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2"/>
  </p:notesMasterIdLst>
  <p:sldIdLst>
    <p:sldId id="480" r:id="rId2"/>
    <p:sldId id="303" r:id="rId3"/>
    <p:sldId id="578" r:id="rId4"/>
    <p:sldId id="587" r:id="rId5"/>
    <p:sldId id="271" r:id="rId6"/>
    <p:sldId id="643" r:id="rId7"/>
    <p:sldId id="628" r:id="rId8"/>
    <p:sldId id="532" r:id="rId9"/>
    <p:sldId id="612" r:id="rId10"/>
    <p:sldId id="644" r:id="rId11"/>
    <p:sldId id="597" r:id="rId12"/>
    <p:sldId id="645" r:id="rId13"/>
    <p:sldId id="599" r:id="rId14"/>
    <p:sldId id="600" r:id="rId15"/>
    <p:sldId id="642" r:id="rId16"/>
    <p:sldId id="601" r:id="rId17"/>
    <p:sldId id="602" r:id="rId18"/>
    <p:sldId id="629" r:id="rId19"/>
    <p:sldId id="603" r:id="rId20"/>
    <p:sldId id="604" r:id="rId21"/>
    <p:sldId id="605" r:id="rId22"/>
    <p:sldId id="606" r:id="rId23"/>
    <p:sldId id="631" r:id="rId24"/>
    <p:sldId id="630" r:id="rId25"/>
    <p:sldId id="632" r:id="rId26"/>
    <p:sldId id="633" r:id="rId27"/>
    <p:sldId id="634" r:id="rId28"/>
    <p:sldId id="635" r:id="rId29"/>
    <p:sldId id="636" r:id="rId30"/>
    <p:sldId id="637" r:id="rId31"/>
    <p:sldId id="607" r:id="rId32"/>
    <p:sldId id="608" r:id="rId33"/>
    <p:sldId id="609" r:id="rId34"/>
    <p:sldId id="627" r:id="rId35"/>
    <p:sldId id="638" r:id="rId36"/>
    <p:sldId id="639" r:id="rId37"/>
    <p:sldId id="640" r:id="rId38"/>
    <p:sldId id="641" r:id="rId39"/>
    <p:sldId id="574"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78"/>
            <p14:sldId id="587"/>
            <p14:sldId id="271"/>
            <p14:sldId id="643"/>
            <p14:sldId id="628"/>
            <p14:sldId id="532"/>
            <p14:sldId id="612"/>
            <p14:sldId id="644"/>
            <p14:sldId id="597"/>
            <p14:sldId id="645"/>
            <p14:sldId id="599"/>
            <p14:sldId id="600"/>
            <p14:sldId id="642"/>
            <p14:sldId id="601"/>
            <p14:sldId id="602"/>
            <p14:sldId id="629"/>
            <p14:sldId id="603"/>
            <p14:sldId id="604"/>
            <p14:sldId id="605"/>
            <p14:sldId id="606"/>
            <p14:sldId id="631"/>
            <p14:sldId id="630"/>
            <p14:sldId id="632"/>
            <p14:sldId id="633"/>
            <p14:sldId id="634"/>
            <p14:sldId id="635"/>
            <p14:sldId id="636"/>
            <p14:sldId id="637"/>
            <p14:sldId id="607"/>
            <p14:sldId id="608"/>
            <p14:sldId id="609"/>
            <p14:sldId id="627"/>
            <p14:sldId id="638"/>
            <p14:sldId id="639"/>
            <p14:sldId id="640"/>
            <p14:sldId id="641"/>
            <p14:sldId id="57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F58221"/>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E92EEC-C548-40EF-8015-52F6E9327ECB}" v="22" dt="2024-05-23T09:00:56.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50"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customXml" Target="../customXml/item3.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raf Alraie" userId="1dfc2808-a7c6-4a5e-a0f4-75990d76e384" providerId="ADAL" clId="{57D1AC64-F4A1-4846-A701-60FF3AB55F52}"/>
    <pc:docChg chg="undo custSel addSld delSld modSld modSection">
      <pc:chgData name="Ashraf Alraie" userId="1dfc2808-a7c6-4a5e-a0f4-75990d76e384" providerId="ADAL" clId="{57D1AC64-F4A1-4846-A701-60FF3AB55F52}" dt="2024-05-21T09:06:09.356" v="388" actId="1076"/>
      <pc:docMkLst>
        <pc:docMk/>
      </pc:docMkLst>
      <pc:sldChg chg="modSp mod">
        <pc:chgData name="Ashraf Alraie" userId="1dfc2808-a7c6-4a5e-a0f4-75990d76e384" providerId="ADAL" clId="{57D1AC64-F4A1-4846-A701-60FF3AB55F52}" dt="2024-05-21T08:17:15.590" v="115" actId="20577"/>
        <pc:sldMkLst>
          <pc:docMk/>
          <pc:sldMk cId="0" sldId="271"/>
        </pc:sldMkLst>
        <pc:spChg chg="mod">
          <ac:chgData name="Ashraf Alraie" userId="1dfc2808-a7c6-4a5e-a0f4-75990d76e384" providerId="ADAL" clId="{57D1AC64-F4A1-4846-A701-60FF3AB55F52}" dt="2024-05-21T08:17:15.590" v="115" actId="20577"/>
          <ac:spMkLst>
            <pc:docMk/>
            <pc:sldMk cId="0" sldId="271"/>
            <ac:spMk id="34" creationId="{00000000-0000-0000-0000-000000000000}"/>
          </ac:spMkLst>
        </pc:spChg>
        <pc:spChg chg="mod">
          <ac:chgData name="Ashraf Alraie" userId="1dfc2808-a7c6-4a5e-a0f4-75990d76e384" providerId="ADAL" clId="{57D1AC64-F4A1-4846-A701-60FF3AB55F52}" dt="2024-05-21T08:16:44.225" v="89" actId="20577"/>
          <ac:spMkLst>
            <pc:docMk/>
            <pc:sldMk cId="0" sldId="271"/>
            <ac:spMk id="41" creationId="{00000000-0000-0000-0000-000000000000}"/>
          </ac:spMkLst>
        </pc:spChg>
        <pc:spChg chg="mod">
          <ac:chgData name="Ashraf Alraie" userId="1dfc2808-a7c6-4a5e-a0f4-75990d76e384" providerId="ADAL" clId="{57D1AC64-F4A1-4846-A701-60FF3AB55F52}" dt="2024-05-21T08:09:59.281" v="13" actId="20577"/>
          <ac:spMkLst>
            <pc:docMk/>
            <pc:sldMk cId="0" sldId="271"/>
            <ac:spMk id="43" creationId="{00000000-0000-0000-0000-000000000000}"/>
          </ac:spMkLst>
        </pc:spChg>
      </pc:sldChg>
      <pc:sldChg chg="modSp del mod">
        <pc:chgData name="Ashraf Alraie" userId="1dfc2808-a7c6-4a5e-a0f4-75990d76e384" providerId="ADAL" clId="{57D1AC64-F4A1-4846-A701-60FF3AB55F52}" dt="2024-05-21T09:04:53.609" v="379" actId="47"/>
        <pc:sldMkLst>
          <pc:docMk/>
          <pc:sldMk cId="0" sldId="276"/>
        </pc:sldMkLst>
        <pc:spChg chg="mod">
          <ac:chgData name="Ashraf Alraie" userId="1dfc2808-a7c6-4a5e-a0f4-75990d76e384" providerId="ADAL" clId="{57D1AC64-F4A1-4846-A701-60FF3AB55F52}" dt="2024-05-21T08:10:29.322" v="19" actId="20577"/>
          <ac:spMkLst>
            <pc:docMk/>
            <pc:sldMk cId="0" sldId="276"/>
            <ac:spMk id="8" creationId="{32412C3C-B615-2B79-AC68-B8179C77AC89}"/>
          </ac:spMkLst>
        </pc:spChg>
      </pc:sldChg>
      <pc:sldChg chg="modSp mod">
        <pc:chgData name="Ashraf Alraie" userId="1dfc2808-a7c6-4a5e-a0f4-75990d76e384" providerId="ADAL" clId="{57D1AC64-F4A1-4846-A701-60FF3AB55F52}" dt="2024-05-21T08:08:16.190" v="5" actId="20577"/>
        <pc:sldMkLst>
          <pc:docMk/>
          <pc:sldMk cId="0" sldId="303"/>
        </pc:sldMkLst>
        <pc:spChg chg="mod">
          <ac:chgData name="Ashraf Alraie" userId="1dfc2808-a7c6-4a5e-a0f4-75990d76e384" providerId="ADAL" clId="{57D1AC64-F4A1-4846-A701-60FF3AB55F52}" dt="2024-05-21T08:08:16.190" v="5" actId="20577"/>
          <ac:spMkLst>
            <pc:docMk/>
            <pc:sldMk cId="0" sldId="303"/>
            <ac:spMk id="10" creationId="{00000000-0000-0000-0000-000000000000}"/>
          </ac:spMkLst>
        </pc:spChg>
      </pc:sldChg>
      <pc:sldChg chg="modSp mod">
        <pc:chgData name="Ashraf Alraie" userId="1dfc2808-a7c6-4a5e-a0f4-75990d76e384" providerId="ADAL" clId="{57D1AC64-F4A1-4846-A701-60FF3AB55F52}" dt="2024-05-21T08:08:08.718" v="4" actId="20577"/>
        <pc:sldMkLst>
          <pc:docMk/>
          <pc:sldMk cId="0" sldId="480"/>
        </pc:sldMkLst>
        <pc:spChg chg="mod">
          <ac:chgData name="Ashraf Alraie" userId="1dfc2808-a7c6-4a5e-a0f4-75990d76e384" providerId="ADAL" clId="{57D1AC64-F4A1-4846-A701-60FF3AB55F52}" dt="2024-05-21T08:08:08.718" v="4" actId="20577"/>
          <ac:spMkLst>
            <pc:docMk/>
            <pc:sldMk cId="0" sldId="480"/>
            <ac:spMk id="34" creationId="{00000000-0000-0000-0000-000000000000}"/>
          </ac:spMkLst>
        </pc:spChg>
      </pc:sldChg>
      <pc:sldChg chg="delSp modSp mod">
        <pc:chgData name="Ashraf Alraie" userId="1dfc2808-a7c6-4a5e-a0f4-75990d76e384" providerId="ADAL" clId="{57D1AC64-F4A1-4846-A701-60FF3AB55F52}" dt="2024-05-21T08:42:00.427" v="250" actId="1076"/>
        <pc:sldMkLst>
          <pc:docMk/>
          <pc:sldMk cId="3587405530" sldId="532"/>
        </pc:sldMkLst>
        <pc:spChg chg="mod">
          <ac:chgData name="Ashraf Alraie" userId="1dfc2808-a7c6-4a5e-a0f4-75990d76e384" providerId="ADAL" clId="{57D1AC64-F4A1-4846-A701-60FF3AB55F52}" dt="2024-05-21T08:10:06.050" v="14" actId="20577"/>
          <ac:spMkLst>
            <pc:docMk/>
            <pc:sldMk cId="3587405530" sldId="532"/>
            <ac:spMk id="10" creationId="{04BB1697-3920-EF7F-8986-93E0DB847595}"/>
          </ac:spMkLst>
        </pc:spChg>
        <pc:spChg chg="del">
          <ac:chgData name="Ashraf Alraie" userId="1dfc2808-a7c6-4a5e-a0f4-75990d76e384" providerId="ADAL" clId="{57D1AC64-F4A1-4846-A701-60FF3AB55F52}" dt="2024-05-21T08:17:25.003" v="116" actId="478"/>
          <ac:spMkLst>
            <pc:docMk/>
            <pc:sldMk cId="3587405530" sldId="532"/>
            <ac:spMk id="25" creationId="{00000000-0000-0000-0000-000000000000}"/>
          </ac:spMkLst>
        </pc:spChg>
        <pc:spChg chg="mod">
          <ac:chgData name="Ashraf Alraie" userId="1dfc2808-a7c6-4a5e-a0f4-75990d76e384" providerId="ADAL" clId="{57D1AC64-F4A1-4846-A701-60FF3AB55F52}" dt="2024-05-21T08:42:00.427" v="250" actId="1076"/>
          <ac:spMkLst>
            <pc:docMk/>
            <pc:sldMk cId="3587405530" sldId="532"/>
            <ac:spMk id="31" creationId="{00000000-0000-0000-0000-000000000000}"/>
          </ac:spMkLst>
        </pc:spChg>
      </pc:sldChg>
      <pc:sldChg chg="modSp mod">
        <pc:chgData name="Ashraf Alraie" userId="1dfc2808-a7c6-4a5e-a0f4-75990d76e384" providerId="ADAL" clId="{57D1AC64-F4A1-4846-A701-60FF3AB55F52}" dt="2024-05-21T08:45:31.467" v="275" actId="207"/>
        <pc:sldMkLst>
          <pc:docMk/>
          <pc:sldMk cId="1796360835" sldId="533"/>
        </pc:sldMkLst>
        <pc:spChg chg="mod">
          <ac:chgData name="Ashraf Alraie" userId="1dfc2808-a7c6-4a5e-a0f4-75990d76e384" providerId="ADAL" clId="{57D1AC64-F4A1-4846-A701-60FF3AB55F52}" dt="2024-05-21T08:45:18.200" v="272" actId="20577"/>
          <ac:spMkLst>
            <pc:docMk/>
            <pc:sldMk cId="1796360835" sldId="533"/>
            <ac:spMk id="7" creationId="{F599E91E-09F6-37B0-55AA-4F4EBDA74D5A}"/>
          </ac:spMkLst>
        </pc:spChg>
        <pc:spChg chg="mod">
          <ac:chgData name="Ashraf Alraie" userId="1dfc2808-a7c6-4a5e-a0f4-75990d76e384" providerId="ADAL" clId="{57D1AC64-F4A1-4846-A701-60FF3AB55F52}" dt="2024-05-21T08:10:14.369" v="16" actId="20577"/>
          <ac:spMkLst>
            <pc:docMk/>
            <pc:sldMk cId="1796360835" sldId="533"/>
            <ac:spMk id="10" creationId="{A5411EAB-4CD5-6371-96B7-D82DA2D001C2}"/>
          </ac:spMkLst>
        </pc:spChg>
        <pc:spChg chg="mod">
          <ac:chgData name="Ashraf Alraie" userId="1dfc2808-a7c6-4a5e-a0f4-75990d76e384" providerId="ADAL" clId="{57D1AC64-F4A1-4846-A701-60FF3AB55F52}" dt="2024-05-21T08:45:31.467" v="275" actId="207"/>
          <ac:spMkLst>
            <pc:docMk/>
            <pc:sldMk cId="1796360835" sldId="533"/>
            <ac:spMk id="31" creationId="{00000000-0000-0000-0000-000000000000}"/>
          </ac:spMkLst>
        </pc:spChg>
      </pc:sldChg>
      <pc:sldChg chg="modSp del mod">
        <pc:chgData name="Ashraf Alraie" userId="1dfc2808-a7c6-4a5e-a0f4-75990d76e384" providerId="ADAL" clId="{57D1AC64-F4A1-4846-A701-60FF3AB55F52}" dt="2024-05-21T09:04:53.609" v="379" actId="47"/>
        <pc:sldMkLst>
          <pc:docMk/>
          <pc:sldMk cId="3126173621" sldId="534"/>
        </pc:sldMkLst>
        <pc:spChg chg="mod">
          <ac:chgData name="Ashraf Alraie" userId="1dfc2808-a7c6-4a5e-a0f4-75990d76e384" providerId="ADAL" clId="{57D1AC64-F4A1-4846-A701-60FF3AB55F52}" dt="2024-05-21T08:10:23.983" v="18" actId="20577"/>
          <ac:spMkLst>
            <pc:docMk/>
            <pc:sldMk cId="3126173621" sldId="534"/>
            <ac:spMk id="9" creationId="{E5B57A2C-76A9-F266-1FD0-275419C00995}"/>
          </ac:spMkLst>
        </pc:spChg>
      </pc:sldChg>
      <pc:sldChg chg="modSp del mod">
        <pc:chgData name="Ashraf Alraie" userId="1dfc2808-a7c6-4a5e-a0f4-75990d76e384" providerId="ADAL" clId="{57D1AC64-F4A1-4846-A701-60FF3AB55F52}" dt="2024-05-21T09:04:53.609" v="379" actId="47"/>
        <pc:sldMkLst>
          <pc:docMk/>
          <pc:sldMk cId="2624981169" sldId="546"/>
        </pc:sldMkLst>
        <pc:spChg chg="mod">
          <ac:chgData name="Ashraf Alraie" userId="1dfc2808-a7c6-4a5e-a0f4-75990d76e384" providerId="ADAL" clId="{57D1AC64-F4A1-4846-A701-60FF3AB55F52}" dt="2024-05-21T08:10:42.300" v="21" actId="20577"/>
          <ac:spMkLst>
            <pc:docMk/>
            <pc:sldMk cId="2624981169" sldId="546"/>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1697413231" sldId="547"/>
        </pc:sldMkLst>
        <pc:spChg chg="mod">
          <ac:chgData name="Ashraf Alraie" userId="1dfc2808-a7c6-4a5e-a0f4-75990d76e384" providerId="ADAL" clId="{57D1AC64-F4A1-4846-A701-60FF3AB55F52}" dt="2024-05-21T08:12:03.735" v="36" actId="20577"/>
          <ac:spMkLst>
            <pc:docMk/>
            <pc:sldMk cId="1697413231" sldId="547"/>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1993366363" sldId="548"/>
        </pc:sldMkLst>
        <pc:spChg chg="mod">
          <ac:chgData name="Ashraf Alraie" userId="1dfc2808-a7c6-4a5e-a0f4-75990d76e384" providerId="ADAL" clId="{57D1AC64-F4A1-4846-A701-60FF3AB55F52}" dt="2024-05-21T08:12:10.590" v="37" actId="20577"/>
          <ac:spMkLst>
            <pc:docMk/>
            <pc:sldMk cId="1993366363" sldId="548"/>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4086730749" sldId="549"/>
        </pc:sldMkLst>
        <pc:spChg chg="mod">
          <ac:chgData name="Ashraf Alraie" userId="1dfc2808-a7c6-4a5e-a0f4-75990d76e384" providerId="ADAL" clId="{57D1AC64-F4A1-4846-A701-60FF3AB55F52}" dt="2024-05-21T08:12:14.831" v="38" actId="20577"/>
          <ac:spMkLst>
            <pc:docMk/>
            <pc:sldMk cId="4086730749" sldId="549"/>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1425528428" sldId="550"/>
        </pc:sldMkLst>
        <pc:spChg chg="mod">
          <ac:chgData name="Ashraf Alraie" userId="1dfc2808-a7c6-4a5e-a0f4-75990d76e384" providerId="ADAL" clId="{57D1AC64-F4A1-4846-A701-60FF3AB55F52}" dt="2024-05-21T08:12:20.363" v="39" actId="20577"/>
          <ac:spMkLst>
            <pc:docMk/>
            <pc:sldMk cId="1425528428" sldId="550"/>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911504510" sldId="551"/>
        </pc:sldMkLst>
        <pc:spChg chg="mod">
          <ac:chgData name="Ashraf Alraie" userId="1dfc2808-a7c6-4a5e-a0f4-75990d76e384" providerId="ADAL" clId="{57D1AC64-F4A1-4846-A701-60FF3AB55F52}" dt="2024-05-21T08:12:24.236" v="40" actId="20577"/>
          <ac:spMkLst>
            <pc:docMk/>
            <pc:sldMk cId="911504510" sldId="551"/>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1911770859" sldId="552"/>
        </pc:sldMkLst>
        <pc:spChg chg="mod">
          <ac:chgData name="Ashraf Alraie" userId="1dfc2808-a7c6-4a5e-a0f4-75990d76e384" providerId="ADAL" clId="{57D1AC64-F4A1-4846-A701-60FF3AB55F52}" dt="2024-05-21T08:12:30.064" v="41" actId="20577"/>
          <ac:spMkLst>
            <pc:docMk/>
            <pc:sldMk cId="1911770859" sldId="552"/>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3697099676" sldId="555"/>
        </pc:sldMkLst>
        <pc:spChg chg="mod">
          <ac:chgData name="Ashraf Alraie" userId="1dfc2808-a7c6-4a5e-a0f4-75990d76e384" providerId="ADAL" clId="{57D1AC64-F4A1-4846-A701-60FF3AB55F52}" dt="2024-05-21T08:10:37.362" v="20" actId="20577"/>
          <ac:spMkLst>
            <pc:docMk/>
            <pc:sldMk cId="3697099676" sldId="555"/>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1598735348" sldId="556"/>
        </pc:sldMkLst>
        <pc:spChg chg="mod">
          <ac:chgData name="Ashraf Alraie" userId="1dfc2808-a7c6-4a5e-a0f4-75990d76e384" providerId="ADAL" clId="{57D1AC64-F4A1-4846-A701-60FF3AB55F52}" dt="2024-05-21T08:10:47.659" v="22" actId="20577"/>
          <ac:spMkLst>
            <pc:docMk/>
            <pc:sldMk cId="1598735348" sldId="556"/>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2294571171" sldId="557"/>
        </pc:sldMkLst>
        <pc:spChg chg="mod">
          <ac:chgData name="Ashraf Alraie" userId="1dfc2808-a7c6-4a5e-a0f4-75990d76e384" providerId="ADAL" clId="{57D1AC64-F4A1-4846-A701-60FF3AB55F52}" dt="2024-05-21T08:10:51.490" v="23" actId="20577"/>
          <ac:spMkLst>
            <pc:docMk/>
            <pc:sldMk cId="2294571171" sldId="557"/>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337228695" sldId="558"/>
        </pc:sldMkLst>
        <pc:spChg chg="mod">
          <ac:chgData name="Ashraf Alraie" userId="1dfc2808-a7c6-4a5e-a0f4-75990d76e384" providerId="ADAL" clId="{57D1AC64-F4A1-4846-A701-60FF3AB55F52}" dt="2024-05-21T08:10:56.456" v="24" actId="20577"/>
          <ac:spMkLst>
            <pc:docMk/>
            <pc:sldMk cId="337228695" sldId="558"/>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2601697418" sldId="559"/>
        </pc:sldMkLst>
        <pc:spChg chg="mod">
          <ac:chgData name="Ashraf Alraie" userId="1dfc2808-a7c6-4a5e-a0f4-75990d76e384" providerId="ADAL" clId="{57D1AC64-F4A1-4846-A701-60FF3AB55F52}" dt="2024-05-21T08:11:01.869" v="25" actId="20577"/>
          <ac:spMkLst>
            <pc:docMk/>
            <pc:sldMk cId="2601697418" sldId="559"/>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179201279" sldId="560"/>
        </pc:sldMkLst>
        <pc:spChg chg="mod">
          <ac:chgData name="Ashraf Alraie" userId="1dfc2808-a7c6-4a5e-a0f4-75990d76e384" providerId="ADAL" clId="{57D1AC64-F4A1-4846-A701-60FF3AB55F52}" dt="2024-05-21T08:11:17.163" v="28" actId="20577"/>
          <ac:spMkLst>
            <pc:docMk/>
            <pc:sldMk cId="179201279" sldId="560"/>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817116831" sldId="561"/>
        </pc:sldMkLst>
        <pc:spChg chg="mod">
          <ac:chgData name="Ashraf Alraie" userId="1dfc2808-a7c6-4a5e-a0f4-75990d76e384" providerId="ADAL" clId="{57D1AC64-F4A1-4846-A701-60FF3AB55F52}" dt="2024-05-21T08:11:28.924" v="30" actId="20577"/>
          <ac:spMkLst>
            <pc:docMk/>
            <pc:sldMk cId="817116831" sldId="561"/>
            <ac:spMk id="8" creationId="{32412C3C-B615-2B79-AC68-B8179C77AC89}"/>
          </ac:spMkLst>
        </pc:spChg>
      </pc:sldChg>
      <pc:sldChg chg="del">
        <pc:chgData name="Ashraf Alraie" userId="1dfc2808-a7c6-4a5e-a0f4-75990d76e384" providerId="ADAL" clId="{57D1AC64-F4A1-4846-A701-60FF3AB55F52}" dt="2024-05-21T09:04:53.609" v="379" actId="47"/>
        <pc:sldMkLst>
          <pc:docMk/>
          <pc:sldMk cId="3456823337" sldId="562"/>
        </pc:sldMkLst>
      </pc:sldChg>
      <pc:sldChg chg="modSp del mod">
        <pc:chgData name="Ashraf Alraie" userId="1dfc2808-a7c6-4a5e-a0f4-75990d76e384" providerId="ADAL" clId="{57D1AC64-F4A1-4846-A701-60FF3AB55F52}" dt="2024-05-21T09:04:53.609" v="379" actId="47"/>
        <pc:sldMkLst>
          <pc:docMk/>
          <pc:sldMk cId="2067422617" sldId="563"/>
        </pc:sldMkLst>
        <pc:spChg chg="mod">
          <ac:chgData name="Ashraf Alraie" userId="1dfc2808-a7c6-4a5e-a0f4-75990d76e384" providerId="ADAL" clId="{57D1AC64-F4A1-4846-A701-60FF3AB55F52}" dt="2024-05-21T08:11:35.432" v="31" actId="20577"/>
          <ac:spMkLst>
            <pc:docMk/>
            <pc:sldMk cId="2067422617" sldId="563"/>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1621943825" sldId="564"/>
        </pc:sldMkLst>
        <pc:spChg chg="mod">
          <ac:chgData name="Ashraf Alraie" userId="1dfc2808-a7c6-4a5e-a0f4-75990d76e384" providerId="ADAL" clId="{57D1AC64-F4A1-4846-A701-60FF3AB55F52}" dt="2024-05-21T08:11:40.380" v="32" actId="20577"/>
          <ac:spMkLst>
            <pc:docMk/>
            <pc:sldMk cId="1621943825" sldId="564"/>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987313597" sldId="565"/>
        </pc:sldMkLst>
        <pc:spChg chg="mod">
          <ac:chgData name="Ashraf Alraie" userId="1dfc2808-a7c6-4a5e-a0f4-75990d76e384" providerId="ADAL" clId="{57D1AC64-F4A1-4846-A701-60FF3AB55F52}" dt="2024-05-21T08:11:50.594" v="34" actId="20577"/>
          <ac:spMkLst>
            <pc:docMk/>
            <pc:sldMk cId="987313597" sldId="565"/>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2758859843" sldId="566"/>
        </pc:sldMkLst>
        <pc:spChg chg="mod">
          <ac:chgData name="Ashraf Alraie" userId="1dfc2808-a7c6-4a5e-a0f4-75990d76e384" providerId="ADAL" clId="{57D1AC64-F4A1-4846-A701-60FF3AB55F52}" dt="2024-05-21T08:11:58.238" v="35" actId="20577"/>
          <ac:spMkLst>
            <pc:docMk/>
            <pc:sldMk cId="2758859843" sldId="566"/>
            <ac:spMk id="8" creationId="{32412C3C-B615-2B79-AC68-B8179C77AC89}"/>
          </ac:spMkLst>
        </pc:spChg>
      </pc:sldChg>
      <pc:sldChg chg="modSp mod">
        <pc:chgData name="Ashraf Alraie" userId="1dfc2808-a7c6-4a5e-a0f4-75990d76e384" providerId="ADAL" clId="{57D1AC64-F4A1-4846-A701-60FF3AB55F52}" dt="2024-05-21T08:12:34.373" v="42" actId="20577"/>
        <pc:sldMkLst>
          <pc:docMk/>
          <pc:sldMk cId="1325262648" sldId="574"/>
        </pc:sldMkLst>
        <pc:spChg chg="mod">
          <ac:chgData name="Ashraf Alraie" userId="1dfc2808-a7c6-4a5e-a0f4-75990d76e384" providerId="ADAL" clId="{57D1AC64-F4A1-4846-A701-60FF3AB55F52}" dt="2024-05-21T08:12:34.373" v="42" actId="20577"/>
          <ac:spMkLst>
            <pc:docMk/>
            <pc:sldMk cId="1325262648" sldId="574"/>
            <ac:spMk id="8" creationId="{75AD16BB-50F3-9004-A6D6-9A4A4B3B0D3A}"/>
          </ac:spMkLst>
        </pc:spChg>
        <pc:spChg chg="mod">
          <ac:chgData name="Ashraf Alraie" userId="1dfc2808-a7c6-4a5e-a0f4-75990d76e384" providerId="ADAL" clId="{57D1AC64-F4A1-4846-A701-60FF3AB55F52}" dt="2024-05-21T08:09:38.489" v="12" actId="1076"/>
          <ac:spMkLst>
            <pc:docMk/>
            <pc:sldMk cId="1325262648" sldId="574"/>
            <ac:spMk id="48" creationId="{00000000-0000-0000-0000-000000000000}"/>
          </ac:spMkLst>
        </pc:spChg>
      </pc:sldChg>
      <pc:sldChg chg="modSp mod">
        <pc:chgData name="Ashraf Alraie" userId="1dfc2808-a7c6-4a5e-a0f4-75990d76e384" providerId="ADAL" clId="{57D1AC64-F4A1-4846-A701-60FF3AB55F52}" dt="2024-05-21T08:08:04.726" v="3" actId="20577"/>
        <pc:sldMkLst>
          <pc:docMk/>
          <pc:sldMk cId="2675521782" sldId="578"/>
        </pc:sldMkLst>
        <pc:spChg chg="mod">
          <ac:chgData name="Ashraf Alraie" userId="1dfc2808-a7c6-4a5e-a0f4-75990d76e384" providerId="ADAL" clId="{57D1AC64-F4A1-4846-A701-60FF3AB55F52}" dt="2024-05-21T08:08:04.726" v="3" actId="20577"/>
          <ac:spMkLst>
            <pc:docMk/>
            <pc:sldMk cId="2675521782" sldId="578"/>
            <ac:spMk id="8" creationId="{75AD16BB-50F3-9004-A6D6-9A4A4B3B0D3A}"/>
          </ac:spMkLst>
        </pc:spChg>
        <pc:spChg chg="mod">
          <ac:chgData name="Ashraf Alraie" userId="1dfc2808-a7c6-4a5e-a0f4-75990d76e384" providerId="ADAL" clId="{57D1AC64-F4A1-4846-A701-60FF3AB55F52}" dt="2024-05-21T08:07:59.775" v="2" actId="20577"/>
          <ac:spMkLst>
            <pc:docMk/>
            <pc:sldMk cId="2675521782" sldId="578"/>
            <ac:spMk id="48" creationId="{00000000-0000-0000-0000-000000000000}"/>
          </ac:spMkLst>
        </pc:spChg>
      </pc:sldChg>
      <pc:sldChg chg="modSp mod">
        <pc:chgData name="Ashraf Alraie" userId="1dfc2808-a7c6-4a5e-a0f4-75990d76e384" providerId="ADAL" clId="{57D1AC64-F4A1-4846-A701-60FF3AB55F52}" dt="2024-05-21T08:09:16.719" v="10" actId="20577"/>
        <pc:sldMkLst>
          <pc:docMk/>
          <pc:sldMk cId="477649331" sldId="587"/>
        </pc:sldMkLst>
        <pc:spChg chg="mod">
          <ac:chgData name="Ashraf Alraie" userId="1dfc2808-a7c6-4a5e-a0f4-75990d76e384" providerId="ADAL" clId="{57D1AC64-F4A1-4846-A701-60FF3AB55F52}" dt="2024-05-21T08:09:16.719" v="10" actId="20577"/>
          <ac:spMkLst>
            <pc:docMk/>
            <pc:sldMk cId="477649331" sldId="587"/>
            <ac:spMk id="8" creationId="{75AD16BB-50F3-9004-A6D6-9A4A4B3B0D3A}"/>
          </ac:spMkLst>
        </pc:spChg>
        <pc:spChg chg="mod">
          <ac:chgData name="Ashraf Alraie" userId="1dfc2808-a7c6-4a5e-a0f4-75990d76e384" providerId="ADAL" clId="{57D1AC64-F4A1-4846-A701-60FF3AB55F52}" dt="2024-05-21T08:09:10.353" v="9" actId="1076"/>
          <ac:spMkLst>
            <pc:docMk/>
            <pc:sldMk cId="477649331" sldId="587"/>
            <ac:spMk id="48" creationId="{00000000-0000-0000-0000-000000000000}"/>
          </ac:spMkLst>
        </pc:spChg>
      </pc:sldChg>
      <pc:sldChg chg="del">
        <pc:chgData name="Ashraf Alraie" userId="1dfc2808-a7c6-4a5e-a0f4-75990d76e384" providerId="ADAL" clId="{57D1AC64-F4A1-4846-A701-60FF3AB55F52}" dt="2024-05-21T09:04:53.609" v="379" actId="47"/>
        <pc:sldMkLst>
          <pc:docMk/>
          <pc:sldMk cId="4243749405" sldId="588"/>
        </pc:sldMkLst>
      </pc:sldChg>
      <pc:sldChg chg="del">
        <pc:chgData name="Ashraf Alraie" userId="1dfc2808-a7c6-4a5e-a0f4-75990d76e384" providerId="ADAL" clId="{57D1AC64-F4A1-4846-A701-60FF3AB55F52}" dt="2024-05-21T09:04:53.609" v="379" actId="47"/>
        <pc:sldMkLst>
          <pc:docMk/>
          <pc:sldMk cId="4154065702" sldId="589"/>
        </pc:sldMkLst>
      </pc:sldChg>
      <pc:sldChg chg="del">
        <pc:chgData name="Ashraf Alraie" userId="1dfc2808-a7c6-4a5e-a0f4-75990d76e384" providerId="ADAL" clId="{57D1AC64-F4A1-4846-A701-60FF3AB55F52}" dt="2024-05-21T08:45:02.299" v="253" actId="47"/>
        <pc:sldMkLst>
          <pc:docMk/>
          <pc:sldMk cId="2466402792" sldId="591"/>
        </pc:sldMkLst>
      </pc:sldChg>
      <pc:sldChg chg="modSp del mod">
        <pc:chgData name="Ashraf Alraie" userId="1dfc2808-a7c6-4a5e-a0f4-75990d76e384" providerId="ADAL" clId="{57D1AC64-F4A1-4846-A701-60FF3AB55F52}" dt="2024-05-21T09:04:53.609" v="379" actId="47"/>
        <pc:sldMkLst>
          <pc:docMk/>
          <pc:sldMk cId="2444089415" sldId="592"/>
        </pc:sldMkLst>
        <pc:spChg chg="mod">
          <ac:chgData name="Ashraf Alraie" userId="1dfc2808-a7c6-4a5e-a0f4-75990d76e384" providerId="ADAL" clId="{57D1AC64-F4A1-4846-A701-60FF3AB55F52}" dt="2024-05-21T08:11:05.844" v="26" actId="20577"/>
          <ac:spMkLst>
            <pc:docMk/>
            <pc:sldMk cId="2444089415" sldId="592"/>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3571750920" sldId="593"/>
        </pc:sldMkLst>
        <pc:spChg chg="mod">
          <ac:chgData name="Ashraf Alraie" userId="1dfc2808-a7c6-4a5e-a0f4-75990d76e384" providerId="ADAL" clId="{57D1AC64-F4A1-4846-A701-60FF3AB55F52}" dt="2024-05-21T08:11:09.789" v="27" actId="20577"/>
          <ac:spMkLst>
            <pc:docMk/>
            <pc:sldMk cId="3571750920" sldId="593"/>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802784885" sldId="594"/>
        </pc:sldMkLst>
        <pc:spChg chg="mod">
          <ac:chgData name="Ashraf Alraie" userId="1dfc2808-a7c6-4a5e-a0f4-75990d76e384" providerId="ADAL" clId="{57D1AC64-F4A1-4846-A701-60FF3AB55F52}" dt="2024-05-21T08:11:24.007" v="29" actId="20577"/>
          <ac:spMkLst>
            <pc:docMk/>
            <pc:sldMk cId="802784885" sldId="594"/>
            <ac:spMk id="8" creationId="{32412C3C-B615-2B79-AC68-B8179C77AC89}"/>
          </ac:spMkLst>
        </pc:spChg>
      </pc:sldChg>
      <pc:sldChg chg="modSp del mod">
        <pc:chgData name="Ashraf Alraie" userId="1dfc2808-a7c6-4a5e-a0f4-75990d76e384" providerId="ADAL" clId="{57D1AC64-F4A1-4846-A701-60FF3AB55F52}" dt="2024-05-21T09:04:53.609" v="379" actId="47"/>
        <pc:sldMkLst>
          <pc:docMk/>
          <pc:sldMk cId="1800544885" sldId="595"/>
        </pc:sldMkLst>
        <pc:spChg chg="mod">
          <ac:chgData name="Ashraf Alraie" userId="1dfc2808-a7c6-4a5e-a0f4-75990d76e384" providerId="ADAL" clId="{57D1AC64-F4A1-4846-A701-60FF3AB55F52}" dt="2024-05-21T08:11:44.607" v="33" actId="20577"/>
          <ac:spMkLst>
            <pc:docMk/>
            <pc:sldMk cId="1800544885" sldId="595"/>
            <ac:spMk id="8" creationId="{32412C3C-B615-2B79-AC68-B8179C77AC89}"/>
          </ac:spMkLst>
        </pc:spChg>
      </pc:sldChg>
      <pc:sldChg chg="del">
        <pc:chgData name="Ashraf Alraie" userId="1dfc2808-a7c6-4a5e-a0f4-75990d76e384" providerId="ADAL" clId="{57D1AC64-F4A1-4846-A701-60FF3AB55F52}" dt="2024-05-21T09:04:53.609" v="379" actId="47"/>
        <pc:sldMkLst>
          <pc:docMk/>
          <pc:sldMk cId="906895822" sldId="596"/>
        </pc:sldMkLst>
      </pc:sldChg>
      <pc:sldChg chg="delSp modSp mod">
        <pc:chgData name="Ashraf Alraie" userId="1dfc2808-a7c6-4a5e-a0f4-75990d76e384" providerId="ADAL" clId="{57D1AC64-F4A1-4846-A701-60FF3AB55F52}" dt="2024-05-21T08:19:02.017" v="127" actId="1076"/>
        <pc:sldMkLst>
          <pc:docMk/>
          <pc:sldMk cId="1006636937" sldId="597"/>
        </pc:sldMkLst>
        <pc:spChg chg="mod">
          <ac:chgData name="Ashraf Alraie" userId="1dfc2808-a7c6-4a5e-a0f4-75990d76e384" providerId="ADAL" clId="{57D1AC64-F4A1-4846-A701-60FF3AB55F52}" dt="2024-05-21T08:10:09.806" v="15" actId="20577"/>
          <ac:spMkLst>
            <pc:docMk/>
            <pc:sldMk cId="1006636937" sldId="597"/>
            <ac:spMk id="10" creationId="{04BB1697-3920-EF7F-8986-93E0DB847595}"/>
          </ac:spMkLst>
        </pc:spChg>
        <pc:spChg chg="del">
          <ac:chgData name="Ashraf Alraie" userId="1dfc2808-a7c6-4a5e-a0f4-75990d76e384" providerId="ADAL" clId="{57D1AC64-F4A1-4846-A701-60FF3AB55F52}" dt="2024-05-21T08:18:57.689" v="126" actId="478"/>
          <ac:spMkLst>
            <pc:docMk/>
            <pc:sldMk cId="1006636937" sldId="597"/>
            <ac:spMk id="25" creationId="{00000000-0000-0000-0000-000000000000}"/>
          </ac:spMkLst>
        </pc:spChg>
        <pc:spChg chg="mod">
          <ac:chgData name="Ashraf Alraie" userId="1dfc2808-a7c6-4a5e-a0f4-75990d76e384" providerId="ADAL" clId="{57D1AC64-F4A1-4846-A701-60FF3AB55F52}" dt="2024-05-21T08:19:02.017" v="127" actId="1076"/>
          <ac:spMkLst>
            <pc:docMk/>
            <pc:sldMk cId="1006636937" sldId="597"/>
            <ac:spMk id="31" creationId="{00000000-0000-0000-0000-000000000000}"/>
          </ac:spMkLst>
        </pc:spChg>
      </pc:sldChg>
      <pc:sldChg chg="modSp mod">
        <pc:chgData name="Ashraf Alraie" userId="1dfc2808-a7c6-4a5e-a0f4-75990d76e384" providerId="ADAL" clId="{57D1AC64-F4A1-4846-A701-60FF3AB55F52}" dt="2024-05-21T08:54:18.241" v="309" actId="1076"/>
        <pc:sldMkLst>
          <pc:docMk/>
          <pc:sldMk cId="3055655440" sldId="598"/>
        </pc:sldMkLst>
        <pc:spChg chg="mod">
          <ac:chgData name="Ashraf Alraie" userId="1dfc2808-a7c6-4a5e-a0f4-75990d76e384" providerId="ADAL" clId="{57D1AC64-F4A1-4846-A701-60FF3AB55F52}" dt="2024-05-21T08:53:59.550" v="307" actId="20577"/>
          <ac:spMkLst>
            <pc:docMk/>
            <pc:sldMk cId="3055655440" sldId="598"/>
            <ac:spMk id="7" creationId="{F599E91E-09F6-37B0-55AA-4F4EBDA74D5A}"/>
          </ac:spMkLst>
        </pc:spChg>
        <pc:spChg chg="mod">
          <ac:chgData name="Ashraf Alraie" userId="1dfc2808-a7c6-4a5e-a0f4-75990d76e384" providerId="ADAL" clId="{57D1AC64-F4A1-4846-A701-60FF3AB55F52}" dt="2024-05-21T08:10:19.235" v="17" actId="20577"/>
          <ac:spMkLst>
            <pc:docMk/>
            <pc:sldMk cId="3055655440" sldId="598"/>
            <ac:spMk id="10" creationId="{A5411EAB-4CD5-6371-96B7-D82DA2D001C2}"/>
          </ac:spMkLst>
        </pc:spChg>
        <pc:spChg chg="mod">
          <ac:chgData name="Ashraf Alraie" userId="1dfc2808-a7c6-4a5e-a0f4-75990d76e384" providerId="ADAL" clId="{57D1AC64-F4A1-4846-A701-60FF3AB55F52}" dt="2024-05-21T08:54:18.241" v="309" actId="1076"/>
          <ac:spMkLst>
            <pc:docMk/>
            <pc:sldMk cId="3055655440" sldId="598"/>
            <ac:spMk id="31" creationId="{00000000-0000-0000-0000-000000000000}"/>
          </ac:spMkLst>
        </pc:spChg>
      </pc:sldChg>
      <pc:sldChg chg="modSp add mod">
        <pc:chgData name="Ashraf Alraie" userId="1dfc2808-a7c6-4a5e-a0f4-75990d76e384" providerId="ADAL" clId="{57D1AC64-F4A1-4846-A701-60FF3AB55F52}" dt="2024-05-21T08:19:41.626" v="162" actId="1076"/>
        <pc:sldMkLst>
          <pc:docMk/>
          <pc:sldMk cId="2961230884" sldId="599"/>
        </pc:sldMkLst>
        <pc:spChg chg="mod">
          <ac:chgData name="Ashraf Alraie" userId="1dfc2808-a7c6-4a5e-a0f4-75990d76e384" providerId="ADAL" clId="{57D1AC64-F4A1-4846-A701-60FF3AB55F52}" dt="2024-05-21T08:19:41.626" v="162" actId="1076"/>
          <ac:spMkLst>
            <pc:docMk/>
            <pc:sldMk cId="2961230884" sldId="599"/>
            <ac:spMk id="2" creationId="{1E2D379B-3261-37DB-FA18-DB44BD8E9F62}"/>
          </ac:spMkLst>
        </pc:spChg>
      </pc:sldChg>
      <pc:sldChg chg="modSp add mod">
        <pc:chgData name="Ashraf Alraie" userId="1dfc2808-a7c6-4a5e-a0f4-75990d76e384" providerId="ADAL" clId="{57D1AC64-F4A1-4846-A701-60FF3AB55F52}" dt="2024-05-21T08:26:59.551" v="171" actId="1076"/>
        <pc:sldMkLst>
          <pc:docMk/>
          <pc:sldMk cId="3590876463" sldId="600"/>
        </pc:sldMkLst>
        <pc:spChg chg="mod">
          <ac:chgData name="Ashraf Alraie" userId="1dfc2808-a7c6-4a5e-a0f4-75990d76e384" providerId="ADAL" clId="{57D1AC64-F4A1-4846-A701-60FF3AB55F52}" dt="2024-05-21T08:21:48.559" v="167" actId="14100"/>
          <ac:spMkLst>
            <pc:docMk/>
            <pc:sldMk cId="3590876463" sldId="600"/>
            <ac:spMk id="7" creationId="{F599E91E-09F6-37B0-55AA-4F4EBDA74D5A}"/>
          </ac:spMkLst>
        </pc:spChg>
        <pc:spChg chg="mod">
          <ac:chgData name="Ashraf Alraie" userId="1dfc2808-a7c6-4a5e-a0f4-75990d76e384" providerId="ADAL" clId="{57D1AC64-F4A1-4846-A701-60FF3AB55F52}" dt="2024-05-21T08:26:59.551" v="171" actId="1076"/>
          <ac:spMkLst>
            <pc:docMk/>
            <pc:sldMk cId="3590876463" sldId="600"/>
            <ac:spMk id="31" creationId="{00000000-0000-0000-0000-000000000000}"/>
          </ac:spMkLst>
        </pc:spChg>
      </pc:sldChg>
      <pc:sldChg chg="addSp delSp modSp add mod">
        <pc:chgData name="Ashraf Alraie" userId="1dfc2808-a7c6-4a5e-a0f4-75990d76e384" providerId="ADAL" clId="{57D1AC64-F4A1-4846-A701-60FF3AB55F52}" dt="2024-05-21T08:27:43.481" v="177" actId="22"/>
        <pc:sldMkLst>
          <pc:docMk/>
          <pc:sldMk cId="2326531645" sldId="601"/>
        </pc:sldMkLst>
        <pc:spChg chg="add del">
          <ac:chgData name="Ashraf Alraie" userId="1dfc2808-a7c6-4a5e-a0f4-75990d76e384" providerId="ADAL" clId="{57D1AC64-F4A1-4846-A701-60FF3AB55F52}" dt="2024-05-21T08:27:43.481" v="177" actId="22"/>
          <ac:spMkLst>
            <pc:docMk/>
            <pc:sldMk cId="2326531645" sldId="601"/>
            <ac:spMk id="12" creationId="{10A1FC48-E2F8-66F0-0AAA-6BD64F9CB90D}"/>
          </ac:spMkLst>
        </pc:spChg>
        <pc:spChg chg="mod">
          <ac:chgData name="Ashraf Alraie" userId="1dfc2808-a7c6-4a5e-a0f4-75990d76e384" providerId="ADAL" clId="{57D1AC64-F4A1-4846-A701-60FF3AB55F52}" dt="2024-05-21T08:27:31.815" v="175" actId="1076"/>
          <ac:spMkLst>
            <pc:docMk/>
            <pc:sldMk cId="2326531645" sldId="601"/>
            <ac:spMk id="31" creationId="{00000000-0000-0000-0000-000000000000}"/>
          </ac:spMkLst>
        </pc:spChg>
      </pc:sldChg>
      <pc:sldChg chg="modSp add mod">
        <pc:chgData name="Ashraf Alraie" userId="1dfc2808-a7c6-4a5e-a0f4-75990d76e384" providerId="ADAL" clId="{57D1AC64-F4A1-4846-A701-60FF3AB55F52}" dt="2024-05-21T08:32:15.009" v="180"/>
        <pc:sldMkLst>
          <pc:docMk/>
          <pc:sldMk cId="294295826" sldId="602"/>
        </pc:sldMkLst>
        <pc:spChg chg="mod">
          <ac:chgData name="Ashraf Alraie" userId="1dfc2808-a7c6-4a5e-a0f4-75990d76e384" providerId="ADAL" clId="{57D1AC64-F4A1-4846-A701-60FF3AB55F52}" dt="2024-05-21T08:28:12.853" v="179"/>
          <ac:spMkLst>
            <pc:docMk/>
            <pc:sldMk cId="294295826" sldId="602"/>
            <ac:spMk id="7" creationId="{F599E91E-09F6-37B0-55AA-4F4EBDA74D5A}"/>
          </ac:spMkLst>
        </pc:spChg>
        <pc:spChg chg="mod">
          <ac:chgData name="Ashraf Alraie" userId="1dfc2808-a7c6-4a5e-a0f4-75990d76e384" providerId="ADAL" clId="{57D1AC64-F4A1-4846-A701-60FF3AB55F52}" dt="2024-05-21T08:32:15.009" v="180"/>
          <ac:spMkLst>
            <pc:docMk/>
            <pc:sldMk cId="294295826" sldId="602"/>
            <ac:spMk id="31" creationId="{00000000-0000-0000-0000-000000000000}"/>
          </ac:spMkLst>
        </pc:spChg>
      </pc:sldChg>
      <pc:sldChg chg="modSp add mod">
        <pc:chgData name="Ashraf Alraie" userId="1dfc2808-a7c6-4a5e-a0f4-75990d76e384" providerId="ADAL" clId="{57D1AC64-F4A1-4846-A701-60FF3AB55F52}" dt="2024-05-21T08:32:36.825" v="183" actId="1076"/>
        <pc:sldMkLst>
          <pc:docMk/>
          <pc:sldMk cId="3510858513" sldId="603"/>
        </pc:sldMkLst>
        <pc:spChg chg="mod">
          <ac:chgData name="Ashraf Alraie" userId="1dfc2808-a7c6-4a5e-a0f4-75990d76e384" providerId="ADAL" clId="{57D1AC64-F4A1-4846-A701-60FF3AB55F52}" dt="2024-05-21T08:32:36.825" v="183" actId="1076"/>
          <ac:spMkLst>
            <pc:docMk/>
            <pc:sldMk cId="3510858513" sldId="603"/>
            <ac:spMk id="31" creationId="{00000000-0000-0000-0000-000000000000}"/>
          </ac:spMkLst>
        </pc:spChg>
      </pc:sldChg>
      <pc:sldChg chg="modSp add mod">
        <pc:chgData name="Ashraf Alraie" userId="1dfc2808-a7c6-4a5e-a0f4-75990d76e384" providerId="ADAL" clId="{57D1AC64-F4A1-4846-A701-60FF3AB55F52}" dt="2024-05-21T08:35:52.400" v="193"/>
        <pc:sldMkLst>
          <pc:docMk/>
          <pc:sldMk cId="1786162226" sldId="604"/>
        </pc:sldMkLst>
        <pc:spChg chg="mod">
          <ac:chgData name="Ashraf Alraie" userId="1dfc2808-a7c6-4a5e-a0f4-75990d76e384" providerId="ADAL" clId="{57D1AC64-F4A1-4846-A701-60FF3AB55F52}" dt="2024-05-21T08:35:39.091" v="192" actId="20577"/>
          <ac:spMkLst>
            <pc:docMk/>
            <pc:sldMk cId="1786162226" sldId="604"/>
            <ac:spMk id="7" creationId="{F599E91E-09F6-37B0-55AA-4F4EBDA74D5A}"/>
          </ac:spMkLst>
        </pc:spChg>
        <pc:spChg chg="mod">
          <ac:chgData name="Ashraf Alraie" userId="1dfc2808-a7c6-4a5e-a0f4-75990d76e384" providerId="ADAL" clId="{57D1AC64-F4A1-4846-A701-60FF3AB55F52}" dt="2024-05-21T08:35:52.400" v="193"/>
          <ac:spMkLst>
            <pc:docMk/>
            <pc:sldMk cId="1786162226" sldId="604"/>
            <ac:spMk id="31" creationId="{00000000-0000-0000-0000-000000000000}"/>
          </ac:spMkLst>
        </pc:spChg>
      </pc:sldChg>
      <pc:sldChg chg="modSp add mod">
        <pc:chgData name="Ashraf Alraie" userId="1dfc2808-a7c6-4a5e-a0f4-75990d76e384" providerId="ADAL" clId="{57D1AC64-F4A1-4846-A701-60FF3AB55F52}" dt="2024-05-21T08:36:16.643" v="196"/>
        <pc:sldMkLst>
          <pc:docMk/>
          <pc:sldMk cId="2583322385" sldId="605"/>
        </pc:sldMkLst>
        <pc:spChg chg="mod">
          <ac:chgData name="Ashraf Alraie" userId="1dfc2808-a7c6-4a5e-a0f4-75990d76e384" providerId="ADAL" clId="{57D1AC64-F4A1-4846-A701-60FF3AB55F52}" dt="2024-05-21T08:36:16.643" v="196"/>
          <ac:spMkLst>
            <pc:docMk/>
            <pc:sldMk cId="2583322385" sldId="605"/>
            <ac:spMk id="31" creationId="{00000000-0000-0000-0000-000000000000}"/>
          </ac:spMkLst>
        </pc:spChg>
      </pc:sldChg>
      <pc:sldChg chg="modSp add mod">
        <pc:chgData name="Ashraf Alraie" userId="1dfc2808-a7c6-4a5e-a0f4-75990d76e384" providerId="ADAL" clId="{57D1AC64-F4A1-4846-A701-60FF3AB55F52}" dt="2024-05-21T08:36:33.378" v="197"/>
        <pc:sldMkLst>
          <pc:docMk/>
          <pc:sldMk cId="613589231" sldId="606"/>
        </pc:sldMkLst>
        <pc:spChg chg="mod">
          <ac:chgData name="Ashraf Alraie" userId="1dfc2808-a7c6-4a5e-a0f4-75990d76e384" providerId="ADAL" clId="{57D1AC64-F4A1-4846-A701-60FF3AB55F52}" dt="2024-05-21T08:36:33.378" v="197"/>
          <ac:spMkLst>
            <pc:docMk/>
            <pc:sldMk cId="613589231" sldId="606"/>
            <ac:spMk id="31" creationId="{00000000-0000-0000-0000-000000000000}"/>
          </ac:spMkLst>
        </pc:spChg>
      </pc:sldChg>
      <pc:sldChg chg="modSp add mod">
        <pc:chgData name="Ashraf Alraie" userId="1dfc2808-a7c6-4a5e-a0f4-75990d76e384" providerId="ADAL" clId="{57D1AC64-F4A1-4846-A701-60FF3AB55F52}" dt="2024-05-21T08:39:14.009" v="209" actId="20577"/>
        <pc:sldMkLst>
          <pc:docMk/>
          <pc:sldMk cId="421627364" sldId="607"/>
        </pc:sldMkLst>
        <pc:spChg chg="mod">
          <ac:chgData name="Ashraf Alraie" userId="1dfc2808-a7c6-4a5e-a0f4-75990d76e384" providerId="ADAL" clId="{57D1AC64-F4A1-4846-A701-60FF3AB55F52}" dt="2024-05-21T08:39:06.426" v="207" actId="20577"/>
          <ac:spMkLst>
            <pc:docMk/>
            <pc:sldMk cId="421627364" sldId="607"/>
            <ac:spMk id="7" creationId="{F599E91E-09F6-37B0-55AA-4F4EBDA74D5A}"/>
          </ac:spMkLst>
        </pc:spChg>
        <pc:spChg chg="mod">
          <ac:chgData name="Ashraf Alraie" userId="1dfc2808-a7c6-4a5e-a0f4-75990d76e384" providerId="ADAL" clId="{57D1AC64-F4A1-4846-A701-60FF3AB55F52}" dt="2024-05-21T08:39:14.009" v="209" actId="20577"/>
          <ac:spMkLst>
            <pc:docMk/>
            <pc:sldMk cId="421627364" sldId="607"/>
            <ac:spMk id="31" creationId="{00000000-0000-0000-0000-000000000000}"/>
          </ac:spMkLst>
        </pc:spChg>
      </pc:sldChg>
      <pc:sldChg chg="modSp add mod">
        <pc:chgData name="Ashraf Alraie" userId="1dfc2808-a7c6-4a5e-a0f4-75990d76e384" providerId="ADAL" clId="{57D1AC64-F4A1-4846-A701-60FF3AB55F52}" dt="2024-05-21T08:39:29.710" v="218" actId="1076"/>
        <pc:sldMkLst>
          <pc:docMk/>
          <pc:sldMk cId="3142475265" sldId="608"/>
        </pc:sldMkLst>
        <pc:spChg chg="mod">
          <ac:chgData name="Ashraf Alraie" userId="1dfc2808-a7c6-4a5e-a0f4-75990d76e384" providerId="ADAL" clId="{57D1AC64-F4A1-4846-A701-60FF3AB55F52}" dt="2024-05-21T08:39:18.504" v="216" actId="20577"/>
          <ac:spMkLst>
            <pc:docMk/>
            <pc:sldMk cId="3142475265" sldId="608"/>
            <ac:spMk id="7" creationId="{F599E91E-09F6-37B0-55AA-4F4EBDA74D5A}"/>
          </ac:spMkLst>
        </pc:spChg>
        <pc:spChg chg="mod">
          <ac:chgData name="Ashraf Alraie" userId="1dfc2808-a7c6-4a5e-a0f4-75990d76e384" providerId="ADAL" clId="{57D1AC64-F4A1-4846-A701-60FF3AB55F52}" dt="2024-05-21T08:39:29.710" v="218" actId="1076"/>
          <ac:spMkLst>
            <pc:docMk/>
            <pc:sldMk cId="3142475265" sldId="608"/>
            <ac:spMk id="31" creationId="{00000000-0000-0000-0000-000000000000}"/>
          </ac:spMkLst>
        </pc:spChg>
      </pc:sldChg>
      <pc:sldChg chg="modSp add mod">
        <pc:chgData name="Ashraf Alraie" userId="1dfc2808-a7c6-4a5e-a0f4-75990d76e384" providerId="ADAL" clId="{57D1AC64-F4A1-4846-A701-60FF3AB55F52}" dt="2024-05-21T09:06:03.363" v="386" actId="1076"/>
        <pc:sldMkLst>
          <pc:docMk/>
          <pc:sldMk cId="2221603970" sldId="609"/>
        </pc:sldMkLst>
        <pc:spChg chg="mod">
          <ac:chgData name="Ashraf Alraie" userId="1dfc2808-a7c6-4a5e-a0f4-75990d76e384" providerId="ADAL" clId="{57D1AC64-F4A1-4846-A701-60FF3AB55F52}" dt="2024-05-21T08:39:40.322" v="225" actId="20577"/>
          <ac:spMkLst>
            <pc:docMk/>
            <pc:sldMk cId="2221603970" sldId="609"/>
            <ac:spMk id="7" creationId="{F599E91E-09F6-37B0-55AA-4F4EBDA74D5A}"/>
          </ac:spMkLst>
        </pc:spChg>
        <pc:spChg chg="mod">
          <ac:chgData name="Ashraf Alraie" userId="1dfc2808-a7c6-4a5e-a0f4-75990d76e384" providerId="ADAL" clId="{57D1AC64-F4A1-4846-A701-60FF3AB55F52}" dt="2024-05-21T09:06:03.363" v="386" actId="1076"/>
          <ac:spMkLst>
            <pc:docMk/>
            <pc:sldMk cId="2221603970" sldId="609"/>
            <ac:spMk id="31" creationId="{00000000-0000-0000-0000-000000000000}"/>
          </ac:spMkLst>
        </pc:spChg>
      </pc:sldChg>
      <pc:sldChg chg="modSp add mod">
        <pc:chgData name="Ashraf Alraie" userId="1dfc2808-a7c6-4a5e-a0f4-75990d76e384" providerId="ADAL" clId="{57D1AC64-F4A1-4846-A701-60FF3AB55F52}" dt="2024-05-21T08:40:16.847" v="243" actId="1076"/>
        <pc:sldMkLst>
          <pc:docMk/>
          <pc:sldMk cId="308961711" sldId="610"/>
        </pc:sldMkLst>
        <pc:spChg chg="mod">
          <ac:chgData name="Ashraf Alraie" userId="1dfc2808-a7c6-4a5e-a0f4-75990d76e384" providerId="ADAL" clId="{57D1AC64-F4A1-4846-A701-60FF3AB55F52}" dt="2024-05-21T08:40:16.847" v="243" actId="1076"/>
          <ac:spMkLst>
            <pc:docMk/>
            <pc:sldMk cId="308961711" sldId="610"/>
            <ac:spMk id="2" creationId="{1E2D379B-3261-37DB-FA18-DB44BD8E9F62}"/>
          </ac:spMkLst>
        </pc:spChg>
      </pc:sldChg>
      <pc:sldChg chg="addSp modSp new mod setBg">
        <pc:chgData name="Ashraf Alraie" userId="1dfc2808-a7c6-4a5e-a0f4-75990d76e384" providerId="ADAL" clId="{57D1AC64-F4A1-4846-A701-60FF3AB55F52}" dt="2024-05-21T08:41:38.502" v="247" actId="26606"/>
        <pc:sldMkLst>
          <pc:docMk/>
          <pc:sldMk cId="1062581675" sldId="611"/>
        </pc:sldMkLst>
        <pc:spChg chg="add">
          <ac:chgData name="Ashraf Alraie" userId="1dfc2808-a7c6-4a5e-a0f4-75990d76e384" providerId="ADAL" clId="{57D1AC64-F4A1-4846-A701-60FF3AB55F52}" dt="2024-05-21T08:41:38.502" v="247" actId="26606"/>
          <ac:spMkLst>
            <pc:docMk/>
            <pc:sldMk cId="1062581675" sldId="611"/>
            <ac:spMk id="1031" creationId="{AB8C311F-7253-4AED-9701-7FC0708C41C7}"/>
          </ac:spMkLst>
        </pc:spChg>
        <pc:spChg chg="add">
          <ac:chgData name="Ashraf Alraie" userId="1dfc2808-a7c6-4a5e-a0f4-75990d76e384" providerId="ADAL" clId="{57D1AC64-F4A1-4846-A701-60FF3AB55F52}" dt="2024-05-21T08:41:38.502" v="247" actId="26606"/>
          <ac:spMkLst>
            <pc:docMk/>
            <pc:sldMk cId="1062581675" sldId="611"/>
            <ac:spMk id="1033" creationId="{E2384209-CB15-4CDF-9D31-C44FD9A3F20D}"/>
          </ac:spMkLst>
        </pc:spChg>
        <pc:spChg chg="add">
          <ac:chgData name="Ashraf Alraie" userId="1dfc2808-a7c6-4a5e-a0f4-75990d76e384" providerId="ADAL" clId="{57D1AC64-F4A1-4846-A701-60FF3AB55F52}" dt="2024-05-21T08:41:38.502" v="247" actId="26606"/>
          <ac:spMkLst>
            <pc:docMk/>
            <pc:sldMk cId="1062581675" sldId="611"/>
            <ac:spMk id="1035" creationId="{2633B3B5-CC90-43F0-8714-D31D1F3F0209}"/>
          </ac:spMkLst>
        </pc:spChg>
        <pc:spChg chg="add">
          <ac:chgData name="Ashraf Alraie" userId="1dfc2808-a7c6-4a5e-a0f4-75990d76e384" providerId="ADAL" clId="{57D1AC64-F4A1-4846-A701-60FF3AB55F52}" dt="2024-05-21T08:41:38.502" v="247" actId="26606"/>
          <ac:spMkLst>
            <pc:docMk/>
            <pc:sldMk cId="1062581675" sldId="611"/>
            <ac:spMk id="1037" creationId="{A8D57A06-A426-446D-B02C-A2DC6B62E45E}"/>
          </ac:spMkLst>
        </pc:spChg>
        <pc:picChg chg="add mod">
          <ac:chgData name="Ashraf Alraie" userId="1dfc2808-a7c6-4a5e-a0f4-75990d76e384" providerId="ADAL" clId="{57D1AC64-F4A1-4846-A701-60FF3AB55F52}" dt="2024-05-21T08:41:38.502" v="247" actId="26606"/>
          <ac:picMkLst>
            <pc:docMk/>
            <pc:sldMk cId="1062581675" sldId="611"/>
            <ac:picMk id="1026" creationId="{6CA8F2C7-EF2E-E5C3-07B6-973D1432C1DD}"/>
          </ac:picMkLst>
        </pc:picChg>
      </pc:sldChg>
      <pc:sldChg chg="modSp add mod">
        <pc:chgData name="Ashraf Alraie" userId="1dfc2808-a7c6-4a5e-a0f4-75990d76e384" providerId="ADAL" clId="{57D1AC64-F4A1-4846-A701-60FF3AB55F52}" dt="2024-05-21T08:42:07.041" v="252" actId="1076"/>
        <pc:sldMkLst>
          <pc:docMk/>
          <pc:sldMk cId="2922970732" sldId="612"/>
        </pc:sldMkLst>
        <pc:spChg chg="mod">
          <ac:chgData name="Ashraf Alraie" userId="1dfc2808-a7c6-4a5e-a0f4-75990d76e384" providerId="ADAL" clId="{57D1AC64-F4A1-4846-A701-60FF3AB55F52}" dt="2024-05-21T08:42:07.041" v="252" actId="1076"/>
          <ac:spMkLst>
            <pc:docMk/>
            <pc:sldMk cId="2922970732" sldId="612"/>
            <ac:spMk id="31" creationId="{00000000-0000-0000-0000-000000000000}"/>
          </ac:spMkLst>
        </pc:spChg>
      </pc:sldChg>
      <pc:sldChg chg="modSp add mod">
        <pc:chgData name="Ashraf Alraie" userId="1dfc2808-a7c6-4a5e-a0f4-75990d76e384" providerId="ADAL" clId="{57D1AC64-F4A1-4846-A701-60FF3AB55F52}" dt="2024-05-21T08:46:32.948" v="286" actId="1076"/>
        <pc:sldMkLst>
          <pc:docMk/>
          <pc:sldMk cId="2511538511" sldId="613"/>
        </pc:sldMkLst>
        <pc:spChg chg="mod">
          <ac:chgData name="Ashraf Alraie" userId="1dfc2808-a7c6-4a5e-a0f4-75990d76e384" providerId="ADAL" clId="{57D1AC64-F4A1-4846-A701-60FF3AB55F52}" dt="2024-05-21T08:46:11.833" v="281" actId="1076"/>
          <ac:spMkLst>
            <pc:docMk/>
            <pc:sldMk cId="2511538511" sldId="613"/>
            <ac:spMk id="7" creationId="{F599E91E-09F6-37B0-55AA-4F4EBDA74D5A}"/>
          </ac:spMkLst>
        </pc:spChg>
        <pc:spChg chg="mod">
          <ac:chgData name="Ashraf Alraie" userId="1dfc2808-a7c6-4a5e-a0f4-75990d76e384" providerId="ADAL" clId="{57D1AC64-F4A1-4846-A701-60FF3AB55F52}" dt="2024-05-21T08:46:32.948" v="286" actId="1076"/>
          <ac:spMkLst>
            <pc:docMk/>
            <pc:sldMk cId="2511538511" sldId="613"/>
            <ac:spMk id="31" creationId="{00000000-0000-0000-0000-000000000000}"/>
          </ac:spMkLst>
        </pc:spChg>
      </pc:sldChg>
      <pc:sldChg chg="modSp add mod">
        <pc:chgData name="Ashraf Alraie" userId="1dfc2808-a7c6-4a5e-a0f4-75990d76e384" providerId="ADAL" clId="{57D1AC64-F4A1-4846-A701-60FF3AB55F52}" dt="2024-05-21T08:54:45.554" v="313" actId="1076"/>
        <pc:sldMkLst>
          <pc:docMk/>
          <pc:sldMk cId="2575075849" sldId="614"/>
        </pc:sldMkLst>
        <pc:spChg chg="mod">
          <ac:chgData name="Ashraf Alraie" userId="1dfc2808-a7c6-4a5e-a0f4-75990d76e384" providerId="ADAL" clId="{57D1AC64-F4A1-4846-A701-60FF3AB55F52}" dt="2024-05-21T08:54:45.554" v="313" actId="1076"/>
          <ac:spMkLst>
            <pc:docMk/>
            <pc:sldMk cId="2575075849" sldId="614"/>
            <ac:spMk id="31" creationId="{00000000-0000-0000-0000-000000000000}"/>
          </ac:spMkLst>
        </pc:spChg>
      </pc:sldChg>
      <pc:sldChg chg="modSp add mod">
        <pc:chgData name="Ashraf Alraie" userId="1dfc2808-a7c6-4a5e-a0f4-75990d76e384" providerId="ADAL" clId="{57D1AC64-F4A1-4846-A701-60FF3AB55F52}" dt="2024-05-21T08:55:07.961" v="315" actId="1076"/>
        <pc:sldMkLst>
          <pc:docMk/>
          <pc:sldMk cId="2663913111" sldId="615"/>
        </pc:sldMkLst>
        <pc:spChg chg="mod">
          <ac:chgData name="Ashraf Alraie" userId="1dfc2808-a7c6-4a5e-a0f4-75990d76e384" providerId="ADAL" clId="{57D1AC64-F4A1-4846-A701-60FF3AB55F52}" dt="2024-05-21T08:55:07.961" v="315" actId="1076"/>
          <ac:spMkLst>
            <pc:docMk/>
            <pc:sldMk cId="2663913111" sldId="615"/>
            <ac:spMk id="31" creationId="{00000000-0000-0000-0000-000000000000}"/>
          </ac:spMkLst>
        </pc:spChg>
      </pc:sldChg>
      <pc:sldChg chg="modSp add mod">
        <pc:chgData name="Ashraf Alraie" userId="1dfc2808-a7c6-4a5e-a0f4-75990d76e384" providerId="ADAL" clId="{57D1AC64-F4A1-4846-A701-60FF3AB55F52}" dt="2024-05-21T08:55:35.921" v="325" actId="1076"/>
        <pc:sldMkLst>
          <pc:docMk/>
          <pc:sldMk cId="610895544" sldId="616"/>
        </pc:sldMkLst>
        <pc:spChg chg="mod">
          <ac:chgData name="Ashraf Alraie" userId="1dfc2808-a7c6-4a5e-a0f4-75990d76e384" providerId="ADAL" clId="{57D1AC64-F4A1-4846-A701-60FF3AB55F52}" dt="2024-05-21T08:55:16.490" v="323" actId="20577"/>
          <ac:spMkLst>
            <pc:docMk/>
            <pc:sldMk cId="610895544" sldId="616"/>
            <ac:spMk id="7" creationId="{F599E91E-09F6-37B0-55AA-4F4EBDA74D5A}"/>
          </ac:spMkLst>
        </pc:spChg>
        <pc:spChg chg="mod">
          <ac:chgData name="Ashraf Alraie" userId="1dfc2808-a7c6-4a5e-a0f4-75990d76e384" providerId="ADAL" clId="{57D1AC64-F4A1-4846-A701-60FF3AB55F52}" dt="2024-05-21T08:55:35.921" v="325" actId="1076"/>
          <ac:spMkLst>
            <pc:docMk/>
            <pc:sldMk cId="610895544" sldId="616"/>
            <ac:spMk id="31" creationId="{00000000-0000-0000-0000-000000000000}"/>
          </ac:spMkLst>
        </pc:spChg>
      </pc:sldChg>
      <pc:sldChg chg="modSp add mod">
        <pc:chgData name="Ashraf Alraie" userId="1dfc2808-a7c6-4a5e-a0f4-75990d76e384" providerId="ADAL" clId="{57D1AC64-F4A1-4846-A701-60FF3AB55F52}" dt="2024-05-21T08:56:03.073" v="329" actId="1076"/>
        <pc:sldMkLst>
          <pc:docMk/>
          <pc:sldMk cId="2360190350" sldId="617"/>
        </pc:sldMkLst>
        <pc:spChg chg="mod">
          <ac:chgData name="Ashraf Alraie" userId="1dfc2808-a7c6-4a5e-a0f4-75990d76e384" providerId="ADAL" clId="{57D1AC64-F4A1-4846-A701-60FF3AB55F52}" dt="2024-05-21T08:56:03.073" v="329" actId="1076"/>
          <ac:spMkLst>
            <pc:docMk/>
            <pc:sldMk cId="2360190350" sldId="617"/>
            <ac:spMk id="31" creationId="{00000000-0000-0000-0000-000000000000}"/>
          </ac:spMkLst>
        </pc:spChg>
      </pc:sldChg>
      <pc:sldChg chg="modSp add mod">
        <pc:chgData name="Ashraf Alraie" userId="1dfc2808-a7c6-4a5e-a0f4-75990d76e384" providerId="ADAL" clId="{57D1AC64-F4A1-4846-A701-60FF3AB55F52}" dt="2024-05-21T09:05:16.369" v="381" actId="20577"/>
        <pc:sldMkLst>
          <pc:docMk/>
          <pc:sldMk cId="1404728285" sldId="618"/>
        </pc:sldMkLst>
        <pc:spChg chg="mod">
          <ac:chgData name="Ashraf Alraie" userId="1dfc2808-a7c6-4a5e-a0f4-75990d76e384" providerId="ADAL" clId="{57D1AC64-F4A1-4846-A701-60FF3AB55F52}" dt="2024-05-21T08:56:33.859" v="332" actId="1076"/>
          <ac:spMkLst>
            <pc:docMk/>
            <pc:sldMk cId="1404728285" sldId="618"/>
            <ac:spMk id="7" creationId="{F599E91E-09F6-37B0-55AA-4F4EBDA74D5A}"/>
          </ac:spMkLst>
        </pc:spChg>
        <pc:spChg chg="mod">
          <ac:chgData name="Ashraf Alraie" userId="1dfc2808-a7c6-4a5e-a0f4-75990d76e384" providerId="ADAL" clId="{57D1AC64-F4A1-4846-A701-60FF3AB55F52}" dt="2024-05-21T09:05:16.369" v="381" actId="20577"/>
          <ac:spMkLst>
            <pc:docMk/>
            <pc:sldMk cId="1404728285" sldId="618"/>
            <ac:spMk id="31" creationId="{00000000-0000-0000-0000-000000000000}"/>
          </ac:spMkLst>
        </pc:spChg>
      </pc:sldChg>
      <pc:sldChg chg="modSp add mod">
        <pc:chgData name="Ashraf Alraie" userId="1dfc2808-a7c6-4a5e-a0f4-75990d76e384" providerId="ADAL" clId="{57D1AC64-F4A1-4846-A701-60FF3AB55F52}" dt="2024-05-21T08:57:11.467" v="343" actId="20577"/>
        <pc:sldMkLst>
          <pc:docMk/>
          <pc:sldMk cId="226458428" sldId="619"/>
        </pc:sldMkLst>
        <pc:spChg chg="mod">
          <ac:chgData name="Ashraf Alraie" userId="1dfc2808-a7c6-4a5e-a0f4-75990d76e384" providerId="ADAL" clId="{57D1AC64-F4A1-4846-A701-60FF3AB55F52}" dt="2024-05-21T08:57:11.467" v="343" actId="20577"/>
          <ac:spMkLst>
            <pc:docMk/>
            <pc:sldMk cId="226458428" sldId="619"/>
            <ac:spMk id="2" creationId="{1E2D379B-3261-37DB-FA18-DB44BD8E9F62}"/>
          </ac:spMkLst>
        </pc:spChg>
      </pc:sldChg>
      <pc:sldChg chg="modSp add mod">
        <pc:chgData name="Ashraf Alraie" userId="1dfc2808-a7c6-4a5e-a0f4-75990d76e384" providerId="ADAL" clId="{57D1AC64-F4A1-4846-A701-60FF3AB55F52}" dt="2024-05-21T08:57:29.591" v="350" actId="1076"/>
        <pc:sldMkLst>
          <pc:docMk/>
          <pc:sldMk cId="443449453" sldId="620"/>
        </pc:sldMkLst>
        <pc:spChg chg="mod">
          <ac:chgData name="Ashraf Alraie" userId="1dfc2808-a7c6-4a5e-a0f4-75990d76e384" providerId="ADAL" clId="{57D1AC64-F4A1-4846-A701-60FF3AB55F52}" dt="2024-05-21T08:57:29.591" v="350" actId="1076"/>
          <ac:spMkLst>
            <pc:docMk/>
            <pc:sldMk cId="443449453" sldId="620"/>
            <ac:spMk id="2" creationId="{1E2D379B-3261-37DB-FA18-DB44BD8E9F62}"/>
          </ac:spMkLst>
        </pc:spChg>
      </pc:sldChg>
      <pc:sldChg chg="modSp add mod">
        <pc:chgData name="Ashraf Alraie" userId="1dfc2808-a7c6-4a5e-a0f4-75990d76e384" providerId="ADAL" clId="{57D1AC64-F4A1-4846-A701-60FF3AB55F52}" dt="2024-05-21T09:00:05.899" v="357"/>
        <pc:sldMkLst>
          <pc:docMk/>
          <pc:sldMk cId="1937565255" sldId="621"/>
        </pc:sldMkLst>
        <pc:spChg chg="mod">
          <ac:chgData name="Ashraf Alraie" userId="1dfc2808-a7c6-4a5e-a0f4-75990d76e384" providerId="ADAL" clId="{57D1AC64-F4A1-4846-A701-60FF3AB55F52}" dt="2024-05-21T08:59:49.465" v="356" actId="20577"/>
          <ac:spMkLst>
            <pc:docMk/>
            <pc:sldMk cId="1937565255" sldId="621"/>
            <ac:spMk id="7" creationId="{F599E91E-09F6-37B0-55AA-4F4EBDA74D5A}"/>
          </ac:spMkLst>
        </pc:spChg>
        <pc:spChg chg="mod">
          <ac:chgData name="Ashraf Alraie" userId="1dfc2808-a7c6-4a5e-a0f4-75990d76e384" providerId="ADAL" clId="{57D1AC64-F4A1-4846-A701-60FF3AB55F52}" dt="2024-05-21T09:00:05.899" v="357"/>
          <ac:spMkLst>
            <pc:docMk/>
            <pc:sldMk cId="1937565255" sldId="621"/>
            <ac:spMk id="31" creationId="{00000000-0000-0000-0000-000000000000}"/>
          </ac:spMkLst>
        </pc:spChg>
      </pc:sldChg>
      <pc:sldChg chg="modSp add mod">
        <pc:chgData name="Ashraf Alraie" userId="1dfc2808-a7c6-4a5e-a0f4-75990d76e384" providerId="ADAL" clId="{57D1AC64-F4A1-4846-A701-60FF3AB55F52}" dt="2024-05-21T09:00:36.162" v="360"/>
        <pc:sldMkLst>
          <pc:docMk/>
          <pc:sldMk cId="2650181917" sldId="622"/>
        </pc:sldMkLst>
        <pc:spChg chg="mod">
          <ac:chgData name="Ashraf Alraie" userId="1dfc2808-a7c6-4a5e-a0f4-75990d76e384" providerId="ADAL" clId="{57D1AC64-F4A1-4846-A701-60FF3AB55F52}" dt="2024-05-21T09:00:36.162" v="360"/>
          <ac:spMkLst>
            <pc:docMk/>
            <pc:sldMk cId="2650181917" sldId="622"/>
            <ac:spMk id="31" creationId="{00000000-0000-0000-0000-000000000000}"/>
          </ac:spMkLst>
        </pc:spChg>
      </pc:sldChg>
      <pc:sldChg chg="modSp add mod">
        <pc:chgData name="Ashraf Alraie" userId="1dfc2808-a7c6-4a5e-a0f4-75990d76e384" providerId="ADAL" clId="{57D1AC64-F4A1-4846-A701-60FF3AB55F52}" dt="2024-05-21T09:00:51.698" v="362" actId="1076"/>
        <pc:sldMkLst>
          <pc:docMk/>
          <pc:sldMk cId="3289773424" sldId="623"/>
        </pc:sldMkLst>
        <pc:spChg chg="mod">
          <ac:chgData name="Ashraf Alraie" userId="1dfc2808-a7c6-4a5e-a0f4-75990d76e384" providerId="ADAL" clId="{57D1AC64-F4A1-4846-A701-60FF3AB55F52}" dt="2024-05-21T09:00:51.698" v="362" actId="1076"/>
          <ac:spMkLst>
            <pc:docMk/>
            <pc:sldMk cId="3289773424" sldId="623"/>
            <ac:spMk id="31" creationId="{00000000-0000-0000-0000-000000000000}"/>
          </ac:spMkLst>
        </pc:spChg>
      </pc:sldChg>
      <pc:sldChg chg="addSp modSp new mod setBg">
        <pc:chgData name="Ashraf Alraie" userId="1dfc2808-a7c6-4a5e-a0f4-75990d76e384" providerId="ADAL" clId="{57D1AC64-F4A1-4846-A701-60FF3AB55F52}" dt="2024-05-21T09:03:13.584" v="366" actId="26606"/>
        <pc:sldMkLst>
          <pc:docMk/>
          <pc:sldMk cId="3359184571" sldId="624"/>
        </pc:sldMkLst>
        <pc:spChg chg="add">
          <ac:chgData name="Ashraf Alraie" userId="1dfc2808-a7c6-4a5e-a0f4-75990d76e384" providerId="ADAL" clId="{57D1AC64-F4A1-4846-A701-60FF3AB55F52}" dt="2024-05-21T09:03:13.584" v="366" actId="26606"/>
          <ac:spMkLst>
            <pc:docMk/>
            <pc:sldMk cId="3359184571" sldId="624"/>
            <ac:spMk id="2055" creationId="{AB8C311F-7253-4AED-9701-7FC0708C41C7}"/>
          </ac:spMkLst>
        </pc:spChg>
        <pc:spChg chg="add">
          <ac:chgData name="Ashraf Alraie" userId="1dfc2808-a7c6-4a5e-a0f4-75990d76e384" providerId="ADAL" clId="{57D1AC64-F4A1-4846-A701-60FF3AB55F52}" dt="2024-05-21T09:03:13.584" v="366" actId="26606"/>
          <ac:spMkLst>
            <pc:docMk/>
            <pc:sldMk cId="3359184571" sldId="624"/>
            <ac:spMk id="2057" creationId="{E2384209-CB15-4CDF-9D31-C44FD9A3F20D}"/>
          </ac:spMkLst>
        </pc:spChg>
        <pc:spChg chg="add">
          <ac:chgData name="Ashraf Alraie" userId="1dfc2808-a7c6-4a5e-a0f4-75990d76e384" providerId="ADAL" clId="{57D1AC64-F4A1-4846-A701-60FF3AB55F52}" dt="2024-05-21T09:03:13.584" v="366" actId="26606"/>
          <ac:spMkLst>
            <pc:docMk/>
            <pc:sldMk cId="3359184571" sldId="624"/>
            <ac:spMk id="2059" creationId="{2633B3B5-CC90-43F0-8714-D31D1F3F0209}"/>
          </ac:spMkLst>
        </pc:spChg>
        <pc:spChg chg="add">
          <ac:chgData name="Ashraf Alraie" userId="1dfc2808-a7c6-4a5e-a0f4-75990d76e384" providerId="ADAL" clId="{57D1AC64-F4A1-4846-A701-60FF3AB55F52}" dt="2024-05-21T09:03:13.584" v="366" actId="26606"/>
          <ac:spMkLst>
            <pc:docMk/>
            <pc:sldMk cId="3359184571" sldId="624"/>
            <ac:spMk id="2061" creationId="{A8D57A06-A426-446D-B02C-A2DC6B62E45E}"/>
          </ac:spMkLst>
        </pc:spChg>
        <pc:picChg chg="add mod">
          <ac:chgData name="Ashraf Alraie" userId="1dfc2808-a7c6-4a5e-a0f4-75990d76e384" providerId="ADAL" clId="{57D1AC64-F4A1-4846-A701-60FF3AB55F52}" dt="2024-05-21T09:03:13.584" v="366" actId="26606"/>
          <ac:picMkLst>
            <pc:docMk/>
            <pc:sldMk cId="3359184571" sldId="624"/>
            <ac:picMk id="2050" creationId="{B241DA0E-32F8-A377-5479-02E656381A03}"/>
          </ac:picMkLst>
        </pc:picChg>
      </pc:sldChg>
      <pc:sldChg chg="addSp delSp modSp new mod setBg">
        <pc:chgData name="Ashraf Alraie" userId="1dfc2808-a7c6-4a5e-a0f4-75990d76e384" providerId="ADAL" clId="{57D1AC64-F4A1-4846-A701-60FF3AB55F52}" dt="2024-05-21T09:04:23.956" v="378" actId="26606"/>
        <pc:sldMkLst>
          <pc:docMk/>
          <pc:sldMk cId="336080691" sldId="625"/>
        </pc:sldMkLst>
        <pc:spChg chg="add del">
          <ac:chgData name="Ashraf Alraie" userId="1dfc2808-a7c6-4a5e-a0f4-75990d76e384" providerId="ADAL" clId="{57D1AC64-F4A1-4846-A701-60FF3AB55F52}" dt="2024-05-21T09:03:37.560" v="370" actId="26606"/>
          <ac:spMkLst>
            <pc:docMk/>
            <pc:sldMk cId="336080691" sldId="625"/>
            <ac:spMk id="3079" creationId="{69D184B2-2226-4E31-BCCB-444330767440}"/>
          </ac:spMkLst>
        </pc:spChg>
        <pc:spChg chg="add del">
          <ac:chgData name="Ashraf Alraie" userId="1dfc2808-a7c6-4a5e-a0f4-75990d76e384" providerId="ADAL" clId="{57D1AC64-F4A1-4846-A701-60FF3AB55F52}" dt="2024-05-21T09:03:37.560" v="370" actId="26606"/>
          <ac:spMkLst>
            <pc:docMk/>
            <pc:sldMk cId="336080691" sldId="625"/>
            <ac:spMk id="3081" creationId="{1AC4D4E3-486A-464A-8EC8-D44881097267}"/>
          </ac:spMkLst>
        </pc:spChg>
        <pc:spChg chg="add del">
          <ac:chgData name="Ashraf Alraie" userId="1dfc2808-a7c6-4a5e-a0f4-75990d76e384" providerId="ADAL" clId="{57D1AC64-F4A1-4846-A701-60FF3AB55F52}" dt="2024-05-21T09:03:37.560" v="370" actId="26606"/>
          <ac:spMkLst>
            <pc:docMk/>
            <pc:sldMk cId="336080691" sldId="625"/>
            <ac:spMk id="3083" creationId="{864DE13E-58EB-4475-B79C-0D4FC651239B}"/>
          </ac:spMkLst>
        </pc:spChg>
        <pc:spChg chg="add del">
          <ac:chgData name="Ashraf Alraie" userId="1dfc2808-a7c6-4a5e-a0f4-75990d76e384" providerId="ADAL" clId="{57D1AC64-F4A1-4846-A701-60FF3AB55F52}" dt="2024-05-21T09:04:23.956" v="378" actId="26606"/>
          <ac:spMkLst>
            <pc:docMk/>
            <pc:sldMk cId="336080691" sldId="625"/>
            <ac:spMk id="3085" creationId="{B9FF99BD-075F-4761-A995-6FC574BD25EA}"/>
          </ac:spMkLst>
        </pc:spChg>
        <pc:spChg chg="add del">
          <ac:chgData name="Ashraf Alraie" userId="1dfc2808-a7c6-4a5e-a0f4-75990d76e384" providerId="ADAL" clId="{57D1AC64-F4A1-4846-A701-60FF3AB55F52}" dt="2024-05-21T09:04:23.956" v="378" actId="26606"/>
          <ac:spMkLst>
            <pc:docMk/>
            <pc:sldMk cId="336080691" sldId="625"/>
            <ac:spMk id="3086" creationId="{A7B21A54-9BA3-4EA9-B460-5A829ADD9051}"/>
          </ac:spMkLst>
        </pc:spChg>
        <pc:spChg chg="add del">
          <ac:chgData name="Ashraf Alraie" userId="1dfc2808-a7c6-4a5e-a0f4-75990d76e384" providerId="ADAL" clId="{57D1AC64-F4A1-4846-A701-60FF3AB55F52}" dt="2024-05-21T09:04:23.956" v="378" actId="26606"/>
          <ac:spMkLst>
            <pc:docMk/>
            <pc:sldMk cId="336080691" sldId="625"/>
            <ac:spMk id="3087" creationId="{6FA8F714-B9D8-488A-8CCA-E9948FF913A9}"/>
          </ac:spMkLst>
        </pc:spChg>
        <pc:spChg chg="add">
          <ac:chgData name="Ashraf Alraie" userId="1dfc2808-a7c6-4a5e-a0f4-75990d76e384" providerId="ADAL" clId="{57D1AC64-F4A1-4846-A701-60FF3AB55F52}" dt="2024-05-21T09:04:23.956" v="378" actId="26606"/>
          <ac:spMkLst>
            <pc:docMk/>
            <pc:sldMk cId="336080691" sldId="625"/>
            <ac:spMk id="3092" creationId="{AB8C311F-7253-4AED-9701-7FC0708C41C7}"/>
          </ac:spMkLst>
        </pc:spChg>
        <pc:spChg chg="add">
          <ac:chgData name="Ashraf Alraie" userId="1dfc2808-a7c6-4a5e-a0f4-75990d76e384" providerId="ADAL" clId="{57D1AC64-F4A1-4846-A701-60FF3AB55F52}" dt="2024-05-21T09:04:23.956" v="378" actId="26606"/>
          <ac:spMkLst>
            <pc:docMk/>
            <pc:sldMk cId="336080691" sldId="625"/>
            <ac:spMk id="3094" creationId="{E2384209-CB15-4CDF-9D31-C44FD9A3F20D}"/>
          </ac:spMkLst>
        </pc:spChg>
        <pc:spChg chg="add">
          <ac:chgData name="Ashraf Alraie" userId="1dfc2808-a7c6-4a5e-a0f4-75990d76e384" providerId="ADAL" clId="{57D1AC64-F4A1-4846-A701-60FF3AB55F52}" dt="2024-05-21T09:04:23.956" v="378" actId="26606"/>
          <ac:spMkLst>
            <pc:docMk/>
            <pc:sldMk cId="336080691" sldId="625"/>
            <ac:spMk id="3096" creationId="{2633B3B5-CC90-43F0-8714-D31D1F3F0209}"/>
          </ac:spMkLst>
        </pc:spChg>
        <pc:spChg chg="add">
          <ac:chgData name="Ashraf Alraie" userId="1dfc2808-a7c6-4a5e-a0f4-75990d76e384" providerId="ADAL" clId="{57D1AC64-F4A1-4846-A701-60FF3AB55F52}" dt="2024-05-21T09:04:23.956" v="378" actId="26606"/>
          <ac:spMkLst>
            <pc:docMk/>
            <pc:sldMk cId="336080691" sldId="625"/>
            <ac:spMk id="3098" creationId="{A8D57A06-A426-446D-B02C-A2DC6B62E45E}"/>
          </ac:spMkLst>
        </pc:spChg>
        <pc:picChg chg="add del mod">
          <ac:chgData name="Ashraf Alraie" userId="1dfc2808-a7c6-4a5e-a0f4-75990d76e384" providerId="ADAL" clId="{57D1AC64-F4A1-4846-A701-60FF3AB55F52}" dt="2024-05-21T09:04:17.958" v="376" actId="478"/>
          <ac:picMkLst>
            <pc:docMk/>
            <pc:sldMk cId="336080691" sldId="625"/>
            <ac:picMk id="3074" creationId="{27E70427-9393-0426-A192-83376D40ED4B}"/>
          </ac:picMkLst>
        </pc:picChg>
        <pc:picChg chg="add mod">
          <ac:chgData name="Ashraf Alraie" userId="1dfc2808-a7c6-4a5e-a0f4-75990d76e384" providerId="ADAL" clId="{57D1AC64-F4A1-4846-A701-60FF3AB55F52}" dt="2024-05-21T09:04:23.956" v="378" actId="26606"/>
          <ac:picMkLst>
            <pc:docMk/>
            <pc:sldMk cId="336080691" sldId="625"/>
            <ac:picMk id="3076" creationId="{AAA9C2A6-8CE8-D6B7-5BB4-1AF7D4085342}"/>
          </ac:picMkLst>
        </pc:picChg>
      </pc:sldChg>
      <pc:sldChg chg="modSp add mod">
        <pc:chgData name="Ashraf Alraie" userId="1dfc2808-a7c6-4a5e-a0f4-75990d76e384" providerId="ADAL" clId="{57D1AC64-F4A1-4846-A701-60FF3AB55F52}" dt="2024-05-21T09:05:24.116" v="383" actId="1076"/>
        <pc:sldMkLst>
          <pc:docMk/>
          <pc:sldMk cId="4086142240" sldId="626"/>
        </pc:sldMkLst>
        <pc:spChg chg="mod">
          <ac:chgData name="Ashraf Alraie" userId="1dfc2808-a7c6-4a5e-a0f4-75990d76e384" providerId="ADAL" clId="{57D1AC64-F4A1-4846-A701-60FF3AB55F52}" dt="2024-05-21T09:05:24.116" v="383" actId="1076"/>
          <ac:spMkLst>
            <pc:docMk/>
            <pc:sldMk cId="4086142240" sldId="626"/>
            <ac:spMk id="31" creationId="{00000000-0000-0000-0000-000000000000}"/>
          </ac:spMkLst>
        </pc:spChg>
      </pc:sldChg>
      <pc:sldChg chg="modSp add mod">
        <pc:chgData name="Ashraf Alraie" userId="1dfc2808-a7c6-4a5e-a0f4-75990d76e384" providerId="ADAL" clId="{57D1AC64-F4A1-4846-A701-60FF3AB55F52}" dt="2024-05-21T09:06:09.356" v="388" actId="1076"/>
        <pc:sldMkLst>
          <pc:docMk/>
          <pc:sldMk cId="1081752505" sldId="627"/>
        </pc:sldMkLst>
        <pc:spChg chg="mod">
          <ac:chgData name="Ashraf Alraie" userId="1dfc2808-a7c6-4a5e-a0f4-75990d76e384" providerId="ADAL" clId="{57D1AC64-F4A1-4846-A701-60FF3AB55F52}" dt="2024-05-21T09:06:09.356" v="388" actId="1076"/>
          <ac:spMkLst>
            <pc:docMk/>
            <pc:sldMk cId="1081752505" sldId="627"/>
            <ac:spMk id="31" creationId="{00000000-0000-0000-0000-000000000000}"/>
          </ac:spMkLst>
        </pc:spChg>
      </pc:sldChg>
    </pc:docChg>
  </pc:docChgLst>
  <pc:docChgLst>
    <pc:chgData name="Ashraf Alraie" userId="1dfc2808-a7c6-4a5e-a0f4-75990d76e384" providerId="ADAL" clId="{B6EDF160-4139-41C2-911E-43E1FA18D5F0}"/>
    <pc:docChg chg="undo custSel addSld delSld modSld sldOrd modSection">
      <pc:chgData name="Ashraf Alraie" userId="1dfc2808-a7c6-4a5e-a0f4-75990d76e384" providerId="ADAL" clId="{B6EDF160-4139-41C2-911E-43E1FA18D5F0}" dt="2024-05-13T06:50:27.015" v="609"/>
      <pc:docMkLst>
        <pc:docMk/>
      </pc:docMkLst>
      <pc:sldChg chg="modSp mod">
        <pc:chgData name="Ashraf Alraie" userId="1dfc2808-a7c6-4a5e-a0f4-75990d76e384" providerId="ADAL" clId="{B6EDF160-4139-41C2-911E-43E1FA18D5F0}" dt="2024-05-13T06:13:54.111" v="65" actId="14100"/>
        <pc:sldMkLst>
          <pc:docMk/>
          <pc:sldMk cId="0" sldId="271"/>
        </pc:sldMkLst>
        <pc:spChg chg="mod">
          <ac:chgData name="Ashraf Alraie" userId="1dfc2808-a7c6-4a5e-a0f4-75990d76e384" providerId="ADAL" clId="{B6EDF160-4139-41C2-911E-43E1FA18D5F0}" dt="2024-05-13T06:13:54.111" v="65" actId="14100"/>
          <ac:spMkLst>
            <pc:docMk/>
            <pc:sldMk cId="0" sldId="271"/>
            <ac:spMk id="34" creationId="{00000000-0000-0000-0000-000000000000}"/>
          </ac:spMkLst>
        </pc:spChg>
        <pc:spChg chg="mod">
          <ac:chgData name="Ashraf Alraie" userId="1dfc2808-a7c6-4a5e-a0f4-75990d76e384" providerId="ADAL" clId="{B6EDF160-4139-41C2-911E-43E1FA18D5F0}" dt="2024-05-13T06:13:16.018" v="57" actId="1076"/>
          <ac:spMkLst>
            <pc:docMk/>
            <pc:sldMk cId="0" sldId="271"/>
            <ac:spMk id="41" creationId="{00000000-0000-0000-0000-000000000000}"/>
          </ac:spMkLst>
        </pc:spChg>
        <pc:spChg chg="mod">
          <ac:chgData name="Ashraf Alraie" userId="1dfc2808-a7c6-4a5e-a0f4-75990d76e384" providerId="ADAL" clId="{B6EDF160-4139-41C2-911E-43E1FA18D5F0}" dt="2024-05-13T06:11:58.524" v="2" actId="20577"/>
          <ac:spMkLst>
            <pc:docMk/>
            <pc:sldMk cId="0" sldId="271"/>
            <ac:spMk id="43" creationId="{00000000-0000-0000-0000-000000000000}"/>
          </ac:spMkLst>
        </pc:spChg>
      </pc:sldChg>
      <pc:sldChg chg="delSp modSp mod">
        <pc:chgData name="Ashraf Alraie" userId="1dfc2808-a7c6-4a5e-a0f4-75990d76e384" providerId="ADAL" clId="{B6EDF160-4139-41C2-911E-43E1FA18D5F0}" dt="2024-05-13T06:19:01.163" v="225" actId="20577"/>
        <pc:sldMkLst>
          <pc:docMk/>
          <pc:sldMk cId="0" sldId="276"/>
        </pc:sldMkLst>
        <pc:spChg chg="del mod">
          <ac:chgData name="Ashraf Alraie" userId="1dfc2808-a7c6-4a5e-a0f4-75990d76e384" providerId="ADAL" clId="{B6EDF160-4139-41C2-911E-43E1FA18D5F0}" dt="2024-05-13T06:18:58.992" v="224"/>
          <ac:spMkLst>
            <pc:docMk/>
            <pc:sldMk cId="0" sldId="276"/>
            <ac:spMk id="3" creationId="{00000000-0000-0000-0000-000000000000}"/>
          </ac:spMkLst>
        </pc:spChg>
        <pc:spChg chg="mod">
          <ac:chgData name="Ashraf Alraie" userId="1dfc2808-a7c6-4a5e-a0f4-75990d76e384" providerId="ADAL" clId="{B6EDF160-4139-41C2-911E-43E1FA18D5F0}" dt="2024-05-13T06:19:01.163" v="225" actId="20577"/>
          <ac:spMkLst>
            <pc:docMk/>
            <pc:sldMk cId="0" sldId="276"/>
            <ac:spMk id="8" creationId="{32412C3C-B615-2B79-AC68-B8179C77AC89}"/>
          </ac:spMkLst>
        </pc:spChg>
        <pc:spChg chg="mod">
          <ac:chgData name="Ashraf Alraie" userId="1dfc2808-a7c6-4a5e-a0f4-75990d76e384" providerId="ADAL" clId="{B6EDF160-4139-41C2-911E-43E1FA18D5F0}" dt="2024-05-13T06:18:51.726" v="221" actId="13900"/>
          <ac:spMkLst>
            <pc:docMk/>
            <pc:sldMk cId="0" sldId="276"/>
            <ac:spMk id="48" creationId="{00000000-0000-0000-0000-000000000000}"/>
          </ac:spMkLst>
        </pc:spChg>
      </pc:sldChg>
      <pc:sldChg chg="modSp mod">
        <pc:chgData name="Ashraf Alraie" userId="1dfc2808-a7c6-4a5e-a0f4-75990d76e384" providerId="ADAL" clId="{B6EDF160-4139-41C2-911E-43E1FA18D5F0}" dt="2024-05-13T06:50:27.015" v="609"/>
        <pc:sldMkLst>
          <pc:docMk/>
          <pc:sldMk cId="0" sldId="303"/>
        </pc:sldMkLst>
        <pc:spChg chg="mod">
          <ac:chgData name="Ashraf Alraie" userId="1dfc2808-a7c6-4a5e-a0f4-75990d76e384" providerId="ADAL" clId="{B6EDF160-4139-41C2-911E-43E1FA18D5F0}" dt="2024-05-13T06:50:27.015" v="609"/>
          <ac:spMkLst>
            <pc:docMk/>
            <pc:sldMk cId="0" sldId="303"/>
            <ac:spMk id="7" creationId="{CCEA6902-6CFA-E903-CA07-CAFE1881BF48}"/>
          </ac:spMkLst>
        </pc:spChg>
        <pc:spChg chg="mod">
          <ac:chgData name="Ashraf Alraie" userId="1dfc2808-a7c6-4a5e-a0f4-75990d76e384" providerId="ADAL" clId="{B6EDF160-4139-41C2-911E-43E1FA18D5F0}" dt="2024-05-13T06:11:54.169" v="1" actId="20577"/>
          <ac:spMkLst>
            <pc:docMk/>
            <pc:sldMk cId="0" sldId="303"/>
            <ac:spMk id="10" creationId="{00000000-0000-0000-0000-000000000000}"/>
          </ac:spMkLst>
        </pc:spChg>
      </pc:sldChg>
      <pc:sldChg chg="modSp mod">
        <pc:chgData name="Ashraf Alraie" userId="1dfc2808-a7c6-4a5e-a0f4-75990d76e384" providerId="ADAL" clId="{B6EDF160-4139-41C2-911E-43E1FA18D5F0}" dt="2024-05-13T06:11:50.146" v="0" actId="20577"/>
        <pc:sldMkLst>
          <pc:docMk/>
          <pc:sldMk cId="0" sldId="480"/>
        </pc:sldMkLst>
        <pc:spChg chg="mod">
          <ac:chgData name="Ashraf Alraie" userId="1dfc2808-a7c6-4a5e-a0f4-75990d76e384" providerId="ADAL" clId="{B6EDF160-4139-41C2-911E-43E1FA18D5F0}" dt="2024-05-13T06:11:50.146" v="0" actId="20577"/>
          <ac:spMkLst>
            <pc:docMk/>
            <pc:sldMk cId="0" sldId="480"/>
            <ac:spMk id="34" creationId="{00000000-0000-0000-0000-000000000000}"/>
          </ac:spMkLst>
        </pc:spChg>
      </pc:sldChg>
      <pc:sldChg chg="del ord">
        <pc:chgData name="Ashraf Alraie" userId="1dfc2808-a7c6-4a5e-a0f4-75990d76e384" providerId="ADAL" clId="{B6EDF160-4139-41C2-911E-43E1FA18D5F0}" dt="2024-05-13T06:25:16.826" v="281" actId="47"/>
        <pc:sldMkLst>
          <pc:docMk/>
          <pc:sldMk cId="665738816" sldId="519"/>
        </pc:sldMkLst>
      </pc:sldChg>
      <pc:sldChg chg="modSp mod">
        <pc:chgData name="Ashraf Alraie" userId="1dfc2808-a7c6-4a5e-a0f4-75990d76e384" providerId="ADAL" clId="{B6EDF160-4139-41C2-911E-43E1FA18D5F0}" dt="2024-05-13T06:15:17.533" v="130" actId="20577"/>
        <pc:sldMkLst>
          <pc:docMk/>
          <pc:sldMk cId="3587405530" sldId="532"/>
        </pc:sldMkLst>
        <pc:spChg chg="mod">
          <ac:chgData name="Ashraf Alraie" userId="1dfc2808-a7c6-4a5e-a0f4-75990d76e384" providerId="ADAL" clId="{B6EDF160-4139-41C2-911E-43E1FA18D5F0}" dt="2024-05-13T06:14:03.890" v="66" actId="20577"/>
          <ac:spMkLst>
            <pc:docMk/>
            <pc:sldMk cId="3587405530" sldId="532"/>
            <ac:spMk id="10" creationId="{04BB1697-3920-EF7F-8986-93E0DB847595}"/>
          </ac:spMkLst>
        </pc:spChg>
        <pc:spChg chg="mod">
          <ac:chgData name="Ashraf Alraie" userId="1dfc2808-a7c6-4a5e-a0f4-75990d76e384" providerId="ADAL" clId="{B6EDF160-4139-41C2-911E-43E1FA18D5F0}" dt="2024-05-13T06:15:14.488" v="129" actId="20577"/>
          <ac:spMkLst>
            <pc:docMk/>
            <pc:sldMk cId="3587405530" sldId="532"/>
            <ac:spMk id="25" creationId="{00000000-0000-0000-0000-000000000000}"/>
          </ac:spMkLst>
        </pc:spChg>
        <pc:spChg chg="mod">
          <ac:chgData name="Ashraf Alraie" userId="1dfc2808-a7c6-4a5e-a0f4-75990d76e384" providerId="ADAL" clId="{B6EDF160-4139-41C2-911E-43E1FA18D5F0}" dt="2024-05-13T06:15:17.533" v="130" actId="20577"/>
          <ac:spMkLst>
            <pc:docMk/>
            <pc:sldMk cId="3587405530" sldId="532"/>
            <ac:spMk id="31" creationId="{00000000-0000-0000-0000-000000000000}"/>
          </ac:spMkLst>
        </pc:spChg>
      </pc:sldChg>
      <pc:sldChg chg="modSp mod">
        <pc:chgData name="Ashraf Alraie" userId="1dfc2808-a7c6-4a5e-a0f4-75990d76e384" providerId="ADAL" clId="{B6EDF160-4139-41C2-911E-43E1FA18D5F0}" dt="2024-05-13T06:16:12.936" v="177" actId="20577"/>
        <pc:sldMkLst>
          <pc:docMk/>
          <pc:sldMk cId="1796360835" sldId="533"/>
        </pc:sldMkLst>
        <pc:spChg chg="mod">
          <ac:chgData name="Ashraf Alraie" userId="1dfc2808-a7c6-4a5e-a0f4-75990d76e384" providerId="ADAL" clId="{B6EDF160-4139-41C2-911E-43E1FA18D5F0}" dt="2024-05-13T06:16:12.936" v="177" actId="20577"/>
          <ac:spMkLst>
            <pc:docMk/>
            <pc:sldMk cId="1796360835" sldId="533"/>
            <ac:spMk id="10" creationId="{A5411EAB-4CD5-6371-96B7-D82DA2D001C2}"/>
          </ac:spMkLst>
        </pc:spChg>
        <pc:spChg chg="mod">
          <ac:chgData name="Ashraf Alraie" userId="1dfc2808-a7c6-4a5e-a0f4-75990d76e384" providerId="ADAL" clId="{B6EDF160-4139-41C2-911E-43E1FA18D5F0}" dt="2024-05-13T06:16:10.589" v="176" actId="1076"/>
          <ac:spMkLst>
            <pc:docMk/>
            <pc:sldMk cId="1796360835" sldId="533"/>
            <ac:spMk id="25" creationId="{00000000-0000-0000-0000-000000000000}"/>
          </ac:spMkLst>
        </pc:spChg>
        <pc:spChg chg="mod">
          <ac:chgData name="Ashraf Alraie" userId="1dfc2808-a7c6-4a5e-a0f4-75990d76e384" providerId="ADAL" clId="{B6EDF160-4139-41C2-911E-43E1FA18D5F0}" dt="2024-05-13T06:15:50.336" v="133" actId="113"/>
          <ac:spMkLst>
            <pc:docMk/>
            <pc:sldMk cId="1796360835" sldId="533"/>
            <ac:spMk id="31" creationId="{00000000-0000-0000-0000-000000000000}"/>
          </ac:spMkLst>
        </pc:spChg>
      </pc:sldChg>
      <pc:sldChg chg="modSp mod">
        <pc:chgData name="Ashraf Alraie" userId="1dfc2808-a7c6-4a5e-a0f4-75990d76e384" providerId="ADAL" clId="{B6EDF160-4139-41C2-911E-43E1FA18D5F0}" dt="2024-05-13T06:18:07.989" v="214" actId="20577"/>
        <pc:sldMkLst>
          <pc:docMk/>
          <pc:sldMk cId="3126173621" sldId="534"/>
        </pc:sldMkLst>
        <pc:spChg chg="mod">
          <ac:chgData name="Ashraf Alraie" userId="1dfc2808-a7c6-4a5e-a0f4-75990d76e384" providerId="ADAL" clId="{B6EDF160-4139-41C2-911E-43E1FA18D5F0}" dt="2024-05-13T06:18:07.989" v="214" actId="20577"/>
          <ac:spMkLst>
            <pc:docMk/>
            <pc:sldMk cId="3126173621" sldId="534"/>
            <ac:spMk id="9" creationId="{E5B57A2C-76A9-F266-1FD0-275419C00995}"/>
          </ac:spMkLst>
        </pc:spChg>
        <pc:spChg chg="mod">
          <ac:chgData name="Ashraf Alraie" userId="1dfc2808-a7c6-4a5e-a0f4-75990d76e384" providerId="ADAL" clId="{B6EDF160-4139-41C2-911E-43E1FA18D5F0}" dt="2024-05-13T06:16:48.421" v="184" actId="20577"/>
          <ac:spMkLst>
            <pc:docMk/>
            <pc:sldMk cId="3126173621" sldId="534"/>
            <ac:spMk id="25" creationId="{00000000-0000-0000-0000-000000000000}"/>
          </ac:spMkLst>
        </pc:spChg>
        <pc:spChg chg="mod">
          <ac:chgData name="Ashraf Alraie" userId="1dfc2808-a7c6-4a5e-a0f4-75990d76e384" providerId="ADAL" clId="{B6EDF160-4139-41C2-911E-43E1FA18D5F0}" dt="2024-05-13T06:17:02.283" v="188" actId="1076"/>
          <ac:spMkLst>
            <pc:docMk/>
            <pc:sldMk cId="3126173621" sldId="534"/>
            <ac:spMk id="31" creationId="{00000000-0000-0000-0000-000000000000}"/>
          </ac:spMkLst>
        </pc:spChg>
      </pc:sldChg>
      <pc:sldChg chg="modSp mod">
        <pc:chgData name="Ashraf Alraie" userId="1dfc2808-a7c6-4a5e-a0f4-75990d76e384" providerId="ADAL" clId="{B6EDF160-4139-41C2-911E-43E1FA18D5F0}" dt="2024-05-13T06:18:16.297" v="216" actId="1076"/>
        <pc:sldMkLst>
          <pc:docMk/>
          <pc:sldMk cId="3673078815" sldId="535"/>
        </pc:sldMkLst>
        <pc:spChg chg="mod">
          <ac:chgData name="Ashraf Alraie" userId="1dfc2808-a7c6-4a5e-a0f4-75990d76e384" providerId="ADAL" clId="{B6EDF160-4139-41C2-911E-43E1FA18D5F0}" dt="2024-05-13T06:18:10.536" v="215" actId="20577"/>
          <ac:spMkLst>
            <pc:docMk/>
            <pc:sldMk cId="3673078815" sldId="535"/>
            <ac:spMk id="9" creationId="{D6810732-408A-8B97-FD68-C26645DC4938}"/>
          </ac:spMkLst>
        </pc:spChg>
        <pc:spChg chg="mod">
          <ac:chgData name="Ashraf Alraie" userId="1dfc2808-a7c6-4a5e-a0f4-75990d76e384" providerId="ADAL" clId="{B6EDF160-4139-41C2-911E-43E1FA18D5F0}" dt="2024-05-13T06:17:55.759" v="212" actId="20577"/>
          <ac:spMkLst>
            <pc:docMk/>
            <pc:sldMk cId="3673078815" sldId="535"/>
            <ac:spMk id="25" creationId="{00000000-0000-0000-0000-000000000000}"/>
          </ac:spMkLst>
        </pc:spChg>
        <pc:spChg chg="mod">
          <ac:chgData name="Ashraf Alraie" userId="1dfc2808-a7c6-4a5e-a0f4-75990d76e384" providerId="ADAL" clId="{B6EDF160-4139-41C2-911E-43E1FA18D5F0}" dt="2024-05-13T06:18:16.297" v="216" actId="1076"/>
          <ac:spMkLst>
            <pc:docMk/>
            <pc:sldMk cId="3673078815" sldId="535"/>
            <ac:spMk id="31" creationId="{00000000-0000-0000-0000-000000000000}"/>
          </ac:spMkLst>
        </pc:spChg>
      </pc:sldChg>
      <pc:sldChg chg="addSp delSp modSp mod">
        <pc:chgData name="Ashraf Alraie" userId="1dfc2808-a7c6-4a5e-a0f4-75990d76e384" providerId="ADAL" clId="{B6EDF160-4139-41C2-911E-43E1FA18D5F0}" dt="2024-05-13T06:40:29.793" v="451" actId="1076"/>
        <pc:sldMkLst>
          <pc:docMk/>
          <pc:sldMk cId="3541739256" sldId="545"/>
        </pc:sldMkLst>
        <pc:spChg chg="add mod">
          <ac:chgData name="Ashraf Alraie" userId="1dfc2808-a7c6-4a5e-a0f4-75990d76e384" providerId="ADAL" clId="{B6EDF160-4139-41C2-911E-43E1FA18D5F0}" dt="2024-05-13T06:40:29.793" v="451" actId="1076"/>
          <ac:spMkLst>
            <pc:docMk/>
            <pc:sldMk cId="3541739256" sldId="545"/>
            <ac:spMk id="2" creationId="{CC33DB42-3D41-AF4C-742E-BBEDC7FDDAC1}"/>
          </ac:spMkLst>
        </pc:spChg>
        <pc:spChg chg="del">
          <ac:chgData name="Ashraf Alraie" userId="1dfc2808-a7c6-4a5e-a0f4-75990d76e384" providerId="ADAL" clId="{B6EDF160-4139-41C2-911E-43E1FA18D5F0}" dt="2024-05-13T06:39:34.728" v="446" actId="478"/>
          <ac:spMkLst>
            <pc:docMk/>
            <pc:sldMk cId="3541739256" sldId="545"/>
            <ac:spMk id="3" creationId="{00000000-0000-0000-0000-000000000000}"/>
          </ac:spMkLst>
        </pc:spChg>
        <pc:spChg chg="del mod">
          <ac:chgData name="Ashraf Alraie" userId="1dfc2808-a7c6-4a5e-a0f4-75990d76e384" providerId="ADAL" clId="{B6EDF160-4139-41C2-911E-43E1FA18D5F0}" dt="2024-05-13T06:40:17.884" v="449" actId="478"/>
          <ac:spMkLst>
            <pc:docMk/>
            <pc:sldMk cId="3541739256" sldId="545"/>
            <ac:spMk id="5" creationId="{00000000-0000-0000-0000-000000000000}"/>
          </ac:spMkLst>
        </pc:spChg>
        <pc:spChg chg="add mod">
          <ac:chgData name="Ashraf Alraie" userId="1dfc2808-a7c6-4a5e-a0f4-75990d76e384" providerId="ADAL" clId="{B6EDF160-4139-41C2-911E-43E1FA18D5F0}" dt="2024-05-13T06:40:29.793" v="451" actId="1076"/>
          <ac:spMkLst>
            <pc:docMk/>
            <pc:sldMk cId="3541739256" sldId="545"/>
            <ac:spMk id="6" creationId="{2F2B07B7-20FE-E762-8E60-23C0FF4E6A44}"/>
          </ac:spMkLst>
        </pc:spChg>
        <pc:spChg chg="add mod">
          <ac:chgData name="Ashraf Alraie" userId="1dfc2808-a7c6-4a5e-a0f4-75990d76e384" providerId="ADAL" clId="{B6EDF160-4139-41C2-911E-43E1FA18D5F0}" dt="2024-05-13T06:40:29.793" v="451" actId="1076"/>
          <ac:spMkLst>
            <pc:docMk/>
            <pc:sldMk cId="3541739256" sldId="545"/>
            <ac:spMk id="8" creationId="{75AD16BB-50F3-9004-A6D6-9A4A4B3B0D3A}"/>
          </ac:spMkLst>
        </pc:spChg>
        <pc:spChg chg="mod">
          <ac:chgData name="Ashraf Alraie" userId="1dfc2808-a7c6-4a5e-a0f4-75990d76e384" providerId="ADAL" clId="{B6EDF160-4139-41C2-911E-43E1FA18D5F0}" dt="2024-05-13T06:39:31.491" v="445" actId="1076"/>
          <ac:spMkLst>
            <pc:docMk/>
            <pc:sldMk cId="3541739256" sldId="545"/>
            <ac:spMk id="48" creationId="{00000000-0000-0000-0000-000000000000}"/>
          </ac:spMkLst>
        </pc:spChg>
      </pc:sldChg>
      <pc:sldChg chg="delSp modSp mod">
        <pc:chgData name="Ashraf Alraie" userId="1dfc2808-a7c6-4a5e-a0f4-75990d76e384" providerId="ADAL" clId="{B6EDF160-4139-41C2-911E-43E1FA18D5F0}" dt="2024-05-13T06:20:40.140" v="243" actId="20577"/>
        <pc:sldMkLst>
          <pc:docMk/>
          <pc:sldMk cId="2624981169" sldId="546"/>
        </pc:sldMkLst>
        <pc:spChg chg="del">
          <ac:chgData name="Ashraf Alraie" userId="1dfc2808-a7c6-4a5e-a0f4-75990d76e384" providerId="ADAL" clId="{B6EDF160-4139-41C2-911E-43E1FA18D5F0}" dt="2024-05-13T06:20:20.528" v="238" actId="478"/>
          <ac:spMkLst>
            <pc:docMk/>
            <pc:sldMk cId="2624981169" sldId="546"/>
            <ac:spMk id="3" creationId="{00000000-0000-0000-0000-000000000000}"/>
          </ac:spMkLst>
        </pc:spChg>
        <pc:spChg chg="mod">
          <ac:chgData name="Ashraf Alraie" userId="1dfc2808-a7c6-4a5e-a0f4-75990d76e384" providerId="ADAL" clId="{B6EDF160-4139-41C2-911E-43E1FA18D5F0}" dt="2024-05-13T06:20:22.862" v="239" actId="20577"/>
          <ac:spMkLst>
            <pc:docMk/>
            <pc:sldMk cId="2624981169" sldId="546"/>
            <ac:spMk id="8" creationId="{32412C3C-B615-2B79-AC68-B8179C77AC89}"/>
          </ac:spMkLst>
        </pc:spChg>
        <pc:spChg chg="mod">
          <ac:chgData name="Ashraf Alraie" userId="1dfc2808-a7c6-4a5e-a0f4-75990d76e384" providerId="ADAL" clId="{B6EDF160-4139-41C2-911E-43E1FA18D5F0}" dt="2024-05-13T06:20:40.140" v="243" actId="20577"/>
          <ac:spMkLst>
            <pc:docMk/>
            <pc:sldMk cId="2624981169" sldId="546"/>
            <ac:spMk id="48" creationId="{00000000-0000-0000-0000-000000000000}"/>
          </ac:spMkLst>
        </pc:spChg>
      </pc:sldChg>
      <pc:sldChg chg="delSp modSp mod">
        <pc:chgData name="Ashraf Alraie" userId="1dfc2808-a7c6-4a5e-a0f4-75990d76e384" providerId="ADAL" clId="{B6EDF160-4139-41C2-911E-43E1FA18D5F0}" dt="2024-05-13T06:30:18.019" v="322" actId="20577"/>
        <pc:sldMkLst>
          <pc:docMk/>
          <pc:sldMk cId="1697413231" sldId="547"/>
        </pc:sldMkLst>
        <pc:spChg chg="del">
          <ac:chgData name="Ashraf Alraie" userId="1dfc2808-a7c6-4a5e-a0f4-75990d76e384" providerId="ADAL" clId="{B6EDF160-4139-41C2-911E-43E1FA18D5F0}" dt="2024-05-13T06:29:50.110" v="315" actId="478"/>
          <ac:spMkLst>
            <pc:docMk/>
            <pc:sldMk cId="1697413231" sldId="547"/>
            <ac:spMk id="3" creationId="{00000000-0000-0000-0000-000000000000}"/>
          </ac:spMkLst>
        </pc:spChg>
        <pc:spChg chg="mod">
          <ac:chgData name="Ashraf Alraie" userId="1dfc2808-a7c6-4a5e-a0f4-75990d76e384" providerId="ADAL" clId="{B6EDF160-4139-41C2-911E-43E1FA18D5F0}" dt="2024-05-13T06:30:18.019" v="322" actId="20577"/>
          <ac:spMkLst>
            <pc:docMk/>
            <pc:sldMk cId="1697413231" sldId="547"/>
            <ac:spMk id="8" creationId="{32412C3C-B615-2B79-AC68-B8179C77AC89}"/>
          </ac:spMkLst>
        </pc:spChg>
        <pc:spChg chg="mod">
          <ac:chgData name="Ashraf Alraie" userId="1dfc2808-a7c6-4a5e-a0f4-75990d76e384" providerId="ADAL" clId="{B6EDF160-4139-41C2-911E-43E1FA18D5F0}" dt="2024-05-13T06:30:15.809" v="321" actId="1076"/>
          <ac:spMkLst>
            <pc:docMk/>
            <pc:sldMk cId="1697413231" sldId="547"/>
            <ac:spMk id="48" creationId="{00000000-0000-0000-0000-000000000000}"/>
          </ac:spMkLst>
        </pc:spChg>
      </pc:sldChg>
      <pc:sldChg chg="delSp modSp mod">
        <pc:chgData name="Ashraf Alraie" userId="1dfc2808-a7c6-4a5e-a0f4-75990d76e384" providerId="ADAL" clId="{B6EDF160-4139-41C2-911E-43E1FA18D5F0}" dt="2024-05-13T06:30:57.026" v="332" actId="478"/>
        <pc:sldMkLst>
          <pc:docMk/>
          <pc:sldMk cId="1993366363" sldId="548"/>
        </pc:sldMkLst>
        <pc:spChg chg="del">
          <ac:chgData name="Ashraf Alraie" userId="1dfc2808-a7c6-4a5e-a0f4-75990d76e384" providerId="ADAL" clId="{B6EDF160-4139-41C2-911E-43E1FA18D5F0}" dt="2024-05-13T06:30:57.026" v="332" actId="478"/>
          <ac:spMkLst>
            <pc:docMk/>
            <pc:sldMk cId="1993366363" sldId="548"/>
            <ac:spMk id="3" creationId="{00000000-0000-0000-0000-000000000000}"/>
          </ac:spMkLst>
        </pc:spChg>
        <pc:spChg chg="mod">
          <ac:chgData name="Ashraf Alraie" userId="1dfc2808-a7c6-4a5e-a0f4-75990d76e384" providerId="ADAL" clId="{B6EDF160-4139-41C2-911E-43E1FA18D5F0}" dt="2024-05-13T06:30:52.474" v="331" actId="20577"/>
          <ac:spMkLst>
            <pc:docMk/>
            <pc:sldMk cId="1993366363" sldId="548"/>
            <ac:spMk id="8" creationId="{32412C3C-B615-2B79-AC68-B8179C77AC89}"/>
          </ac:spMkLst>
        </pc:spChg>
        <pc:spChg chg="mod">
          <ac:chgData name="Ashraf Alraie" userId="1dfc2808-a7c6-4a5e-a0f4-75990d76e384" providerId="ADAL" clId="{B6EDF160-4139-41C2-911E-43E1FA18D5F0}" dt="2024-05-13T06:30:50.438" v="330" actId="1076"/>
          <ac:spMkLst>
            <pc:docMk/>
            <pc:sldMk cId="1993366363" sldId="548"/>
            <ac:spMk id="48" creationId="{00000000-0000-0000-0000-000000000000}"/>
          </ac:spMkLst>
        </pc:spChg>
      </pc:sldChg>
      <pc:sldChg chg="delSp modSp mod">
        <pc:chgData name="Ashraf Alraie" userId="1dfc2808-a7c6-4a5e-a0f4-75990d76e384" providerId="ADAL" clId="{B6EDF160-4139-41C2-911E-43E1FA18D5F0}" dt="2024-05-13T06:34:00.355" v="401" actId="478"/>
        <pc:sldMkLst>
          <pc:docMk/>
          <pc:sldMk cId="4086730749" sldId="549"/>
        </pc:sldMkLst>
        <pc:spChg chg="del">
          <ac:chgData name="Ashraf Alraie" userId="1dfc2808-a7c6-4a5e-a0f4-75990d76e384" providerId="ADAL" clId="{B6EDF160-4139-41C2-911E-43E1FA18D5F0}" dt="2024-05-13T06:34:00.355" v="401" actId="478"/>
          <ac:spMkLst>
            <pc:docMk/>
            <pc:sldMk cId="4086730749" sldId="549"/>
            <ac:spMk id="3" creationId="{00000000-0000-0000-0000-000000000000}"/>
          </ac:spMkLst>
        </pc:spChg>
        <pc:spChg chg="mod">
          <ac:chgData name="Ashraf Alraie" userId="1dfc2808-a7c6-4a5e-a0f4-75990d76e384" providerId="ADAL" clId="{B6EDF160-4139-41C2-911E-43E1FA18D5F0}" dt="2024-05-13T06:31:56.722" v="352" actId="20577"/>
          <ac:spMkLst>
            <pc:docMk/>
            <pc:sldMk cId="4086730749" sldId="549"/>
            <ac:spMk id="8" creationId="{32412C3C-B615-2B79-AC68-B8179C77AC89}"/>
          </ac:spMkLst>
        </pc:spChg>
        <pc:spChg chg="mod">
          <ac:chgData name="Ashraf Alraie" userId="1dfc2808-a7c6-4a5e-a0f4-75990d76e384" providerId="ADAL" clId="{B6EDF160-4139-41C2-911E-43E1FA18D5F0}" dt="2024-05-13T06:31:54.915" v="351" actId="14100"/>
          <ac:spMkLst>
            <pc:docMk/>
            <pc:sldMk cId="4086730749" sldId="549"/>
            <ac:spMk id="48" creationId="{00000000-0000-0000-0000-000000000000}"/>
          </ac:spMkLst>
        </pc:spChg>
      </pc:sldChg>
      <pc:sldChg chg="delSp modSp mod">
        <pc:chgData name="Ashraf Alraie" userId="1dfc2808-a7c6-4a5e-a0f4-75990d76e384" providerId="ADAL" clId="{B6EDF160-4139-41C2-911E-43E1FA18D5F0}" dt="2024-05-13T06:35:53.974" v="407" actId="20577"/>
        <pc:sldMkLst>
          <pc:docMk/>
          <pc:sldMk cId="1425528428" sldId="550"/>
        </pc:sldMkLst>
        <pc:spChg chg="del">
          <ac:chgData name="Ashraf Alraie" userId="1dfc2808-a7c6-4a5e-a0f4-75990d76e384" providerId="ADAL" clId="{B6EDF160-4139-41C2-911E-43E1FA18D5F0}" dt="2024-05-13T06:35:04.501" v="403" actId="478"/>
          <ac:spMkLst>
            <pc:docMk/>
            <pc:sldMk cId="1425528428" sldId="550"/>
            <ac:spMk id="3" creationId="{00000000-0000-0000-0000-000000000000}"/>
          </ac:spMkLst>
        </pc:spChg>
        <pc:spChg chg="mod">
          <ac:chgData name="Ashraf Alraie" userId="1dfc2808-a7c6-4a5e-a0f4-75990d76e384" providerId="ADAL" clId="{B6EDF160-4139-41C2-911E-43E1FA18D5F0}" dt="2024-05-13T06:35:01.382" v="402" actId="20577"/>
          <ac:spMkLst>
            <pc:docMk/>
            <pc:sldMk cId="1425528428" sldId="550"/>
            <ac:spMk id="8" creationId="{32412C3C-B615-2B79-AC68-B8179C77AC89}"/>
          </ac:spMkLst>
        </pc:spChg>
        <pc:spChg chg="mod">
          <ac:chgData name="Ashraf Alraie" userId="1dfc2808-a7c6-4a5e-a0f4-75990d76e384" providerId="ADAL" clId="{B6EDF160-4139-41C2-911E-43E1FA18D5F0}" dt="2024-05-13T06:35:53.974" v="407" actId="20577"/>
          <ac:spMkLst>
            <pc:docMk/>
            <pc:sldMk cId="1425528428" sldId="550"/>
            <ac:spMk id="48" creationId="{00000000-0000-0000-0000-000000000000}"/>
          </ac:spMkLst>
        </pc:spChg>
      </pc:sldChg>
      <pc:sldChg chg="delSp modSp mod">
        <pc:chgData name="Ashraf Alraie" userId="1dfc2808-a7c6-4a5e-a0f4-75990d76e384" providerId="ADAL" clId="{B6EDF160-4139-41C2-911E-43E1FA18D5F0}" dt="2024-05-13T06:49:46.524" v="608" actId="478"/>
        <pc:sldMkLst>
          <pc:docMk/>
          <pc:sldMk cId="911504510" sldId="551"/>
        </pc:sldMkLst>
        <pc:spChg chg="del">
          <ac:chgData name="Ashraf Alraie" userId="1dfc2808-a7c6-4a5e-a0f4-75990d76e384" providerId="ADAL" clId="{B6EDF160-4139-41C2-911E-43E1FA18D5F0}" dt="2024-05-13T06:49:46.524" v="608" actId="478"/>
          <ac:spMkLst>
            <pc:docMk/>
            <pc:sldMk cId="911504510" sldId="551"/>
            <ac:spMk id="3" creationId="{00000000-0000-0000-0000-000000000000}"/>
          </ac:spMkLst>
        </pc:spChg>
        <pc:spChg chg="mod">
          <ac:chgData name="Ashraf Alraie" userId="1dfc2808-a7c6-4a5e-a0f4-75990d76e384" providerId="ADAL" clId="{B6EDF160-4139-41C2-911E-43E1FA18D5F0}" dt="2024-05-13T06:36:54.782" v="421" actId="20577"/>
          <ac:spMkLst>
            <pc:docMk/>
            <pc:sldMk cId="911504510" sldId="551"/>
            <ac:spMk id="8" creationId="{32412C3C-B615-2B79-AC68-B8179C77AC89}"/>
          </ac:spMkLst>
        </pc:spChg>
        <pc:spChg chg="mod">
          <ac:chgData name="Ashraf Alraie" userId="1dfc2808-a7c6-4a5e-a0f4-75990d76e384" providerId="ADAL" clId="{B6EDF160-4139-41C2-911E-43E1FA18D5F0}" dt="2024-05-13T06:36:08.267" v="410" actId="1076"/>
          <ac:spMkLst>
            <pc:docMk/>
            <pc:sldMk cId="911504510" sldId="551"/>
            <ac:spMk id="25" creationId="{00000000-0000-0000-0000-000000000000}"/>
          </ac:spMkLst>
        </pc:spChg>
        <pc:spChg chg="mod">
          <ac:chgData name="Ashraf Alraie" userId="1dfc2808-a7c6-4a5e-a0f4-75990d76e384" providerId="ADAL" clId="{B6EDF160-4139-41C2-911E-43E1FA18D5F0}" dt="2024-05-13T06:36:58.404" v="422" actId="1076"/>
          <ac:spMkLst>
            <pc:docMk/>
            <pc:sldMk cId="911504510" sldId="551"/>
            <ac:spMk id="48" creationId="{00000000-0000-0000-0000-000000000000}"/>
          </ac:spMkLst>
        </pc:spChg>
      </pc:sldChg>
      <pc:sldChg chg="delSp modSp mod">
        <pc:chgData name="Ashraf Alraie" userId="1dfc2808-a7c6-4a5e-a0f4-75990d76e384" providerId="ADAL" clId="{B6EDF160-4139-41C2-911E-43E1FA18D5F0}" dt="2024-05-13T06:49:03.019" v="607" actId="20577"/>
        <pc:sldMkLst>
          <pc:docMk/>
          <pc:sldMk cId="1911770859" sldId="552"/>
        </pc:sldMkLst>
        <pc:spChg chg="del">
          <ac:chgData name="Ashraf Alraie" userId="1dfc2808-a7c6-4a5e-a0f4-75990d76e384" providerId="ADAL" clId="{B6EDF160-4139-41C2-911E-43E1FA18D5F0}" dt="2024-05-13T06:37:01.349" v="423" actId="478"/>
          <ac:spMkLst>
            <pc:docMk/>
            <pc:sldMk cId="1911770859" sldId="552"/>
            <ac:spMk id="3" creationId="{00000000-0000-0000-0000-000000000000}"/>
          </ac:spMkLst>
        </pc:spChg>
        <pc:spChg chg="mod">
          <ac:chgData name="Ashraf Alraie" userId="1dfc2808-a7c6-4a5e-a0f4-75990d76e384" providerId="ADAL" clId="{B6EDF160-4139-41C2-911E-43E1FA18D5F0}" dt="2024-05-13T06:37:03.731" v="424" actId="20577"/>
          <ac:spMkLst>
            <pc:docMk/>
            <pc:sldMk cId="1911770859" sldId="552"/>
            <ac:spMk id="8" creationId="{32412C3C-B615-2B79-AC68-B8179C77AC89}"/>
          </ac:spMkLst>
        </pc:spChg>
        <pc:spChg chg="mod">
          <ac:chgData name="Ashraf Alraie" userId="1dfc2808-a7c6-4a5e-a0f4-75990d76e384" providerId="ADAL" clId="{B6EDF160-4139-41C2-911E-43E1FA18D5F0}" dt="2024-05-13T06:49:03.019" v="607" actId="20577"/>
          <ac:spMkLst>
            <pc:docMk/>
            <pc:sldMk cId="1911770859" sldId="552"/>
            <ac:spMk id="48" creationId="{00000000-0000-0000-0000-000000000000}"/>
          </ac:spMkLst>
        </pc:spChg>
      </pc:sldChg>
      <pc:sldChg chg="addSp delSp modSp mod">
        <pc:chgData name="Ashraf Alraie" userId="1dfc2808-a7c6-4a5e-a0f4-75990d76e384" providerId="ADAL" clId="{B6EDF160-4139-41C2-911E-43E1FA18D5F0}" dt="2024-05-13T06:37:20.842" v="428" actId="14100"/>
        <pc:sldMkLst>
          <pc:docMk/>
          <pc:sldMk cId="3634708909" sldId="553"/>
        </pc:sldMkLst>
        <pc:spChg chg="del">
          <ac:chgData name="Ashraf Alraie" userId="1dfc2808-a7c6-4a5e-a0f4-75990d76e384" providerId="ADAL" clId="{B6EDF160-4139-41C2-911E-43E1FA18D5F0}" dt="2024-05-13T06:37:12.130" v="426" actId="478"/>
          <ac:spMkLst>
            <pc:docMk/>
            <pc:sldMk cId="3634708909" sldId="553"/>
            <ac:spMk id="3" creationId="{00000000-0000-0000-0000-000000000000}"/>
          </ac:spMkLst>
        </pc:spChg>
        <pc:spChg chg="mod">
          <ac:chgData name="Ashraf Alraie" userId="1dfc2808-a7c6-4a5e-a0f4-75990d76e384" providerId="ADAL" clId="{B6EDF160-4139-41C2-911E-43E1FA18D5F0}" dt="2024-05-13T06:37:13.764" v="427" actId="20577"/>
          <ac:spMkLst>
            <pc:docMk/>
            <pc:sldMk cId="3634708909" sldId="553"/>
            <ac:spMk id="8" creationId="{32412C3C-B615-2B79-AC68-B8179C77AC89}"/>
          </ac:spMkLst>
        </pc:spChg>
        <pc:spChg chg="add del">
          <ac:chgData name="Ashraf Alraie" userId="1dfc2808-a7c6-4a5e-a0f4-75990d76e384" providerId="ADAL" clId="{B6EDF160-4139-41C2-911E-43E1FA18D5F0}" dt="2024-05-13T06:36:40.425" v="418" actId="22"/>
          <ac:spMkLst>
            <pc:docMk/>
            <pc:sldMk cId="3634708909" sldId="553"/>
            <ac:spMk id="9" creationId="{AC461DF6-7A53-E217-1892-59835D9C8400}"/>
          </ac:spMkLst>
        </pc:spChg>
        <pc:spChg chg="mod">
          <ac:chgData name="Ashraf Alraie" userId="1dfc2808-a7c6-4a5e-a0f4-75990d76e384" providerId="ADAL" clId="{B6EDF160-4139-41C2-911E-43E1FA18D5F0}" dt="2024-05-13T06:37:20.842" v="428" actId="14100"/>
          <ac:spMkLst>
            <pc:docMk/>
            <pc:sldMk cId="3634708909" sldId="553"/>
            <ac:spMk id="48" creationId="{00000000-0000-0000-0000-000000000000}"/>
          </ac:spMkLst>
        </pc:spChg>
      </pc:sldChg>
      <pc:sldChg chg="delSp modSp mod">
        <pc:chgData name="Ashraf Alraie" userId="1dfc2808-a7c6-4a5e-a0f4-75990d76e384" providerId="ADAL" clId="{B6EDF160-4139-41C2-911E-43E1FA18D5F0}" dt="2024-05-13T06:39:01.486" v="438" actId="478"/>
        <pc:sldMkLst>
          <pc:docMk/>
          <pc:sldMk cId="1065102082" sldId="554"/>
        </pc:sldMkLst>
        <pc:spChg chg="del">
          <ac:chgData name="Ashraf Alraie" userId="1dfc2808-a7c6-4a5e-a0f4-75990d76e384" providerId="ADAL" clId="{B6EDF160-4139-41C2-911E-43E1FA18D5F0}" dt="2024-05-13T06:39:01.486" v="438" actId="478"/>
          <ac:spMkLst>
            <pc:docMk/>
            <pc:sldMk cId="1065102082" sldId="554"/>
            <ac:spMk id="3" creationId="{00000000-0000-0000-0000-000000000000}"/>
          </ac:spMkLst>
        </pc:spChg>
        <pc:spChg chg="mod">
          <ac:chgData name="Ashraf Alraie" userId="1dfc2808-a7c6-4a5e-a0f4-75990d76e384" providerId="ADAL" clId="{B6EDF160-4139-41C2-911E-43E1FA18D5F0}" dt="2024-05-13T06:38:44.262" v="435" actId="20577"/>
          <ac:spMkLst>
            <pc:docMk/>
            <pc:sldMk cId="1065102082" sldId="554"/>
            <ac:spMk id="8" creationId="{32412C3C-B615-2B79-AC68-B8179C77AC89}"/>
          </ac:spMkLst>
        </pc:spChg>
        <pc:spChg chg="mod">
          <ac:chgData name="Ashraf Alraie" userId="1dfc2808-a7c6-4a5e-a0f4-75990d76e384" providerId="ADAL" clId="{B6EDF160-4139-41C2-911E-43E1FA18D5F0}" dt="2024-05-13T06:38:53.551" v="437" actId="1076"/>
          <ac:spMkLst>
            <pc:docMk/>
            <pc:sldMk cId="1065102082" sldId="554"/>
            <ac:spMk id="48" creationId="{00000000-0000-0000-0000-000000000000}"/>
          </ac:spMkLst>
        </pc:spChg>
      </pc:sldChg>
      <pc:sldChg chg="modSp add mod">
        <pc:chgData name="Ashraf Alraie" userId="1dfc2808-a7c6-4a5e-a0f4-75990d76e384" providerId="ADAL" clId="{B6EDF160-4139-41C2-911E-43E1FA18D5F0}" dt="2024-05-13T06:19:51.537" v="233" actId="14100"/>
        <pc:sldMkLst>
          <pc:docMk/>
          <pc:sldMk cId="3697099676" sldId="555"/>
        </pc:sldMkLst>
        <pc:spChg chg="mod">
          <ac:chgData name="Ashraf Alraie" userId="1dfc2808-a7c6-4a5e-a0f4-75990d76e384" providerId="ADAL" clId="{B6EDF160-4139-41C2-911E-43E1FA18D5F0}" dt="2024-05-13T06:19:51.537" v="233" actId="14100"/>
          <ac:spMkLst>
            <pc:docMk/>
            <pc:sldMk cId="3697099676" sldId="555"/>
            <ac:spMk id="48" creationId="{00000000-0000-0000-0000-000000000000}"/>
          </ac:spMkLst>
        </pc:spChg>
      </pc:sldChg>
      <pc:sldChg chg="modSp add mod">
        <pc:chgData name="Ashraf Alraie" userId="1dfc2808-a7c6-4a5e-a0f4-75990d76e384" providerId="ADAL" clId="{B6EDF160-4139-41C2-911E-43E1FA18D5F0}" dt="2024-05-13T06:21:49.690" v="256" actId="14100"/>
        <pc:sldMkLst>
          <pc:docMk/>
          <pc:sldMk cId="1598735348" sldId="556"/>
        </pc:sldMkLst>
        <pc:spChg chg="mod">
          <ac:chgData name="Ashraf Alraie" userId="1dfc2808-a7c6-4a5e-a0f4-75990d76e384" providerId="ADAL" clId="{B6EDF160-4139-41C2-911E-43E1FA18D5F0}" dt="2024-05-13T06:21:49.690" v="256" actId="14100"/>
          <ac:spMkLst>
            <pc:docMk/>
            <pc:sldMk cId="1598735348" sldId="556"/>
            <ac:spMk id="48" creationId="{00000000-0000-0000-0000-000000000000}"/>
          </ac:spMkLst>
        </pc:spChg>
      </pc:sldChg>
      <pc:sldChg chg="modSp add mod">
        <pc:chgData name="Ashraf Alraie" userId="1dfc2808-a7c6-4a5e-a0f4-75990d76e384" providerId="ADAL" clId="{B6EDF160-4139-41C2-911E-43E1FA18D5F0}" dt="2024-05-13T06:22:17.120" v="261" actId="1076"/>
        <pc:sldMkLst>
          <pc:docMk/>
          <pc:sldMk cId="2294571171" sldId="557"/>
        </pc:sldMkLst>
        <pc:spChg chg="mod">
          <ac:chgData name="Ashraf Alraie" userId="1dfc2808-a7c6-4a5e-a0f4-75990d76e384" providerId="ADAL" clId="{B6EDF160-4139-41C2-911E-43E1FA18D5F0}" dt="2024-05-13T06:22:17.120" v="261" actId="1076"/>
          <ac:spMkLst>
            <pc:docMk/>
            <pc:sldMk cId="2294571171" sldId="557"/>
            <ac:spMk id="48" creationId="{00000000-0000-0000-0000-000000000000}"/>
          </ac:spMkLst>
        </pc:spChg>
      </pc:sldChg>
      <pc:sldChg chg="modSp add mod">
        <pc:chgData name="Ashraf Alraie" userId="1dfc2808-a7c6-4a5e-a0f4-75990d76e384" providerId="ADAL" clId="{B6EDF160-4139-41C2-911E-43E1FA18D5F0}" dt="2024-05-13T06:23:56.674" v="275" actId="12"/>
        <pc:sldMkLst>
          <pc:docMk/>
          <pc:sldMk cId="337228695" sldId="558"/>
        </pc:sldMkLst>
        <pc:spChg chg="mod">
          <ac:chgData name="Ashraf Alraie" userId="1dfc2808-a7c6-4a5e-a0f4-75990d76e384" providerId="ADAL" clId="{B6EDF160-4139-41C2-911E-43E1FA18D5F0}" dt="2024-05-13T06:23:56.674" v="275" actId="12"/>
          <ac:spMkLst>
            <pc:docMk/>
            <pc:sldMk cId="337228695" sldId="558"/>
            <ac:spMk id="48" creationId="{00000000-0000-0000-0000-000000000000}"/>
          </ac:spMkLst>
        </pc:spChg>
      </pc:sldChg>
      <pc:sldChg chg="modSp add mod">
        <pc:chgData name="Ashraf Alraie" userId="1dfc2808-a7c6-4a5e-a0f4-75990d76e384" providerId="ADAL" clId="{B6EDF160-4139-41C2-911E-43E1FA18D5F0}" dt="2024-05-13T06:24:03.046" v="276" actId="12"/>
        <pc:sldMkLst>
          <pc:docMk/>
          <pc:sldMk cId="2601697418" sldId="559"/>
        </pc:sldMkLst>
        <pc:spChg chg="mod">
          <ac:chgData name="Ashraf Alraie" userId="1dfc2808-a7c6-4a5e-a0f4-75990d76e384" providerId="ADAL" clId="{B6EDF160-4139-41C2-911E-43E1FA18D5F0}" dt="2024-05-13T06:24:03.046" v="276" actId="12"/>
          <ac:spMkLst>
            <pc:docMk/>
            <pc:sldMk cId="2601697418" sldId="559"/>
            <ac:spMk id="48" creationId="{00000000-0000-0000-0000-000000000000}"/>
          </ac:spMkLst>
        </pc:spChg>
      </pc:sldChg>
      <pc:sldChg chg="add">
        <pc:chgData name="Ashraf Alraie" userId="1dfc2808-a7c6-4a5e-a0f4-75990d76e384" providerId="ADAL" clId="{B6EDF160-4139-41C2-911E-43E1FA18D5F0}" dt="2024-05-13T06:21:12.167" v="248"/>
        <pc:sldMkLst>
          <pc:docMk/>
          <pc:sldMk cId="179201279" sldId="560"/>
        </pc:sldMkLst>
      </pc:sldChg>
      <pc:sldChg chg="addSp modSp add mod">
        <pc:chgData name="Ashraf Alraie" userId="1dfc2808-a7c6-4a5e-a0f4-75990d76e384" providerId="ADAL" clId="{B6EDF160-4139-41C2-911E-43E1FA18D5F0}" dt="2024-05-13T06:26:56.878" v="296"/>
        <pc:sldMkLst>
          <pc:docMk/>
          <pc:sldMk cId="817116831" sldId="561"/>
        </pc:sldMkLst>
        <pc:spChg chg="mod">
          <ac:chgData name="Ashraf Alraie" userId="1dfc2808-a7c6-4a5e-a0f4-75990d76e384" providerId="ADAL" clId="{B6EDF160-4139-41C2-911E-43E1FA18D5F0}" dt="2024-05-13T06:26:56.878" v="296"/>
          <ac:spMkLst>
            <pc:docMk/>
            <pc:sldMk cId="817116831" sldId="561"/>
            <ac:spMk id="48" creationId="{00000000-0000-0000-0000-000000000000}"/>
          </ac:spMkLst>
        </pc:spChg>
        <pc:picChg chg="add">
          <ac:chgData name="Ashraf Alraie" userId="1dfc2808-a7c6-4a5e-a0f4-75990d76e384" providerId="ADAL" clId="{B6EDF160-4139-41C2-911E-43E1FA18D5F0}" dt="2024-05-13T06:25:22.634" v="282"/>
          <ac:picMkLst>
            <pc:docMk/>
            <pc:sldMk cId="817116831" sldId="561"/>
            <ac:picMk id="1026" creationId="{FD577F9B-A1BB-0CB5-4502-8E6A25C27B66}"/>
          </ac:picMkLst>
        </pc:picChg>
      </pc:sldChg>
      <pc:sldChg chg="addSp delSp modSp new mod ord setBg">
        <pc:chgData name="Ashraf Alraie" userId="1dfc2808-a7c6-4a5e-a0f4-75990d76e384" providerId="ADAL" clId="{B6EDF160-4139-41C2-911E-43E1FA18D5F0}" dt="2024-05-13T06:26:22.940" v="292" actId="1076"/>
        <pc:sldMkLst>
          <pc:docMk/>
          <pc:sldMk cId="3456823337" sldId="562"/>
        </pc:sldMkLst>
        <pc:spChg chg="add mod">
          <ac:chgData name="Ashraf Alraie" userId="1dfc2808-a7c6-4a5e-a0f4-75990d76e384" providerId="ADAL" clId="{B6EDF160-4139-41C2-911E-43E1FA18D5F0}" dt="2024-05-13T06:26:22.940" v="292" actId="1076"/>
          <ac:spMkLst>
            <pc:docMk/>
            <pc:sldMk cId="3456823337" sldId="562"/>
            <ac:spMk id="2" creationId="{1E2D379B-3261-37DB-FA18-DB44BD8E9F62}"/>
          </ac:spMkLst>
        </pc:spChg>
        <pc:spChg chg="add del">
          <ac:chgData name="Ashraf Alraie" userId="1dfc2808-a7c6-4a5e-a0f4-75990d76e384" providerId="ADAL" clId="{B6EDF160-4139-41C2-911E-43E1FA18D5F0}" dt="2024-05-13T06:25:52.151" v="286" actId="26606"/>
          <ac:spMkLst>
            <pc:docMk/>
            <pc:sldMk cId="3456823337" sldId="562"/>
            <ac:spMk id="2055" creationId="{F3060C83-F051-4F0E-ABAD-AA0DFC48B218}"/>
          </ac:spMkLst>
        </pc:spChg>
        <pc:spChg chg="add del">
          <ac:chgData name="Ashraf Alraie" userId="1dfc2808-a7c6-4a5e-a0f4-75990d76e384" providerId="ADAL" clId="{B6EDF160-4139-41C2-911E-43E1FA18D5F0}" dt="2024-05-13T06:25:52.151" v="286" actId="26606"/>
          <ac:spMkLst>
            <pc:docMk/>
            <pc:sldMk cId="3456823337" sldId="562"/>
            <ac:spMk id="2057" creationId="{83C98ABE-055B-441F-B07E-44F97F083C39}"/>
          </ac:spMkLst>
        </pc:spChg>
        <pc:spChg chg="add del">
          <ac:chgData name="Ashraf Alraie" userId="1dfc2808-a7c6-4a5e-a0f4-75990d76e384" providerId="ADAL" clId="{B6EDF160-4139-41C2-911E-43E1FA18D5F0}" dt="2024-05-13T06:25:52.151" v="286" actId="26606"/>
          <ac:spMkLst>
            <pc:docMk/>
            <pc:sldMk cId="3456823337" sldId="562"/>
            <ac:spMk id="2059" creationId="{29FDB030-9B49-4CED-8CCD-4D99382388AC}"/>
          </ac:spMkLst>
        </pc:spChg>
        <pc:spChg chg="add del">
          <ac:chgData name="Ashraf Alraie" userId="1dfc2808-a7c6-4a5e-a0f4-75990d76e384" providerId="ADAL" clId="{B6EDF160-4139-41C2-911E-43E1FA18D5F0}" dt="2024-05-13T06:25:52.151" v="286" actId="26606"/>
          <ac:spMkLst>
            <pc:docMk/>
            <pc:sldMk cId="3456823337" sldId="562"/>
            <ac:spMk id="2061" creationId="{3783CA14-24A1-485C-8B30-D6A5D87987AD}"/>
          </ac:spMkLst>
        </pc:spChg>
        <pc:spChg chg="add del">
          <ac:chgData name="Ashraf Alraie" userId="1dfc2808-a7c6-4a5e-a0f4-75990d76e384" providerId="ADAL" clId="{B6EDF160-4139-41C2-911E-43E1FA18D5F0}" dt="2024-05-13T06:25:52.151" v="286" actId="26606"/>
          <ac:spMkLst>
            <pc:docMk/>
            <pc:sldMk cId="3456823337" sldId="562"/>
            <ac:spMk id="2063" creationId="{9A97C86A-04D6-40F7-AE84-31AB43E6A846}"/>
          </ac:spMkLst>
        </pc:spChg>
        <pc:spChg chg="add del">
          <ac:chgData name="Ashraf Alraie" userId="1dfc2808-a7c6-4a5e-a0f4-75990d76e384" providerId="ADAL" clId="{B6EDF160-4139-41C2-911E-43E1FA18D5F0}" dt="2024-05-13T06:25:52.151" v="286" actId="26606"/>
          <ac:spMkLst>
            <pc:docMk/>
            <pc:sldMk cId="3456823337" sldId="562"/>
            <ac:spMk id="2065" creationId="{FF9F2414-84E8-453E-B1F3-389FDE8192D9}"/>
          </ac:spMkLst>
        </pc:spChg>
        <pc:spChg chg="add del">
          <ac:chgData name="Ashraf Alraie" userId="1dfc2808-a7c6-4a5e-a0f4-75990d76e384" providerId="ADAL" clId="{B6EDF160-4139-41C2-911E-43E1FA18D5F0}" dt="2024-05-13T06:25:52.151" v="286" actId="26606"/>
          <ac:spMkLst>
            <pc:docMk/>
            <pc:sldMk cId="3456823337" sldId="562"/>
            <ac:spMk id="2067" creationId="{3ECA69A1-7536-43AC-85EF-C7106179F5ED}"/>
          </ac:spMkLst>
        </pc:spChg>
        <pc:spChg chg="add">
          <ac:chgData name="Ashraf Alraie" userId="1dfc2808-a7c6-4a5e-a0f4-75990d76e384" providerId="ADAL" clId="{B6EDF160-4139-41C2-911E-43E1FA18D5F0}" dt="2024-05-13T06:25:52.151" v="287" actId="26606"/>
          <ac:spMkLst>
            <pc:docMk/>
            <pc:sldMk cId="3456823337" sldId="562"/>
            <ac:spMk id="2069" creationId="{8950AD4C-6AF3-49F8-94E1-DBCAFB39478B}"/>
          </ac:spMkLst>
        </pc:spChg>
        <pc:spChg chg="add">
          <ac:chgData name="Ashraf Alraie" userId="1dfc2808-a7c6-4a5e-a0f4-75990d76e384" providerId="ADAL" clId="{B6EDF160-4139-41C2-911E-43E1FA18D5F0}" dt="2024-05-13T06:25:52.151" v="287" actId="26606"/>
          <ac:spMkLst>
            <pc:docMk/>
            <pc:sldMk cId="3456823337" sldId="562"/>
            <ac:spMk id="2070" creationId="{8DBEAE55-3EA1-41D7-A212-5F7D8986C1F2}"/>
          </ac:spMkLst>
        </pc:spChg>
        <pc:spChg chg="add">
          <ac:chgData name="Ashraf Alraie" userId="1dfc2808-a7c6-4a5e-a0f4-75990d76e384" providerId="ADAL" clId="{B6EDF160-4139-41C2-911E-43E1FA18D5F0}" dt="2024-05-13T06:25:52.151" v="287" actId="26606"/>
          <ac:spMkLst>
            <pc:docMk/>
            <pc:sldMk cId="3456823337" sldId="562"/>
            <ac:spMk id="2071" creationId="{CFC5F0E7-644F-4101-BE72-12825CF537E7}"/>
          </ac:spMkLst>
        </pc:spChg>
        <pc:spChg chg="add">
          <ac:chgData name="Ashraf Alraie" userId="1dfc2808-a7c6-4a5e-a0f4-75990d76e384" providerId="ADAL" clId="{B6EDF160-4139-41C2-911E-43E1FA18D5F0}" dt="2024-05-13T06:25:52.151" v="287" actId="26606"/>
          <ac:spMkLst>
            <pc:docMk/>
            <pc:sldMk cId="3456823337" sldId="562"/>
            <ac:spMk id="2072" creationId="{B1F9B6B4-B0C4-45C6-A086-901C960D03E7}"/>
          </ac:spMkLst>
        </pc:spChg>
        <pc:picChg chg="add mod">
          <ac:chgData name="Ashraf Alraie" userId="1dfc2808-a7c6-4a5e-a0f4-75990d76e384" providerId="ADAL" clId="{B6EDF160-4139-41C2-911E-43E1FA18D5F0}" dt="2024-05-13T06:25:52.151" v="287" actId="26606"/>
          <ac:picMkLst>
            <pc:docMk/>
            <pc:sldMk cId="3456823337" sldId="562"/>
            <ac:picMk id="2050" creationId="{0BED34DF-6C40-373E-AFF7-EC596326D2BC}"/>
          </ac:picMkLst>
        </pc:picChg>
      </pc:sldChg>
      <pc:sldChg chg="modSp add mod">
        <pc:chgData name="Ashraf Alraie" userId="1dfc2808-a7c6-4a5e-a0f4-75990d76e384" providerId="ADAL" clId="{B6EDF160-4139-41C2-911E-43E1FA18D5F0}" dt="2024-05-13T06:27:34.693" v="303" actId="1076"/>
        <pc:sldMkLst>
          <pc:docMk/>
          <pc:sldMk cId="2067422617" sldId="563"/>
        </pc:sldMkLst>
        <pc:spChg chg="mod">
          <ac:chgData name="Ashraf Alraie" userId="1dfc2808-a7c6-4a5e-a0f4-75990d76e384" providerId="ADAL" clId="{B6EDF160-4139-41C2-911E-43E1FA18D5F0}" dt="2024-05-13T06:27:34.693" v="303" actId="1076"/>
          <ac:spMkLst>
            <pc:docMk/>
            <pc:sldMk cId="2067422617" sldId="563"/>
            <ac:spMk id="48" creationId="{00000000-0000-0000-0000-000000000000}"/>
          </ac:spMkLst>
        </pc:spChg>
      </pc:sldChg>
      <pc:sldChg chg="modSp add mod">
        <pc:chgData name="Ashraf Alraie" userId="1dfc2808-a7c6-4a5e-a0f4-75990d76e384" providerId="ADAL" clId="{B6EDF160-4139-41C2-911E-43E1FA18D5F0}" dt="2024-05-13T06:27:56.689" v="306" actId="1076"/>
        <pc:sldMkLst>
          <pc:docMk/>
          <pc:sldMk cId="1621943825" sldId="564"/>
        </pc:sldMkLst>
        <pc:spChg chg="mod">
          <ac:chgData name="Ashraf Alraie" userId="1dfc2808-a7c6-4a5e-a0f4-75990d76e384" providerId="ADAL" clId="{B6EDF160-4139-41C2-911E-43E1FA18D5F0}" dt="2024-05-13T06:27:56.689" v="306" actId="1076"/>
          <ac:spMkLst>
            <pc:docMk/>
            <pc:sldMk cId="1621943825" sldId="564"/>
            <ac:spMk id="48" creationId="{00000000-0000-0000-0000-000000000000}"/>
          </ac:spMkLst>
        </pc:spChg>
      </pc:sldChg>
      <pc:sldChg chg="modSp add mod">
        <pc:chgData name="Ashraf Alraie" userId="1dfc2808-a7c6-4a5e-a0f4-75990d76e384" providerId="ADAL" clId="{B6EDF160-4139-41C2-911E-43E1FA18D5F0}" dt="2024-05-13T06:48:22.968" v="585" actId="20577"/>
        <pc:sldMkLst>
          <pc:docMk/>
          <pc:sldMk cId="987313597" sldId="565"/>
        </pc:sldMkLst>
        <pc:spChg chg="mod">
          <ac:chgData name="Ashraf Alraie" userId="1dfc2808-a7c6-4a5e-a0f4-75990d76e384" providerId="ADAL" clId="{B6EDF160-4139-41C2-911E-43E1FA18D5F0}" dt="2024-05-13T06:48:22.968" v="585" actId="20577"/>
          <ac:spMkLst>
            <pc:docMk/>
            <pc:sldMk cId="987313597" sldId="565"/>
            <ac:spMk id="48" creationId="{00000000-0000-0000-0000-000000000000}"/>
          </ac:spMkLst>
        </pc:spChg>
      </pc:sldChg>
      <pc:sldChg chg="modSp add mod">
        <pc:chgData name="Ashraf Alraie" userId="1dfc2808-a7c6-4a5e-a0f4-75990d76e384" providerId="ADAL" clId="{B6EDF160-4139-41C2-911E-43E1FA18D5F0}" dt="2024-05-13T06:29:14.316" v="311" actId="2711"/>
        <pc:sldMkLst>
          <pc:docMk/>
          <pc:sldMk cId="2758859843" sldId="566"/>
        </pc:sldMkLst>
        <pc:spChg chg="mod">
          <ac:chgData name="Ashraf Alraie" userId="1dfc2808-a7c6-4a5e-a0f4-75990d76e384" providerId="ADAL" clId="{B6EDF160-4139-41C2-911E-43E1FA18D5F0}" dt="2024-05-13T06:29:14.316" v="311" actId="2711"/>
          <ac:spMkLst>
            <pc:docMk/>
            <pc:sldMk cId="2758859843" sldId="566"/>
            <ac:spMk id="48" creationId="{00000000-0000-0000-0000-000000000000}"/>
          </ac:spMkLst>
        </pc:spChg>
      </pc:sldChg>
      <pc:sldChg chg="addSp modSp new mod setBg">
        <pc:chgData name="Ashraf Alraie" userId="1dfc2808-a7c6-4a5e-a0f4-75990d76e384" providerId="ADAL" clId="{B6EDF160-4139-41C2-911E-43E1FA18D5F0}" dt="2024-05-13T06:33:52.006" v="400" actId="1076"/>
        <pc:sldMkLst>
          <pc:docMk/>
          <pc:sldMk cId="1457188559" sldId="567"/>
        </pc:sldMkLst>
        <pc:spChg chg="add mod">
          <ac:chgData name="Ashraf Alraie" userId="1dfc2808-a7c6-4a5e-a0f4-75990d76e384" providerId="ADAL" clId="{B6EDF160-4139-41C2-911E-43E1FA18D5F0}" dt="2024-05-13T06:33:52.006" v="400" actId="1076"/>
          <ac:spMkLst>
            <pc:docMk/>
            <pc:sldMk cId="1457188559" sldId="567"/>
            <ac:spMk id="2" creationId="{921585FA-8F2D-3A6B-6626-5145BBF4D947}"/>
          </ac:spMkLst>
        </pc:spChg>
        <pc:spChg chg="add">
          <ac:chgData name="Ashraf Alraie" userId="1dfc2808-a7c6-4a5e-a0f4-75990d76e384" providerId="ADAL" clId="{B6EDF160-4139-41C2-911E-43E1FA18D5F0}" dt="2024-05-13T06:32:55.925" v="355" actId="26606"/>
          <ac:spMkLst>
            <pc:docMk/>
            <pc:sldMk cId="1457188559" sldId="567"/>
            <ac:spMk id="3079" creationId="{8950AD4C-6AF3-49F8-94E1-DBCAFB39478B}"/>
          </ac:spMkLst>
        </pc:spChg>
        <pc:spChg chg="add">
          <ac:chgData name="Ashraf Alraie" userId="1dfc2808-a7c6-4a5e-a0f4-75990d76e384" providerId="ADAL" clId="{B6EDF160-4139-41C2-911E-43E1FA18D5F0}" dt="2024-05-13T06:32:55.925" v="355" actId="26606"/>
          <ac:spMkLst>
            <pc:docMk/>
            <pc:sldMk cId="1457188559" sldId="567"/>
            <ac:spMk id="3081" creationId="{8DBEAE55-3EA1-41D7-A212-5F7D8986C1F2}"/>
          </ac:spMkLst>
        </pc:spChg>
        <pc:spChg chg="add">
          <ac:chgData name="Ashraf Alraie" userId="1dfc2808-a7c6-4a5e-a0f4-75990d76e384" providerId="ADAL" clId="{B6EDF160-4139-41C2-911E-43E1FA18D5F0}" dt="2024-05-13T06:32:55.925" v="355" actId="26606"/>
          <ac:spMkLst>
            <pc:docMk/>
            <pc:sldMk cId="1457188559" sldId="567"/>
            <ac:spMk id="3083" creationId="{CFC5F0E7-644F-4101-BE72-12825CF537E7}"/>
          </ac:spMkLst>
        </pc:spChg>
        <pc:spChg chg="add">
          <ac:chgData name="Ashraf Alraie" userId="1dfc2808-a7c6-4a5e-a0f4-75990d76e384" providerId="ADAL" clId="{B6EDF160-4139-41C2-911E-43E1FA18D5F0}" dt="2024-05-13T06:32:55.925" v="355" actId="26606"/>
          <ac:spMkLst>
            <pc:docMk/>
            <pc:sldMk cId="1457188559" sldId="567"/>
            <ac:spMk id="3085" creationId="{B1F9B6B4-B0C4-45C6-A086-901C960D03E7}"/>
          </ac:spMkLst>
        </pc:spChg>
        <pc:picChg chg="add mod">
          <ac:chgData name="Ashraf Alraie" userId="1dfc2808-a7c6-4a5e-a0f4-75990d76e384" providerId="ADAL" clId="{B6EDF160-4139-41C2-911E-43E1FA18D5F0}" dt="2024-05-13T06:32:55.925" v="355" actId="26606"/>
          <ac:picMkLst>
            <pc:docMk/>
            <pc:sldMk cId="1457188559" sldId="567"/>
            <ac:picMk id="3074" creationId="{A1BA3540-88AF-6DCD-4108-7FF31E851958}"/>
          </ac:picMkLst>
        </pc:picChg>
      </pc:sldChg>
      <pc:sldChg chg="modSp add mod">
        <pc:chgData name="Ashraf Alraie" userId="1dfc2808-a7c6-4a5e-a0f4-75990d76e384" providerId="ADAL" clId="{B6EDF160-4139-41C2-911E-43E1FA18D5F0}" dt="2024-05-13T06:41:18.935" v="463" actId="1076"/>
        <pc:sldMkLst>
          <pc:docMk/>
          <pc:sldMk cId="2395153258" sldId="568"/>
        </pc:sldMkLst>
        <pc:spChg chg="mod">
          <ac:chgData name="Ashraf Alraie" userId="1dfc2808-a7c6-4a5e-a0f4-75990d76e384" providerId="ADAL" clId="{B6EDF160-4139-41C2-911E-43E1FA18D5F0}" dt="2024-05-13T06:41:18.935" v="463" actId="1076"/>
          <ac:spMkLst>
            <pc:docMk/>
            <pc:sldMk cId="2395153258" sldId="568"/>
            <ac:spMk id="48" creationId="{00000000-0000-0000-0000-000000000000}"/>
          </ac:spMkLst>
        </pc:spChg>
      </pc:sldChg>
      <pc:sldChg chg="modSp add mod">
        <pc:chgData name="Ashraf Alraie" userId="1dfc2808-a7c6-4a5e-a0f4-75990d76e384" providerId="ADAL" clId="{B6EDF160-4139-41C2-911E-43E1FA18D5F0}" dt="2024-05-13T06:41:24.781" v="465" actId="1076"/>
        <pc:sldMkLst>
          <pc:docMk/>
          <pc:sldMk cId="2596964556" sldId="569"/>
        </pc:sldMkLst>
        <pc:spChg chg="mod">
          <ac:chgData name="Ashraf Alraie" userId="1dfc2808-a7c6-4a5e-a0f4-75990d76e384" providerId="ADAL" clId="{B6EDF160-4139-41C2-911E-43E1FA18D5F0}" dt="2024-05-13T06:41:24.781" v="465" actId="1076"/>
          <ac:spMkLst>
            <pc:docMk/>
            <pc:sldMk cId="2596964556" sldId="569"/>
            <ac:spMk id="48" creationId="{00000000-0000-0000-0000-000000000000}"/>
          </ac:spMkLst>
        </pc:spChg>
      </pc:sldChg>
      <pc:sldChg chg="modSp add mod">
        <pc:chgData name="Ashraf Alraie" userId="1dfc2808-a7c6-4a5e-a0f4-75990d76e384" providerId="ADAL" clId="{B6EDF160-4139-41C2-911E-43E1FA18D5F0}" dt="2024-05-13T06:44:05.077" v="478" actId="1076"/>
        <pc:sldMkLst>
          <pc:docMk/>
          <pc:sldMk cId="4261724668" sldId="570"/>
        </pc:sldMkLst>
        <pc:spChg chg="mod">
          <ac:chgData name="Ashraf Alraie" userId="1dfc2808-a7c6-4a5e-a0f4-75990d76e384" providerId="ADAL" clId="{B6EDF160-4139-41C2-911E-43E1FA18D5F0}" dt="2024-05-13T06:44:05.077" v="478" actId="1076"/>
          <ac:spMkLst>
            <pc:docMk/>
            <pc:sldMk cId="4261724668" sldId="570"/>
            <ac:spMk id="48" creationId="{00000000-0000-0000-0000-000000000000}"/>
          </ac:spMkLst>
        </pc:spChg>
      </pc:sldChg>
      <pc:sldChg chg="modSp add mod">
        <pc:chgData name="Ashraf Alraie" userId="1dfc2808-a7c6-4a5e-a0f4-75990d76e384" providerId="ADAL" clId="{B6EDF160-4139-41C2-911E-43E1FA18D5F0}" dt="2024-05-13T06:48:36.811" v="596" actId="20577"/>
        <pc:sldMkLst>
          <pc:docMk/>
          <pc:sldMk cId="3425431685" sldId="571"/>
        </pc:sldMkLst>
        <pc:spChg chg="mod">
          <ac:chgData name="Ashraf Alraie" userId="1dfc2808-a7c6-4a5e-a0f4-75990d76e384" providerId="ADAL" clId="{B6EDF160-4139-41C2-911E-43E1FA18D5F0}" dt="2024-05-13T06:48:36.811" v="596" actId="20577"/>
          <ac:spMkLst>
            <pc:docMk/>
            <pc:sldMk cId="3425431685" sldId="571"/>
            <ac:spMk id="48" creationId="{00000000-0000-0000-0000-000000000000}"/>
          </ac:spMkLst>
        </pc:spChg>
      </pc:sldChg>
      <pc:sldChg chg="modSp add mod">
        <pc:chgData name="Ashraf Alraie" userId="1dfc2808-a7c6-4a5e-a0f4-75990d76e384" providerId="ADAL" clId="{B6EDF160-4139-41C2-911E-43E1FA18D5F0}" dt="2024-05-13T06:44:27.987" v="483" actId="1076"/>
        <pc:sldMkLst>
          <pc:docMk/>
          <pc:sldMk cId="771645805" sldId="572"/>
        </pc:sldMkLst>
        <pc:spChg chg="mod">
          <ac:chgData name="Ashraf Alraie" userId="1dfc2808-a7c6-4a5e-a0f4-75990d76e384" providerId="ADAL" clId="{B6EDF160-4139-41C2-911E-43E1FA18D5F0}" dt="2024-05-13T06:44:27.987" v="483" actId="1076"/>
          <ac:spMkLst>
            <pc:docMk/>
            <pc:sldMk cId="771645805" sldId="572"/>
            <ac:spMk id="48" creationId="{00000000-0000-0000-0000-000000000000}"/>
          </ac:spMkLst>
        </pc:spChg>
      </pc:sldChg>
      <pc:sldChg chg="modSp add mod">
        <pc:chgData name="Ashraf Alraie" userId="1dfc2808-a7c6-4a5e-a0f4-75990d76e384" providerId="ADAL" clId="{B6EDF160-4139-41C2-911E-43E1FA18D5F0}" dt="2024-05-13T06:44:37.771" v="486" actId="1076"/>
        <pc:sldMkLst>
          <pc:docMk/>
          <pc:sldMk cId="3550394724" sldId="573"/>
        </pc:sldMkLst>
        <pc:spChg chg="mod">
          <ac:chgData name="Ashraf Alraie" userId="1dfc2808-a7c6-4a5e-a0f4-75990d76e384" providerId="ADAL" clId="{B6EDF160-4139-41C2-911E-43E1FA18D5F0}" dt="2024-05-13T06:44:33.976" v="485" actId="1076"/>
          <ac:spMkLst>
            <pc:docMk/>
            <pc:sldMk cId="3550394724" sldId="573"/>
            <ac:spMk id="25" creationId="{00000000-0000-0000-0000-000000000000}"/>
          </ac:spMkLst>
        </pc:spChg>
        <pc:spChg chg="mod">
          <ac:chgData name="Ashraf Alraie" userId="1dfc2808-a7c6-4a5e-a0f4-75990d76e384" providerId="ADAL" clId="{B6EDF160-4139-41C2-911E-43E1FA18D5F0}" dt="2024-05-13T06:44:37.771" v="486" actId="1076"/>
          <ac:spMkLst>
            <pc:docMk/>
            <pc:sldMk cId="3550394724" sldId="573"/>
            <ac:spMk id="48" creationId="{00000000-0000-0000-0000-000000000000}"/>
          </ac:spMkLst>
        </pc:spChg>
      </pc:sldChg>
      <pc:sldChg chg="modSp add mod">
        <pc:chgData name="Ashraf Alraie" userId="1dfc2808-a7c6-4a5e-a0f4-75990d76e384" providerId="ADAL" clId="{B6EDF160-4139-41C2-911E-43E1FA18D5F0}" dt="2024-05-13T06:46:13.846" v="583" actId="1076"/>
        <pc:sldMkLst>
          <pc:docMk/>
          <pc:sldMk cId="1325262648" sldId="574"/>
        </pc:sldMkLst>
        <pc:spChg chg="mod">
          <ac:chgData name="Ashraf Alraie" userId="1dfc2808-a7c6-4a5e-a0f4-75990d76e384" providerId="ADAL" clId="{B6EDF160-4139-41C2-911E-43E1FA18D5F0}" dt="2024-05-13T06:46:13.846" v="583" actId="1076"/>
          <ac:spMkLst>
            <pc:docMk/>
            <pc:sldMk cId="1325262648" sldId="574"/>
            <ac:spMk id="48" creationId="{00000000-0000-0000-0000-000000000000}"/>
          </ac:spMkLst>
        </pc:spChg>
      </pc:sldChg>
      <pc:sldChg chg="add del">
        <pc:chgData name="Ashraf Alraie" userId="1dfc2808-a7c6-4a5e-a0f4-75990d76e384" providerId="ADAL" clId="{B6EDF160-4139-41C2-911E-43E1FA18D5F0}" dt="2024-05-13T06:46:19.805" v="584" actId="47"/>
        <pc:sldMkLst>
          <pc:docMk/>
          <pc:sldMk cId="350263155" sldId="575"/>
        </pc:sldMkLst>
      </pc:sldChg>
      <pc:sldChg chg="add del">
        <pc:chgData name="Ashraf Alraie" userId="1dfc2808-a7c6-4a5e-a0f4-75990d76e384" providerId="ADAL" clId="{B6EDF160-4139-41C2-911E-43E1FA18D5F0}" dt="2024-05-13T06:46:19.805" v="584" actId="47"/>
        <pc:sldMkLst>
          <pc:docMk/>
          <pc:sldMk cId="951306762" sldId="576"/>
        </pc:sldMkLst>
      </pc:sldChg>
      <pc:sldChg chg="addSp modSp new mod setBg">
        <pc:chgData name="Ashraf Alraie" userId="1dfc2808-a7c6-4a5e-a0f4-75990d76e384" providerId="ADAL" clId="{B6EDF160-4139-41C2-911E-43E1FA18D5F0}" dt="2024-05-13T06:42:52.894" v="475" actId="1076"/>
        <pc:sldMkLst>
          <pc:docMk/>
          <pc:sldMk cId="2741126520" sldId="577"/>
        </pc:sldMkLst>
        <pc:spChg chg="add mod">
          <ac:chgData name="Ashraf Alraie" userId="1dfc2808-a7c6-4a5e-a0f4-75990d76e384" providerId="ADAL" clId="{B6EDF160-4139-41C2-911E-43E1FA18D5F0}" dt="2024-05-13T06:42:52.894" v="475" actId="1076"/>
          <ac:spMkLst>
            <pc:docMk/>
            <pc:sldMk cId="2741126520" sldId="577"/>
            <ac:spMk id="3" creationId="{15172209-9FA6-5AC3-888C-2BFFDCE4EAA3}"/>
          </ac:spMkLst>
        </pc:spChg>
        <pc:spChg chg="add">
          <ac:chgData name="Ashraf Alraie" userId="1dfc2808-a7c6-4a5e-a0f4-75990d76e384" providerId="ADAL" clId="{B6EDF160-4139-41C2-911E-43E1FA18D5F0}" dt="2024-05-13T06:42:14.173" v="468" actId="26606"/>
          <ac:spMkLst>
            <pc:docMk/>
            <pc:sldMk cId="2741126520" sldId="577"/>
            <ac:spMk id="8199" creationId="{F3060C83-F051-4F0E-ABAD-AA0DFC48B218}"/>
          </ac:spMkLst>
        </pc:spChg>
        <pc:spChg chg="add">
          <ac:chgData name="Ashraf Alraie" userId="1dfc2808-a7c6-4a5e-a0f4-75990d76e384" providerId="ADAL" clId="{B6EDF160-4139-41C2-911E-43E1FA18D5F0}" dt="2024-05-13T06:42:14.173" v="468" actId="26606"/>
          <ac:spMkLst>
            <pc:docMk/>
            <pc:sldMk cId="2741126520" sldId="577"/>
            <ac:spMk id="8201" creationId="{83C98ABE-055B-441F-B07E-44F97F083C39}"/>
          </ac:spMkLst>
        </pc:spChg>
        <pc:spChg chg="add">
          <ac:chgData name="Ashraf Alraie" userId="1dfc2808-a7c6-4a5e-a0f4-75990d76e384" providerId="ADAL" clId="{B6EDF160-4139-41C2-911E-43E1FA18D5F0}" dt="2024-05-13T06:42:14.173" v="468" actId="26606"/>
          <ac:spMkLst>
            <pc:docMk/>
            <pc:sldMk cId="2741126520" sldId="577"/>
            <ac:spMk id="8203" creationId="{29FDB030-9B49-4CED-8CCD-4D99382388AC}"/>
          </ac:spMkLst>
        </pc:spChg>
        <pc:spChg chg="add">
          <ac:chgData name="Ashraf Alraie" userId="1dfc2808-a7c6-4a5e-a0f4-75990d76e384" providerId="ADAL" clId="{B6EDF160-4139-41C2-911E-43E1FA18D5F0}" dt="2024-05-13T06:42:14.173" v="468" actId="26606"/>
          <ac:spMkLst>
            <pc:docMk/>
            <pc:sldMk cId="2741126520" sldId="577"/>
            <ac:spMk id="8205" creationId="{3783CA14-24A1-485C-8B30-D6A5D87987AD}"/>
          </ac:spMkLst>
        </pc:spChg>
        <pc:spChg chg="add">
          <ac:chgData name="Ashraf Alraie" userId="1dfc2808-a7c6-4a5e-a0f4-75990d76e384" providerId="ADAL" clId="{B6EDF160-4139-41C2-911E-43E1FA18D5F0}" dt="2024-05-13T06:42:14.173" v="468" actId="26606"/>
          <ac:spMkLst>
            <pc:docMk/>
            <pc:sldMk cId="2741126520" sldId="577"/>
            <ac:spMk id="8207" creationId="{9A97C86A-04D6-40F7-AE84-31AB43E6A846}"/>
          </ac:spMkLst>
        </pc:spChg>
        <pc:spChg chg="add">
          <ac:chgData name="Ashraf Alraie" userId="1dfc2808-a7c6-4a5e-a0f4-75990d76e384" providerId="ADAL" clId="{B6EDF160-4139-41C2-911E-43E1FA18D5F0}" dt="2024-05-13T06:42:14.173" v="468" actId="26606"/>
          <ac:spMkLst>
            <pc:docMk/>
            <pc:sldMk cId="2741126520" sldId="577"/>
            <ac:spMk id="8209" creationId="{FF9F2414-84E8-453E-B1F3-389FDE8192D9}"/>
          </ac:spMkLst>
        </pc:spChg>
        <pc:spChg chg="add">
          <ac:chgData name="Ashraf Alraie" userId="1dfc2808-a7c6-4a5e-a0f4-75990d76e384" providerId="ADAL" clId="{B6EDF160-4139-41C2-911E-43E1FA18D5F0}" dt="2024-05-13T06:42:14.173" v="468" actId="26606"/>
          <ac:spMkLst>
            <pc:docMk/>
            <pc:sldMk cId="2741126520" sldId="577"/>
            <ac:spMk id="8211" creationId="{3ECA69A1-7536-43AC-85EF-C7106179F5ED}"/>
          </ac:spMkLst>
        </pc:spChg>
        <pc:picChg chg="add mod">
          <ac:chgData name="Ashraf Alraie" userId="1dfc2808-a7c6-4a5e-a0f4-75990d76e384" providerId="ADAL" clId="{B6EDF160-4139-41C2-911E-43E1FA18D5F0}" dt="2024-05-13T06:42:47.932" v="473" actId="1076"/>
          <ac:picMkLst>
            <pc:docMk/>
            <pc:sldMk cId="2741126520" sldId="577"/>
            <ac:picMk id="8194" creationId="{8A6CF29C-DC59-73E9-AD57-238BE58091B1}"/>
          </ac:picMkLst>
        </pc:picChg>
      </pc:sldChg>
    </pc:docChg>
  </pc:docChgLst>
  <pc:docChgLst>
    <pc:chgData name="Ashraf Alraie" userId="1dfc2808-a7c6-4a5e-a0f4-75990d76e384" providerId="ADAL" clId="{948092C0-BE14-40BB-830F-051AC1BF7B27}"/>
    <pc:docChg chg="custSel modSld">
      <pc:chgData name="Ashraf Alraie" userId="1dfc2808-a7c6-4a5e-a0f4-75990d76e384" providerId="ADAL" clId="{948092C0-BE14-40BB-830F-051AC1BF7B27}" dt="2024-05-13T06:04:08.005" v="8" actId="20577"/>
      <pc:docMkLst>
        <pc:docMk/>
      </pc:docMkLst>
      <pc:sldChg chg="delSp mod">
        <pc:chgData name="Ashraf Alraie" userId="1dfc2808-a7c6-4a5e-a0f4-75990d76e384" providerId="ADAL" clId="{948092C0-BE14-40BB-830F-051AC1BF7B27}" dt="2024-05-13T06:03:15.538" v="0" actId="478"/>
        <pc:sldMkLst>
          <pc:docMk/>
          <pc:sldMk cId="0" sldId="303"/>
        </pc:sldMkLst>
        <pc:picChg chg="del">
          <ac:chgData name="Ashraf Alraie" userId="1dfc2808-a7c6-4a5e-a0f4-75990d76e384" providerId="ADAL" clId="{948092C0-BE14-40BB-830F-051AC1BF7B27}" dt="2024-05-13T06:03:15.538" v="0" actId="478"/>
          <ac:picMkLst>
            <pc:docMk/>
            <pc:sldMk cId="0" sldId="303"/>
            <ac:picMk id="22" creationId="{00000000-0000-0000-0000-000000000000}"/>
          </ac:picMkLst>
        </pc:picChg>
      </pc:sldChg>
      <pc:sldChg chg="modSp mod">
        <pc:chgData name="Ashraf Alraie" userId="1dfc2808-a7c6-4a5e-a0f4-75990d76e384" providerId="ADAL" clId="{948092C0-BE14-40BB-830F-051AC1BF7B27}" dt="2024-05-13T06:03:26.227" v="2" actId="1076"/>
        <pc:sldMkLst>
          <pc:docMk/>
          <pc:sldMk cId="0" sldId="480"/>
        </pc:sldMkLst>
        <pc:spChg chg="mod">
          <ac:chgData name="Ashraf Alraie" userId="1dfc2808-a7c6-4a5e-a0f4-75990d76e384" providerId="ADAL" clId="{948092C0-BE14-40BB-830F-051AC1BF7B27}" dt="2024-05-13T06:03:26.227" v="2" actId="1076"/>
          <ac:spMkLst>
            <pc:docMk/>
            <pc:sldMk cId="0" sldId="480"/>
            <ac:spMk id="31" creationId="{00000000-0000-0000-0000-000000000000}"/>
          </ac:spMkLst>
        </pc:spChg>
      </pc:sldChg>
      <pc:sldChg chg="modSp mod">
        <pc:chgData name="Ashraf Alraie" userId="1dfc2808-a7c6-4a5e-a0f4-75990d76e384" providerId="ADAL" clId="{948092C0-BE14-40BB-830F-051AC1BF7B27}" dt="2024-05-13T06:04:08.005" v="8" actId="20577"/>
        <pc:sldMkLst>
          <pc:docMk/>
          <pc:sldMk cId="3587405530" sldId="532"/>
        </pc:sldMkLst>
        <pc:spChg chg="mod">
          <ac:chgData name="Ashraf Alraie" userId="1dfc2808-a7c6-4a5e-a0f4-75990d76e384" providerId="ADAL" clId="{948092C0-BE14-40BB-830F-051AC1BF7B27}" dt="2024-05-13T06:04:08.005" v="8" actId="20577"/>
          <ac:spMkLst>
            <pc:docMk/>
            <pc:sldMk cId="3587405530" sldId="532"/>
            <ac:spMk id="31" creationId="{00000000-0000-0000-0000-000000000000}"/>
          </ac:spMkLst>
        </pc:spChg>
      </pc:sldChg>
    </pc:docChg>
  </pc:docChgLst>
  <pc:docChgLst>
    <pc:chgData name="Ashraf Alraie" userId="1dfc2808-a7c6-4a5e-a0f4-75990d76e384" providerId="ADAL" clId="{3EE92EEC-C548-40EF-8015-52F6E9327ECB}"/>
    <pc:docChg chg="undo custSel addSld delSld modSld sldOrd modSection">
      <pc:chgData name="Ashraf Alraie" userId="1dfc2808-a7c6-4a5e-a0f4-75990d76e384" providerId="ADAL" clId="{3EE92EEC-C548-40EF-8015-52F6E9327ECB}" dt="2024-05-23T09:02:00.861" v="1208" actId="1076"/>
      <pc:docMkLst>
        <pc:docMk/>
      </pc:docMkLst>
      <pc:sldChg chg="modSp mod">
        <pc:chgData name="Ashraf Alraie" userId="1dfc2808-a7c6-4a5e-a0f4-75990d76e384" providerId="ADAL" clId="{3EE92EEC-C548-40EF-8015-52F6E9327ECB}" dt="2024-05-23T07:42:03.491" v="100" actId="20577"/>
        <pc:sldMkLst>
          <pc:docMk/>
          <pc:sldMk cId="0" sldId="271"/>
        </pc:sldMkLst>
        <pc:spChg chg="mod">
          <ac:chgData name="Ashraf Alraie" userId="1dfc2808-a7c6-4a5e-a0f4-75990d76e384" providerId="ADAL" clId="{3EE92EEC-C548-40EF-8015-52F6E9327ECB}" dt="2024-05-23T07:42:03.491" v="100" actId="20577"/>
          <ac:spMkLst>
            <pc:docMk/>
            <pc:sldMk cId="0" sldId="271"/>
            <ac:spMk id="34" creationId="{00000000-0000-0000-0000-000000000000}"/>
          </ac:spMkLst>
        </pc:spChg>
        <pc:spChg chg="mod">
          <ac:chgData name="Ashraf Alraie" userId="1dfc2808-a7c6-4a5e-a0f4-75990d76e384" providerId="ADAL" clId="{3EE92EEC-C548-40EF-8015-52F6E9327ECB}" dt="2024-05-23T07:40:48.387" v="71" actId="20577"/>
          <ac:spMkLst>
            <pc:docMk/>
            <pc:sldMk cId="0" sldId="271"/>
            <ac:spMk id="41" creationId="{00000000-0000-0000-0000-000000000000}"/>
          </ac:spMkLst>
        </pc:spChg>
        <pc:spChg chg="mod">
          <ac:chgData name="Ashraf Alraie" userId="1dfc2808-a7c6-4a5e-a0f4-75990d76e384" providerId="ADAL" clId="{3EE92EEC-C548-40EF-8015-52F6E9327ECB}" dt="2024-05-23T07:34:02.776" v="4" actId="20577"/>
          <ac:spMkLst>
            <pc:docMk/>
            <pc:sldMk cId="0" sldId="271"/>
            <ac:spMk id="43" creationId="{00000000-0000-0000-0000-000000000000}"/>
          </ac:spMkLst>
        </pc:spChg>
      </pc:sldChg>
      <pc:sldChg chg="modSp mod">
        <pc:chgData name="Ashraf Alraie" userId="1dfc2808-a7c6-4a5e-a0f4-75990d76e384" providerId="ADAL" clId="{3EE92EEC-C548-40EF-8015-52F6E9327ECB}" dt="2024-05-23T07:33:42.373" v="1" actId="20577"/>
        <pc:sldMkLst>
          <pc:docMk/>
          <pc:sldMk cId="0" sldId="303"/>
        </pc:sldMkLst>
        <pc:spChg chg="mod">
          <ac:chgData name="Ashraf Alraie" userId="1dfc2808-a7c6-4a5e-a0f4-75990d76e384" providerId="ADAL" clId="{3EE92EEC-C548-40EF-8015-52F6E9327ECB}" dt="2024-05-23T07:33:42.373" v="1" actId="20577"/>
          <ac:spMkLst>
            <pc:docMk/>
            <pc:sldMk cId="0" sldId="303"/>
            <ac:spMk id="10" creationId="{00000000-0000-0000-0000-000000000000}"/>
          </ac:spMkLst>
        </pc:spChg>
      </pc:sldChg>
      <pc:sldChg chg="modSp mod">
        <pc:chgData name="Ashraf Alraie" userId="1dfc2808-a7c6-4a5e-a0f4-75990d76e384" providerId="ADAL" clId="{3EE92EEC-C548-40EF-8015-52F6E9327ECB}" dt="2024-05-23T07:33:37.330" v="0" actId="20577"/>
        <pc:sldMkLst>
          <pc:docMk/>
          <pc:sldMk cId="0" sldId="480"/>
        </pc:sldMkLst>
        <pc:spChg chg="mod">
          <ac:chgData name="Ashraf Alraie" userId="1dfc2808-a7c6-4a5e-a0f4-75990d76e384" providerId="ADAL" clId="{3EE92EEC-C548-40EF-8015-52F6E9327ECB}" dt="2024-05-23T07:33:37.330" v="0" actId="20577"/>
          <ac:spMkLst>
            <pc:docMk/>
            <pc:sldMk cId="0" sldId="480"/>
            <ac:spMk id="34" creationId="{00000000-0000-0000-0000-000000000000}"/>
          </ac:spMkLst>
        </pc:spChg>
      </pc:sldChg>
      <pc:sldChg chg="modSp mod">
        <pc:chgData name="Ashraf Alraie" userId="1dfc2808-a7c6-4a5e-a0f4-75990d76e384" providerId="ADAL" clId="{3EE92EEC-C548-40EF-8015-52F6E9327ECB}" dt="2024-05-23T07:45:26.635" v="106" actId="1076"/>
        <pc:sldMkLst>
          <pc:docMk/>
          <pc:sldMk cId="3587405530" sldId="532"/>
        </pc:sldMkLst>
        <pc:spChg chg="mod">
          <ac:chgData name="Ashraf Alraie" userId="1dfc2808-a7c6-4a5e-a0f4-75990d76e384" providerId="ADAL" clId="{3EE92EEC-C548-40EF-8015-52F6E9327ECB}" dt="2024-05-23T07:34:07.962" v="5" actId="20577"/>
          <ac:spMkLst>
            <pc:docMk/>
            <pc:sldMk cId="3587405530" sldId="532"/>
            <ac:spMk id="10" creationId="{04BB1697-3920-EF7F-8986-93E0DB847595}"/>
          </ac:spMkLst>
        </pc:spChg>
        <pc:spChg chg="mod">
          <ac:chgData name="Ashraf Alraie" userId="1dfc2808-a7c6-4a5e-a0f4-75990d76e384" providerId="ADAL" clId="{3EE92EEC-C548-40EF-8015-52F6E9327ECB}" dt="2024-05-23T07:45:26.635" v="106" actId="1076"/>
          <ac:spMkLst>
            <pc:docMk/>
            <pc:sldMk cId="3587405530" sldId="532"/>
            <ac:spMk id="31" creationId="{00000000-0000-0000-0000-000000000000}"/>
          </ac:spMkLst>
        </pc:spChg>
      </pc:sldChg>
      <pc:sldChg chg="modSp del mod">
        <pc:chgData name="Ashraf Alraie" userId="1dfc2808-a7c6-4a5e-a0f4-75990d76e384" providerId="ADAL" clId="{3EE92EEC-C548-40EF-8015-52F6E9327ECB}" dt="2024-05-23T09:00:10.704" v="1193" actId="47"/>
        <pc:sldMkLst>
          <pc:docMk/>
          <pc:sldMk cId="1796360835" sldId="533"/>
        </pc:sldMkLst>
        <pc:spChg chg="mod">
          <ac:chgData name="Ashraf Alraie" userId="1dfc2808-a7c6-4a5e-a0f4-75990d76e384" providerId="ADAL" clId="{3EE92EEC-C548-40EF-8015-52F6E9327ECB}" dt="2024-05-23T07:35:32.236" v="19" actId="20577"/>
          <ac:spMkLst>
            <pc:docMk/>
            <pc:sldMk cId="1796360835" sldId="533"/>
            <ac:spMk id="10" creationId="{A5411EAB-4CD5-6371-96B7-D82DA2D001C2}"/>
          </ac:spMkLst>
        </pc:spChg>
      </pc:sldChg>
      <pc:sldChg chg="modSp mod">
        <pc:chgData name="Ashraf Alraie" userId="1dfc2808-a7c6-4a5e-a0f4-75990d76e384" providerId="ADAL" clId="{3EE92EEC-C548-40EF-8015-52F6E9327ECB}" dt="2024-05-23T09:02:00.861" v="1208" actId="1076"/>
        <pc:sldMkLst>
          <pc:docMk/>
          <pc:sldMk cId="1325262648" sldId="574"/>
        </pc:sldMkLst>
        <pc:spChg chg="mod">
          <ac:chgData name="Ashraf Alraie" userId="1dfc2808-a7c6-4a5e-a0f4-75990d76e384" providerId="ADAL" clId="{3EE92EEC-C548-40EF-8015-52F6E9327ECB}" dt="2024-05-23T07:37:24.750" v="31" actId="20577"/>
          <ac:spMkLst>
            <pc:docMk/>
            <pc:sldMk cId="1325262648" sldId="574"/>
            <ac:spMk id="8" creationId="{75AD16BB-50F3-9004-A6D6-9A4A4B3B0D3A}"/>
          </ac:spMkLst>
        </pc:spChg>
        <pc:spChg chg="mod">
          <ac:chgData name="Ashraf Alraie" userId="1dfc2808-a7c6-4a5e-a0f4-75990d76e384" providerId="ADAL" clId="{3EE92EEC-C548-40EF-8015-52F6E9327ECB}" dt="2024-05-23T09:02:00.861" v="1208" actId="1076"/>
          <ac:spMkLst>
            <pc:docMk/>
            <pc:sldMk cId="1325262648" sldId="574"/>
            <ac:spMk id="48" creationId="{00000000-0000-0000-0000-000000000000}"/>
          </ac:spMkLst>
        </pc:spChg>
      </pc:sldChg>
      <pc:sldChg chg="modSp mod">
        <pc:chgData name="Ashraf Alraie" userId="1dfc2808-a7c6-4a5e-a0f4-75990d76e384" providerId="ADAL" clId="{3EE92EEC-C548-40EF-8015-52F6E9327ECB}" dt="2024-05-23T07:38:01.070" v="33" actId="1076"/>
        <pc:sldMkLst>
          <pc:docMk/>
          <pc:sldMk cId="2675521782" sldId="578"/>
        </pc:sldMkLst>
        <pc:spChg chg="mod">
          <ac:chgData name="Ashraf Alraie" userId="1dfc2808-a7c6-4a5e-a0f4-75990d76e384" providerId="ADAL" clId="{3EE92EEC-C548-40EF-8015-52F6E9327ECB}" dt="2024-05-23T07:33:48.001" v="2" actId="20577"/>
          <ac:spMkLst>
            <pc:docMk/>
            <pc:sldMk cId="2675521782" sldId="578"/>
            <ac:spMk id="8" creationId="{75AD16BB-50F3-9004-A6D6-9A4A4B3B0D3A}"/>
          </ac:spMkLst>
        </pc:spChg>
        <pc:spChg chg="mod">
          <ac:chgData name="Ashraf Alraie" userId="1dfc2808-a7c6-4a5e-a0f4-75990d76e384" providerId="ADAL" clId="{3EE92EEC-C548-40EF-8015-52F6E9327ECB}" dt="2024-05-23T07:38:01.070" v="33" actId="1076"/>
          <ac:spMkLst>
            <pc:docMk/>
            <pc:sldMk cId="2675521782" sldId="578"/>
            <ac:spMk id="48" creationId="{00000000-0000-0000-0000-000000000000}"/>
          </ac:spMkLst>
        </pc:spChg>
      </pc:sldChg>
      <pc:sldChg chg="modSp mod">
        <pc:chgData name="Ashraf Alraie" userId="1dfc2808-a7c6-4a5e-a0f4-75990d76e384" providerId="ADAL" clId="{3EE92EEC-C548-40EF-8015-52F6E9327ECB}" dt="2024-05-23T07:38:45.322" v="36" actId="1076"/>
        <pc:sldMkLst>
          <pc:docMk/>
          <pc:sldMk cId="477649331" sldId="587"/>
        </pc:sldMkLst>
        <pc:spChg chg="mod">
          <ac:chgData name="Ashraf Alraie" userId="1dfc2808-a7c6-4a5e-a0f4-75990d76e384" providerId="ADAL" clId="{3EE92EEC-C548-40EF-8015-52F6E9327ECB}" dt="2024-05-23T07:33:54.443" v="3" actId="20577"/>
          <ac:spMkLst>
            <pc:docMk/>
            <pc:sldMk cId="477649331" sldId="587"/>
            <ac:spMk id="8" creationId="{75AD16BB-50F3-9004-A6D6-9A4A4B3B0D3A}"/>
          </ac:spMkLst>
        </pc:spChg>
        <pc:spChg chg="mod">
          <ac:chgData name="Ashraf Alraie" userId="1dfc2808-a7c6-4a5e-a0f4-75990d76e384" providerId="ADAL" clId="{3EE92EEC-C548-40EF-8015-52F6E9327ECB}" dt="2024-05-23T07:38:45.322" v="36" actId="1076"/>
          <ac:spMkLst>
            <pc:docMk/>
            <pc:sldMk cId="477649331" sldId="587"/>
            <ac:spMk id="48" creationId="{00000000-0000-0000-0000-000000000000}"/>
          </ac:spMkLst>
        </pc:spChg>
      </pc:sldChg>
      <pc:sldChg chg="modSp mod">
        <pc:chgData name="Ashraf Alraie" userId="1dfc2808-a7c6-4a5e-a0f4-75990d76e384" providerId="ADAL" clId="{3EE92EEC-C548-40EF-8015-52F6E9327ECB}" dt="2024-05-23T09:01:24.027" v="1206" actId="1076"/>
        <pc:sldMkLst>
          <pc:docMk/>
          <pc:sldMk cId="1006636937" sldId="597"/>
        </pc:sldMkLst>
        <pc:spChg chg="mod">
          <ac:chgData name="Ashraf Alraie" userId="1dfc2808-a7c6-4a5e-a0f4-75990d76e384" providerId="ADAL" clId="{3EE92EEC-C548-40EF-8015-52F6E9327ECB}" dt="2024-05-23T07:34:22.486" v="7" actId="20577"/>
          <ac:spMkLst>
            <pc:docMk/>
            <pc:sldMk cId="1006636937" sldId="597"/>
            <ac:spMk id="10" creationId="{04BB1697-3920-EF7F-8986-93E0DB847595}"/>
          </ac:spMkLst>
        </pc:spChg>
        <pc:spChg chg="mod">
          <ac:chgData name="Ashraf Alraie" userId="1dfc2808-a7c6-4a5e-a0f4-75990d76e384" providerId="ADAL" clId="{3EE92EEC-C548-40EF-8015-52F6E9327ECB}" dt="2024-05-23T09:01:24.027" v="1206" actId="1076"/>
          <ac:spMkLst>
            <pc:docMk/>
            <pc:sldMk cId="1006636937" sldId="597"/>
            <ac:spMk id="31" creationId="{00000000-0000-0000-0000-000000000000}"/>
          </ac:spMkLst>
        </pc:spChg>
      </pc:sldChg>
      <pc:sldChg chg="modSp del mod">
        <pc:chgData name="Ashraf Alraie" userId="1dfc2808-a7c6-4a5e-a0f4-75990d76e384" providerId="ADAL" clId="{3EE92EEC-C548-40EF-8015-52F6E9327ECB}" dt="2024-05-23T09:00:10.704" v="1193" actId="47"/>
        <pc:sldMkLst>
          <pc:docMk/>
          <pc:sldMk cId="3055655440" sldId="598"/>
        </pc:sldMkLst>
        <pc:spChg chg="mod">
          <ac:chgData name="Ashraf Alraie" userId="1dfc2808-a7c6-4a5e-a0f4-75990d76e384" providerId="ADAL" clId="{3EE92EEC-C548-40EF-8015-52F6E9327ECB}" dt="2024-05-23T07:35:44.235" v="21" actId="20577"/>
          <ac:spMkLst>
            <pc:docMk/>
            <pc:sldMk cId="3055655440" sldId="598"/>
            <ac:spMk id="10" creationId="{A5411EAB-4CD5-6371-96B7-D82DA2D001C2}"/>
          </ac:spMkLst>
        </pc:spChg>
      </pc:sldChg>
      <pc:sldChg chg="modSp mod">
        <pc:chgData name="Ashraf Alraie" userId="1dfc2808-a7c6-4a5e-a0f4-75990d76e384" providerId="ADAL" clId="{3EE92EEC-C548-40EF-8015-52F6E9327ECB}" dt="2024-05-23T07:50:09.907" v="176" actId="20577"/>
        <pc:sldMkLst>
          <pc:docMk/>
          <pc:sldMk cId="2961230884" sldId="599"/>
        </pc:sldMkLst>
        <pc:spChg chg="mod">
          <ac:chgData name="Ashraf Alraie" userId="1dfc2808-a7c6-4a5e-a0f4-75990d76e384" providerId="ADAL" clId="{3EE92EEC-C548-40EF-8015-52F6E9327ECB}" dt="2024-05-23T07:50:09.907" v="176" actId="20577"/>
          <ac:spMkLst>
            <pc:docMk/>
            <pc:sldMk cId="2961230884" sldId="599"/>
            <ac:spMk id="2" creationId="{1E2D379B-3261-37DB-FA18-DB44BD8E9F62}"/>
          </ac:spMkLst>
        </pc:spChg>
      </pc:sldChg>
      <pc:sldChg chg="delSp modSp mod">
        <pc:chgData name="Ashraf Alraie" userId="1dfc2808-a7c6-4a5e-a0f4-75990d76e384" providerId="ADAL" clId="{3EE92EEC-C548-40EF-8015-52F6E9327ECB}" dt="2024-05-23T08:00:12.617" v="702" actId="20577"/>
        <pc:sldMkLst>
          <pc:docMk/>
          <pc:sldMk cId="3590876463" sldId="600"/>
        </pc:sldMkLst>
        <pc:spChg chg="del">
          <ac:chgData name="Ashraf Alraie" userId="1dfc2808-a7c6-4a5e-a0f4-75990d76e384" providerId="ADAL" clId="{3EE92EEC-C548-40EF-8015-52F6E9327ECB}" dt="2024-05-23T07:55:03.037" v="179" actId="478"/>
          <ac:spMkLst>
            <pc:docMk/>
            <pc:sldMk cId="3590876463" sldId="600"/>
            <ac:spMk id="7" creationId="{F599E91E-09F6-37B0-55AA-4F4EBDA74D5A}"/>
          </ac:spMkLst>
        </pc:spChg>
        <pc:spChg chg="mod">
          <ac:chgData name="Ashraf Alraie" userId="1dfc2808-a7c6-4a5e-a0f4-75990d76e384" providerId="ADAL" clId="{3EE92EEC-C548-40EF-8015-52F6E9327ECB}" dt="2024-05-23T07:34:30.042" v="8" actId="20577"/>
          <ac:spMkLst>
            <pc:docMk/>
            <pc:sldMk cId="3590876463" sldId="600"/>
            <ac:spMk id="10" creationId="{A5411EAB-4CD5-6371-96B7-D82DA2D001C2}"/>
          </ac:spMkLst>
        </pc:spChg>
        <pc:spChg chg="mod">
          <ac:chgData name="Ashraf Alraie" userId="1dfc2808-a7c6-4a5e-a0f4-75990d76e384" providerId="ADAL" clId="{3EE92EEC-C548-40EF-8015-52F6E9327ECB}" dt="2024-05-23T08:00:12.617" v="702" actId="20577"/>
          <ac:spMkLst>
            <pc:docMk/>
            <pc:sldMk cId="3590876463" sldId="600"/>
            <ac:spMk id="31" creationId="{00000000-0000-0000-0000-000000000000}"/>
          </ac:spMkLst>
        </pc:spChg>
      </pc:sldChg>
      <pc:sldChg chg="modSp mod">
        <pc:chgData name="Ashraf Alraie" userId="1dfc2808-a7c6-4a5e-a0f4-75990d76e384" providerId="ADAL" clId="{3EE92EEC-C548-40EF-8015-52F6E9327ECB}" dt="2024-05-23T07:57:34.976" v="444" actId="1076"/>
        <pc:sldMkLst>
          <pc:docMk/>
          <pc:sldMk cId="2326531645" sldId="601"/>
        </pc:sldMkLst>
        <pc:spChg chg="mod">
          <ac:chgData name="Ashraf Alraie" userId="1dfc2808-a7c6-4a5e-a0f4-75990d76e384" providerId="ADAL" clId="{3EE92EEC-C548-40EF-8015-52F6E9327ECB}" dt="2024-05-23T07:55:54.592" v="232" actId="20577"/>
          <ac:spMkLst>
            <pc:docMk/>
            <pc:sldMk cId="2326531645" sldId="601"/>
            <ac:spMk id="7" creationId="{F599E91E-09F6-37B0-55AA-4F4EBDA74D5A}"/>
          </ac:spMkLst>
        </pc:spChg>
        <pc:spChg chg="mod">
          <ac:chgData name="Ashraf Alraie" userId="1dfc2808-a7c6-4a5e-a0f4-75990d76e384" providerId="ADAL" clId="{3EE92EEC-C548-40EF-8015-52F6E9327ECB}" dt="2024-05-23T07:34:35.801" v="9" actId="20577"/>
          <ac:spMkLst>
            <pc:docMk/>
            <pc:sldMk cId="2326531645" sldId="601"/>
            <ac:spMk id="10" creationId="{A5411EAB-4CD5-6371-96B7-D82DA2D001C2}"/>
          </ac:spMkLst>
        </pc:spChg>
        <pc:spChg chg="mod">
          <ac:chgData name="Ashraf Alraie" userId="1dfc2808-a7c6-4a5e-a0f4-75990d76e384" providerId="ADAL" clId="{3EE92EEC-C548-40EF-8015-52F6E9327ECB}" dt="2024-05-23T07:57:34.976" v="444" actId="1076"/>
          <ac:spMkLst>
            <pc:docMk/>
            <pc:sldMk cId="2326531645" sldId="601"/>
            <ac:spMk id="31" creationId="{00000000-0000-0000-0000-000000000000}"/>
          </ac:spMkLst>
        </pc:spChg>
      </pc:sldChg>
      <pc:sldChg chg="modSp mod ord">
        <pc:chgData name="Ashraf Alraie" userId="1dfc2808-a7c6-4a5e-a0f4-75990d76e384" providerId="ADAL" clId="{3EE92EEC-C548-40EF-8015-52F6E9327ECB}" dt="2024-05-23T08:56:41.220" v="1185" actId="1076"/>
        <pc:sldMkLst>
          <pc:docMk/>
          <pc:sldMk cId="294295826" sldId="602"/>
        </pc:sldMkLst>
        <pc:spChg chg="mod">
          <ac:chgData name="Ashraf Alraie" userId="1dfc2808-a7c6-4a5e-a0f4-75990d76e384" providerId="ADAL" clId="{3EE92EEC-C548-40EF-8015-52F6E9327ECB}" dt="2024-05-23T07:57:45.733" v="474" actId="20577"/>
          <ac:spMkLst>
            <pc:docMk/>
            <pc:sldMk cId="294295826" sldId="602"/>
            <ac:spMk id="7" creationId="{F599E91E-09F6-37B0-55AA-4F4EBDA74D5A}"/>
          </ac:spMkLst>
        </pc:spChg>
        <pc:spChg chg="mod">
          <ac:chgData name="Ashraf Alraie" userId="1dfc2808-a7c6-4a5e-a0f4-75990d76e384" providerId="ADAL" clId="{3EE92EEC-C548-40EF-8015-52F6E9327ECB}" dt="2024-05-23T07:34:41.043" v="10" actId="20577"/>
          <ac:spMkLst>
            <pc:docMk/>
            <pc:sldMk cId="294295826" sldId="602"/>
            <ac:spMk id="10" creationId="{A5411EAB-4CD5-6371-96B7-D82DA2D001C2}"/>
          </ac:spMkLst>
        </pc:spChg>
        <pc:spChg chg="mod">
          <ac:chgData name="Ashraf Alraie" userId="1dfc2808-a7c6-4a5e-a0f4-75990d76e384" providerId="ADAL" clId="{3EE92EEC-C548-40EF-8015-52F6E9327ECB}" dt="2024-05-23T08:56:41.220" v="1185" actId="1076"/>
          <ac:spMkLst>
            <pc:docMk/>
            <pc:sldMk cId="294295826" sldId="602"/>
            <ac:spMk id="31" creationId="{00000000-0000-0000-0000-000000000000}"/>
          </ac:spMkLst>
        </pc:spChg>
      </pc:sldChg>
      <pc:sldChg chg="modSp mod">
        <pc:chgData name="Ashraf Alraie" userId="1dfc2808-a7c6-4a5e-a0f4-75990d76e384" providerId="ADAL" clId="{3EE92EEC-C548-40EF-8015-52F6E9327ECB}" dt="2024-05-23T08:09:04.263" v="798" actId="20577"/>
        <pc:sldMkLst>
          <pc:docMk/>
          <pc:sldMk cId="3510858513" sldId="603"/>
        </pc:sldMkLst>
        <pc:spChg chg="mod">
          <ac:chgData name="Ashraf Alraie" userId="1dfc2808-a7c6-4a5e-a0f4-75990d76e384" providerId="ADAL" clId="{3EE92EEC-C548-40EF-8015-52F6E9327ECB}" dt="2024-05-23T08:01:31.005" v="714" actId="20577"/>
          <ac:spMkLst>
            <pc:docMk/>
            <pc:sldMk cId="3510858513" sldId="603"/>
            <ac:spMk id="7" creationId="{F599E91E-09F6-37B0-55AA-4F4EBDA74D5A}"/>
          </ac:spMkLst>
        </pc:spChg>
        <pc:spChg chg="mod">
          <ac:chgData name="Ashraf Alraie" userId="1dfc2808-a7c6-4a5e-a0f4-75990d76e384" providerId="ADAL" clId="{3EE92EEC-C548-40EF-8015-52F6E9327ECB}" dt="2024-05-23T07:34:47.261" v="11" actId="20577"/>
          <ac:spMkLst>
            <pc:docMk/>
            <pc:sldMk cId="3510858513" sldId="603"/>
            <ac:spMk id="10" creationId="{A5411EAB-4CD5-6371-96B7-D82DA2D001C2}"/>
          </ac:spMkLst>
        </pc:spChg>
        <pc:spChg chg="mod">
          <ac:chgData name="Ashraf Alraie" userId="1dfc2808-a7c6-4a5e-a0f4-75990d76e384" providerId="ADAL" clId="{3EE92EEC-C548-40EF-8015-52F6E9327ECB}" dt="2024-05-23T08:09:04.263" v="798" actId="20577"/>
          <ac:spMkLst>
            <pc:docMk/>
            <pc:sldMk cId="3510858513" sldId="603"/>
            <ac:spMk id="31" creationId="{00000000-0000-0000-0000-000000000000}"/>
          </ac:spMkLst>
        </pc:spChg>
      </pc:sldChg>
      <pc:sldChg chg="modSp mod">
        <pc:chgData name="Ashraf Alraie" userId="1dfc2808-a7c6-4a5e-a0f4-75990d76e384" providerId="ADAL" clId="{3EE92EEC-C548-40EF-8015-52F6E9327ECB}" dt="2024-05-23T08:15:39.860" v="820" actId="1076"/>
        <pc:sldMkLst>
          <pc:docMk/>
          <pc:sldMk cId="1786162226" sldId="604"/>
        </pc:sldMkLst>
        <pc:spChg chg="mod">
          <ac:chgData name="Ashraf Alraie" userId="1dfc2808-a7c6-4a5e-a0f4-75990d76e384" providerId="ADAL" clId="{3EE92EEC-C548-40EF-8015-52F6E9327ECB}" dt="2024-05-23T08:15:26.425" v="817" actId="20577"/>
          <ac:spMkLst>
            <pc:docMk/>
            <pc:sldMk cId="1786162226" sldId="604"/>
            <ac:spMk id="7" creationId="{F599E91E-09F6-37B0-55AA-4F4EBDA74D5A}"/>
          </ac:spMkLst>
        </pc:spChg>
        <pc:spChg chg="mod">
          <ac:chgData name="Ashraf Alraie" userId="1dfc2808-a7c6-4a5e-a0f4-75990d76e384" providerId="ADAL" clId="{3EE92EEC-C548-40EF-8015-52F6E9327ECB}" dt="2024-05-23T07:34:52.490" v="12" actId="20577"/>
          <ac:spMkLst>
            <pc:docMk/>
            <pc:sldMk cId="1786162226" sldId="604"/>
            <ac:spMk id="10" creationId="{A5411EAB-4CD5-6371-96B7-D82DA2D001C2}"/>
          </ac:spMkLst>
        </pc:spChg>
        <pc:spChg chg="mod">
          <ac:chgData name="Ashraf Alraie" userId="1dfc2808-a7c6-4a5e-a0f4-75990d76e384" providerId="ADAL" clId="{3EE92EEC-C548-40EF-8015-52F6E9327ECB}" dt="2024-05-23T08:15:39.860" v="820" actId="1076"/>
          <ac:spMkLst>
            <pc:docMk/>
            <pc:sldMk cId="1786162226" sldId="604"/>
            <ac:spMk id="31" creationId="{00000000-0000-0000-0000-000000000000}"/>
          </ac:spMkLst>
        </pc:spChg>
      </pc:sldChg>
      <pc:sldChg chg="modSp mod">
        <pc:chgData name="Ashraf Alraie" userId="1dfc2808-a7c6-4a5e-a0f4-75990d76e384" providerId="ADAL" clId="{3EE92EEC-C548-40EF-8015-52F6E9327ECB}" dt="2024-05-23T08:15:51.435" v="841" actId="20577"/>
        <pc:sldMkLst>
          <pc:docMk/>
          <pc:sldMk cId="2583322385" sldId="605"/>
        </pc:sldMkLst>
        <pc:spChg chg="mod">
          <ac:chgData name="Ashraf Alraie" userId="1dfc2808-a7c6-4a5e-a0f4-75990d76e384" providerId="ADAL" clId="{3EE92EEC-C548-40EF-8015-52F6E9327ECB}" dt="2024-05-23T08:15:51.435" v="841" actId="20577"/>
          <ac:spMkLst>
            <pc:docMk/>
            <pc:sldMk cId="2583322385" sldId="605"/>
            <ac:spMk id="7" creationId="{F599E91E-09F6-37B0-55AA-4F4EBDA74D5A}"/>
          </ac:spMkLst>
        </pc:spChg>
        <pc:spChg chg="mod">
          <ac:chgData name="Ashraf Alraie" userId="1dfc2808-a7c6-4a5e-a0f4-75990d76e384" providerId="ADAL" clId="{3EE92EEC-C548-40EF-8015-52F6E9327ECB}" dt="2024-05-23T07:34:56.813" v="13" actId="20577"/>
          <ac:spMkLst>
            <pc:docMk/>
            <pc:sldMk cId="2583322385" sldId="605"/>
            <ac:spMk id="10" creationId="{A5411EAB-4CD5-6371-96B7-D82DA2D001C2}"/>
          </ac:spMkLst>
        </pc:spChg>
        <pc:spChg chg="mod">
          <ac:chgData name="Ashraf Alraie" userId="1dfc2808-a7c6-4a5e-a0f4-75990d76e384" providerId="ADAL" clId="{3EE92EEC-C548-40EF-8015-52F6E9327ECB}" dt="2024-05-23T08:15:46.118" v="822" actId="1076"/>
          <ac:spMkLst>
            <pc:docMk/>
            <pc:sldMk cId="2583322385" sldId="605"/>
            <ac:spMk id="31" creationId="{00000000-0000-0000-0000-000000000000}"/>
          </ac:spMkLst>
        </pc:spChg>
      </pc:sldChg>
      <pc:sldChg chg="modSp mod">
        <pc:chgData name="Ashraf Alraie" userId="1dfc2808-a7c6-4a5e-a0f4-75990d76e384" providerId="ADAL" clId="{3EE92EEC-C548-40EF-8015-52F6E9327ECB}" dt="2024-05-23T08:19:01.184" v="882"/>
        <pc:sldMkLst>
          <pc:docMk/>
          <pc:sldMk cId="613589231" sldId="606"/>
        </pc:sldMkLst>
        <pc:spChg chg="mod">
          <ac:chgData name="Ashraf Alraie" userId="1dfc2808-a7c6-4a5e-a0f4-75990d76e384" providerId="ADAL" clId="{3EE92EEC-C548-40EF-8015-52F6E9327ECB}" dt="2024-05-23T08:18:26.717" v="881" actId="20577"/>
          <ac:spMkLst>
            <pc:docMk/>
            <pc:sldMk cId="613589231" sldId="606"/>
            <ac:spMk id="7" creationId="{F599E91E-09F6-37B0-55AA-4F4EBDA74D5A}"/>
          </ac:spMkLst>
        </pc:spChg>
        <pc:spChg chg="mod">
          <ac:chgData name="Ashraf Alraie" userId="1dfc2808-a7c6-4a5e-a0f4-75990d76e384" providerId="ADAL" clId="{3EE92EEC-C548-40EF-8015-52F6E9327ECB}" dt="2024-05-23T07:35:02.966" v="14" actId="20577"/>
          <ac:spMkLst>
            <pc:docMk/>
            <pc:sldMk cId="613589231" sldId="606"/>
            <ac:spMk id="10" creationId="{A5411EAB-4CD5-6371-96B7-D82DA2D001C2}"/>
          </ac:spMkLst>
        </pc:spChg>
        <pc:spChg chg="mod">
          <ac:chgData name="Ashraf Alraie" userId="1dfc2808-a7c6-4a5e-a0f4-75990d76e384" providerId="ADAL" clId="{3EE92EEC-C548-40EF-8015-52F6E9327ECB}" dt="2024-05-23T08:19:01.184" v="882"/>
          <ac:spMkLst>
            <pc:docMk/>
            <pc:sldMk cId="613589231" sldId="606"/>
            <ac:spMk id="31" creationId="{00000000-0000-0000-0000-000000000000}"/>
          </ac:spMkLst>
        </pc:spChg>
      </pc:sldChg>
      <pc:sldChg chg="delSp modSp mod">
        <pc:chgData name="Ashraf Alraie" userId="1dfc2808-a7c6-4a5e-a0f4-75990d76e384" providerId="ADAL" clId="{3EE92EEC-C548-40EF-8015-52F6E9327ECB}" dt="2024-05-23T08:50:33.663" v="1055" actId="1076"/>
        <pc:sldMkLst>
          <pc:docMk/>
          <pc:sldMk cId="421627364" sldId="607"/>
        </pc:sldMkLst>
        <pc:spChg chg="del">
          <ac:chgData name="Ashraf Alraie" userId="1dfc2808-a7c6-4a5e-a0f4-75990d76e384" providerId="ADAL" clId="{3EE92EEC-C548-40EF-8015-52F6E9327ECB}" dt="2024-05-23T08:50:29.215" v="1054" actId="478"/>
          <ac:spMkLst>
            <pc:docMk/>
            <pc:sldMk cId="421627364" sldId="607"/>
            <ac:spMk id="7" creationId="{F599E91E-09F6-37B0-55AA-4F4EBDA74D5A}"/>
          </ac:spMkLst>
        </pc:spChg>
        <pc:spChg chg="mod">
          <ac:chgData name="Ashraf Alraie" userId="1dfc2808-a7c6-4a5e-a0f4-75990d76e384" providerId="ADAL" clId="{3EE92EEC-C548-40EF-8015-52F6E9327ECB}" dt="2024-05-23T07:35:07.790" v="15" actId="20577"/>
          <ac:spMkLst>
            <pc:docMk/>
            <pc:sldMk cId="421627364" sldId="607"/>
            <ac:spMk id="10" creationId="{A5411EAB-4CD5-6371-96B7-D82DA2D001C2}"/>
          </ac:spMkLst>
        </pc:spChg>
        <pc:spChg chg="mod">
          <ac:chgData name="Ashraf Alraie" userId="1dfc2808-a7c6-4a5e-a0f4-75990d76e384" providerId="ADAL" clId="{3EE92EEC-C548-40EF-8015-52F6E9327ECB}" dt="2024-05-23T08:50:33.663" v="1055" actId="1076"/>
          <ac:spMkLst>
            <pc:docMk/>
            <pc:sldMk cId="421627364" sldId="607"/>
            <ac:spMk id="31" creationId="{00000000-0000-0000-0000-000000000000}"/>
          </ac:spMkLst>
        </pc:spChg>
      </pc:sldChg>
      <pc:sldChg chg="modSp mod">
        <pc:chgData name="Ashraf Alraie" userId="1dfc2808-a7c6-4a5e-a0f4-75990d76e384" providerId="ADAL" clId="{3EE92EEC-C548-40EF-8015-52F6E9327ECB}" dt="2024-05-23T08:50:58.970" v="1065" actId="20577"/>
        <pc:sldMkLst>
          <pc:docMk/>
          <pc:sldMk cId="3142475265" sldId="608"/>
        </pc:sldMkLst>
        <pc:spChg chg="mod">
          <ac:chgData name="Ashraf Alraie" userId="1dfc2808-a7c6-4a5e-a0f4-75990d76e384" providerId="ADAL" clId="{3EE92EEC-C548-40EF-8015-52F6E9327ECB}" dt="2024-05-23T08:50:58.970" v="1065" actId="20577"/>
          <ac:spMkLst>
            <pc:docMk/>
            <pc:sldMk cId="3142475265" sldId="608"/>
            <ac:spMk id="7" creationId="{F599E91E-09F6-37B0-55AA-4F4EBDA74D5A}"/>
          </ac:spMkLst>
        </pc:spChg>
        <pc:spChg chg="mod">
          <ac:chgData name="Ashraf Alraie" userId="1dfc2808-a7c6-4a5e-a0f4-75990d76e384" providerId="ADAL" clId="{3EE92EEC-C548-40EF-8015-52F6E9327ECB}" dt="2024-05-23T07:35:15.467" v="16" actId="20577"/>
          <ac:spMkLst>
            <pc:docMk/>
            <pc:sldMk cId="3142475265" sldId="608"/>
            <ac:spMk id="10" creationId="{A5411EAB-4CD5-6371-96B7-D82DA2D001C2}"/>
          </ac:spMkLst>
        </pc:spChg>
        <pc:spChg chg="mod">
          <ac:chgData name="Ashraf Alraie" userId="1dfc2808-a7c6-4a5e-a0f4-75990d76e384" providerId="ADAL" clId="{3EE92EEC-C548-40EF-8015-52F6E9327ECB}" dt="2024-05-23T08:50:53.798" v="1057" actId="1076"/>
          <ac:spMkLst>
            <pc:docMk/>
            <pc:sldMk cId="3142475265" sldId="608"/>
            <ac:spMk id="31" creationId="{00000000-0000-0000-0000-000000000000}"/>
          </ac:spMkLst>
        </pc:spChg>
      </pc:sldChg>
      <pc:sldChg chg="modSp mod">
        <pc:chgData name="Ashraf Alraie" userId="1dfc2808-a7c6-4a5e-a0f4-75990d76e384" providerId="ADAL" clId="{3EE92EEC-C548-40EF-8015-52F6E9327ECB}" dt="2024-05-23T08:51:49.020" v="1078" actId="20577"/>
        <pc:sldMkLst>
          <pc:docMk/>
          <pc:sldMk cId="2221603970" sldId="609"/>
        </pc:sldMkLst>
        <pc:spChg chg="mod">
          <ac:chgData name="Ashraf Alraie" userId="1dfc2808-a7c6-4a5e-a0f4-75990d76e384" providerId="ADAL" clId="{3EE92EEC-C548-40EF-8015-52F6E9327ECB}" dt="2024-05-23T08:51:49.020" v="1078" actId="20577"/>
          <ac:spMkLst>
            <pc:docMk/>
            <pc:sldMk cId="2221603970" sldId="609"/>
            <ac:spMk id="7" creationId="{F599E91E-09F6-37B0-55AA-4F4EBDA74D5A}"/>
          </ac:spMkLst>
        </pc:spChg>
        <pc:spChg chg="mod">
          <ac:chgData name="Ashraf Alraie" userId="1dfc2808-a7c6-4a5e-a0f4-75990d76e384" providerId="ADAL" clId="{3EE92EEC-C548-40EF-8015-52F6E9327ECB}" dt="2024-05-23T07:35:19.728" v="17" actId="20577"/>
          <ac:spMkLst>
            <pc:docMk/>
            <pc:sldMk cId="2221603970" sldId="609"/>
            <ac:spMk id="10" creationId="{A5411EAB-4CD5-6371-96B7-D82DA2D001C2}"/>
          </ac:spMkLst>
        </pc:spChg>
        <pc:spChg chg="mod">
          <ac:chgData name="Ashraf Alraie" userId="1dfc2808-a7c6-4a5e-a0f4-75990d76e384" providerId="ADAL" clId="{3EE92EEC-C548-40EF-8015-52F6E9327ECB}" dt="2024-05-23T08:51:36.341" v="1067" actId="1076"/>
          <ac:spMkLst>
            <pc:docMk/>
            <pc:sldMk cId="2221603970" sldId="609"/>
            <ac:spMk id="31" creationId="{00000000-0000-0000-0000-000000000000}"/>
          </ac:spMkLst>
        </pc:spChg>
      </pc:sldChg>
      <pc:sldChg chg="del">
        <pc:chgData name="Ashraf Alraie" userId="1dfc2808-a7c6-4a5e-a0f4-75990d76e384" providerId="ADAL" clId="{3EE92EEC-C548-40EF-8015-52F6E9327ECB}" dt="2024-05-23T09:00:10.704" v="1193" actId="47"/>
        <pc:sldMkLst>
          <pc:docMk/>
          <pc:sldMk cId="308961711" sldId="610"/>
        </pc:sldMkLst>
      </pc:sldChg>
      <pc:sldChg chg="del">
        <pc:chgData name="Ashraf Alraie" userId="1dfc2808-a7c6-4a5e-a0f4-75990d76e384" providerId="ADAL" clId="{3EE92EEC-C548-40EF-8015-52F6E9327ECB}" dt="2024-05-23T09:00:10.704" v="1193" actId="47"/>
        <pc:sldMkLst>
          <pc:docMk/>
          <pc:sldMk cId="1062581675" sldId="611"/>
        </pc:sldMkLst>
      </pc:sldChg>
      <pc:sldChg chg="addSp delSp modSp mod">
        <pc:chgData name="Ashraf Alraie" userId="1dfc2808-a7c6-4a5e-a0f4-75990d76e384" providerId="ADAL" clId="{3EE92EEC-C548-40EF-8015-52F6E9327ECB}" dt="2024-05-23T09:00:44.082" v="1196" actId="1076"/>
        <pc:sldMkLst>
          <pc:docMk/>
          <pc:sldMk cId="2922970732" sldId="612"/>
        </pc:sldMkLst>
        <pc:spChg chg="mod">
          <ac:chgData name="Ashraf Alraie" userId="1dfc2808-a7c6-4a5e-a0f4-75990d76e384" providerId="ADAL" clId="{3EE92EEC-C548-40EF-8015-52F6E9327ECB}" dt="2024-05-23T07:34:13.759" v="6" actId="20577"/>
          <ac:spMkLst>
            <pc:docMk/>
            <pc:sldMk cId="2922970732" sldId="612"/>
            <ac:spMk id="10" creationId="{04BB1697-3920-EF7F-8986-93E0DB847595}"/>
          </ac:spMkLst>
        </pc:spChg>
        <pc:spChg chg="add del">
          <ac:chgData name="Ashraf Alraie" userId="1dfc2808-a7c6-4a5e-a0f4-75990d76e384" providerId="ADAL" clId="{3EE92EEC-C548-40EF-8015-52F6E9327ECB}" dt="2024-05-23T07:48:26.887" v="112" actId="22"/>
          <ac:spMkLst>
            <pc:docMk/>
            <pc:sldMk cId="2922970732" sldId="612"/>
            <ac:spMk id="11" creationId="{5404F3A2-3018-8634-72A5-6A472CE0EEA3}"/>
          </ac:spMkLst>
        </pc:spChg>
        <pc:spChg chg="mod">
          <ac:chgData name="Ashraf Alraie" userId="1dfc2808-a7c6-4a5e-a0f4-75990d76e384" providerId="ADAL" clId="{3EE92EEC-C548-40EF-8015-52F6E9327ECB}" dt="2024-05-23T09:00:44.082" v="1196" actId="1076"/>
          <ac:spMkLst>
            <pc:docMk/>
            <pc:sldMk cId="2922970732" sldId="612"/>
            <ac:spMk id="31" creationId="{00000000-0000-0000-0000-000000000000}"/>
          </ac:spMkLst>
        </pc:spChg>
      </pc:sldChg>
      <pc:sldChg chg="modSp del mod">
        <pc:chgData name="Ashraf Alraie" userId="1dfc2808-a7c6-4a5e-a0f4-75990d76e384" providerId="ADAL" clId="{3EE92EEC-C548-40EF-8015-52F6E9327ECB}" dt="2024-05-23T09:00:10.704" v="1193" actId="47"/>
        <pc:sldMkLst>
          <pc:docMk/>
          <pc:sldMk cId="2511538511" sldId="613"/>
        </pc:sldMkLst>
        <pc:spChg chg="mod">
          <ac:chgData name="Ashraf Alraie" userId="1dfc2808-a7c6-4a5e-a0f4-75990d76e384" providerId="ADAL" clId="{3EE92EEC-C548-40EF-8015-52F6E9327ECB}" dt="2024-05-23T07:35:39.097" v="20" actId="20577"/>
          <ac:spMkLst>
            <pc:docMk/>
            <pc:sldMk cId="2511538511" sldId="613"/>
            <ac:spMk id="10" creationId="{A5411EAB-4CD5-6371-96B7-D82DA2D001C2}"/>
          </ac:spMkLst>
        </pc:spChg>
      </pc:sldChg>
      <pc:sldChg chg="modSp del mod">
        <pc:chgData name="Ashraf Alraie" userId="1dfc2808-a7c6-4a5e-a0f4-75990d76e384" providerId="ADAL" clId="{3EE92EEC-C548-40EF-8015-52F6E9327ECB}" dt="2024-05-23T09:00:10.704" v="1193" actId="47"/>
        <pc:sldMkLst>
          <pc:docMk/>
          <pc:sldMk cId="2575075849" sldId="614"/>
        </pc:sldMkLst>
        <pc:spChg chg="mod">
          <ac:chgData name="Ashraf Alraie" userId="1dfc2808-a7c6-4a5e-a0f4-75990d76e384" providerId="ADAL" clId="{3EE92EEC-C548-40EF-8015-52F6E9327ECB}" dt="2024-05-23T07:35:52.620" v="22" actId="20577"/>
          <ac:spMkLst>
            <pc:docMk/>
            <pc:sldMk cId="2575075849" sldId="614"/>
            <ac:spMk id="10" creationId="{A5411EAB-4CD5-6371-96B7-D82DA2D001C2}"/>
          </ac:spMkLst>
        </pc:spChg>
      </pc:sldChg>
      <pc:sldChg chg="modSp del mod">
        <pc:chgData name="Ashraf Alraie" userId="1dfc2808-a7c6-4a5e-a0f4-75990d76e384" providerId="ADAL" clId="{3EE92EEC-C548-40EF-8015-52F6E9327ECB}" dt="2024-05-23T09:00:10.704" v="1193" actId="47"/>
        <pc:sldMkLst>
          <pc:docMk/>
          <pc:sldMk cId="2663913111" sldId="615"/>
        </pc:sldMkLst>
        <pc:spChg chg="mod">
          <ac:chgData name="Ashraf Alraie" userId="1dfc2808-a7c6-4a5e-a0f4-75990d76e384" providerId="ADAL" clId="{3EE92EEC-C548-40EF-8015-52F6E9327ECB}" dt="2024-05-23T07:36:00.004" v="23" actId="20577"/>
          <ac:spMkLst>
            <pc:docMk/>
            <pc:sldMk cId="2663913111" sldId="615"/>
            <ac:spMk id="10" creationId="{A5411EAB-4CD5-6371-96B7-D82DA2D001C2}"/>
          </ac:spMkLst>
        </pc:spChg>
      </pc:sldChg>
      <pc:sldChg chg="modSp del mod">
        <pc:chgData name="Ashraf Alraie" userId="1dfc2808-a7c6-4a5e-a0f4-75990d76e384" providerId="ADAL" clId="{3EE92EEC-C548-40EF-8015-52F6E9327ECB}" dt="2024-05-23T09:00:10.704" v="1193" actId="47"/>
        <pc:sldMkLst>
          <pc:docMk/>
          <pc:sldMk cId="610895544" sldId="616"/>
        </pc:sldMkLst>
        <pc:spChg chg="mod">
          <ac:chgData name="Ashraf Alraie" userId="1dfc2808-a7c6-4a5e-a0f4-75990d76e384" providerId="ADAL" clId="{3EE92EEC-C548-40EF-8015-52F6E9327ECB}" dt="2024-05-23T07:36:10.245" v="24" actId="20577"/>
          <ac:spMkLst>
            <pc:docMk/>
            <pc:sldMk cId="610895544" sldId="616"/>
            <ac:spMk id="10" creationId="{A5411EAB-4CD5-6371-96B7-D82DA2D001C2}"/>
          </ac:spMkLst>
        </pc:spChg>
      </pc:sldChg>
      <pc:sldChg chg="modSp del mod">
        <pc:chgData name="Ashraf Alraie" userId="1dfc2808-a7c6-4a5e-a0f4-75990d76e384" providerId="ADAL" clId="{3EE92EEC-C548-40EF-8015-52F6E9327ECB}" dt="2024-05-23T09:00:10.704" v="1193" actId="47"/>
        <pc:sldMkLst>
          <pc:docMk/>
          <pc:sldMk cId="2360190350" sldId="617"/>
        </pc:sldMkLst>
        <pc:spChg chg="mod">
          <ac:chgData name="Ashraf Alraie" userId="1dfc2808-a7c6-4a5e-a0f4-75990d76e384" providerId="ADAL" clId="{3EE92EEC-C548-40EF-8015-52F6E9327ECB}" dt="2024-05-23T07:36:15.573" v="25" actId="20577"/>
          <ac:spMkLst>
            <pc:docMk/>
            <pc:sldMk cId="2360190350" sldId="617"/>
            <ac:spMk id="10" creationId="{A5411EAB-4CD5-6371-96B7-D82DA2D001C2}"/>
          </ac:spMkLst>
        </pc:spChg>
      </pc:sldChg>
      <pc:sldChg chg="modSp del mod">
        <pc:chgData name="Ashraf Alraie" userId="1dfc2808-a7c6-4a5e-a0f4-75990d76e384" providerId="ADAL" clId="{3EE92EEC-C548-40EF-8015-52F6E9327ECB}" dt="2024-05-23T09:00:10.704" v="1193" actId="47"/>
        <pc:sldMkLst>
          <pc:docMk/>
          <pc:sldMk cId="1404728285" sldId="618"/>
        </pc:sldMkLst>
        <pc:spChg chg="mod">
          <ac:chgData name="Ashraf Alraie" userId="1dfc2808-a7c6-4a5e-a0f4-75990d76e384" providerId="ADAL" clId="{3EE92EEC-C548-40EF-8015-52F6E9327ECB}" dt="2024-05-23T07:36:56.171" v="26" actId="20577"/>
          <ac:spMkLst>
            <pc:docMk/>
            <pc:sldMk cId="1404728285" sldId="618"/>
            <ac:spMk id="10" creationId="{A5411EAB-4CD5-6371-96B7-D82DA2D001C2}"/>
          </ac:spMkLst>
        </pc:spChg>
      </pc:sldChg>
      <pc:sldChg chg="del">
        <pc:chgData name="Ashraf Alraie" userId="1dfc2808-a7c6-4a5e-a0f4-75990d76e384" providerId="ADAL" clId="{3EE92EEC-C548-40EF-8015-52F6E9327ECB}" dt="2024-05-23T09:00:10.704" v="1193" actId="47"/>
        <pc:sldMkLst>
          <pc:docMk/>
          <pc:sldMk cId="226458428" sldId="619"/>
        </pc:sldMkLst>
      </pc:sldChg>
      <pc:sldChg chg="del">
        <pc:chgData name="Ashraf Alraie" userId="1dfc2808-a7c6-4a5e-a0f4-75990d76e384" providerId="ADAL" clId="{3EE92EEC-C548-40EF-8015-52F6E9327ECB}" dt="2024-05-23T09:00:10.704" v="1193" actId="47"/>
        <pc:sldMkLst>
          <pc:docMk/>
          <pc:sldMk cId="443449453" sldId="620"/>
        </pc:sldMkLst>
      </pc:sldChg>
      <pc:sldChg chg="modSp del mod">
        <pc:chgData name="Ashraf Alraie" userId="1dfc2808-a7c6-4a5e-a0f4-75990d76e384" providerId="ADAL" clId="{3EE92EEC-C548-40EF-8015-52F6E9327ECB}" dt="2024-05-23T09:00:10.704" v="1193" actId="47"/>
        <pc:sldMkLst>
          <pc:docMk/>
          <pc:sldMk cId="1937565255" sldId="621"/>
        </pc:sldMkLst>
        <pc:spChg chg="mod">
          <ac:chgData name="Ashraf Alraie" userId="1dfc2808-a7c6-4a5e-a0f4-75990d76e384" providerId="ADAL" clId="{3EE92EEC-C548-40EF-8015-52F6E9327ECB}" dt="2024-05-23T07:37:09.005" v="28" actId="20577"/>
          <ac:spMkLst>
            <pc:docMk/>
            <pc:sldMk cId="1937565255" sldId="621"/>
            <ac:spMk id="10" creationId="{A5411EAB-4CD5-6371-96B7-D82DA2D001C2}"/>
          </ac:spMkLst>
        </pc:spChg>
      </pc:sldChg>
      <pc:sldChg chg="modSp del mod">
        <pc:chgData name="Ashraf Alraie" userId="1dfc2808-a7c6-4a5e-a0f4-75990d76e384" providerId="ADAL" clId="{3EE92EEC-C548-40EF-8015-52F6E9327ECB}" dt="2024-05-23T09:00:10.704" v="1193" actId="47"/>
        <pc:sldMkLst>
          <pc:docMk/>
          <pc:sldMk cId="2650181917" sldId="622"/>
        </pc:sldMkLst>
        <pc:spChg chg="mod">
          <ac:chgData name="Ashraf Alraie" userId="1dfc2808-a7c6-4a5e-a0f4-75990d76e384" providerId="ADAL" clId="{3EE92EEC-C548-40EF-8015-52F6E9327ECB}" dt="2024-05-23T07:37:13.528" v="29" actId="20577"/>
          <ac:spMkLst>
            <pc:docMk/>
            <pc:sldMk cId="2650181917" sldId="622"/>
            <ac:spMk id="10" creationId="{A5411EAB-4CD5-6371-96B7-D82DA2D001C2}"/>
          </ac:spMkLst>
        </pc:spChg>
      </pc:sldChg>
      <pc:sldChg chg="modSp del mod">
        <pc:chgData name="Ashraf Alraie" userId="1dfc2808-a7c6-4a5e-a0f4-75990d76e384" providerId="ADAL" clId="{3EE92EEC-C548-40EF-8015-52F6E9327ECB}" dt="2024-05-23T09:00:10.704" v="1193" actId="47"/>
        <pc:sldMkLst>
          <pc:docMk/>
          <pc:sldMk cId="3289773424" sldId="623"/>
        </pc:sldMkLst>
        <pc:spChg chg="mod">
          <ac:chgData name="Ashraf Alraie" userId="1dfc2808-a7c6-4a5e-a0f4-75990d76e384" providerId="ADAL" clId="{3EE92EEC-C548-40EF-8015-52F6E9327ECB}" dt="2024-05-23T07:37:18.373" v="30" actId="20577"/>
          <ac:spMkLst>
            <pc:docMk/>
            <pc:sldMk cId="3289773424" sldId="623"/>
            <ac:spMk id="10" creationId="{A5411EAB-4CD5-6371-96B7-D82DA2D001C2}"/>
          </ac:spMkLst>
        </pc:spChg>
      </pc:sldChg>
      <pc:sldChg chg="del">
        <pc:chgData name="Ashraf Alraie" userId="1dfc2808-a7c6-4a5e-a0f4-75990d76e384" providerId="ADAL" clId="{3EE92EEC-C548-40EF-8015-52F6E9327ECB}" dt="2024-05-23T09:00:10.704" v="1193" actId="47"/>
        <pc:sldMkLst>
          <pc:docMk/>
          <pc:sldMk cId="3359184571" sldId="624"/>
        </pc:sldMkLst>
      </pc:sldChg>
      <pc:sldChg chg="del">
        <pc:chgData name="Ashraf Alraie" userId="1dfc2808-a7c6-4a5e-a0f4-75990d76e384" providerId="ADAL" clId="{3EE92EEC-C548-40EF-8015-52F6E9327ECB}" dt="2024-05-23T09:00:10.704" v="1193" actId="47"/>
        <pc:sldMkLst>
          <pc:docMk/>
          <pc:sldMk cId="336080691" sldId="625"/>
        </pc:sldMkLst>
      </pc:sldChg>
      <pc:sldChg chg="modSp del mod">
        <pc:chgData name="Ashraf Alraie" userId="1dfc2808-a7c6-4a5e-a0f4-75990d76e384" providerId="ADAL" clId="{3EE92EEC-C548-40EF-8015-52F6E9327ECB}" dt="2024-05-23T09:00:10.704" v="1193" actId="47"/>
        <pc:sldMkLst>
          <pc:docMk/>
          <pc:sldMk cId="4086142240" sldId="626"/>
        </pc:sldMkLst>
        <pc:spChg chg="mod">
          <ac:chgData name="Ashraf Alraie" userId="1dfc2808-a7c6-4a5e-a0f4-75990d76e384" providerId="ADAL" clId="{3EE92EEC-C548-40EF-8015-52F6E9327ECB}" dt="2024-05-23T07:37:03.691" v="27" actId="20577"/>
          <ac:spMkLst>
            <pc:docMk/>
            <pc:sldMk cId="4086142240" sldId="626"/>
            <ac:spMk id="10" creationId="{A5411EAB-4CD5-6371-96B7-D82DA2D001C2}"/>
          </ac:spMkLst>
        </pc:spChg>
      </pc:sldChg>
      <pc:sldChg chg="modSp mod">
        <pc:chgData name="Ashraf Alraie" userId="1dfc2808-a7c6-4a5e-a0f4-75990d76e384" providerId="ADAL" clId="{3EE92EEC-C548-40EF-8015-52F6E9327ECB}" dt="2024-05-23T08:52:39.058" v="1108" actId="1076"/>
        <pc:sldMkLst>
          <pc:docMk/>
          <pc:sldMk cId="1081752505" sldId="627"/>
        </pc:sldMkLst>
        <pc:spChg chg="mod">
          <ac:chgData name="Ashraf Alraie" userId="1dfc2808-a7c6-4a5e-a0f4-75990d76e384" providerId="ADAL" clId="{3EE92EEC-C548-40EF-8015-52F6E9327ECB}" dt="2024-05-23T08:52:35.519" v="1107" actId="20577"/>
          <ac:spMkLst>
            <pc:docMk/>
            <pc:sldMk cId="1081752505" sldId="627"/>
            <ac:spMk id="7" creationId="{F599E91E-09F6-37B0-55AA-4F4EBDA74D5A}"/>
          </ac:spMkLst>
        </pc:spChg>
        <pc:spChg chg="mod">
          <ac:chgData name="Ashraf Alraie" userId="1dfc2808-a7c6-4a5e-a0f4-75990d76e384" providerId="ADAL" clId="{3EE92EEC-C548-40EF-8015-52F6E9327ECB}" dt="2024-05-23T07:35:26.424" v="18" actId="20577"/>
          <ac:spMkLst>
            <pc:docMk/>
            <pc:sldMk cId="1081752505" sldId="627"/>
            <ac:spMk id="10" creationId="{A5411EAB-4CD5-6371-96B7-D82DA2D001C2}"/>
          </ac:spMkLst>
        </pc:spChg>
        <pc:spChg chg="mod">
          <ac:chgData name="Ashraf Alraie" userId="1dfc2808-a7c6-4a5e-a0f4-75990d76e384" providerId="ADAL" clId="{3EE92EEC-C548-40EF-8015-52F6E9327ECB}" dt="2024-05-23T08:52:39.058" v="1108" actId="1076"/>
          <ac:spMkLst>
            <pc:docMk/>
            <pc:sldMk cId="1081752505" sldId="627"/>
            <ac:spMk id="31" creationId="{00000000-0000-0000-0000-000000000000}"/>
          </ac:spMkLst>
        </pc:spChg>
      </pc:sldChg>
      <pc:sldChg chg="modSp add mod">
        <pc:chgData name="Ashraf Alraie" userId="1dfc2808-a7c6-4a5e-a0f4-75990d76e384" providerId="ADAL" clId="{3EE92EEC-C548-40EF-8015-52F6E9327ECB}" dt="2024-05-23T07:49:41.053" v="151" actId="20577"/>
        <pc:sldMkLst>
          <pc:docMk/>
          <pc:sldMk cId="376750608" sldId="628"/>
        </pc:sldMkLst>
        <pc:spChg chg="mod">
          <ac:chgData name="Ashraf Alraie" userId="1dfc2808-a7c6-4a5e-a0f4-75990d76e384" providerId="ADAL" clId="{3EE92EEC-C548-40EF-8015-52F6E9327ECB}" dt="2024-05-23T07:49:41.053" v="151" actId="20577"/>
          <ac:spMkLst>
            <pc:docMk/>
            <pc:sldMk cId="376750608" sldId="628"/>
            <ac:spMk id="2" creationId="{1E2D379B-3261-37DB-FA18-DB44BD8E9F62}"/>
          </ac:spMkLst>
        </pc:spChg>
      </pc:sldChg>
      <pc:sldChg chg="modSp add mod">
        <pc:chgData name="Ashraf Alraie" userId="1dfc2808-a7c6-4a5e-a0f4-75990d76e384" providerId="ADAL" clId="{3EE92EEC-C548-40EF-8015-52F6E9327ECB}" dt="2024-05-23T08:01:21.869" v="707" actId="20577"/>
        <pc:sldMkLst>
          <pc:docMk/>
          <pc:sldMk cId="347671687" sldId="629"/>
        </pc:sldMkLst>
        <pc:spChg chg="mod">
          <ac:chgData name="Ashraf Alraie" userId="1dfc2808-a7c6-4a5e-a0f4-75990d76e384" providerId="ADAL" clId="{3EE92EEC-C548-40EF-8015-52F6E9327ECB}" dt="2024-05-23T08:01:21.869" v="707" actId="20577"/>
          <ac:spMkLst>
            <pc:docMk/>
            <pc:sldMk cId="347671687" sldId="629"/>
            <ac:spMk id="2" creationId="{1E2D379B-3261-37DB-FA18-DB44BD8E9F62}"/>
          </ac:spMkLst>
        </pc:spChg>
      </pc:sldChg>
      <pc:sldChg chg="modSp add mod ord">
        <pc:chgData name="Ashraf Alraie" userId="1dfc2808-a7c6-4a5e-a0f4-75990d76e384" providerId="ADAL" clId="{3EE92EEC-C548-40EF-8015-52F6E9327ECB}" dt="2024-05-23T08:22:25.088" v="891" actId="1076"/>
        <pc:sldMkLst>
          <pc:docMk/>
          <pc:sldMk cId="1997701153" sldId="630"/>
        </pc:sldMkLst>
        <pc:spChg chg="mod">
          <ac:chgData name="Ashraf Alraie" userId="1dfc2808-a7c6-4a5e-a0f4-75990d76e384" providerId="ADAL" clId="{3EE92EEC-C548-40EF-8015-52F6E9327ECB}" dt="2024-05-23T08:22:25.088" v="891" actId="1076"/>
          <ac:spMkLst>
            <pc:docMk/>
            <pc:sldMk cId="1997701153" sldId="630"/>
            <ac:spMk id="31" creationId="{00000000-0000-0000-0000-000000000000}"/>
          </ac:spMkLst>
        </pc:spChg>
      </pc:sldChg>
      <pc:sldChg chg="modSp add mod">
        <pc:chgData name="Ashraf Alraie" userId="1dfc2808-a7c6-4a5e-a0f4-75990d76e384" providerId="ADAL" clId="{3EE92EEC-C548-40EF-8015-52F6E9327ECB}" dt="2024-05-23T08:19:24.488" v="885"/>
        <pc:sldMkLst>
          <pc:docMk/>
          <pc:sldMk cId="3623719484" sldId="631"/>
        </pc:sldMkLst>
        <pc:spChg chg="mod">
          <ac:chgData name="Ashraf Alraie" userId="1dfc2808-a7c6-4a5e-a0f4-75990d76e384" providerId="ADAL" clId="{3EE92EEC-C548-40EF-8015-52F6E9327ECB}" dt="2024-05-23T08:19:24.488" v="885"/>
          <ac:spMkLst>
            <pc:docMk/>
            <pc:sldMk cId="3623719484" sldId="631"/>
            <ac:spMk id="31" creationId="{00000000-0000-0000-0000-000000000000}"/>
          </ac:spMkLst>
        </pc:spChg>
      </pc:sldChg>
      <pc:sldChg chg="modSp add mod">
        <pc:chgData name="Ashraf Alraie" userId="1dfc2808-a7c6-4a5e-a0f4-75990d76e384" providerId="ADAL" clId="{3EE92EEC-C548-40EF-8015-52F6E9327ECB}" dt="2024-05-23T08:44:46.924" v="1022"/>
        <pc:sldMkLst>
          <pc:docMk/>
          <pc:sldMk cId="1831398136" sldId="632"/>
        </pc:sldMkLst>
        <pc:spChg chg="mod">
          <ac:chgData name="Ashraf Alraie" userId="1dfc2808-a7c6-4a5e-a0f4-75990d76e384" providerId="ADAL" clId="{3EE92EEC-C548-40EF-8015-52F6E9327ECB}" dt="2024-05-23T08:43:48.921" v="922" actId="20577"/>
          <ac:spMkLst>
            <pc:docMk/>
            <pc:sldMk cId="1831398136" sldId="632"/>
            <ac:spMk id="7" creationId="{F599E91E-09F6-37B0-55AA-4F4EBDA74D5A}"/>
          </ac:spMkLst>
        </pc:spChg>
        <pc:spChg chg="mod">
          <ac:chgData name="Ashraf Alraie" userId="1dfc2808-a7c6-4a5e-a0f4-75990d76e384" providerId="ADAL" clId="{3EE92EEC-C548-40EF-8015-52F6E9327ECB}" dt="2024-05-23T08:44:46.924" v="1022"/>
          <ac:spMkLst>
            <pc:docMk/>
            <pc:sldMk cId="1831398136" sldId="632"/>
            <ac:spMk id="31" creationId="{00000000-0000-0000-0000-000000000000}"/>
          </ac:spMkLst>
        </pc:spChg>
      </pc:sldChg>
      <pc:sldChg chg="modSp add mod">
        <pc:chgData name="Ashraf Alraie" userId="1dfc2808-a7c6-4a5e-a0f4-75990d76e384" providerId="ADAL" clId="{3EE92EEC-C548-40EF-8015-52F6E9327ECB}" dt="2024-05-23T08:45:15.246" v="1025"/>
        <pc:sldMkLst>
          <pc:docMk/>
          <pc:sldMk cId="2888148636" sldId="633"/>
        </pc:sldMkLst>
        <pc:spChg chg="mod">
          <ac:chgData name="Ashraf Alraie" userId="1dfc2808-a7c6-4a5e-a0f4-75990d76e384" providerId="ADAL" clId="{3EE92EEC-C548-40EF-8015-52F6E9327ECB}" dt="2024-05-23T08:43:56.687" v="945" actId="20577"/>
          <ac:spMkLst>
            <pc:docMk/>
            <pc:sldMk cId="2888148636" sldId="633"/>
            <ac:spMk id="7" creationId="{F599E91E-09F6-37B0-55AA-4F4EBDA74D5A}"/>
          </ac:spMkLst>
        </pc:spChg>
        <pc:spChg chg="mod">
          <ac:chgData name="Ashraf Alraie" userId="1dfc2808-a7c6-4a5e-a0f4-75990d76e384" providerId="ADAL" clId="{3EE92EEC-C548-40EF-8015-52F6E9327ECB}" dt="2024-05-23T08:45:15.246" v="1025"/>
          <ac:spMkLst>
            <pc:docMk/>
            <pc:sldMk cId="2888148636" sldId="633"/>
            <ac:spMk id="31" creationId="{00000000-0000-0000-0000-000000000000}"/>
          </ac:spMkLst>
        </pc:spChg>
      </pc:sldChg>
      <pc:sldChg chg="modSp add mod">
        <pc:chgData name="Ashraf Alraie" userId="1dfc2808-a7c6-4a5e-a0f4-75990d76e384" providerId="ADAL" clId="{3EE92EEC-C548-40EF-8015-52F6E9327ECB}" dt="2024-05-23T08:45:33.165" v="1026"/>
        <pc:sldMkLst>
          <pc:docMk/>
          <pc:sldMk cId="2671319242" sldId="634"/>
        </pc:sldMkLst>
        <pc:spChg chg="mod">
          <ac:chgData name="Ashraf Alraie" userId="1dfc2808-a7c6-4a5e-a0f4-75990d76e384" providerId="ADAL" clId="{3EE92EEC-C548-40EF-8015-52F6E9327ECB}" dt="2024-05-23T08:44:09.740" v="1000" actId="20577"/>
          <ac:spMkLst>
            <pc:docMk/>
            <pc:sldMk cId="2671319242" sldId="634"/>
            <ac:spMk id="7" creationId="{F599E91E-09F6-37B0-55AA-4F4EBDA74D5A}"/>
          </ac:spMkLst>
        </pc:spChg>
        <pc:spChg chg="mod">
          <ac:chgData name="Ashraf Alraie" userId="1dfc2808-a7c6-4a5e-a0f4-75990d76e384" providerId="ADAL" clId="{3EE92EEC-C548-40EF-8015-52F6E9327ECB}" dt="2024-05-23T08:45:33.165" v="1026"/>
          <ac:spMkLst>
            <pc:docMk/>
            <pc:sldMk cId="2671319242" sldId="634"/>
            <ac:spMk id="31" creationId="{00000000-0000-0000-0000-000000000000}"/>
          </ac:spMkLst>
        </pc:spChg>
      </pc:sldChg>
      <pc:sldChg chg="modSp add mod">
        <pc:chgData name="Ashraf Alraie" userId="1dfc2808-a7c6-4a5e-a0f4-75990d76e384" providerId="ADAL" clId="{3EE92EEC-C548-40EF-8015-52F6E9327ECB}" dt="2024-05-23T08:45:58.600" v="1031" actId="20577"/>
        <pc:sldMkLst>
          <pc:docMk/>
          <pc:sldMk cId="2408334953" sldId="635"/>
        </pc:sldMkLst>
        <pc:spChg chg="mod">
          <ac:chgData name="Ashraf Alraie" userId="1dfc2808-a7c6-4a5e-a0f4-75990d76e384" providerId="ADAL" clId="{3EE92EEC-C548-40EF-8015-52F6E9327ECB}" dt="2024-05-23T08:44:20.746" v="1021" actId="20577"/>
          <ac:spMkLst>
            <pc:docMk/>
            <pc:sldMk cId="2408334953" sldId="635"/>
            <ac:spMk id="7" creationId="{F599E91E-09F6-37B0-55AA-4F4EBDA74D5A}"/>
          </ac:spMkLst>
        </pc:spChg>
        <pc:spChg chg="mod">
          <ac:chgData name="Ashraf Alraie" userId="1dfc2808-a7c6-4a5e-a0f4-75990d76e384" providerId="ADAL" clId="{3EE92EEC-C548-40EF-8015-52F6E9327ECB}" dt="2024-05-23T08:45:58.600" v="1031" actId="20577"/>
          <ac:spMkLst>
            <pc:docMk/>
            <pc:sldMk cId="2408334953" sldId="635"/>
            <ac:spMk id="31" creationId="{00000000-0000-0000-0000-000000000000}"/>
          </ac:spMkLst>
        </pc:spChg>
      </pc:sldChg>
      <pc:sldChg chg="modSp add mod">
        <pc:chgData name="Ashraf Alraie" userId="1dfc2808-a7c6-4a5e-a0f4-75990d76e384" providerId="ADAL" clId="{3EE92EEC-C548-40EF-8015-52F6E9327ECB}" dt="2024-05-23T08:46:15.744" v="1033"/>
        <pc:sldMkLst>
          <pc:docMk/>
          <pc:sldMk cId="1783880788" sldId="636"/>
        </pc:sldMkLst>
        <pc:spChg chg="mod">
          <ac:chgData name="Ashraf Alraie" userId="1dfc2808-a7c6-4a5e-a0f4-75990d76e384" providerId="ADAL" clId="{3EE92EEC-C548-40EF-8015-52F6E9327ECB}" dt="2024-05-23T08:46:15.744" v="1033"/>
          <ac:spMkLst>
            <pc:docMk/>
            <pc:sldMk cId="1783880788" sldId="636"/>
            <ac:spMk id="31" creationId="{00000000-0000-0000-0000-000000000000}"/>
          </ac:spMkLst>
        </pc:spChg>
      </pc:sldChg>
      <pc:sldChg chg="modSp add mod">
        <pc:chgData name="Ashraf Alraie" userId="1dfc2808-a7c6-4a5e-a0f4-75990d76e384" providerId="ADAL" clId="{3EE92EEC-C548-40EF-8015-52F6E9327ECB}" dt="2024-05-23T08:47:17.977" v="1052" actId="20577"/>
        <pc:sldMkLst>
          <pc:docMk/>
          <pc:sldMk cId="2769238320" sldId="637"/>
        </pc:sldMkLst>
        <pc:spChg chg="mod">
          <ac:chgData name="Ashraf Alraie" userId="1dfc2808-a7c6-4a5e-a0f4-75990d76e384" providerId="ADAL" clId="{3EE92EEC-C548-40EF-8015-52F6E9327ECB}" dt="2024-05-23T08:47:17.977" v="1052" actId="20577"/>
          <ac:spMkLst>
            <pc:docMk/>
            <pc:sldMk cId="2769238320" sldId="637"/>
            <ac:spMk id="2" creationId="{1E2D379B-3261-37DB-FA18-DB44BD8E9F62}"/>
          </ac:spMkLst>
        </pc:spChg>
      </pc:sldChg>
      <pc:sldChg chg="modSp add mod">
        <pc:chgData name="Ashraf Alraie" userId="1dfc2808-a7c6-4a5e-a0f4-75990d76e384" providerId="ADAL" clId="{3EE92EEC-C548-40EF-8015-52F6E9327ECB}" dt="2024-05-23T08:53:31.093" v="1137" actId="20577"/>
        <pc:sldMkLst>
          <pc:docMk/>
          <pc:sldMk cId="1802624103" sldId="638"/>
        </pc:sldMkLst>
        <pc:spChg chg="mod">
          <ac:chgData name="Ashraf Alraie" userId="1dfc2808-a7c6-4a5e-a0f4-75990d76e384" providerId="ADAL" clId="{3EE92EEC-C548-40EF-8015-52F6E9327ECB}" dt="2024-05-23T08:53:31.093" v="1137" actId="20577"/>
          <ac:spMkLst>
            <pc:docMk/>
            <pc:sldMk cId="1802624103" sldId="638"/>
            <ac:spMk id="7" creationId="{F599E91E-09F6-37B0-55AA-4F4EBDA74D5A}"/>
          </ac:spMkLst>
        </pc:spChg>
        <pc:spChg chg="mod">
          <ac:chgData name="Ashraf Alraie" userId="1dfc2808-a7c6-4a5e-a0f4-75990d76e384" providerId="ADAL" clId="{3EE92EEC-C548-40EF-8015-52F6E9327ECB}" dt="2024-05-23T08:53:24.064" v="1113"/>
          <ac:spMkLst>
            <pc:docMk/>
            <pc:sldMk cId="1802624103" sldId="638"/>
            <ac:spMk id="31" creationId="{00000000-0000-0000-0000-000000000000}"/>
          </ac:spMkLst>
        </pc:spChg>
      </pc:sldChg>
      <pc:sldChg chg="modSp add mod">
        <pc:chgData name="Ashraf Alraie" userId="1dfc2808-a7c6-4a5e-a0f4-75990d76e384" providerId="ADAL" clId="{3EE92EEC-C548-40EF-8015-52F6E9327ECB}" dt="2024-05-23T08:53:52.232" v="1145"/>
        <pc:sldMkLst>
          <pc:docMk/>
          <pc:sldMk cId="2602761158" sldId="639"/>
        </pc:sldMkLst>
        <pc:spChg chg="mod">
          <ac:chgData name="Ashraf Alraie" userId="1dfc2808-a7c6-4a5e-a0f4-75990d76e384" providerId="ADAL" clId="{3EE92EEC-C548-40EF-8015-52F6E9327ECB}" dt="2024-05-23T08:53:49.670" v="1144" actId="20577"/>
          <ac:spMkLst>
            <pc:docMk/>
            <pc:sldMk cId="2602761158" sldId="639"/>
            <ac:spMk id="7" creationId="{F599E91E-09F6-37B0-55AA-4F4EBDA74D5A}"/>
          </ac:spMkLst>
        </pc:spChg>
        <pc:spChg chg="mod">
          <ac:chgData name="Ashraf Alraie" userId="1dfc2808-a7c6-4a5e-a0f4-75990d76e384" providerId="ADAL" clId="{3EE92EEC-C548-40EF-8015-52F6E9327ECB}" dt="2024-05-23T08:53:52.232" v="1145"/>
          <ac:spMkLst>
            <pc:docMk/>
            <pc:sldMk cId="2602761158" sldId="639"/>
            <ac:spMk id="31" creationId="{00000000-0000-0000-0000-000000000000}"/>
          </ac:spMkLst>
        </pc:spChg>
      </pc:sldChg>
      <pc:sldChg chg="modSp add mod">
        <pc:chgData name="Ashraf Alraie" userId="1dfc2808-a7c6-4a5e-a0f4-75990d76e384" providerId="ADAL" clId="{3EE92EEC-C548-40EF-8015-52F6E9327ECB}" dt="2024-05-23T08:54:20.968" v="1173" actId="20577"/>
        <pc:sldMkLst>
          <pc:docMk/>
          <pc:sldMk cId="3753639906" sldId="640"/>
        </pc:sldMkLst>
        <pc:spChg chg="mod">
          <ac:chgData name="Ashraf Alraie" userId="1dfc2808-a7c6-4a5e-a0f4-75990d76e384" providerId="ADAL" clId="{3EE92EEC-C548-40EF-8015-52F6E9327ECB}" dt="2024-05-23T08:54:20.968" v="1173" actId="20577"/>
          <ac:spMkLst>
            <pc:docMk/>
            <pc:sldMk cId="3753639906" sldId="640"/>
            <ac:spMk id="7" creationId="{F599E91E-09F6-37B0-55AA-4F4EBDA74D5A}"/>
          </ac:spMkLst>
        </pc:spChg>
        <pc:spChg chg="mod">
          <ac:chgData name="Ashraf Alraie" userId="1dfc2808-a7c6-4a5e-a0f4-75990d76e384" providerId="ADAL" clId="{3EE92EEC-C548-40EF-8015-52F6E9327ECB}" dt="2024-05-23T08:54:12.049" v="1146"/>
          <ac:spMkLst>
            <pc:docMk/>
            <pc:sldMk cId="3753639906" sldId="640"/>
            <ac:spMk id="31" creationId="{00000000-0000-0000-0000-000000000000}"/>
          </ac:spMkLst>
        </pc:spChg>
      </pc:sldChg>
      <pc:sldChg chg="modSp add mod">
        <pc:chgData name="Ashraf Alraie" userId="1dfc2808-a7c6-4a5e-a0f4-75990d76e384" providerId="ADAL" clId="{3EE92EEC-C548-40EF-8015-52F6E9327ECB}" dt="2024-05-23T08:54:45.697" v="1180" actId="20577"/>
        <pc:sldMkLst>
          <pc:docMk/>
          <pc:sldMk cId="2412531881" sldId="641"/>
        </pc:sldMkLst>
        <pc:spChg chg="mod">
          <ac:chgData name="Ashraf Alraie" userId="1dfc2808-a7c6-4a5e-a0f4-75990d76e384" providerId="ADAL" clId="{3EE92EEC-C548-40EF-8015-52F6E9327ECB}" dt="2024-05-23T08:54:36.044" v="1177" actId="20577"/>
          <ac:spMkLst>
            <pc:docMk/>
            <pc:sldMk cId="2412531881" sldId="641"/>
            <ac:spMk id="7" creationId="{F599E91E-09F6-37B0-55AA-4F4EBDA74D5A}"/>
          </ac:spMkLst>
        </pc:spChg>
        <pc:spChg chg="mod">
          <ac:chgData name="Ashraf Alraie" userId="1dfc2808-a7c6-4a5e-a0f4-75990d76e384" providerId="ADAL" clId="{3EE92EEC-C548-40EF-8015-52F6E9327ECB}" dt="2024-05-23T08:54:45.697" v="1180" actId="20577"/>
          <ac:spMkLst>
            <pc:docMk/>
            <pc:sldMk cId="2412531881" sldId="641"/>
            <ac:spMk id="31" creationId="{00000000-0000-0000-0000-000000000000}"/>
          </ac:spMkLst>
        </pc:spChg>
      </pc:sldChg>
      <pc:sldChg chg="addSp delSp modSp new mod setBg">
        <pc:chgData name="Ashraf Alraie" userId="1dfc2808-a7c6-4a5e-a0f4-75990d76e384" providerId="ADAL" clId="{3EE92EEC-C548-40EF-8015-52F6E9327ECB}" dt="2024-05-23T08:57:34.502" v="1189" actId="26606"/>
        <pc:sldMkLst>
          <pc:docMk/>
          <pc:sldMk cId="1296692019" sldId="642"/>
        </pc:sldMkLst>
        <pc:spChg chg="add del">
          <ac:chgData name="Ashraf Alraie" userId="1dfc2808-a7c6-4a5e-a0f4-75990d76e384" providerId="ADAL" clId="{3EE92EEC-C548-40EF-8015-52F6E9327ECB}" dt="2024-05-23T08:57:34.502" v="1189" actId="26606"/>
          <ac:spMkLst>
            <pc:docMk/>
            <pc:sldMk cId="1296692019" sldId="642"/>
            <ac:spMk id="1031" creationId="{AB8C311F-7253-4AED-9701-7FC0708C41C7}"/>
          </ac:spMkLst>
        </pc:spChg>
        <pc:spChg chg="add del">
          <ac:chgData name="Ashraf Alraie" userId="1dfc2808-a7c6-4a5e-a0f4-75990d76e384" providerId="ADAL" clId="{3EE92EEC-C548-40EF-8015-52F6E9327ECB}" dt="2024-05-23T08:57:34.502" v="1189" actId="26606"/>
          <ac:spMkLst>
            <pc:docMk/>
            <pc:sldMk cId="1296692019" sldId="642"/>
            <ac:spMk id="1033" creationId="{E2384209-CB15-4CDF-9D31-C44FD9A3F20D}"/>
          </ac:spMkLst>
        </pc:spChg>
        <pc:spChg chg="add del">
          <ac:chgData name="Ashraf Alraie" userId="1dfc2808-a7c6-4a5e-a0f4-75990d76e384" providerId="ADAL" clId="{3EE92EEC-C548-40EF-8015-52F6E9327ECB}" dt="2024-05-23T08:57:34.502" v="1189" actId="26606"/>
          <ac:spMkLst>
            <pc:docMk/>
            <pc:sldMk cId="1296692019" sldId="642"/>
            <ac:spMk id="1035" creationId="{2633B3B5-CC90-43F0-8714-D31D1F3F0209}"/>
          </ac:spMkLst>
        </pc:spChg>
        <pc:spChg chg="add del">
          <ac:chgData name="Ashraf Alraie" userId="1dfc2808-a7c6-4a5e-a0f4-75990d76e384" providerId="ADAL" clId="{3EE92EEC-C548-40EF-8015-52F6E9327ECB}" dt="2024-05-23T08:57:34.502" v="1189" actId="26606"/>
          <ac:spMkLst>
            <pc:docMk/>
            <pc:sldMk cId="1296692019" sldId="642"/>
            <ac:spMk id="1037" creationId="{A8D57A06-A426-446D-B02C-A2DC6B62E45E}"/>
          </ac:spMkLst>
        </pc:spChg>
        <pc:spChg chg="add">
          <ac:chgData name="Ashraf Alraie" userId="1dfc2808-a7c6-4a5e-a0f4-75990d76e384" providerId="ADAL" clId="{3EE92EEC-C548-40EF-8015-52F6E9327ECB}" dt="2024-05-23T08:57:34.502" v="1189" actId="26606"/>
          <ac:spMkLst>
            <pc:docMk/>
            <pc:sldMk cId="1296692019" sldId="642"/>
            <ac:spMk id="1042" creationId="{AB8C311F-7253-4AED-9701-7FC0708C41C7}"/>
          </ac:spMkLst>
        </pc:spChg>
        <pc:spChg chg="add">
          <ac:chgData name="Ashraf Alraie" userId="1dfc2808-a7c6-4a5e-a0f4-75990d76e384" providerId="ADAL" clId="{3EE92EEC-C548-40EF-8015-52F6E9327ECB}" dt="2024-05-23T08:57:34.502" v="1189" actId="26606"/>
          <ac:spMkLst>
            <pc:docMk/>
            <pc:sldMk cId="1296692019" sldId="642"/>
            <ac:spMk id="1044" creationId="{E2384209-CB15-4CDF-9D31-C44FD9A3F20D}"/>
          </ac:spMkLst>
        </pc:spChg>
        <pc:spChg chg="add">
          <ac:chgData name="Ashraf Alraie" userId="1dfc2808-a7c6-4a5e-a0f4-75990d76e384" providerId="ADAL" clId="{3EE92EEC-C548-40EF-8015-52F6E9327ECB}" dt="2024-05-23T08:57:34.502" v="1189" actId="26606"/>
          <ac:spMkLst>
            <pc:docMk/>
            <pc:sldMk cId="1296692019" sldId="642"/>
            <ac:spMk id="1046" creationId="{2633B3B5-CC90-43F0-8714-D31D1F3F0209}"/>
          </ac:spMkLst>
        </pc:spChg>
        <pc:spChg chg="add">
          <ac:chgData name="Ashraf Alraie" userId="1dfc2808-a7c6-4a5e-a0f4-75990d76e384" providerId="ADAL" clId="{3EE92EEC-C548-40EF-8015-52F6E9327ECB}" dt="2024-05-23T08:57:34.502" v="1189" actId="26606"/>
          <ac:spMkLst>
            <pc:docMk/>
            <pc:sldMk cId="1296692019" sldId="642"/>
            <ac:spMk id="1048" creationId="{A8D57A06-A426-446D-B02C-A2DC6B62E45E}"/>
          </ac:spMkLst>
        </pc:spChg>
        <pc:picChg chg="add del mod">
          <ac:chgData name="Ashraf Alraie" userId="1dfc2808-a7c6-4a5e-a0f4-75990d76e384" providerId="ADAL" clId="{3EE92EEC-C548-40EF-8015-52F6E9327ECB}" dt="2024-05-23T08:57:29.069" v="1186" actId="478"/>
          <ac:picMkLst>
            <pc:docMk/>
            <pc:sldMk cId="1296692019" sldId="642"/>
            <ac:picMk id="1026" creationId="{8C23B2AC-FBF9-FBAE-FD8F-79C37D45F3F1}"/>
          </ac:picMkLst>
        </pc:picChg>
        <pc:picChg chg="add mod">
          <ac:chgData name="Ashraf Alraie" userId="1dfc2808-a7c6-4a5e-a0f4-75990d76e384" providerId="ADAL" clId="{3EE92EEC-C548-40EF-8015-52F6E9327ECB}" dt="2024-05-23T08:57:34.502" v="1189" actId="26606"/>
          <ac:picMkLst>
            <pc:docMk/>
            <pc:sldMk cId="1296692019" sldId="642"/>
            <ac:picMk id="1028" creationId="{C6E98389-BA3B-5A1E-DD2E-CFD845A86C4F}"/>
          </ac:picMkLst>
        </pc:picChg>
      </pc:sldChg>
      <pc:sldChg chg="addSp modSp new mod setBg">
        <pc:chgData name="Ashraf Alraie" userId="1dfc2808-a7c6-4a5e-a0f4-75990d76e384" providerId="ADAL" clId="{3EE92EEC-C548-40EF-8015-52F6E9327ECB}" dt="2024-05-23T08:59:49.738" v="1192" actId="26606"/>
        <pc:sldMkLst>
          <pc:docMk/>
          <pc:sldMk cId="2571971434" sldId="643"/>
        </pc:sldMkLst>
        <pc:spChg chg="add">
          <ac:chgData name="Ashraf Alraie" userId="1dfc2808-a7c6-4a5e-a0f4-75990d76e384" providerId="ADAL" clId="{3EE92EEC-C548-40EF-8015-52F6E9327ECB}" dt="2024-05-23T08:59:49.738" v="1192" actId="26606"/>
          <ac:spMkLst>
            <pc:docMk/>
            <pc:sldMk cId="2571971434" sldId="643"/>
            <ac:spMk id="2055" creationId="{AB8C311F-7253-4AED-9701-7FC0708C41C7}"/>
          </ac:spMkLst>
        </pc:spChg>
        <pc:spChg chg="add">
          <ac:chgData name="Ashraf Alraie" userId="1dfc2808-a7c6-4a5e-a0f4-75990d76e384" providerId="ADAL" clId="{3EE92EEC-C548-40EF-8015-52F6E9327ECB}" dt="2024-05-23T08:59:49.738" v="1192" actId="26606"/>
          <ac:spMkLst>
            <pc:docMk/>
            <pc:sldMk cId="2571971434" sldId="643"/>
            <ac:spMk id="2057" creationId="{E2384209-CB15-4CDF-9D31-C44FD9A3F20D}"/>
          </ac:spMkLst>
        </pc:spChg>
        <pc:spChg chg="add">
          <ac:chgData name="Ashraf Alraie" userId="1dfc2808-a7c6-4a5e-a0f4-75990d76e384" providerId="ADAL" clId="{3EE92EEC-C548-40EF-8015-52F6E9327ECB}" dt="2024-05-23T08:59:49.738" v="1192" actId="26606"/>
          <ac:spMkLst>
            <pc:docMk/>
            <pc:sldMk cId="2571971434" sldId="643"/>
            <ac:spMk id="2059" creationId="{2633B3B5-CC90-43F0-8714-D31D1F3F0209}"/>
          </ac:spMkLst>
        </pc:spChg>
        <pc:spChg chg="add">
          <ac:chgData name="Ashraf Alraie" userId="1dfc2808-a7c6-4a5e-a0f4-75990d76e384" providerId="ADAL" clId="{3EE92EEC-C548-40EF-8015-52F6E9327ECB}" dt="2024-05-23T08:59:49.738" v="1192" actId="26606"/>
          <ac:spMkLst>
            <pc:docMk/>
            <pc:sldMk cId="2571971434" sldId="643"/>
            <ac:spMk id="2061" creationId="{A8D57A06-A426-446D-B02C-A2DC6B62E45E}"/>
          </ac:spMkLst>
        </pc:spChg>
        <pc:picChg chg="add mod">
          <ac:chgData name="Ashraf Alraie" userId="1dfc2808-a7c6-4a5e-a0f4-75990d76e384" providerId="ADAL" clId="{3EE92EEC-C548-40EF-8015-52F6E9327ECB}" dt="2024-05-23T08:59:49.738" v="1192" actId="26606"/>
          <ac:picMkLst>
            <pc:docMk/>
            <pc:sldMk cId="2571971434" sldId="643"/>
            <ac:picMk id="2050" creationId="{C6E481DA-589F-D1C9-A2DC-E6B8A39896E4}"/>
          </ac:picMkLst>
        </pc:picChg>
      </pc:sldChg>
      <pc:sldChg chg="modSp add mod">
        <pc:chgData name="Ashraf Alraie" userId="1dfc2808-a7c6-4a5e-a0f4-75990d76e384" providerId="ADAL" clId="{3EE92EEC-C548-40EF-8015-52F6E9327ECB}" dt="2024-05-23T09:00:51.676" v="1199" actId="1076"/>
        <pc:sldMkLst>
          <pc:docMk/>
          <pc:sldMk cId="2752790599" sldId="644"/>
        </pc:sldMkLst>
        <pc:spChg chg="mod">
          <ac:chgData name="Ashraf Alraie" userId="1dfc2808-a7c6-4a5e-a0f4-75990d76e384" providerId="ADAL" clId="{3EE92EEC-C548-40EF-8015-52F6E9327ECB}" dt="2024-05-23T09:00:51.676" v="1199" actId="1076"/>
          <ac:spMkLst>
            <pc:docMk/>
            <pc:sldMk cId="2752790599" sldId="644"/>
            <ac:spMk id="31" creationId="{00000000-0000-0000-0000-000000000000}"/>
          </ac:spMkLst>
        </pc:spChg>
      </pc:sldChg>
      <pc:sldChg chg="modSp add mod">
        <pc:chgData name="Ashraf Alraie" userId="1dfc2808-a7c6-4a5e-a0f4-75990d76e384" providerId="ADAL" clId="{3EE92EEC-C548-40EF-8015-52F6E9327ECB}" dt="2024-05-23T09:01:17.099" v="1205" actId="1076"/>
        <pc:sldMkLst>
          <pc:docMk/>
          <pc:sldMk cId="2511125159" sldId="645"/>
        </pc:sldMkLst>
        <pc:spChg chg="mod">
          <ac:chgData name="Ashraf Alraie" userId="1dfc2808-a7c6-4a5e-a0f4-75990d76e384" providerId="ADAL" clId="{3EE92EEC-C548-40EF-8015-52F6E9327ECB}" dt="2024-05-23T09:01:17.099" v="1205" actId="1076"/>
          <ac:spMkLst>
            <pc:docMk/>
            <pc:sldMk cId="2511125159" sldId="645"/>
            <ac:spMk id="31" creationId="{00000000-0000-0000-0000-000000000000}"/>
          </ac:spMkLst>
        </pc:spChg>
      </pc:sldChg>
    </pc:docChg>
  </pc:docChgLst>
  <pc:docChgLst>
    <pc:chgData name="Ashraf Alraie" userId="1dfc2808-a7c6-4a5e-a0f4-75990d76e384" providerId="ADAL" clId="{42AAFBC9-3FAC-472C-9CFD-677F4E5B87FA}"/>
    <pc:docChg chg="undo custSel addSld delSld modSld sldOrd modSection">
      <pc:chgData name="Ashraf Alraie" userId="1dfc2808-a7c6-4a5e-a0f4-75990d76e384" providerId="ADAL" clId="{42AAFBC9-3FAC-472C-9CFD-677F4E5B87FA}" dt="2024-05-15T08:56:22.199" v="578" actId="1076"/>
      <pc:docMkLst>
        <pc:docMk/>
      </pc:docMkLst>
      <pc:sldChg chg="modSp mod">
        <pc:chgData name="Ashraf Alraie" userId="1dfc2808-a7c6-4a5e-a0f4-75990d76e384" providerId="ADAL" clId="{42AAFBC9-3FAC-472C-9CFD-677F4E5B87FA}" dt="2024-05-15T07:51:08.666" v="109" actId="20577"/>
        <pc:sldMkLst>
          <pc:docMk/>
          <pc:sldMk cId="0" sldId="271"/>
        </pc:sldMkLst>
        <pc:spChg chg="mod">
          <ac:chgData name="Ashraf Alraie" userId="1dfc2808-a7c6-4a5e-a0f4-75990d76e384" providerId="ADAL" clId="{42AAFBC9-3FAC-472C-9CFD-677F4E5B87FA}" dt="2024-05-15T07:51:08.666" v="109" actId="20577"/>
          <ac:spMkLst>
            <pc:docMk/>
            <pc:sldMk cId="0" sldId="271"/>
            <ac:spMk id="34" creationId="{00000000-0000-0000-0000-000000000000}"/>
          </ac:spMkLst>
        </pc:spChg>
        <pc:spChg chg="mod">
          <ac:chgData name="Ashraf Alraie" userId="1dfc2808-a7c6-4a5e-a0f4-75990d76e384" providerId="ADAL" clId="{42AAFBC9-3FAC-472C-9CFD-677F4E5B87FA}" dt="2024-05-15T07:49:55.651" v="104" actId="1076"/>
          <ac:spMkLst>
            <pc:docMk/>
            <pc:sldMk cId="0" sldId="271"/>
            <ac:spMk id="41" creationId="{00000000-0000-0000-0000-000000000000}"/>
          </ac:spMkLst>
        </pc:spChg>
        <pc:spChg chg="mod">
          <ac:chgData name="Ashraf Alraie" userId="1dfc2808-a7c6-4a5e-a0f4-75990d76e384" providerId="ADAL" clId="{42AAFBC9-3FAC-472C-9CFD-677F4E5B87FA}" dt="2024-05-15T07:01:26.403" v="24" actId="20577"/>
          <ac:spMkLst>
            <pc:docMk/>
            <pc:sldMk cId="0" sldId="271"/>
            <ac:spMk id="43" creationId="{00000000-0000-0000-0000-000000000000}"/>
          </ac:spMkLst>
        </pc:spChg>
      </pc:sldChg>
      <pc:sldChg chg="modSp mod">
        <pc:chgData name="Ashraf Alraie" userId="1dfc2808-a7c6-4a5e-a0f4-75990d76e384" providerId="ADAL" clId="{42AAFBC9-3FAC-472C-9CFD-677F4E5B87FA}" dt="2024-05-15T08:02:46.024" v="271" actId="207"/>
        <pc:sldMkLst>
          <pc:docMk/>
          <pc:sldMk cId="0" sldId="276"/>
        </pc:sldMkLst>
        <pc:spChg chg="mod">
          <ac:chgData name="Ashraf Alraie" userId="1dfc2808-a7c6-4a5e-a0f4-75990d76e384" providerId="ADAL" clId="{42AAFBC9-3FAC-472C-9CFD-677F4E5B87FA}" dt="2024-05-15T07:01:53.122" v="34" actId="20577"/>
          <ac:spMkLst>
            <pc:docMk/>
            <pc:sldMk cId="0" sldId="276"/>
            <ac:spMk id="8" creationId="{32412C3C-B615-2B79-AC68-B8179C77AC89}"/>
          </ac:spMkLst>
        </pc:spChg>
        <pc:spChg chg="mod">
          <ac:chgData name="Ashraf Alraie" userId="1dfc2808-a7c6-4a5e-a0f4-75990d76e384" providerId="ADAL" clId="{42AAFBC9-3FAC-472C-9CFD-677F4E5B87FA}" dt="2024-05-15T08:02:46.024" v="271" actId="207"/>
          <ac:spMkLst>
            <pc:docMk/>
            <pc:sldMk cId="0" sldId="276"/>
            <ac:spMk id="48" creationId="{00000000-0000-0000-0000-000000000000}"/>
          </ac:spMkLst>
        </pc:spChg>
      </pc:sldChg>
      <pc:sldChg chg="modSp mod">
        <pc:chgData name="Ashraf Alraie" userId="1dfc2808-a7c6-4a5e-a0f4-75990d76e384" providerId="ADAL" clId="{42AAFBC9-3FAC-472C-9CFD-677F4E5B87FA}" dt="2024-05-15T06:59:32.456" v="3" actId="20577"/>
        <pc:sldMkLst>
          <pc:docMk/>
          <pc:sldMk cId="0" sldId="303"/>
        </pc:sldMkLst>
        <pc:spChg chg="mod">
          <ac:chgData name="Ashraf Alraie" userId="1dfc2808-a7c6-4a5e-a0f4-75990d76e384" providerId="ADAL" clId="{42AAFBC9-3FAC-472C-9CFD-677F4E5B87FA}" dt="2024-05-15T06:59:32.456" v="3" actId="20577"/>
          <ac:spMkLst>
            <pc:docMk/>
            <pc:sldMk cId="0" sldId="303"/>
            <ac:spMk id="10" creationId="{00000000-0000-0000-0000-000000000000}"/>
          </ac:spMkLst>
        </pc:spChg>
      </pc:sldChg>
      <pc:sldChg chg="modSp mod">
        <pc:chgData name="Ashraf Alraie" userId="1dfc2808-a7c6-4a5e-a0f4-75990d76e384" providerId="ADAL" clId="{42AAFBC9-3FAC-472C-9CFD-677F4E5B87FA}" dt="2024-05-15T06:59:27.240" v="1" actId="20577"/>
        <pc:sldMkLst>
          <pc:docMk/>
          <pc:sldMk cId="0" sldId="480"/>
        </pc:sldMkLst>
        <pc:spChg chg="mod">
          <ac:chgData name="Ashraf Alraie" userId="1dfc2808-a7c6-4a5e-a0f4-75990d76e384" providerId="ADAL" clId="{42AAFBC9-3FAC-472C-9CFD-677F4E5B87FA}" dt="2024-05-15T06:59:27.240" v="1" actId="20577"/>
          <ac:spMkLst>
            <pc:docMk/>
            <pc:sldMk cId="0" sldId="480"/>
            <ac:spMk id="34" creationId="{00000000-0000-0000-0000-000000000000}"/>
          </ac:spMkLst>
        </pc:spChg>
      </pc:sldChg>
      <pc:sldChg chg="modSp mod">
        <pc:chgData name="Ashraf Alraie" userId="1dfc2808-a7c6-4a5e-a0f4-75990d76e384" providerId="ADAL" clId="{42AAFBC9-3FAC-472C-9CFD-677F4E5B87FA}" dt="2024-05-15T08:54:48.979" v="573" actId="1076"/>
        <pc:sldMkLst>
          <pc:docMk/>
          <pc:sldMk cId="3587405530" sldId="532"/>
        </pc:sldMkLst>
        <pc:spChg chg="mod">
          <ac:chgData name="Ashraf Alraie" userId="1dfc2808-a7c6-4a5e-a0f4-75990d76e384" providerId="ADAL" clId="{42AAFBC9-3FAC-472C-9CFD-677F4E5B87FA}" dt="2024-05-15T07:01:32.854" v="26" actId="20577"/>
          <ac:spMkLst>
            <pc:docMk/>
            <pc:sldMk cId="3587405530" sldId="532"/>
            <ac:spMk id="10" creationId="{04BB1697-3920-EF7F-8986-93E0DB847595}"/>
          </ac:spMkLst>
        </pc:spChg>
        <pc:spChg chg="mod">
          <ac:chgData name="Ashraf Alraie" userId="1dfc2808-a7c6-4a5e-a0f4-75990d76e384" providerId="ADAL" clId="{42AAFBC9-3FAC-472C-9CFD-677F4E5B87FA}" dt="2024-05-15T07:54:28.813" v="133" actId="20577"/>
          <ac:spMkLst>
            <pc:docMk/>
            <pc:sldMk cId="3587405530" sldId="532"/>
            <ac:spMk id="25" creationId="{00000000-0000-0000-0000-000000000000}"/>
          </ac:spMkLst>
        </pc:spChg>
        <pc:spChg chg="mod">
          <ac:chgData name="Ashraf Alraie" userId="1dfc2808-a7c6-4a5e-a0f4-75990d76e384" providerId="ADAL" clId="{42AAFBC9-3FAC-472C-9CFD-677F4E5B87FA}" dt="2024-05-15T08:54:48.979" v="573" actId="1076"/>
          <ac:spMkLst>
            <pc:docMk/>
            <pc:sldMk cId="3587405530" sldId="532"/>
            <ac:spMk id="31" creationId="{00000000-0000-0000-0000-000000000000}"/>
          </ac:spMkLst>
        </pc:spChg>
      </pc:sldChg>
      <pc:sldChg chg="addSp delSp modSp mod">
        <pc:chgData name="Ashraf Alraie" userId="1dfc2808-a7c6-4a5e-a0f4-75990d76e384" providerId="ADAL" clId="{42AAFBC9-3FAC-472C-9CFD-677F4E5B87FA}" dt="2024-05-15T08:56:06.161" v="575" actId="20577"/>
        <pc:sldMkLst>
          <pc:docMk/>
          <pc:sldMk cId="1796360835" sldId="533"/>
        </pc:sldMkLst>
        <pc:spChg chg="add mod">
          <ac:chgData name="Ashraf Alraie" userId="1dfc2808-a7c6-4a5e-a0f4-75990d76e384" providerId="ADAL" clId="{42AAFBC9-3FAC-472C-9CFD-677F4E5B87FA}" dt="2024-05-15T07:55:08.454" v="145" actId="20577"/>
          <ac:spMkLst>
            <pc:docMk/>
            <pc:sldMk cId="1796360835" sldId="533"/>
            <ac:spMk id="7" creationId="{F599E91E-09F6-37B0-55AA-4F4EBDA74D5A}"/>
          </ac:spMkLst>
        </pc:spChg>
        <pc:spChg chg="mod">
          <ac:chgData name="Ashraf Alraie" userId="1dfc2808-a7c6-4a5e-a0f4-75990d76e384" providerId="ADAL" clId="{42AAFBC9-3FAC-472C-9CFD-677F4E5B87FA}" dt="2024-05-15T07:01:37.878" v="28" actId="20577"/>
          <ac:spMkLst>
            <pc:docMk/>
            <pc:sldMk cId="1796360835" sldId="533"/>
            <ac:spMk id="10" creationId="{A5411EAB-4CD5-6371-96B7-D82DA2D001C2}"/>
          </ac:spMkLst>
        </pc:spChg>
        <pc:spChg chg="del">
          <ac:chgData name="Ashraf Alraie" userId="1dfc2808-a7c6-4a5e-a0f4-75990d76e384" providerId="ADAL" clId="{42AAFBC9-3FAC-472C-9CFD-677F4E5B87FA}" dt="2024-05-15T07:54:54.637" v="135" actId="478"/>
          <ac:spMkLst>
            <pc:docMk/>
            <pc:sldMk cId="1796360835" sldId="533"/>
            <ac:spMk id="25" creationId="{00000000-0000-0000-0000-000000000000}"/>
          </ac:spMkLst>
        </pc:spChg>
        <pc:spChg chg="mod">
          <ac:chgData name="Ashraf Alraie" userId="1dfc2808-a7c6-4a5e-a0f4-75990d76e384" providerId="ADAL" clId="{42AAFBC9-3FAC-472C-9CFD-677F4E5B87FA}" dt="2024-05-15T08:56:06.161" v="575" actId="20577"/>
          <ac:spMkLst>
            <pc:docMk/>
            <pc:sldMk cId="1796360835" sldId="533"/>
            <ac:spMk id="31" creationId="{00000000-0000-0000-0000-000000000000}"/>
          </ac:spMkLst>
        </pc:spChg>
      </pc:sldChg>
      <pc:sldChg chg="addSp modSp mod">
        <pc:chgData name="Ashraf Alraie" userId="1dfc2808-a7c6-4a5e-a0f4-75990d76e384" providerId="ADAL" clId="{42AAFBC9-3FAC-472C-9CFD-677F4E5B87FA}" dt="2024-05-15T07:59:14.839" v="163" actId="1076"/>
        <pc:sldMkLst>
          <pc:docMk/>
          <pc:sldMk cId="3126173621" sldId="534"/>
        </pc:sldMkLst>
        <pc:spChg chg="mod">
          <ac:chgData name="Ashraf Alraie" userId="1dfc2808-a7c6-4a5e-a0f4-75990d76e384" providerId="ADAL" clId="{42AAFBC9-3FAC-472C-9CFD-677F4E5B87FA}" dt="2024-05-15T07:01:41.811" v="30" actId="20577"/>
          <ac:spMkLst>
            <pc:docMk/>
            <pc:sldMk cId="3126173621" sldId="534"/>
            <ac:spMk id="9" creationId="{E5B57A2C-76A9-F266-1FD0-275419C00995}"/>
          </ac:spMkLst>
        </pc:spChg>
        <pc:spChg chg="add mod">
          <ac:chgData name="Ashraf Alraie" userId="1dfc2808-a7c6-4a5e-a0f4-75990d76e384" providerId="ADAL" clId="{42AAFBC9-3FAC-472C-9CFD-677F4E5B87FA}" dt="2024-05-15T07:57:26.963" v="159" actId="20577"/>
          <ac:spMkLst>
            <pc:docMk/>
            <pc:sldMk cId="3126173621" sldId="534"/>
            <ac:spMk id="10" creationId="{0B140B28-0F9E-EC6D-F5DC-F6870EBB3073}"/>
          </ac:spMkLst>
        </pc:spChg>
        <pc:spChg chg="mod">
          <ac:chgData name="Ashraf Alraie" userId="1dfc2808-a7c6-4a5e-a0f4-75990d76e384" providerId="ADAL" clId="{42AAFBC9-3FAC-472C-9CFD-677F4E5B87FA}" dt="2024-05-15T07:59:14.839" v="163" actId="1076"/>
          <ac:spMkLst>
            <pc:docMk/>
            <pc:sldMk cId="3126173621" sldId="534"/>
            <ac:spMk id="31" creationId="{00000000-0000-0000-0000-000000000000}"/>
          </ac:spMkLst>
        </pc:spChg>
      </pc:sldChg>
      <pc:sldChg chg="delSp modSp del mod">
        <pc:chgData name="Ashraf Alraie" userId="1dfc2808-a7c6-4a5e-a0f4-75990d76e384" providerId="ADAL" clId="{42AAFBC9-3FAC-472C-9CFD-677F4E5B87FA}" dt="2024-05-15T08:01:19.801" v="255" actId="47"/>
        <pc:sldMkLst>
          <pc:docMk/>
          <pc:sldMk cId="3673078815" sldId="535"/>
        </pc:sldMkLst>
        <pc:spChg chg="mod">
          <ac:chgData name="Ashraf Alraie" userId="1dfc2808-a7c6-4a5e-a0f4-75990d76e384" providerId="ADAL" clId="{42AAFBC9-3FAC-472C-9CFD-677F4E5B87FA}" dt="2024-05-15T07:01:46.810" v="32" actId="20577"/>
          <ac:spMkLst>
            <pc:docMk/>
            <pc:sldMk cId="3673078815" sldId="535"/>
            <ac:spMk id="9" creationId="{D6810732-408A-8B97-FD68-C26645DC4938}"/>
          </ac:spMkLst>
        </pc:spChg>
        <pc:spChg chg="del mod">
          <ac:chgData name="Ashraf Alraie" userId="1dfc2808-a7c6-4a5e-a0f4-75990d76e384" providerId="ADAL" clId="{42AAFBC9-3FAC-472C-9CFD-677F4E5B87FA}" dt="2024-05-15T08:01:12.862" v="254" actId="478"/>
          <ac:spMkLst>
            <pc:docMk/>
            <pc:sldMk cId="3673078815" sldId="535"/>
            <ac:spMk id="25" creationId="{00000000-0000-0000-0000-000000000000}"/>
          </ac:spMkLst>
        </pc:spChg>
        <pc:spChg chg="mod">
          <ac:chgData name="Ashraf Alraie" userId="1dfc2808-a7c6-4a5e-a0f4-75990d76e384" providerId="ADAL" clId="{42AAFBC9-3FAC-472C-9CFD-677F4E5B87FA}" dt="2024-05-15T08:00:59.893" v="246"/>
          <ac:spMkLst>
            <pc:docMk/>
            <pc:sldMk cId="3673078815" sldId="535"/>
            <ac:spMk id="31" creationId="{00000000-0000-0000-0000-000000000000}"/>
          </ac:spMkLst>
        </pc:spChg>
      </pc:sldChg>
      <pc:sldChg chg="modSp del mod">
        <pc:chgData name="Ashraf Alraie" userId="1dfc2808-a7c6-4a5e-a0f4-75990d76e384" providerId="ADAL" clId="{42AAFBC9-3FAC-472C-9CFD-677F4E5B87FA}" dt="2024-05-15T08:45:13.841" v="544" actId="47"/>
        <pc:sldMkLst>
          <pc:docMk/>
          <pc:sldMk cId="3541739256" sldId="545"/>
        </pc:sldMkLst>
        <pc:spChg chg="mod">
          <ac:chgData name="Ashraf Alraie" userId="1dfc2808-a7c6-4a5e-a0f4-75990d76e384" providerId="ADAL" clId="{42AAFBC9-3FAC-472C-9CFD-677F4E5B87FA}" dt="2024-05-15T07:04:22.451" v="80" actId="20577"/>
          <ac:spMkLst>
            <pc:docMk/>
            <pc:sldMk cId="3541739256" sldId="545"/>
            <ac:spMk id="8" creationId="{75AD16BB-50F3-9004-A6D6-9A4A4B3B0D3A}"/>
          </ac:spMkLst>
        </pc:spChg>
      </pc:sldChg>
      <pc:sldChg chg="addSp modSp mod">
        <pc:chgData name="Ashraf Alraie" userId="1dfc2808-a7c6-4a5e-a0f4-75990d76e384" providerId="ADAL" clId="{42AAFBC9-3FAC-472C-9CFD-677F4E5B87FA}" dt="2024-05-15T08:05:32.507" v="287" actId="207"/>
        <pc:sldMkLst>
          <pc:docMk/>
          <pc:sldMk cId="2624981169" sldId="546"/>
        </pc:sldMkLst>
        <pc:spChg chg="mod">
          <ac:chgData name="Ashraf Alraie" userId="1dfc2808-a7c6-4a5e-a0f4-75990d76e384" providerId="ADAL" clId="{42AAFBC9-3FAC-472C-9CFD-677F4E5B87FA}" dt="2024-05-15T07:02:01.796" v="38" actId="20577"/>
          <ac:spMkLst>
            <pc:docMk/>
            <pc:sldMk cId="2624981169" sldId="546"/>
            <ac:spMk id="8" creationId="{32412C3C-B615-2B79-AC68-B8179C77AC89}"/>
          </ac:spMkLst>
        </pc:spChg>
        <pc:spChg chg="add mod">
          <ac:chgData name="Ashraf Alraie" userId="1dfc2808-a7c6-4a5e-a0f4-75990d76e384" providerId="ADAL" clId="{42AAFBC9-3FAC-472C-9CFD-677F4E5B87FA}" dt="2024-05-15T08:05:32.507" v="287" actId="207"/>
          <ac:spMkLst>
            <pc:docMk/>
            <pc:sldMk cId="2624981169" sldId="546"/>
            <ac:spMk id="9" creationId="{B3C274D8-7ECE-CD81-4C1C-64E52948708E}"/>
          </ac:spMkLst>
        </pc:spChg>
        <pc:spChg chg="mod">
          <ac:chgData name="Ashraf Alraie" userId="1dfc2808-a7c6-4a5e-a0f4-75990d76e384" providerId="ADAL" clId="{42AAFBC9-3FAC-472C-9CFD-677F4E5B87FA}" dt="2024-05-15T08:03:14.643" v="276" actId="1076"/>
          <ac:spMkLst>
            <pc:docMk/>
            <pc:sldMk cId="2624981169" sldId="546"/>
            <ac:spMk id="48" creationId="{00000000-0000-0000-0000-000000000000}"/>
          </ac:spMkLst>
        </pc:spChg>
        <pc:picChg chg="add mod">
          <ac:chgData name="Ashraf Alraie" userId="1dfc2808-a7c6-4a5e-a0f4-75990d76e384" providerId="ADAL" clId="{42AAFBC9-3FAC-472C-9CFD-677F4E5B87FA}" dt="2024-05-15T08:05:12.563" v="282" actId="1076"/>
          <ac:picMkLst>
            <pc:docMk/>
            <pc:sldMk cId="2624981169" sldId="546"/>
            <ac:picMk id="5" creationId="{FD8192C3-55DE-8223-3405-C5B5000C24C5}"/>
          </ac:picMkLst>
        </pc:picChg>
      </pc:sldChg>
      <pc:sldChg chg="modSp mod">
        <pc:chgData name="Ashraf Alraie" userId="1dfc2808-a7c6-4a5e-a0f4-75990d76e384" providerId="ADAL" clId="{42AAFBC9-3FAC-472C-9CFD-677F4E5B87FA}" dt="2024-05-15T08:31:17.305" v="502" actId="207"/>
        <pc:sldMkLst>
          <pc:docMk/>
          <pc:sldMk cId="1697413231" sldId="547"/>
        </pc:sldMkLst>
        <pc:spChg chg="mod">
          <ac:chgData name="Ashraf Alraie" userId="1dfc2808-a7c6-4a5e-a0f4-75990d76e384" providerId="ADAL" clId="{42AAFBC9-3FAC-472C-9CFD-677F4E5B87FA}" dt="2024-05-15T07:03:39.558" v="64" actId="20577"/>
          <ac:spMkLst>
            <pc:docMk/>
            <pc:sldMk cId="1697413231" sldId="547"/>
            <ac:spMk id="8" creationId="{32412C3C-B615-2B79-AC68-B8179C77AC89}"/>
          </ac:spMkLst>
        </pc:spChg>
        <pc:spChg chg="mod">
          <ac:chgData name="Ashraf Alraie" userId="1dfc2808-a7c6-4a5e-a0f4-75990d76e384" providerId="ADAL" clId="{42AAFBC9-3FAC-472C-9CFD-677F4E5B87FA}" dt="2024-05-15T08:31:09.600" v="500" actId="1076"/>
          <ac:spMkLst>
            <pc:docMk/>
            <pc:sldMk cId="1697413231" sldId="547"/>
            <ac:spMk id="25" creationId="{00000000-0000-0000-0000-000000000000}"/>
          </ac:spMkLst>
        </pc:spChg>
        <pc:spChg chg="mod">
          <ac:chgData name="Ashraf Alraie" userId="1dfc2808-a7c6-4a5e-a0f4-75990d76e384" providerId="ADAL" clId="{42AAFBC9-3FAC-472C-9CFD-677F4E5B87FA}" dt="2024-05-15T08:31:17.305" v="502" actId="207"/>
          <ac:spMkLst>
            <pc:docMk/>
            <pc:sldMk cId="1697413231" sldId="547"/>
            <ac:spMk id="48" creationId="{00000000-0000-0000-0000-000000000000}"/>
          </ac:spMkLst>
        </pc:spChg>
      </pc:sldChg>
      <pc:sldChg chg="modSp mod">
        <pc:chgData name="Ashraf Alraie" userId="1dfc2808-a7c6-4a5e-a0f4-75990d76e384" providerId="ADAL" clId="{42AAFBC9-3FAC-472C-9CFD-677F4E5B87FA}" dt="2024-05-15T08:32:10.300" v="506" actId="1076"/>
        <pc:sldMkLst>
          <pc:docMk/>
          <pc:sldMk cId="1993366363" sldId="548"/>
        </pc:sldMkLst>
        <pc:spChg chg="mod">
          <ac:chgData name="Ashraf Alraie" userId="1dfc2808-a7c6-4a5e-a0f4-75990d76e384" providerId="ADAL" clId="{42AAFBC9-3FAC-472C-9CFD-677F4E5B87FA}" dt="2024-05-15T07:03:46.134" v="66" actId="20577"/>
          <ac:spMkLst>
            <pc:docMk/>
            <pc:sldMk cId="1993366363" sldId="548"/>
            <ac:spMk id="8" creationId="{32412C3C-B615-2B79-AC68-B8179C77AC89}"/>
          </ac:spMkLst>
        </pc:spChg>
        <pc:spChg chg="mod">
          <ac:chgData name="Ashraf Alraie" userId="1dfc2808-a7c6-4a5e-a0f4-75990d76e384" providerId="ADAL" clId="{42AAFBC9-3FAC-472C-9CFD-677F4E5B87FA}" dt="2024-05-15T08:32:08.001" v="505" actId="1076"/>
          <ac:spMkLst>
            <pc:docMk/>
            <pc:sldMk cId="1993366363" sldId="548"/>
            <ac:spMk id="25" creationId="{00000000-0000-0000-0000-000000000000}"/>
          </ac:spMkLst>
        </pc:spChg>
        <pc:spChg chg="mod">
          <ac:chgData name="Ashraf Alraie" userId="1dfc2808-a7c6-4a5e-a0f4-75990d76e384" providerId="ADAL" clId="{42AAFBC9-3FAC-472C-9CFD-677F4E5B87FA}" dt="2024-05-15T08:32:10.300" v="506" actId="1076"/>
          <ac:spMkLst>
            <pc:docMk/>
            <pc:sldMk cId="1993366363" sldId="548"/>
            <ac:spMk id="48" creationId="{00000000-0000-0000-0000-000000000000}"/>
          </ac:spMkLst>
        </pc:spChg>
      </pc:sldChg>
      <pc:sldChg chg="modSp mod">
        <pc:chgData name="Ashraf Alraie" userId="1dfc2808-a7c6-4a5e-a0f4-75990d76e384" providerId="ADAL" clId="{42AAFBC9-3FAC-472C-9CFD-677F4E5B87FA}" dt="2024-05-15T08:41:07.536" v="509" actId="1076"/>
        <pc:sldMkLst>
          <pc:docMk/>
          <pc:sldMk cId="4086730749" sldId="549"/>
        </pc:sldMkLst>
        <pc:spChg chg="mod">
          <ac:chgData name="Ashraf Alraie" userId="1dfc2808-a7c6-4a5e-a0f4-75990d76e384" providerId="ADAL" clId="{42AAFBC9-3FAC-472C-9CFD-677F4E5B87FA}" dt="2024-05-15T07:03:50.274" v="68" actId="20577"/>
          <ac:spMkLst>
            <pc:docMk/>
            <pc:sldMk cId="4086730749" sldId="549"/>
            <ac:spMk id="8" creationId="{32412C3C-B615-2B79-AC68-B8179C77AC89}"/>
          </ac:spMkLst>
        </pc:spChg>
        <pc:spChg chg="mod">
          <ac:chgData name="Ashraf Alraie" userId="1dfc2808-a7c6-4a5e-a0f4-75990d76e384" providerId="ADAL" clId="{42AAFBC9-3FAC-472C-9CFD-677F4E5B87FA}" dt="2024-05-15T08:41:07.536" v="509" actId="1076"/>
          <ac:spMkLst>
            <pc:docMk/>
            <pc:sldMk cId="4086730749" sldId="549"/>
            <ac:spMk id="48" creationId="{00000000-0000-0000-0000-000000000000}"/>
          </ac:spMkLst>
        </pc:spChg>
      </pc:sldChg>
      <pc:sldChg chg="modSp mod">
        <pc:chgData name="Ashraf Alraie" userId="1dfc2808-a7c6-4a5e-a0f4-75990d76e384" providerId="ADAL" clId="{42AAFBC9-3FAC-472C-9CFD-677F4E5B87FA}" dt="2024-05-15T08:41:47.259" v="513" actId="14100"/>
        <pc:sldMkLst>
          <pc:docMk/>
          <pc:sldMk cId="1425528428" sldId="550"/>
        </pc:sldMkLst>
        <pc:spChg chg="mod">
          <ac:chgData name="Ashraf Alraie" userId="1dfc2808-a7c6-4a5e-a0f4-75990d76e384" providerId="ADAL" clId="{42AAFBC9-3FAC-472C-9CFD-677F4E5B87FA}" dt="2024-05-15T07:03:56.420" v="70" actId="20577"/>
          <ac:spMkLst>
            <pc:docMk/>
            <pc:sldMk cId="1425528428" sldId="550"/>
            <ac:spMk id="8" creationId="{32412C3C-B615-2B79-AC68-B8179C77AC89}"/>
          </ac:spMkLst>
        </pc:spChg>
        <pc:spChg chg="mod">
          <ac:chgData name="Ashraf Alraie" userId="1dfc2808-a7c6-4a5e-a0f4-75990d76e384" providerId="ADAL" clId="{42AAFBC9-3FAC-472C-9CFD-677F4E5B87FA}" dt="2024-05-15T08:41:47.259" v="513" actId="14100"/>
          <ac:spMkLst>
            <pc:docMk/>
            <pc:sldMk cId="1425528428" sldId="550"/>
            <ac:spMk id="48" creationId="{00000000-0000-0000-0000-000000000000}"/>
          </ac:spMkLst>
        </pc:spChg>
      </pc:sldChg>
      <pc:sldChg chg="modSp mod">
        <pc:chgData name="Ashraf Alraie" userId="1dfc2808-a7c6-4a5e-a0f4-75990d76e384" providerId="ADAL" clId="{42AAFBC9-3FAC-472C-9CFD-677F4E5B87FA}" dt="2024-05-15T08:42:27.305" v="524" actId="1076"/>
        <pc:sldMkLst>
          <pc:docMk/>
          <pc:sldMk cId="911504510" sldId="551"/>
        </pc:sldMkLst>
        <pc:spChg chg="mod">
          <ac:chgData name="Ashraf Alraie" userId="1dfc2808-a7c6-4a5e-a0f4-75990d76e384" providerId="ADAL" clId="{42AAFBC9-3FAC-472C-9CFD-677F4E5B87FA}" dt="2024-05-15T07:04:01.136" v="72" actId="20577"/>
          <ac:spMkLst>
            <pc:docMk/>
            <pc:sldMk cId="911504510" sldId="551"/>
            <ac:spMk id="8" creationId="{32412C3C-B615-2B79-AC68-B8179C77AC89}"/>
          </ac:spMkLst>
        </pc:spChg>
        <pc:spChg chg="mod">
          <ac:chgData name="Ashraf Alraie" userId="1dfc2808-a7c6-4a5e-a0f4-75990d76e384" providerId="ADAL" clId="{42AAFBC9-3FAC-472C-9CFD-677F4E5B87FA}" dt="2024-05-15T08:42:27.305" v="524" actId="1076"/>
          <ac:spMkLst>
            <pc:docMk/>
            <pc:sldMk cId="911504510" sldId="551"/>
            <ac:spMk id="48" creationId="{00000000-0000-0000-0000-000000000000}"/>
          </ac:spMkLst>
        </pc:spChg>
      </pc:sldChg>
      <pc:sldChg chg="modSp mod">
        <pc:chgData name="Ashraf Alraie" userId="1dfc2808-a7c6-4a5e-a0f4-75990d76e384" providerId="ADAL" clId="{42AAFBC9-3FAC-472C-9CFD-677F4E5B87FA}" dt="2024-05-15T08:43:54.576" v="534" actId="1076"/>
        <pc:sldMkLst>
          <pc:docMk/>
          <pc:sldMk cId="1911770859" sldId="552"/>
        </pc:sldMkLst>
        <pc:spChg chg="mod">
          <ac:chgData name="Ashraf Alraie" userId="1dfc2808-a7c6-4a5e-a0f4-75990d76e384" providerId="ADAL" clId="{42AAFBC9-3FAC-472C-9CFD-677F4E5B87FA}" dt="2024-05-15T07:04:07.025" v="74" actId="20577"/>
          <ac:spMkLst>
            <pc:docMk/>
            <pc:sldMk cId="1911770859" sldId="552"/>
            <ac:spMk id="8" creationId="{32412C3C-B615-2B79-AC68-B8179C77AC89}"/>
          </ac:spMkLst>
        </pc:spChg>
        <pc:spChg chg="mod">
          <ac:chgData name="Ashraf Alraie" userId="1dfc2808-a7c6-4a5e-a0f4-75990d76e384" providerId="ADAL" clId="{42AAFBC9-3FAC-472C-9CFD-677F4E5B87FA}" dt="2024-05-15T08:43:54.576" v="534" actId="1076"/>
          <ac:spMkLst>
            <pc:docMk/>
            <pc:sldMk cId="1911770859" sldId="552"/>
            <ac:spMk id="48" creationId="{00000000-0000-0000-0000-000000000000}"/>
          </ac:spMkLst>
        </pc:spChg>
      </pc:sldChg>
      <pc:sldChg chg="modSp del mod">
        <pc:chgData name="Ashraf Alraie" userId="1dfc2808-a7c6-4a5e-a0f4-75990d76e384" providerId="ADAL" clId="{42AAFBC9-3FAC-472C-9CFD-677F4E5B87FA}" dt="2024-05-15T08:45:13.841" v="544" actId="47"/>
        <pc:sldMkLst>
          <pc:docMk/>
          <pc:sldMk cId="3634708909" sldId="553"/>
        </pc:sldMkLst>
        <pc:spChg chg="mod">
          <ac:chgData name="Ashraf Alraie" userId="1dfc2808-a7c6-4a5e-a0f4-75990d76e384" providerId="ADAL" clId="{42AAFBC9-3FAC-472C-9CFD-677F4E5B87FA}" dt="2024-05-15T07:04:13.049" v="76" actId="20577"/>
          <ac:spMkLst>
            <pc:docMk/>
            <pc:sldMk cId="3634708909" sldId="553"/>
            <ac:spMk id="8" creationId="{32412C3C-B615-2B79-AC68-B8179C77AC89}"/>
          </ac:spMkLst>
        </pc:spChg>
      </pc:sldChg>
      <pc:sldChg chg="modSp del mod">
        <pc:chgData name="Ashraf Alraie" userId="1dfc2808-a7c6-4a5e-a0f4-75990d76e384" providerId="ADAL" clId="{42AAFBC9-3FAC-472C-9CFD-677F4E5B87FA}" dt="2024-05-15T08:45:13.841" v="544" actId="47"/>
        <pc:sldMkLst>
          <pc:docMk/>
          <pc:sldMk cId="1065102082" sldId="554"/>
        </pc:sldMkLst>
        <pc:spChg chg="mod">
          <ac:chgData name="Ashraf Alraie" userId="1dfc2808-a7c6-4a5e-a0f4-75990d76e384" providerId="ADAL" clId="{42AAFBC9-3FAC-472C-9CFD-677F4E5B87FA}" dt="2024-05-15T07:04:17.235" v="78" actId="20577"/>
          <ac:spMkLst>
            <pc:docMk/>
            <pc:sldMk cId="1065102082" sldId="554"/>
            <ac:spMk id="8" creationId="{32412C3C-B615-2B79-AC68-B8179C77AC89}"/>
          </ac:spMkLst>
        </pc:spChg>
      </pc:sldChg>
      <pc:sldChg chg="modSp mod">
        <pc:chgData name="Ashraf Alraie" userId="1dfc2808-a7c6-4a5e-a0f4-75990d76e384" providerId="ADAL" clId="{42AAFBC9-3FAC-472C-9CFD-677F4E5B87FA}" dt="2024-05-15T08:02:41.884" v="270" actId="207"/>
        <pc:sldMkLst>
          <pc:docMk/>
          <pc:sldMk cId="3697099676" sldId="555"/>
        </pc:sldMkLst>
        <pc:spChg chg="mod">
          <ac:chgData name="Ashraf Alraie" userId="1dfc2808-a7c6-4a5e-a0f4-75990d76e384" providerId="ADAL" clId="{42AAFBC9-3FAC-472C-9CFD-677F4E5B87FA}" dt="2024-05-15T07:01:56.794" v="36" actId="20577"/>
          <ac:spMkLst>
            <pc:docMk/>
            <pc:sldMk cId="3697099676" sldId="555"/>
            <ac:spMk id="8" creationId="{32412C3C-B615-2B79-AC68-B8179C77AC89}"/>
          </ac:spMkLst>
        </pc:spChg>
        <pc:spChg chg="mod">
          <ac:chgData name="Ashraf Alraie" userId="1dfc2808-a7c6-4a5e-a0f4-75990d76e384" providerId="ADAL" clId="{42AAFBC9-3FAC-472C-9CFD-677F4E5B87FA}" dt="2024-05-15T08:02:41.884" v="270" actId="207"/>
          <ac:spMkLst>
            <pc:docMk/>
            <pc:sldMk cId="3697099676" sldId="555"/>
            <ac:spMk id="48" creationId="{00000000-0000-0000-0000-000000000000}"/>
          </ac:spMkLst>
        </pc:spChg>
      </pc:sldChg>
      <pc:sldChg chg="addSp modSp mod">
        <pc:chgData name="Ashraf Alraie" userId="1dfc2808-a7c6-4a5e-a0f4-75990d76e384" providerId="ADAL" clId="{42AAFBC9-3FAC-472C-9CFD-677F4E5B87FA}" dt="2024-05-15T08:08:04.039" v="358" actId="207"/>
        <pc:sldMkLst>
          <pc:docMk/>
          <pc:sldMk cId="1598735348" sldId="556"/>
        </pc:sldMkLst>
        <pc:spChg chg="mod">
          <ac:chgData name="Ashraf Alraie" userId="1dfc2808-a7c6-4a5e-a0f4-75990d76e384" providerId="ADAL" clId="{42AAFBC9-3FAC-472C-9CFD-677F4E5B87FA}" dt="2024-05-15T07:02:28.915" v="40" actId="20577"/>
          <ac:spMkLst>
            <pc:docMk/>
            <pc:sldMk cId="1598735348" sldId="556"/>
            <ac:spMk id="8" creationId="{32412C3C-B615-2B79-AC68-B8179C77AC89}"/>
          </ac:spMkLst>
        </pc:spChg>
        <pc:spChg chg="mod">
          <ac:chgData name="Ashraf Alraie" userId="1dfc2808-a7c6-4a5e-a0f4-75990d76e384" providerId="ADAL" clId="{42AAFBC9-3FAC-472C-9CFD-677F4E5B87FA}" dt="2024-05-15T08:07:42.441" v="355" actId="1076"/>
          <ac:spMkLst>
            <pc:docMk/>
            <pc:sldMk cId="1598735348" sldId="556"/>
            <ac:spMk id="48" creationId="{00000000-0000-0000-0000-000000000000}"/>
          </ac:spMkLst>
        </pc:spChg>
        <pc:picChg chg="add mod">
          <ac:chgData name="Ashraf Alraie" userId="1dfc2808-a7c6-4a5e-a0f4-75990d76e384" providerId="ADAL" clId="{42AAFBC9-3FAC-472C-9CFD-677F4E5B87FA}" dt="2024-05-15T08:08:04.039" v="358" actId="207"/>
          <ac:picMkLst>
            <pc:docMk/>
            <pc:sldMk cId="1598735348" sldId="556"/>
            <ac:picMk id="3" creationId="{FC4187A2-82CF-D6DB-A8F5-A1F3BF5AD66A}"/>
          </ac:picMkLst>
        </pc:picChg>
      </pc:sldChg>
      <pc:sldChg chg="modSp mod">
        <pc:chgData name="Ashraf Alraie" userId="1dfc2808-a7c6-4a5e-a0f4-75990d76e384" providerId="ADAL" clId="{42AAFBC9-3FAC-472C-9CFD-677F4E5B87FA}" dt="2024-05-15T08:12:20.905" v="362" actId="1076"/>
        <pc:sldMkLst>
          <pc:docMk/>
          <pc:sldMk cId="2294571171" sldId="557"/>
        </pc:sldMkLst>
        <pc:spChg chg="mod">
          <ac:chgData name="Ashraf Alraie" userId="1dfc2808-a7c6-4a5e-a0f4-75990d76e384" providerId="ADAL" clId="{42AAFBC9-3FAC-472C-9CFD-677F4E5B87FA}" dt="2024-05-15T07:02:35.962" v="42" actId="20577"/>
          <ac:spMkLst>
            <pc:docMk/>
            <pc:sldMk cId="2294571171" sldId="557"/>
            <ac:spMk id="8" creationId="{32412C3C-B615-2B79-AC68-B8179C77AC89}"/>
          </ac:spMkLst>
        </pc:spChg>
        <pc:spChg chg="mod">
          <ac:chgData name="Ashraf Alraie" userId="1dfc2808-a7c6-4a5e-a0f4-75990d76e384" providerId="ADAL" clId="{42AAFBC9-3FAC-472C-9CFD-677F4E5B87FA}" dt="2024-05-15T08:12:20.905" v="362" actId="1076"/>
          <ac:spMkLst>
            <pc:docMk/>
            <pc:sldMk cId="2294571171" sldId="557"/>
            <ac:spMk id="48" creationId="{00000000-0000-0000-0000-000000000000}"/>
          </ac:spMkLst>
        </pc:spChg>
      </pc:sldChg>
      <pc:sldChg chg="modSp mod">
        <pc:chgData name="Ashraf Alraie" userId="1dfc2808-a7c6-4a5e-a0f4-75990d76e384" providerId="ADAL" clId="{42AAFBC9-3FAC-472C-9CFD-677F4E5B87FA}" dt="2024-05-15T08:12:41.270" v="366" actId="1076"/>
        <pc:sldMkLst>
          <pc:docMk/>
          <pc:sldMk cId="337228695" sldId="558"/>
        </pc:sldMkLst>
        <pc:spChg chg="mod">
          <ac:chgData name="Ashraf Alraie" userId="1dfc2808-a7c6-4a5e-a0f4-75990d76e384" providerId="ADAL" clId="{42AAFBC9-3FAC-472C-9CFD-677F4E5B87FA}" dt="2024-05-15T07:02:41.857" v="44" actId="20577"/>
          <ac:spMkLst>
            <pc:docMk/>
            <pc:sldMk cId="337228695" sldId="558"/>
            <ac:spMk id="8" creationId="{32412C3C-B615-2B79-AC68-B8179C77AC89}"/>
          </ac:spMkLst>
        </pc:spChg>
        <pc:spChg chg="mod">
          <ac:chgData name="Ashraf Alraie" userId="1dfc2808-a7c6-4a5e-a0f4-75990d76e384" providerId="ADAL" clId="{42AAFBC9-3FAC-472C-9CFD-677F4E5B87FA}" dt="2024-05-15T08:12:41.270" v="366" actId="1076"/>
          <ac:spMkLst>
            <pc:docMk/>
            <pc:sldMk cId="337228695" sldId="558"/>
            <ac:spMk id="48" creationId="{00000000-0000-0000-0000-000000000000}"/>
          </ac:spMkLst>
        </pc:spChg>
      </pc:sldChg>
      <pc:sldChg chg="modSp mod">
        <pc:chgData name="Ashraf Alraie" userId="1dfc2808-a7c6-4a5e-a0f4-75990d76e384" providerId="ADAL" clId="{42AAFBC9-3FAC-472C-9CFD-677F4E5B87FA}" dt="2024-05-15T08:44:36.597" v="538" actId="1076"/>
        <pc:sldMkLst>
          <pc:docMk/>
          <pc:sldMk cId="2601697418" sldId="559"/>
        </pc:sldMkLst>
        <pc:spChg chg="mod">
          <ac:chgData name="Ashraf Alraie" userId="1dfc2808-a7c6-4a5e-a0f4-75990d76e384" providerId="ADAL" clId="{42AAFBC9-3FAC-472C-9CFD-677F4E5B87FA}" dt="2024-05-15T07:02:48.051" v="50" actId="20577"/>
          <ac:spMkLst>
            <pc:docMk/>
            <pc:sldMk cId="2601697418" sldId="559"/>
            <ac:spMk id="8" creationId="{32412C3C-B615-2B79-AC68-B8179C77AC89}"/>
          </ac:spMkLst>
        </pc:spChg>
        <pc:spChg chg="mod">
          <ac:chgData name="Ashraf Alraie" userId="1dfc2808-a7c6-4a5e-a0f4-75990d76e384" providerId="ADAL" clId="{42AAFBC9-3FAC-472C-9CFD-677F4E5B87FA}" dt="2024-05-15T08:44:36.597" v="538" actId="1076"/>
          <ac:spMkLst>
            <pc:docMk/>
            <pc:sldMk cId="2601697418" sldId="559"/>
            <ac:spMk id="48" creationId="{00000000-0000-0000-0000-000000000000}"/>
          </ac:spMkLst>
        </pc:spChg>
      </pc:sldChg>
      <pc:sldChg chg="modSp mod">
        <pc:chgData name="Ashraf Alraie" userId="1dfc2808-a7c6-4a5e-a0f4-75990d76e384" providerId="ADAL" clId="{42AAFBC9-3FAC-472C-9CFD-677F4E5B87FA}" dt="2024-05-15T08:46:18.894" v="547" actId="1076"/>
        <pc:sldMkLst>
          <pc:docMk/>
          <pc:sldMk cId="179201279" sldId="560"/>
        </pc:sldMkLst>
        <pc:spChg chg="mod">
          <ac:chgData name="Ashraf Alraie" userId="1dfc2808-a7c6-4a5e-a0f4-75990d76e384" providerId="ADAL" clId="{42AAFBC9-3FAC-472C-9CFD-677F4E5B87FA}" dt="2024-05-15T07:02:51.691" v="52" actId="20577"/>
          <ac:spMkLst>
            <pc:docMk/>
            <pc:sldMk cId="179201279" sldId="560"/>
            <ac:spMk id="8" creationId="{32412C3C-B615-2B79-AC68-B8179C77AC89}"/>
          </ac:spMkLst>
        </pc:spChg>
        <pc:spChg chg="mod">
          <ac:chgData name="Ashraf Alraie" userId="1dfc2808-a7c6-4a5e-a0f4-75990d76e384" providerId="ADAL" clId="{42AAFBC9-3FAC-472C-9CFD-677F4E5B87FA}" dt="2024-05-15T08:46:18.894" v="547" actId="1076"/>
          <ac:spMkLst>
            <pc:docMk/>
            <pc:sldMk cId="179201279" sldId="560"/>
            <ac:spMk id="48" creationId="{00000000-0000-0000-0000-000000000000}"/>
          </ac:spMkLst>
        </pc:spChg>
      </pc:sldChg>
      <pc:sldChg chg="modSp mod">
        <pc:chgData name="Ashraf Alraie" userId="1dfc2808-a7c6-4a5e-a0f4-75990d76e384" providerId="ADAL" clId="{42AAFBC9-3FAC-472C-9CFD-677F4E5B87FA}" dt="2024-05-15T08:15:15.023" v="382" actId="1076"/>
        <pc:sldMkLst>
          <pc:docMk/>
          <pc:sldMk cId="817116831" sldId="561"/>
        </pc:sldMkLst>
        <pc:spChg chg="mod">
          <ac:chgData name="Ashraf Alraie" userId="1dfc2808-a7c6-4a5e-a0f4-75990d76e384" providerId="ADAL" clId="{42AAFBC9-3FAC-472C-9CFD-677F4E5B87FA}" dt="2024-05-15T07:02:56.917" v="54" actId="20577"/>
          <ac:spMkLst>
            <pc:docMk/>
            <pc:sldMk cId="817116831" sldId="561"/>
            <ac:spMk id="8" creationId="{32412C3C-B615-2B79-AC68-B8179C77AC89}"/>
          </ac:spMkLst>
        </pc:spChg>
        <pc:spChg chg="mod">
          <ac:chgData name="Ashraf Alraie" userId="1dfc2808-a7c6-4a5e-a0f4-75990d76e384" providerId="ADAL" clId="{42AAFBC9-3FAC-472C-9CFD-677F4E5B87FA}" dt="2024-05-15T08:15:15.023" v="382" actId="1076"/>
          <ac:spMkLst>
            <pc:docMk/>
            <pc:sldMk cId="817116831" sldId="561"/>
            <ac:spMk id="48" creationId="{00000000-0000-0000-0000-000000000000}"/>
          </ac:spMkLst>
        </pc:spChg>
      </pc:sldChg>
      <pc:sldChg chg="modSp mod ord">
        <pc:chgData name="Ashraf Alraie" userId="1dfc2808-a7c6-4a5e-a0f4-75990d76e384" providerId="ADAL" clId="{42AAFBC9-3FAC-472C-9CFD-677F4E5B87FA}" dt="2024-05-15T08:06:10.513" v="291" actId="1076"/>
        <pc:sldMkLst>
          <pc:docMk/>
          <pc:sldMk cId="3456823337" sldId="562"/>
        </pc:sldMkLst>
        <pc:spChg chg="mod">
          <ac:chgData name="Ashraf Alraie" userId="1dfc2808-a7c6-4a5e-a0f4-75990d76e384" providerId="ADAL" clId="{42AAFBC9-3FAC-472C-9CFD-677F4E5B87FA}" dt="2024-05-15T08:06:10.513" v="291" actId="1076"/>
          <ac:spMkLst>
            <pc:docMk/>
            <pc:sldMk cId="3456823337" sldId="562"/>
            <ac:spMk id="2" creationId="{1E2D379B-3261-37DB-FA18-DB44BD8E9F62}"/>
          </ac:spMkLst>
        </pc:spChg>
      </pc:sldChg>
      <pc:sldChg chg="modSp mod ord">
        <pc:chgData name="Ashraf Alraie" userId="1dfc2808-a7c6-4a5e-a0f4-75990d76e384" providerId="ADAL" clId="{42AAFBC9-3FAC-472C-9CFD-677F4E5B87FA}" dt="2024-05-15T08:27:49.580" v="420" actId="1076"/>
        <pc:sldMkLst>
          <pc:docMk/>
          <pc:sldMk cId="2067422617" sldId="563"/>
        </pc:sldMkLst>
        <pc:spChg chg="mod">
          <ac:chgData name="Ashraf Alraie" userId="1dfc2808-a7c6-4a5e-a0f4-75990d76e384" providerId="ADAL" clId="{42AAFBC9-3FAC-472C-9CFD-677F4E5B87FA}" dt="2024-05-15T07:03:21.324" v="56" actId="20577"/>
          <ac:spMkLst>
            <pc:docMk/>
            <pc:sldMk cId="2067422617" sldId="563"/>
            <ac:spMk id="8" creationId="{32412C3C-B615-2B79-AC68-B8179C77AC89}"/>
          </ac:spMkLst>
        </pc:spChg>
        <pc:spChg chg="mod">
          <ac:chgData name="Ashraf Alraie" userId="1dfc2808-a7c6-4a5e-a0f4-75990d76e384" providerId="ADAL" clId="{42AAFBC9-3FAC-472C-9CFD-677F4E5B87FA}" dt="2024-05-15T08:27:46.183" v="419" actId="1076"/>
          <ac:spMkLst>
            <pc:docMk/>
            <pc:sldMk cId="2067422617" sldId="563"/>
            <ac:spMk id="25" creationId="{00000000-0000-0000-0000-000000000000}"/>
          </ac:spMkLst>
        </pc:spChg>
        <pc:spChg chg="mod">
          <ac:chgData name="Ashraf Alraie" userId="1dfc2808-a7c6-4a5e-a0f4-75990d76e384" providerId="ADAL" clId="{42AAFBC9-3FAC-472C-9CFD-677F4E5B87FA}" dt="2024-05-15T08:27:49.580" v="420" actId="1076"/>
          <ac:spMkLst>
            <pc:docMk/>
            <pc:sldMk cId="2067422617" sldId="563"/>
            <ac:spMk id="48" creationId="{00000000-0000-0000-0000-000000000000}"/>
          </ac:spMkLst>
        </pc:spChg>
      </pc:sldChg>
      <pc:sldChg chg="modSp mod">
        <pc:chgData name="Ashraf Alraie" userId="1dfc2808-a7c6-4a5e-a0f4-75990d76e384" providerId="ADAL" clId="{42AAFBC9-3FAC-472C-9CFD-677F4E5B87FA}" dt="2024-05-15T08:46:56.436" v="553" actId="1076"/>
        <pc:sldMkLst>
          <pc:docMk/>
          <pc:sldMk cId="1621943825" sldId="564"/>
        </pc:sldMkLst>
        <pc:spChg chg="mod">
          <ac:chgData name="Ashraf Alraie" userId="1dfc2808-a7c6-4a5e-a0f4-75990d76e384" providerId="ADAL" clId="{42AAFBC9-3FAC-472C-9CFD-677F4E5B87FA}" dt="2024-05-15T07:03:28.151" v="58" actId="20577"/>
          <ac:spMkLst>
            <pc:docMk/>
            <pc:sldMk cId="1621943825" sldId="564"/>
            <ac:spMk id="8" creationId="{32412C3C-B615-2B79-AC68-B8179C77AC89}"/>
          </ac:spMkLst>
        </pc:spChg>
        <pc:spChg chg="mod">
          <ac:chgData name="Ashraf Alraie" userId="1dfc2808-a7c6-4a5e-a0f4-75990d76e384" providerId="ADAL" clId="{42AAFBC9-3FAC-472C-9CFD-677F4E5B87FA}" dt="2024-05-15T08:46:54.348" v="552" actId="1076"/>
          <ac:spMkLst>
            <pc:docMk/>
            <pc:sldMk cId="1621943825" sldId="564"/>
            <ac:spMk id="25" creationId="{00000000-0000-0000-0000-000000000000}"/>
          </ac:spMkLst>
        </pc:spChg>
        <pc:spChg chg="mod">
          <ac:chgData name="Ashraf Alraie" userId="1dfc2808-a7c6-4a5e-a0f4-75990d76e384" providerId="ADAL" clId="{42AAFBC9-3FAC-472C-9CFD-677F4E5B87FA}" dt="2024-05-15T08:46:56.436" v="553" actId="1076"/>
          <ac:spMkLst>
            <pc:docMk/>
            <pc:sldMk cId="1621943825" sldId="564"/>
            <ac:spMk id="48" creationId="{00000000-0000-0000-0000-000000000000}"/>
          </ac:spMkLst>
        </pc:spChg>
      </pc:sldChg>
      <pc:sldChg chg="modSp mod">
        <pc:chgData name="Ashraf Alraie" userId="1dfc2808-a7c6-4a5e-a0f4-75990d76e384" providerId="ADAL" clId="{42AAFBC9-3FAC-472C-9CFD-677F4E5B87FA}" dt="2024-05-15T08:29:09.256" v="494" actId="207"/>
        <pc:sldMkLst>
          <pc:docMk/>
          <pc:sldMk cId="987313597" sldId="565"/>
        </pc:sldMkLst>
        <pc:spChg chg="mod">
          <ac:chgData name="Ashraf Alraie" userId="1dfc2808-a7c6-4a5e-a0f4-75990d76e384" providerId="ADAL" clId="{42AAFBC9-3FAC-472C-9CFD-677F4E5B87FA}" dt="2024-05-15T07:03:31.958" v="60" actId="20577"/>
          <ac:spMkLst>
            <pc:docMk/>
            <pc:sldMk cId="987313597" sldId="565"/>
            <ac:spMk id="8" creationId="{32412C3C-B615-2B79-AC68-B8179C77AC89}"/>
          </ac:spMkLst>
        </pc:spChg>
        <pc:spChg chg="mod">
          <ac:chgData name="Ashraf Alraie" userId="1dfc2808-a7c6-4a5e-a0f4-75990d76e384" providerId="ADAL" clId="{42AAFBC9-3FAC-472C-9CFD-677F4E5B87FA}" dt="2024-05-15T08:29:09.256" v="494" actId="207"/>
          <ac:spMkLst>
            <pc:docMk/>
            <pc:sldMk cId="987313597" sldId="565"/>
            <ac:spMk id="48" creationId="{00000000-0000-0000-0000-000000000000}"/>
          </ac:spMkLst>
        </pc:spChg>
      </pc:sldChg>
      <pc:sldChg chg="modSp mod">
        <pc:chgData name="Ashraf Alraie" userId="1dfc2808-a7c6-4a5e-a0f4-75990d76e384" providerId="ADAL" clId="{42AAFBC9-3FAC-472C-9CFD-677F4E5B87FA}" dt="2024-05-15T08:31:03.195" v="498" actId="207"/>
        <pc:sldMkLst>
          <pc:docMk/>
          <pc:sldMk cId="2758859843" sldId="566"/>
        </pc:sldMkLst>
        <pc:spChg chg="mod">
          <ac:chgData name="Ashraf Alraie" userId="1dfc2808-a7c6-4a5e-a0f4-75990d76e384" providerId="ADAL" clId="{42AAFBC9-3FAC-472C-9CFD-677F4E5B87FA}" dt="2024-05-15T07:03:35.694" v="62" actId="20577"/>
          <ac:spMkLst>
            <pc:docMk/>
            <pc:sldMk cId="2758859843" sldId="566"/>
            <ac:spMk id="8" creationId="{32412C3C-B615-2B79-AC68-B8179C77AC89}"/>
          </ac:spMkLst>
        </pc:spChg>
        <pc:spChg chg="mod">
          <ac:chgData name="Ashraf Alraie" userId="1dfc2808-a7c6-4a5e-a0f4-75990d76e384" providerId="ADAL" clId="{42AAFBC9-3FAC-472C-9CFD-677F4E5B87FA}" dt="2024-05-15T08:31:03.195" v="498" actId="207"/>
          <ac:spMkLst>
            <pc:docMk/>
            <pc:sldMk cId="2758859843" sldId="566"/>
            <ac:spMk id="48" creationId="{00000000-0000-0000-0000-000000000000}"/>
          </ac:spMkLst>
        </pc:spChg>
      </pc:sldChg>
      <pc:sldChg chg="modSp mod">
        <pc:chgData name="Ashraf Alraie" userId="1dfc2808-a7c6-4a5e-a0f4-75990d76e384" providerId="ADAL" clId="{42AAFBC9-3FAC-472C-9CFD-677F4E5B87FA}" dt="2024-05-15T07:05:18.829" v="100" actId="20577"/>
        <pc:sldMkLst>
          <pc:docMk/>
          <pc:sldMk cId="1325262648" sldId="574"/>
        </pc:sldMkLst>
        <pc:spChg chg="mod">
          <ac:chgData name="Ashraf Alraie" userId="1dfc2808-a7c6-4a5e-a0f4-75990d76e384" providerId="ADAL" clId="{42AAFBC9-3FAC-472C-9CFD-677F4E5B87FA}" dt="2024-05-15T07:04:51.892" v="94" actId="20577"/>
          <ac:spMkLst>
            <pc:docMk/>
            <pc:sldMk cId="1325262648" sldId="574"/>
            <ac:spMk id="8" creationId="{75AD16BB-50F3-9004-A6D6-9A4A4B3B0D3A}"/>
          </ac:spMkLst>
        </pc:spChg>
        <pc:spChg chg="mod">
          <ac:chgData name="Ashraf Alraie" userId="1dfc2808-a7c6-4a5e-a0f4-75990d76e384" providerId="ADAL" clId="{42AAFBC9-3FAC-472C-9CFD-677F4E5B87FA}" dt="2024-05-15T07:05:18.829" v="100" actId="20577"/>
          <ac:spMkLst>
            <pc:docMk/>
            <pc:sldMk cId="1325262648" sldId="574"/>
            <ac:spMk id="48" creationId="{00000000-0000-0000-0000-000000000000}"/>
          </ac:spMkLst>
        </pc:spChg>
      </pc:sldChg>
      <pc:sldChg chg="modSp mod">
        <pc:chgData name="Ashraf Alraie" userId="1dfc2808-a7c6-4a5e-a0f4-75990d76e384" providerId="ADAL" clId="{42AAFBC9-3FAC-472C-9CFD-677F4E5B87FA}" dt="2024-05-15T06:59:58.112" v="6"/>
        <pc:sldMkLst>
          <pc:docMk/>
          <pc:sldMk cId="2675521782" sldId="578"/>
        </pc:sldMkLst>
        <pc:spChg chg="mod">
          <ac:chgData name="Ashraf Alraie" userId="1dfc2808-a7c6-4a5e-a0f4-75990d76e384" providerId="ADAL" clId="{42AAFBC9-3FAC-472C-9CFD-677F4E5B87FA}" dt="2024-05-15T06:59:39.539" v="5" actId="20577"/>
          <ac:spMkLst>
            <pc:docMk/>
            <pc:sldMk cId="2675521782" sldId="578"/>
            <ac:spMk id="8" creationId="{75AD16BB-50F3-9004-A6D6-9A4A4B3B0D3A}"/>
          </ac:spMkLst>
        </pc:spChg>
        <pc:spChg chg="mod">
          <ac:chgData name="Ashraf Alraie" userId="1dfc2808-a7c6-4a5e-a0f4-75990d76e384" providerId="ADAL" clId="{42AAFBC9-3FAC-472C-9CFD-677F4E5B87FA}" dt="2024-05-15T06:59:58.112" v="6"/>
          <ac:spMkLst>
            <pc:docMk/>
            <pc:sldMk cId="2675521782" sldId="578"/>
            <ac:spMk id="48" creationId="{00000000-0000-0000-0000-000000000000}"/>
          </ac:spMkLst>
        </pc:spChg>
      </pc:sldChg>
      <pc:sldChg chg="del">
        <pc:chgData name="Ashraf Alraie" userId="1dfc2808-a7c6-4a5e-a0f4-75990d76e384" providerId="ADAL" clId="{42AAFBC9-3FAC-472C-9CFD-677F4E5B87FA}" dt="2024-05-15T08:15:55.895" v="386" actId="47"/>
        <pc:sldMkLst>
          <pc:docMk/>
          <pc:sldMk cId="1366300501" sldId="579"/>
        </pc:sldMkLst>
      </pc:sldChg>
      <pc:sldChg chg="del">
        <pc:chgData name="Ashraf Alraie" userId="1dfc2808-a7c6-4a5e-a0f4-75990d76e384" providerId="ADAL" clId="{42AAFBC9-3FAC-472C-9CFD-677F4E5B87FA}" dt="2024-05-15T08:45:13.841" v="544" actId="47"/>
        <pc:sldMkLst>
          <pc:docMk/>
          <pc:sldMk cId="3107593441" sldId="580"/>
        </pc:sldMkLst>
      </pc:sldChg>
      <pc:sldChg chg="modSp del mod">
        <pc:chgData name="Ashraf Alraie" userId="1dfc2808-a7c6-4a5e-a0f4-75990d76e384" providerId="ADAL" clId="{42AAFBC9-3FAC-472C-9CFD-677F4E5B87FA}" dt="2024-05-15T08:45:13.841" v="544" actId="47"/>
        <pc:sldMkLst>
          <pc:docMk/>
          <pc:sldMk cId="136291702" sldId="581"/>
        </pc:sldMkLst>
        <pc:spChg chg="mod">
          <ac:chgData name="Ashraf Alraie" userId="1dfc2808-a7c6-4a5e-a0f4-75990d76e384" providerId="ADAL" clId="{42AAFBC9-3FAC-472C-9CFD-677F4E5B87FA}" dt="2024-05-15T07:04:27.090" v="82" actId="20577"/>
          <ac:spMkLst>
            <pc:docMk/>
            <pc:sldMk cId="136291702" sldId="581"/>
            <ac:spMk id="8" creationId="{75AD16BB-50F3-9004-A6D6-9A4A4B3B0D3A}"/>
          </ac:spMkLst>
        </pc:spChg>
      </pc:sldChg>
      <pc:sldChg chg="modSp del mod">
        <pc:chgData name="Ashraf Alraie" userId="1dfc2808-a7c6-4a5e-a0f4-75990d76e384" providerId="ADAL" clId="{42AAFBC9-3FAC-472C-9CFD-677F4E5B87FA}" dt="2024-05-15T08:45:13.841" v="544" actId="47"/>
        <pc:sldMkLst>
          <pc:docMk/>
          <pc:sldMk cId="3853630849" sldId="582"/>
        </pc:sldMkLst>
        <pc:spChg chg="mod">
          <ac:chgData name="Ashraf Alraie" userId="1dfc2808-a7c6-4a5e-a0f4-75990d76e384" providerId="ADAL" clId="{42AAFBC9-3FAC-472C-9CFD-677F4E5B87FA}" dt="2024-05-15T07:04:30.776" v="84" actId="20577"/>
          <ac:spMkLst>
            <pc:docMk/>
            <pc:sldMk cId="3853630849" sldId="582"/>
            <ac:spMk id="8" creationId="{75AD16BB-50F3-9004-A6D6-9A4A4B3B0D3A}"/>
          </ac:spMkLst>
        </pc:spChg>
      </pc:sldChg>
      <pc:sldChg chg="modSp del mod">
        <pc:chgData name="Ashraf Alraie" userId="1dfc2808-a7c6-4a5e-a0f4-75990d76e384" providerId="ADAL" clId="{42AAFBC9-3FAC-472C-9CFD-677F4E5B87FA}" dt="2024-05-15T08:45:13.841" v="544" actId="47"/>
        <pc:sldMkLst>
          <pc:docMk/>
          <pc:sldMk cId="2616745934" sldId="583"/>
        </pc:sldMkLst>
        <pc:spChg chg="mod">
          <ac:chgData name="Ashraf Alraie" userId="1dfc2808-a7c6-4a5e-a0f4-75990d76e384" providerId="ADAL" clId="{42AAFBC9-3FAC-472C-9CFD-677F4E5B87FA}" dt="2024-05-15T07:04:34.641" v="86" actId="20577"/>
          <ac:spMkLst>
            <pc:docMk/>
            <pc:sldMk cId="2616745934" sldId="583"/>
            <ac:spMk id="8" creationId="{75AD16BB-50F3-9004-A6D6-9A4A4B3B0D3A}"/>
          </ac:spMkLst>
        </pc:spChg>
      </pc:sldChg>
      <pc:sldChg chg="modSp del mod">
        <pc:chgData name="Ashraf Alraie" userId="1dfc2808-a7c6-4a5e-a0f4-75990d76e384" providerId="ADAL" clId="{42AAFBC9-3FAC-472C-9CFD-677F4E5B87FA}" dt="2024-05-15T08:45:13.841" v="544" actId="47"/>
        <pc:sldMkLst>
          <pc:docMk/>
          <pc:sldMk cId="449474164" sldId="584"/>
        </pc:sldMkLst>
        <pc:spChg chg="mod">
          <ac:chgData name="Ashraf Alraie" userId="1dfc2808-a7c6-4a5e-a0f4-75990d76e384" providerId="ADAL" clId="{42AAFBC9-3FAC-472C-9CFD-677F4E5B87FA}" dt="2024-05-15T07:04:38.289" v="88" actId="20577"/>
          <ac:spMkLst>
            <pc:docMk/>
            <pc:sldMk cId="449474164" sldId="584"/>
            <ac:spMk id="8" creationId="{75AD16BB-50F3-9004-A6D6-9A4A4B3B0D3A}"/>
          </ac:spMkLst>
        </pc:spChg>
      </pc:sldChg>
      <pc:sldChg chg="modSp del mod">
        <pc:chgData name="Ashraf Alraie" userId="1dfc2808-a7c6-4a5e-a0f4-75990d76e384" providerId="ADAL" clId="{42AAFBC9-3FAC-472C-9CFD-677F4E5B87FA}" dt="2024-05-15T08:45:13.841" v="544" actId="47"/>
        <pc:sldMkLst>
          <pc:docMk/>
          <pc:sldMk cId="605059752" sldId="585"/>
        </pc:sldMkLst>
        <pc:spChg chg="mod">
          <ac:chgData name="Ashraf Alraie" userId="1dfc2808-a7c6-4a5e-a0f4-75990d76e384" providerId="ADAL" clId="{42AAFBC9-3FAC-472C-9CFD-677F4E5B87FA}" dt="2024-05-15T07:04:44.120" v="90" actId="20577"/>
          <ac:spMkLst>
            <pc:docMk/>
            <pc:sldMk cId="605059752" sldId="585"/>
            <ac:spMk id="8" creationId="{75AD16BB-50F3-9004-A6D6-9A4A4B3B0D3A}"/>
          </ac:spMkLst>
        </pc:spChg>
      </pc:sldChg>
      <pc:sldChg chg="modSp del mod">
        <pc:chgData name="Ashraf Alraie" userId="1dfc2808-a7c6-4a5e-a0f4-75990d76e384" providerId="ADAL" clId="{42AAFBC9-3FAC-472C-9CFD-677F4E5B87FA}" dt="2024-05-15T08:45:13.841" v="544" actId="47"/>
        <pc:sldMkLst>
          <pc:docMk/>
          <pc:sldMk cId="861723153" sldId="586"/>
        </pc:sldMkLst>
        <pc:spChg chg="mod">
          <ac:chgData name="Ashraf Alraie" userId="1dfc2808-a7c6-4a5e-a0f4-75990d76e384" providerId="ADAL" clId="{42AAFBC9-3FAC-472C-9CFD-677F4E5B87FA}" dt="2024-05-15T07:04:48.115" v="92" actId="20577"/>
          <ac:spMkLst>
            <pc:docMk/>
            <pc:sldMk cId="861723153" sldId="586"/>
            <ac:spMk id="8" creationId="{75AD16BB-50F3-9004-A6D6-9A4A4B3B0D3A}"/>
          </ac:spMkLst>
        </pc:spChg>
      </pc:sldChg>
      <pc:sldChg chg="modSp mod">
        <pc:chgData name="Ashraf Alraie" userId="1dfc2808-a7c6-4a5e-a0f4-75990d76e384" providerId="ADAL" clId="{42AAFBC9-3FAC-472C-9CFD-677F4E5B87FA}" dt="2024-05-15T07:01:18.976" v="22" actId="20577"/>
        <pc:sldMkLst>
          <pc:docMk/>
          <pc:sldMk cId="477649331" sldId="587"/>
        </pc:sldMkLst>
        <pc:spChg chg="mod">
          <ac:chgData name="Ashraf Alraie" userId="1dfc2808-a7c6-4a5e-a0f4-75990d76e384" providerId="ADAL" clId="{42AAFBC9-3FAC-472C-9CFD-677F4E5B87FA}" dt="2024-05-15T07:01:18.976" v="22" actId="20577"/>
          <ac:spMkLst>
            <pc:docMk/>
            <pc:sldMk cId="477649331" sldId="587"/>
            <ac:spMk id="8" creationId="{75AD16BB-50F3-9004-A6D6-9A4A4B3B0D3A}"/>
          </ac:spMkLst>
        </pc:spChg>
        <pc:spChg chg="mod">
          <ac:chgData name="Ashraf Alraie" userId="1dfc2808-a7c6-4a5e-a0f4-75990d76e384" providerId="ADAL" clId="{42AAFBC9-3FAC-472C-9CFD-677F4E5B87FA}" dt="2024-05-15T07:01:14.381" v="20" actId="207"/>
          <ac:spMkLst>
            <pc:docMk/>
            <pc:sldMk cId="477649331" sldId="587"/>
            <ac:spMk id="48" creationId="{00000000-0000-0000-0000-000000000000}"/>
          </ac:spMkLst>
        </pc:spChg>
      </pc:sldChg>
      <pc:sldChg chg="delSp modSp add mod setBg delDesignElem">
        <pc:chgData name="Ashraf Alraie" userId="1dfc2808-a7c6-4a5e-a0f4-75990d76e384" providerId="ADAL" clId="{42AAFBC9-3FAC-472C-9CFD-677F4E5B87FA}" dt="2024-05-15T08:00:21.035" v="245" actId="1076"/>
        <pc:sldMkLst>
          <pc:docMk/>
          <pc:sldMk cId="4243749405" sldId="588"/>
        </pc:sldMkLst>
        <pc:spChg chg="mod">
          <ac:chgData name="Ashraf Alraie" userId="1dfc2808-a7c6-4a5e-a0f4-75990d76e384" providerId="ADAL" clId="{42AAFBC9-3FAC-472C-9CFD-677F4E5B87FA}" dt="2024-05-15T08:00:21.035" v="245" actId="1076"/>
          <ac:spMkLst>
            <pc:docMk/>
            <pc:sldMk cId="4243749405" sldId="588"/>
            <ac:spMk id="2" creationId="{1E2D379B-3261-37DB-FA18-DB44BD8E9F62}"/>
          </ac:spMkLst>
        </pc:spChg>
        <pc:spChg chg="del">
          <ac:chgData name="Ashraf Alraie" userId="1dfc2808-a7c6-4a5e-a0f4-75990d76e384" providerId="ADAL" clId="{42AAFBC9-3FAC-472C-9CFD-677F4E5B87FA}" dt="2024-05-15T07:59:33.307" v="165"/>
          <ac:spMkLst>
            <pc:docMk/>
            <pc:sldMk cId="4243749405" sldId="588"/>
            <ac:spMk id="2069" creationId="{8950AD4C-6AF3-49F8-94E1-DBCAFB39478B}"/>
          </ac:spMkLst>
        </pc:spChg>
        <pc:spChg chg="del">
          <ac:chgData name="Ashraf Alraie" userId="1dfc2808-a7c6-4a5e-a0f4-75990d76e384" providerId="ADAL" clId="{42AAFBC9-3FAC-472C-9CFD-677F4E5B87FA}" dt="2024-05-15T07:59:33.307" v="165"/>
          <ac:spMkLst>
            <pc:docMk/>
            <pc:sldMk cId="4243749405" sldId="588"/>
            <ac:spMk id="2070" creationId="{8DBEAE55-3EA1-41D7-A212-5F7D8986C1F2}"/>
          </ac:spMkLst>
        </pc:spChg>
        <pc:spChg chg="del">
          <ac:chgData name="Ashraf Alraie" userId="1dfc2808-a7c6-4a5e-a0f4-75990d76e384" providerId="ADAL" clId="{42AAFBC9-3FAC-472C-9CFD-677F4E5B87FA}" dt="2024-05-15T07:59:33.307" v="165"/>
          <ac:spMkLst>
            <pc:docMk/>
            <pc:sldMk cId="4243749405" sldId="588"/>
            <ac:spMk id="2071" creationId="{CFC5F0E7-644F-4101-BE72-12825CF537E7}"/>
          </ac:spMkLst>
        </pc:spChg>
        <pc:spChg chg="del">
          <ac:chgData name="Ashraf Alraie" userId="1dfc2808-a7c6-4a5e-a0f4-75990d76e384" providerId="ADAL" clId="{42AAFBC9-3FAC-472C-9CFD-677F4E5B87FA}" dt="2024-05-15T07:59:33.307" v="165"/>
          <ac:spMkLst>
            <pc:docMk/>
            <pc:sldMk cId="4243749405" sldId="588"/>
            <ac:spMk id="2072" creationId="{B1F9B6B4-B0C4-45C6-A086-901C960D03E7}"/>
          </ac:spMkLst>
        </pc:spChg>
      </pc:sldChg>
      <pc:sldChg chg="modSp add mod">
        <pc:chgData name="Ashraf Alraie" userId="1dfc2808-a7c6-4a5e-a0f4-75990d76e384" providerId="ADAL" clId="{42AAFBC9-3FAC-472C-9CFD-677F4E5B87FA}" dt="2024-05-15T08:16:24.687" v="388" actId="1076"/>
        <pc:sldMkLst>
          <pc:docMk/>
          <pc:sldMk cId="4154065702" sldId="589"/>
        </pc:sldMkLst>
        <pc:spChg chg="mod">
          <ac:chgData name="Ashraf Alraie" userId="1dfc2808-a7c6-4a5e-a0f4-75990d76e384" providerId="ADAL" clId="{42AAFBC9-3FAC-472C-9CFD-677F4E5B87FA}" dt="2024-05-15T08:16:24.687" v="388" actId="1076"/>
          <ac:spMkLst>
            <pc:docMk/>
            <pc:sldMk cId="4154065702" sldId="589"/>
            <ac:spMk id="2" creationId="{921585FA-8F2D-3A6B-6626-5145BBF4D947}"/>
          </ac:spMkLst>
        </pc:spChg>
      </pc:sldChg>
      <pc:sldChg chg="delSp modSp add del setBg delDesignElem">
        <pc:chgData name="Ashraf Alraie" userId="1dfc2808-a7c6-4a5e-a0f4-75990d76e384" providerId="ADAL" clId="{42AAFBC9-3FAC-472C-9CFD-677F4E5B87FA}" dt="2024-05-15T08:26:00.662" v="413" actId="47"/>
        <pc:sldMkLst>
          <pc:docMk/>
          <pc:sldMk cId="956940024" sldId="590"/>
        </pc:sldMkLst>
        <pc:spChg chg="del">
          <ac:chgData name="Ashraf Alraie" userId="1dfc2808-a7c6-4a5e-a0f4-75990d76e384" providerId="ADAL" clId="{42AAFBC9-3FAC-472C-9CFD-677F4E5B87FA}" dt="2024-05-15T08:25:28.756" v="408"/>
          <ac:spMkLst>
            <pc:docMk/>
            <pc:sldMk cId="956940024" sldId="590"/>
            <ac:spMk id="1068" creationId="{AB8C311F-7253-4AED-9701-7FC0708C41C7}"/>
          </ac:spMkLst>
        </pc:spChg>
        <pc:spChg chg="del">
          <ac:chgData name="Ashraf Alraie" userId="1dfc2808-a7c6-4a5e-a0f4-75990d76e384" providerId="ADAL" clId="{42AAFBC9-3FAC-472C-9CFD-677F4E5B87FA}" dt="2024-05-15T08:25:28.756" v="408"/>
          <ac:spMkLst>
            <pc:docMk/>
            <pc:sldMk cId="956940024" sldId="590"/>
            <ac:spMk id="1070" creationId="{FD073016-B734-483B-8953-5BADEE145112}"/>
          </ac:spMkLst>
        </pc:spChg>
        <pc:spChg chg="del">
          <ac:chgData name="Ashraf Alraie" userId="1dfc2808-a7c6-4a5e-a0f4-75990d76e384" providerId="ADAL" clId="{42AAFBC9-3FAC-472C-9CFD-677F4E5B87FA}" dt="2024-05-15T08:25:28.756" v="408"/>
          <ac:spMkLst>
            <pc:docMk/>
            <pc:sldMk cId="956940024" sldId="590"/>
            <ac:spMk id="1072" creationId="{90A7EAB6-59D3-4325-8DE6-E0CA4009CE53}"/>
          </ac:spMkLst>
        </pc:spChg>
        <pc:spChg chg="del">
          <ac:chgData name="Ashraf Alraie" userId="1dfc2808-a7c6-4a5e-a0f4-75990d76e384" providerId="ADAL" clId="{42AAFBC9-3FAC-472C-9CFD-677F4E5B87FA}" dt="2024-05-15T08:25:28.756" v="408"/>
          <ac:spMkLst>
            <pc:docMk/>
            <pc:sldMk cId="956940024" sldId="590"/>
            <ac:spMk id="1074" creationId="{A8D57A06-A426-446D-B02C-A2DC6B62E45E}"/>
          </ac:spMkLst>
        </pc:spChg>
        <pc:picChg chg="mod">
          <ac:chgData name="Ashraf Alraie" userId="1dfc2808-a7c6-4a5e-a0f4-75990d76e384" providerId="ADAL" clId="{42AAFBC9-3FAC-472C-9CFD-677F4E5B87FA}" dt="2024-05-15T08:25:39.516" v="411" actId="1076"/>
          <ac:picMkLst>
            <pc:docMk/>
            <pc:sldMk cId="956940024" sldId="590"/>
            <ac:picMk id="1028" creationId="{61C11199-70E3-3DF7-2A32-4F9881A1E116}"/>
          </ac:picMkLst>
        </pc:picChg>
      </pc:sldChg>
      <pc:sldChg chg="addSp delSp modSp new del mod setBg">
        <pc:chgData name="Ashraf Alraie" userId="1dfc2808-a7c6-4a5e-a0f4-75990d76e384" providerId="ADAL" clId="{42AAFBC9-3FAC-472C-9CFD-677F4E5B87FA}" dt="2024-05-15T08:24:54.883" v="406" actId="2696"/>
        <pc:sldMkLst>
          <pc:docMk/>
          <pc:sldMk cId="3606462243" sldId="590"/>
        </pc:sldMkLst>
        <pc:spChg chg="add del">
          <ac:chgData name="Ashraf Alraie" userId="1dfc2808-a7c6-4a5e-a0f4-75990d76e384" providerId="ADAL" clId="{42AAFBC9-3FAC-472C-9CFD-677F4E5B87FA}" dt="2024-05-15T08:22:56.630" v="397" actId="26606"/>
          <ac:spMkLst>
            <pc:docMk/>
            <pc:sldMk cId="3606462243" sldId="590"/>
            <ac:spMk id="1031" creationId="{0B761509-3B9A-49A6-A84B-C3D86811697D}"/>
          </ac:spMkLst>
        </pc:spChg>
        <pc:spChg chg="add del">
          <ac:chgData name="Ashraf Alraie" userId="1dfc2808-a7c6-4a5e-a0f4-75990d76e384" providerId="ADAL" clId="{42AAFBC9-3FAC-472C-9CFD-677F4E5B87FA}" dt="2024-05-15T08:22:56.630" v="397" actId="26606"/>
          <ac:spMkLst>
            <pc:docMk/>
            <pc:sldMk cId="3606462243" sldId="590"/>
            <ac:spMk id="1033" creationId="{91DE43FD-EB47-414A-B0AB-169B0FFFA527}"/>
          </ac:spMkLst>
        </pc:spChg>
        <pc:spChg chg="add del">
          <ac:chgData name="Ashraf Alraie" userId="1dfc2808-a7c6-4a5e-a0f4-75990d76e384" providerId="ADAL" clId="{42AAFBC9-3FAC-472C-9CFD-677F4E5B87FA}" dt="2024-05-15T08:23:56.971" v="401" actId="26606"/>
          <ac:spMkLst>
            <pc:docMk/>
            <pc:sldMk cId="3606462243" sldId="590"/>
            <ac:spMk id="1044" creationId="{2AEAFA59-923A-4F54-8B49-44C970BCC323}"/>
          </ac:spMkLst>
        </pc:spChg>
        <pc:spChg chg="add del">
          <ac:chgData name="Ashraf Alraie" userId="1dfc2808-a7c6-4a5e-a0f4-75990d76e384" providerId="ADAL" clId="{42AAFBC9-3FAC-472C-9CFD-677F4E5B87FA}" dt="2024-05-15T08:23:56.971" v="401" actId="26606"/>
          <ac:spMkLst>
            <pc:docMk/>
            <pc:sldMk cId="3606462243" sldId="590"/>
            <ac:spMk id="1046" creationId="{C37E9D4B-7BFA-4D10-B666-547BAC499469}"/>
          </ac:spMkLst>
        </pc:spChg>
        <pc:spChg chg="add del">
          <ac:chgData name="Ashraf Alraie" userId="1dfc2808-a7c6-4a5e-a0f4-75990d76e384" providerId="ADAL" clId="{42AAFBC9-3FAC-472C-9CFD-677F4E5B87FA}" dt="2024-05-15T08:23:56.971" v="401" actId="26606"/>
          <ac:spMkLst>
            <pc:docMk/>
            <pc:sldMk cId="3606462243" sldId="590"/>
            <ac:spMk id="1052" creationId="{22F15A2D-2324-487D-A02A-BF46C5C580EB}"/>
          </ac:spMkLst>
        </pc:spChg>
        <pc:spChg chg="add del">
          <ac:chgData name="Ashraf Alraie" userId="1dfc2808-a7c6-4a5e-a0f4-75990d76e384" providerId="ADAL" clId="{42AAFBC9-3FAC-472C-9CFD-677F4E5B87FA}" dt="2024-05-15T08:24:06.947" v="405" actId="26606"/>
          <ac:spMkLst>
            <pc:docMk/>
            <pc:sldMk cId="3606462243" sldId="590"/>
            <ac:spMk id="1057" creationId="{AB8C311F-7253-4AED-9701-7FC0708C41C7}"/>
          </ac:spMkLst>
        </pc:spChg>
        <pc:spChg chg="add del">
          <ac:chgData name="Ashraf Alraie" userId="1dfc2808-a7c6-4a5e-a0f4-75990d76e384" providerId="ADAL" clId="{42AAFBC9-3FAC-472C-9CFD-677F4E5B87FA}" dt="2024-05-15T08:24:06.947" v="405" actId="26606"/>
          <ac:spMkLst>
            <pc:docMk/>
            <pc:sldMk cId="3606462243" sldId="590"/>
            <ac:spMk id="1059" creationId="{E2384209-CB15-4CDF-9D31-C44FD9A3F20D}"/>
          </ac:spMkLst>
        </pc:spChg>
        <pc:spChg chg="add del">
          <ac:chgData name="Ashraf Alraie" userId="1dfc2808-a7c6-4a5e-a0f4-75990d76e384" providerId="ADAL" clId="{42AAFBC9-3FAC-472C-9CFD-677F4E5B87FA}" dt="2024-05-15T08:24:06.947" v="405" actId="26606"/>
          <ac:spMkLst>
            <pc:docMk/>
            <pc:sldMk cId="3606462243" sldId="590"/>
            <ac:spMk id="1061" creationId="{2633B3B5-CC90-43F0-8714-D31D1F3F0209}"/>
          </ac:spMkLst>
        </pc:spChg>
        <pc:spChg chg="add del">
          <ac:chgData name="Ashraf Alraie" userId="1dfc2808-a7c6-4a5e-a0f4-75990d76e384" providerId="ADAL" clId="{42AAFBC9-3FAC-472C-9CFD-677F4E5B87FA}" dt="2024-05-15T08:24:06.947" v="405" actId="26606"/>
          <ac:spMkLst>
            <pc:docMk/>
            <pc:sldMk cId="3606462243" sldId="590"/>
            <ac:spMk id="1063" creationId="{A8D57A06-A426-446D-B02C-A2DC6B62E45E}"/>
          </ac:spMkLst>
        </pc:spChg>
        <pc:spChg chg="add">
          <ac:chgData name="Ashraf Alraie" userId="1dfc2808-a7c6-4a5e-a0f4-75990d76e384" providerId="ADAL" clId="{42AAFBC9-3FAC-472C-9CFD-677F4E5B87FA}" dt="2024-05-15T08:24:06.947" v="405" actId="26606"/>
          <ac:spMkLst>
            <pc:docMk/>
            <pc:sldMk cId="3606462243" sldId="590"/>
            <ac:spMk id="1068" creationId="{AB8C311F-7253-4AED-9701-7FC0708C41C7}"/>
          </ac:spMkLst>
        </pc:spChg>
        <pc:spChg chg="add">
          <ac:chgData name="Ashraf Alraie" userId="1dfc2808-a7c6-4a5e-a0f4-75990d76e384" providerId="ADAL" clId="{42AAFBC9-3FAC-472C-9CFD-677F4E5B87FA}" dt="2024-05-15T08:24:06.947" v="405" actId="26606"/>
          <ac:spMkLst>
            <pc:docMk/>
            <pc:sldMk cId="3606462243" sldId="590"/>
            <ac:spMk id="1070" creationId="{FD073016-B734-483B-8953-5BADEE145112}"/>
          </ac:spMkLst>
        </pc:spChg>
        <pc:spChg chg="add">
          <ac:chgData name="Ashraf Alraie" userId="1dfc2808-a7c6-4a5e-a0f4-75990d76e384" providerId="ADAL" clId="{42AAFBC9-3FAC-472C-9CFD-677F4E5B87FA}" dt="2024-05-15T08:24:06.947" v="405" actId="26606"/>
          <ac:spMkLst>
            <pc:docMk/>
            <pc:sldMk cId="3606462243" sldId="590"/>
            <ac:spMk id="1072" creationId="{90A7EAB6-59D3-4325-8DE6-E0CA4009CE53}"/>
          </ac:spMkLst>
        </pc:spChg>
        <pc:spChg chg="add">
          <ac:chgData name="Ashraf Alraie" userId="1dfc2808-a7c6-4a5e-a0f4-75990d76e384" providerId="ADAL" clId="{42AAFBC9-3FAC-472C-9CFD-677F4E5B87FA}" dt="2024-05-15T08:24:06.947" v="405" actId="26606"/>
          <ac:spMkLst>
            <pc:docMk/>
            <pc:sldMk cId="3606462243" sldId="590"/>
            <ac:spMk id="1074" creationId="{A8D57A06-A426-446D-B02C-A2DC6B62E45E}"/>
          </ac:spMkLst>
        </pc:spChg>
        <pc:grpChg chg="add del">
          <ac:chgData name="Ashraf Alraie" userId="1dfc2808-a7c6-4a5e-a0f4-75990d76e384" providerId="ADAL" clId="{42AAFBC9-3FAC-472C-9CFD-677F4E5B87FA}" dt="2024-05-15T08:22:56.630" v="397" actId="26606"/>
          <ac:grpSpMkLst>
            <pc:docMk/>
            <pc:sldMk cId="3606462243" sldId="590"/>
            <ac:grpSpMk id="1035" creationId="{58495BCC-CE77-4CC2-952E-846F41119FD5}"/>
          </ac:grpSpMkLst>
        </pc:grpChg>
        <pc:grpChg chg="add del">
          <ac:chgData name="Ashraf Alraie" userId="1dfc2808-a7c6-4a5e-a0f4-75990d76e384" providerId="ADAL" clId="{42AAFBC9-3FAC-472C-9CFD-677F4E5B87FA}" dt="2024-05-15T08:22:56.629" v="396" actId="26606"/>
          <ac:grpSpMkLst>
            <pc:docMk/>
            <pc:sldMk cId="3606462243" sldId="590"/>
            <ac:grpSpMk id="1042" creationId="{63737881-458F-40AD-B72B-B57D267DC423}"/>
          </ac:grpSpMkLst>
        </pc:grpChg>
        <pc:picChg chg="add del mod">
          <ac:chgData name="Ashraf Alraie" userId="1dfc2808-a7c6-4a5e-a0f4-75990d76e384" providerId="ADAL" clId="{42AAFBC9-3FAC-472C-9CFD-677F4E5B87FA}" dt="2024-05-15T08:23:47.664" v="398" actId="478"/>
          <ac:picMkLst>
            <pc:docMk/>
            <pc:sldMk cId="3606462243" sldId="590"/>
            <ac:picMk id="1026" creationId="{D499EB0E-80E0-6B3C-CFBF-60DA877E26C5}"/>
          </ac:picMkLst>
        </pc:picChg>
        <pc:picChg chg="add mod">
          <ac:chgData name="Ashraf Alraie" userId="1dfc2808-a7c6-4a5e-a0f4-75990d76e384" providerId="ADAL" clId="{42AAFBC9-3FAC-472C-9CFD-677F4E5B87FA}" dt="2024-05-15T08:24:06.947" v="405" actId="26606"/>
          <ac:picMkLst>
            <pc:docMk/>
            <pc:sldMk cId="3606462243" sldId="590"/>
            <ac:picMk id="1028" creationId="{61C11199-70E3-3DF7-2A32-4F9881A1E116}"/>
          </ac:picMkLst>
        </pc:picChg>
      </pc:sldChg>
      <pc:sldChg chg="addSp modSp new mod setBg">
        <pc:chgData name="Ashraf Alraie" userId="1dfc2808-a7c6-4a5e-a0f4-75990d76e384" providerId="ADAL" clId="{42AAFBC9-3FAC-472C-9CFD-677F4E5B87FA}" dt="2024-05-15T08:26:08.910" v="415" actId="26606"/>
        <pc:sldMkLst>
          <pc:docMk/>
          <pc:sldMk cId="2466402792" sldId="591"/>
        </pc:sldMkLst>
        <pc:spChg chg="add">
          <ac:chgData name="Ashraf Alraie" userId="1dfc2808-a7c6-4a5e-a0f4-75990d76e384" providerId="ADAL" clId="{42AAFBC9-3FAC-472C-9CFD-677F4E5B87FA}" dt="2024-05-15T08:26:08.910" v="415" actId="26606"/>
          <ac:spMkLst>
            <pc:docMk/>
            <pc:sldMk cId="2466402792" sldId="591"/>
            <ac:spMk id="7" creationId="{AB8C311F-7253-4AED-9701-7FC0708C41C7}"/>
          </ac:spMkLst>
        </pc:spChg>
        <pc:spChg chg="add">
          <ac:chgData name="Ashraf Alraie" userId="1dfc2808-a7c6-4a5e-a0f4-75990d76e384" providerId="ADAL" clId="{42AAFBC9-3FAC-472C-9CFD-677F4E5B87FA}" dt="2024-05-15T08:26:08.910" v="415" actId="26606"/>
          <ac:spMkLst>
            <pc:docMk/>
            <pc:sldMk cId="2466402792" sldId="591"/>
            <ac:spMk id="9" creationId="{FD073016-B734-483B-8953-5BADEE145112}"/>
          </ac:spMkLst>
        </pc:spChg>
        <pc:spChg chg="add">
          <ac:chgData name="Ashraf Alraie" userId="1dfc2808-a7c6-4a5e-a0f4-75990d76e384" providerId="ADAL" clId="{42AAFBC9-3FAC-472C-9CFD-677F4E5B87FA}" dt="2024-05-15T08:26:08.910" v="415" actId="26606"/>
          <ac:spMkLst>
            <pc:docMk/>
            <pc:sldMk cId="2466402792" sldId="591"/>
            <ac:spMk id="11" creationId="{90A7EAB6-59D3-4325-8DE6-E0CA4009CE53}"/>
          </ac:spMkLst>
        </pc:spChg>
        <pc:spChg chg="add">
          <ac:chgData name="Ashraf Alraie" userId="1dfc2808-a7c6-4a5e-a0f4-75990d76e384" providerId="ADAL" clId="{42AAFBC9-3FAC-472C-9CFD-677F4E5B87FA}" dt="2024-05-15T08:26:08.910" v="415" actId="26606"/>
          <ac:spMkLst>
            <pc:docMk/>
            <pc:sldMk cId="2466402792" sldId="591"/>
            <ac:spMk id="13" creationId="{A8D57A06-A426-446D-B02C-A2DC6B62E45E}"/>
          </ac:spMkLst>
        </pc:spChg>
        <pc:picChg chg="add mod">
          <ac:chgData name="Ashraf Alraie" userId="1dfc2808-a7c6-4a5e-a0f4-75990d76e384" providerId="ADAL" clId="{42AAFBC9-3FAC-472C-9CFD-677F4E5B87FA}" dt="2024-05-15T08:26:08.910" v="415" actId="26606"/>
          <ac:picMkLst>
            <pc:docMk/>
            <pc:sldMk cId="2466402792" sldId="591"/>
            <ac:picMk id="2" creationId="{4A492FAF-609D-A4C3-AD7A-EFF926314F8A}"/>
          </ac:picMkLst>
        </pc:picChg>
      </pc:sldChg>
      <pc:sldChg chg="modSp add mod">
        <pc:chgData name="Ashraf Alraie" userId="1dfc2808-a7c6-4a5e-a0f4-75990d76e384" providerId="ADAL" clId="{42AAFBC9-3FAC-472C-9CFD-677F4E5B87FA}" dt="2024-05-15T08:44:45.417" v="541" actId="1076"/>
        <pc:sldMkLst>
          <pc:docMk/>
          <pc:sldMk cId="2444089415" sldId="592"/>
        </pc:sldMkLst>
        <pc:spChg chg="mod">
          <ac:chgData name="Ashraf Alraie" userId="1dfc2808-a7c6-4a5e-a0f4-75990d76e384" providerId="ADAL" clId="{42AAFBC9-3FAC-472C-9CFD-677F4E5B87FA}" dt="2024-05-15T08:44:45.417" v="541" actId="1076"/>
          <ac:spMkLst>
            <pc:docMk/>
            <pc:sldMk cId="2444089415" sldId="592"/>
            <ac:spMk id="48" creationId="{00000000-0000-0000-0000-000000000000}"/>
          </ac:spMkLst>
        </pc:spChg>
      </pc:sldChg>
      <pc:sldChg chg="modSp add mod">
        <pc:chgData name="Ashraf Alraie" userId="1dfc2808-a7c6-4a5e-a0f4-75990d76e384" providerId="ADAL" clId="{42AAFBC9-3FAC-472C-9CFD-677F4E5B87FA}" dt="2024-05-15T08:44:54.857" v="543" actId="1076"/>
        <pc:sldMkLst>
          <pc:docMk/>
          <pc:sldMk cId="3571750920" sldId="593"/>
        </pc:sldMkLst>
        <pc:spChg chg="mod">
          <ac:chgData name="Ashraf Alraie" userId="1dfc2808-a7c6-4a5e-a0f4-75990d76e384" providerId="ADAL" clId="{42AAFBC9-3FAC-472C-9CFD-677F4E5B87FA}" dt="2024-05-15T08:44:54.857" v="543" actId="1076"/>
          <ac:spMkLst>
            <pc:docMk/>
            <pc:sldMk cId="3571750920" sldId="593"/>
            <ac:spMk id="48" creationId="{00000000-0000-0000-0000-000000000000}"/>
          </ac:spMkLst>
        </pc:spChg>
      </pc:sldChg>
      <pc:sldChg chg="modSp add mod">
        <pc:chgData name="Ashraf Alraie" userId="1dfc2808-a7c6-4a5e-a0f4-75990d76e384" providerId="ADAL" clId="{42AAFBC9-3FAC-472C-9CFD-677F4E5B87FA}" dt="2024-05-15T08:46:25.799" v="549" actId="1076"/>
        <pc:sldMkLst>
          <pc:docMk/>
          <pc:sldMk cId="802784885" sldId="594"/>
        </pc:sldMkLst>
        <pc:spChg chg="mod">
          <ac:chgData name="Ashraf Alraie" userId="1dfc2808-a7c6-4a5e-a0f4-75990d76e384" providerId="ADAL" clId="{42AAFBC9-3FAC-472C-9CFD-677F4E5B87FA}" dt="2024-05-15T08:46:25.799" v="549" actId="1076"/>
          <ac:spMkLst>
            <pc:docMk/>
            <pc:sldMk cId="802784885" sldId="594"/>
            <ac:spMk id="48" creationId="{00000000-0000-0000-0000-000000000000}"/>
          </ac:spMkLst>
        </pc:spChg>
      </pc:sldChg>
      <pc:sldChg chg="modSp add mod">
        <pc:chgData name="Ashraf Alraie" userId="1dfc2808-a7c6-4a5e-a0f4-75990d76e384" providerId="ADAL" clId="{42AAFBC9-3FAC-472C-9CFD-677F4E5B87FA}" dt="2024-05-15T08:47:10.150" v="557" actId="1076"/>
        <pc:sldMkLst>
          <pc:docMk/>
          <pc:sldMk cId="1800544885" sldId="595"/>
        </pc:sldMkLst>
        <pc:spChg chg="mod">
          <ac:chgData name="Ashraf Alraie" userId="1dfc2808-a7c6-4a5e-a0f4-75990d76e384" providerId="ADAL" clId="{42AAFBC9-3FAC-472C-9CFD-677F4E5B87FA}" dt="2024-05-15T08:47:10.150" v="557" actId="1076"/>
          <ac:spMkLst>
            <pc:docMk/>
            <pc:sldMk cId="1800544885" sldId="595"/>
            <ac:spMk id="48" creationId="{00000000-0000-0000-0000-000000000000}"/>
          </ac:spMkLst>
        </pc:spChg>
      </pc:sldChg>
      <pc:sldChg chg="addSp delSp modSp new mod setBg">
        <pc:chgData name="Ashraf Alraie" userId="1dfc2808-a7c6-4a5e-a0f4-75990d76e384" providerId="ADAL" clId="{42AAFBC9-3FAC-472C-9CFD-677F4E5B87FA}" dt="2024-05-15T08:48:39.684" v="566" actId="26606"/>
        <pc:sldMkLst>
          <pc:docMk/>
          <pc:sldMk cId="906895822" sldId="596"/>
        </pc:sldMkLst>
        <pc:spChg chg="add del">
          <ac:chgData name="Ashraf Alraie" userId="1dfc2808-a7c6-4a5e-a0f4-75990d76e384" providerId="ADAL" clId="{42AAFBC9-3FAC-472C-9CFD-677F4E5B87FA}" dt="2024-05-15T08:48:37.833" v="563" actId="26606"/>
          <ac:spMkLst>
            <pc:docMk/>
            <pc:sldMk cId="906895822" sldId="596"/>
            <ac:spMk id="2055" creationId="{22F15A2D-2324-487D-A02A-BF46C5C580EB}"/>
          </ac:spMkLst>
        </pc:spChg>
        <pc:spChg chg="add del">
          <ac:chgData name="Ashraf Alraie" userId="1dfc2808-a7c6-4a5e-a0f4-75990d76e384" providerId="ADAL" clId="{42AAFBC9-3FAC-472C-9CFD-677F4E5B87FA}" dt="2024-05-15T08:48:37.833" v="563" actId="26606"/>
          <ac:spMkLst>
            <pc:docMk/>
            <pc:sldMk cId="906895822" sldId="596"/>
            <ac:spMk id="2057" creationId="{17A7F34E-D418-47E2-9F86-2C45BBC31210}"/>
          </ac:spMkLst>
        </pc:spChg>
        <pc:spChg chg="add del">
          <ac:chgData name="Ashraf Alraie" userId="1dfc2808-a7c6-4a5e-a0f4-75990d76e384" providerId="ADAL" clId="{42AAFBC9-3FAC-472C-9CFD-677F4E5B87FA}" dt="2024-05-15T08:48:37.833" v="563" actId="26606"/>
          <ac:spMkLst>
            <pc:docMk/>
            <pc:sldMk cId="906895822" sldId="596"/>
            <ac:spMk id="2059" creationId="{2AEAFA59-923A-4F54-8B49-44C970BCC323}"/>
          </ac:spMkLst>
        </pc:spChg>
        <pc:spChg chg="add del">
          <ac:chgData name="Ashraf Alraie" userId="1dfc2808-a7c6-4a5e-a0f4-75990d76e384" providerId="ADAL" clId="{42AAFBC9-3FAC-472C-9CFD-677F4E5B87FA}" dt="2024-05-15T08:48:39.681" v="565" actId="26606"/>
          <ac:spMkLst>
            <pc:docMk/>
            <pc:sldMk cId="906895822" sldId="596"/>
            <ac:spMk id="2061" creationId="{D64E9910-51FE-45BF-973D-9D2401FD3C63}"/>
          </ac:spMkLst>
        </pc:spChg>
        <pc:spChg chg="add del">
          <ac:chgData name="Ashraf Alraie" userId="1dfc2808-a7c6-4a5e-a0f4-75990d76e384" providerId="ADAL" clId="{42AAFBC9-3FAC-472C-9CFD-677F4E5B87FA}" dt="2024-05-15T08:48:39.681" v="565" actId="26606"/>
          <ac:spMkLst>
            <pc:docMk/>
            <pc:sldMk cId="906895822" sldId="596"/>
            <ac:spMk id="2062" creationId="{8950AD4C-6AF3-49F8-94E1-DBCAFB39478B}"/>
          </ac:spMkLst>
        </pc:spChg>
        <pc:spChg chg="add del">
          <ac:chgData name="Ashraf Alraie" userId="1dfc2808-a7c6-4a5e-a0f4-75990d76e384" providerId="ADAL" clId="{42AAFBC9-3FAC-472C-9CFD-677F4E5B87FA}" dt="2024-05-15T08:48:39.681" v="565" actId="26606"/>
          <ac:spMkLst>
            <pc:docMk/>
            <pc:sldMk cId="906895822" sldId="596"/>
            <ac:spMk id="2063" creationId="{0ACBD85E-A404-45CB-B532-1039E479D4C6}"/>
          </ac:spMkLst>
        </pc:spChg>
        <pc:spChg chg="add del">
          <ac:chgData name="Ashraf Alraie" userId="1dfc2808-a7c6-4a5e-a0f4-75990d76e384" providerId="ADAL" clId="{42AAFBC9-3FAC-472C-9CFD-677F4E5B87FA}" dt="2024-05-15T08:48:39.681" v="565" actId="26606"/>
          <ac:spMkLst>
            <pc:docMk/>
            <pc:sldMk cId="906895822" sldId="596"/>
            <ac:spMk id="2064" creationId="{DB1626B1-BAC7-4893-A5AC-620597685187}"/>
          </ac:spMkLst>
        </pc:spChg>
        <pc:picChg chg="add mod">
          <ac:chgData name="Ashraf Alraie" userId="1dfc2808-a7c6-4a5e-a0f4-75990d76e384" providerId="ADAL" clId="{42AAFBC9-3FAC-472C-9CFD-677F4E5B87FA}" dt="2024-05-15T08:48:39.684" v="566" actId="26606"/>
          <ac:picMkLst>
            <pc:docMk/>
            <pc:sldMk cId="906895822" sldId="596"/>
            <ac:picMk id="2050" creationId="{282E1D69-FC67-5B56-1700-D7882E9811AA}"/>
          </ac:picMkLst>
        </pc:picChg>
        <pc:cxnChg chg="add">
          <ac:chgData name="Ashraf Alraie" userId="1dfc2808-a7c6-4a5e-a0f4-75990d76e384" providerId="ADAL" clId="{42AAFBC9-3FAC-472C-9CFD-677F4E5B87FA}" dt="2024-05-15T08:48:39.684" v="566" actId="26606"/>
          <ac:cxnSpMkLst>
            <pc:docMk/>
            <pc:sldMk cId="906895822" sldId="596"/>
            <ac:cxnSpMk id="2066" creationId="{22F6364A-B358-4BEE-B158-0734D2C938D4}"/>
          </ac:cxnSpMkLst>
        </pc:cxnChg>
      </pc:sldChg>
      <pc:sldChg chg="add del">
        <pc:chgData name="Ashraf Alraie" userId="1dfc2808-a7c6-4a5e-a0f4-75990d76e384" providerId="ADAL" clId="{42AAFBC9-3FAC-472C-9CFD-677F4E5B87FA}" dt="2024-05-15T08:54:20.985" v="568"/>
        <pc:sldMkLst>
          <pc:docMk/>
          <pc:sldMk cId="178264827" sldId="597"/>
        </pc:sldMkLst>
      </pc:sldChg>
      <pc:sldChg chg="modSp add mod">
        <pc:chgData name="Ashraf Alraie" userId="1dfc2808-a7c6-4a5e-a0f4-75990d76e384" providerId="ADAL" clId="{42AAFBC9-3FAC-472C-9CFD-677F4E5B87FA}" dt="2024-05-15T08:54:41.827" v="571" actId="1076"/>
        <pc:sldMkLst>
          <pc:docMk/>
          <pc:sldMk cId="1006636937" sldId="597"/>
        </pc:sldMkLst>
        <pc:spChg chg="mod">
          <ac:chgData name="Ashraf Alraie" userId="1dfc2808-a7c6-4a5e-a0f4-75990d76e384" providerId="ADAL" clId="{42AAFBC9-3FAC-472C-9CFD-677F4E5B87FA}" dt="2024-05-15T08:54:41.827" v="571" actId="1076"/>
          <ac:spMkLst>
            <pc:docMk/>
            <pc:sldMk cId="1006636937" sldId="597"/>
            <ac:spMk id="31" creationId="{00000000-0000-0000-0000-000000000000}"/>
          </ac:spMkLst>
        </pc:spChg>
      </pc:sldChg>
      <pc:sldChg chg="modSp add mod">
        <pc:chgData name="Ashraf Alraie" userId="1dfc2808-a7c6-4a5e-a0f4-75990d76e384" providerId="ADAL" clId="{42AAFBC9-3FAC-472C-9CFD-677F4E5B87FA}" dt="2024-05-15T08:56:22.199" v="578" actId="1076"/>
        <pc:sldMkLst>
          <pc:docMk/>
          <pc:sldMk cId="3055655440" sldId="598"/>
        </pc:sldMkLst>
        <pc:spChg chg="mod">
          <ac:chgData name="Ashraf Alraie" userId="1dfc2808-a7c6-4a5e-a0f4-75990d76e384" providerId="ADAL" clId="{42AAFBC9-3FAC-472C-9CFD-677F4E5B87FA}" dt="2024-05-15T08:56:22.199" v="578" actId="1076"/>
          <ac:spMkLst>
            <pc:docMk/>
            <pc:sldMk cId="3055655440" sldId="598"/>
            <ac:spMk id="31" creationId="{00000000-0000-0000-0000-000000000000}"/>
          </ac:spMkLst>
        </pc:spChg>
      </pc:sldChg>
    </pc:docChg>
  </pc:docChgLst>
  <pc:docChgLst>
    <pc:chgData name="Ashraf Alraie" userId="1dfc2808-a7c6-4a5e-a0f4-75990d76e384" providerId="ADAL" clId="{8D898417-A62C-41C9-A818-1447C222257A}"/>
    <pc:docChg chg="undo custSel addSld delSld modSld sldOrd modSection">
      <pc:chgData name="Ashraf Alraie" userId="1dfc2808-a7c6-4a5e-a0f4-75990d76e384" providerId="ADAL" clId="{8D898417-A62C-41C9-A818-1447C222257A}" dt="2024-05-15T06:52:49.450" v="2006" actId="20577"/>
      <pc:docMkLst>
        <pc:docMk/>
      </pc:docMkLst>
      <pc:sldChg chg="modSp mod">
        <pc:chgData name="Ashraf Alraie" userId="1dfc2808-a7c6-4a5e-a0f4-75990d76e384" providerId="ADAL" clId="{8D898417-A62C-41C9-A818-1447C222257A}" dt="2024-05-14T04:55:26.816" v="124" actId="1076"/>
        <pc:sldMkLst>
          <pc:docMk/>
          <pc:sldMk cId="0" sldId="271"/>
        </pc:sldMkLst>
        <pc:spChg chg="mod">
          <ac:chgData name="Ashraf Alraie" userId="1dfc2808-a7c6-4a5e-a0f4-75990d76e384" providerId="ADAL" clId="{8D898417-A62C-41C9-A818-1447C222257A}" dt="2024-05-14T04:55:26.816" v="124" actId="1076"/>
          <ac:spMkLst>
            <pc:docMk/>
            <pc:sldMk cId="0" sldId="271"/>
            <ac:spMk id="34" creationId="{00000000-0000-0000-0000-000000000000}"/>
          </ac:spMkLst>
        </pc:spChg>
        <pc:spChg chg="mod">
          <ac:chgData name="Ashraf Alraie" userId="1dfc2808-a7c6-4a5e-a0f4-75990d76e384" providerId="ADAL" clId="{8D898417-A62C-41C9-A818-1447C222257A}" dt="2024-05-14T04:53:47.846" v="119" actId="1076"/>
          <ac:spMkLst>
            <pc:docMk/>
            <pc:sldMk cId="0" sldId="271"/>
            <ac:spMk id="41" creationId="{00000000-0000-0000-0000-000000000000}"/>
          </ac:spMkLst>
        </pc:spChg>
        <pc:spChg chg="mod">
          <ac:chgData name="Ashraf Alraie" userId="1dfc2808-a7c6-4a5e-a0f4-75990d76e384" providerId="ADAL" clId="{8D898417-A62C-41C9-A818-1447C222257A}" dt="2024-05-14T04:42:06.732" v="5" actId="20577"/>
          <ac:spMkLst>
            <pc:docMk/>
            <pc:sldMk cId="0" sldId="271"/>
            <ac:spMk id="43" creationId="{00000000-0000-0000-0000-000000000000}"/>
          </ac:spMkLst>
        </pc:spChg>
      </pc:sldChg>
      <pc:sldChg chg="modSp mod">
        <pc:chgData name="Ashraf Alraie" userId="1dfc2808-a7c6-4a5e-a0f4-75990d76e384" providerId="ADAL" clId="{8D898417-A62C-41C9-A818-1447C222257A}" dt="2024-05-14T05:39:35.544" v="446" actId="207"/>
        <pc:sldMkLst>
          <pc:docMk/>
          <pc:sldMk cId="0" sldId="276"/>
        </pc:sldMkLst>
        <pc:spChg chg="mod">
          <ac:chgData name="Ashraf Alraie" userId="1dfc2808-a7c6-4a5e-a0f4-75990d76e384" providerId="ADAL" clId="{8D898417-A62C-41C9-A818-1447C222257A}" dt="2024-05-14T04:42:31.023" v="15" actId="20577"/>
          <ac:spMkLst>
            <pc:docMk/>
            <pc:sldMk cId="0" sldId="276"/>
            <ac:spMk id="8" creationId="{32412C3C-B615-2B79-AC68-B8179C77AC89}"/>
          </ac:spMkLst>
        </pc:spChg>
        <pc:spChg chg="mod">
          <ac:chgData name="Ashraf Alraie" userId="1dfc2808-a7c6-4a5e-a0f4-75990d76e384" providerId="ADAL" clId="{8D898417-A62C-41C9-A818-1447C222257A}" dt="2024-05-14T05:39:35.544" v="446" actId="207"/>
          <ac:spMkLst>
            <pc:docMk/>
            <pc:sldMk cId="0" sldId="276"/>
            <ac:spMk id="48" creationId="{00000000-0000-0000-0000-000000000000}"/>
          </ac:spMkLst>
        </pc:spChg>
      </pc:sldChg>
      <pc:sldChg chg="modSp mod">
        <pc:chgData name="Ashraf Alraie" userId="1dfc2808-a7c6-4a5e-a0f4-75990d76e384" providerId="ADAL" clId="{8D898417-A62C-41C9-A818-1447C222257A}" dt="2024-05-14T04:42:01.765" v="3" actId="20577"/>
        <pc:sldMkLst>
          <pc:docMk/>
          <pc:sldMk cId="0" sldId="303"/>
        </pc:sldMkLst>
        <pc:spChg chg="mod">
          <ac:chgData name="Ashraf Alraie" userId="1dfc2808-a7c6-4a5e-a0f4-75990d76e384" providerId="ADAL" clId="{8D898417-A62C-41C9-A818-1447C222257A}" dt="2024-05-14T04:42:01.765" v="3" actId="20577"/>
          <ac:spMkLst>
            <pc:docMk/>
            <pc:sldMk cId="0" sldId="303"/>
            <ac:spMk id="10" creationId="{00000000-0000-0000-0000-000000000000}"/>
          </ac:spMkLst>
        </pc:spChg>
      </pc:sldChg>
      <pc:sldChg chg="modSp mod">
        <pc:chgData name="Ashraf Alraie" userId="1dfc2808-a7c6-4a5e-a0f4-75990d76e384" providerId="ADAL" clId="{8D898417-A62C-41C9-A818-1447C222257A}" dt="2024-05-14T04:41:56.506" v="1" actId="20577"/>
        <pc:sldMkLst>
          <pc:docMk/>
          <pc:sldMk cId="0" sldId="480"/>
        </pc:sldMkLst>
        <pc:spChg chg="mod">
          <ac:chgData name="Ashraf Alraie" userId="1dfc2808-a7c6-4a5e-a0f4-75990d76e384" providerId="ADAL" clId="{8D898417-A62C-41C9-A818-1447C222257A}" dt="2024-05-14T04:41:56.506" v="1" actId="20577"/>
          <ac:spMkLst>
            <pc:docMk/>
            <pc:sldMk cId="0" sldId="480"/>
            <ac:spMk id="34" creationId="{00000000-0000-0000-0000-000000000000}"/>
          </ac:spMkLst>
        </pc:spChg>
      </pc:sldChg>
      <pc:sldChg chg="modSp mod">
        <pc:chgData name="Ashraf Alraie" userId="1dfc2808-a7c6-4a5e-a0f4-75990d76e384" providerId="ADAL" clId="{8D898417-A62C-41C9-A818-1447C222257A}" dt="2024-05-14T06:24:35.373" v="1892" actId="14861"/>
        <pc:sldMkLst>
          <pc:docMk/>
          <pc:sldMk cId="3587405530" sldId="532"/>
        </pc:sldMkLst>
        <pc:spChg chg="mod">
          <ac:chgData name="Ashraf Alraie" userId="1dfc2808-a7c6-4a5e-a0f4-75990d76e384" providerId="ADAL" clId="{8D898417-A62C-41C9-A818-1447C222257A}" dt="2024-05-14T04:42:11.099" v="7" actId="20577"/>
          <ac:spMkLst>
            <pc:docMk/>
            <pc:sldMk cId="3587405530" sldId="532"/>
            <ac:spMk id="10" creationId="{04BB1697-3920-EF7F-8986-93E0DB847595}"/>
          </ac:spMkLst>
        </pc:spChg>
        <pc:spChg chg="mod">
          <ac:chgData name="Ashraf Alraie" userId="1dfc2808-a7c6-4a5e-a0f4-75990d76e384" providerId="ADAL" clId="{8D898417-A62C-41C9-A818-1447C222257A}" dt="2024-05-14T04:58:20.841" v="184" actId="20577"/>
          <ac:spMkLst>
            <pc:docMk/>
            <pc:sldMk cId="3587405530" sldId="532"/>
            <ac:spMk id="25" creationId="{00000000-0000-0000-0000-000000000000}"/>
          </ac:spMkLst>
        </pc:spChg>
        <pc:spChg chg="mod">
          <ac:chgData name="Ashraf Alraie" userId="1dfc2808-a7c6-4a5e-a0f4-75990d76e384" providerId="ADAL" clId="{8D898417-A62C-41C9-A818-1447C222257A}" dt="2024-05-14T06:24:35.373" v="1892" actId="14861"/>
          <ac:spMkLst>
            <pc:docMk/>
            <pc:sldMk cId="3587405530" sldId="532"/>
            <ac:spMk id="31" creationId="{00000000-0000-0000-0000-000000000000}"/>
          </ac:spMkLst>
        </pc:spChg>
      </pc:sldChg>
      <pc:sldChg chg="modSp mod">
        <pc:chgData name="Ashraf Alraie" userId="1dfc2808-a7c6-4a5e-a0f4-75990d76e384" providerId="ADAL" clId="{8D898417-A62C-41C9-A818-1447C222257A}" dt="2024-05-14T06:25:12.845" v="1893" actId="1036"/>
        <pc:sldMkLst>
          <pc:docMk/>
          <pc:sldMk cId="1796360835" sldId="533"/>
        </pc:sldMkLst>
        <pc:spChg chg="mod">
          <ac:chgData name="Ashraf Alraie" userId="1dfc2808-a7c6-4a5e-a0f4-75990d76e384" providerId="ADAL" clId="{8D898417-A62C-41C9-A818-1447C222257A}" dt="2024-05-14T04:42:15.938" v="9" actId="20577"/>
          <ac:spMkLst>
            <pc:docMk/>
            <pc:sldMk cId="1796360835" sldId="533"/>
            <ac:spMk id="10" creationId="{A5411EAB-4CD5-6371-96B7-D82DA2D001C2}"/>
          </ac:spMkLst>
        </pc:spChg>
        <pc:spChg chg="mod">
          <ac:chgData name="Ashraf Alraie" userId="1dfc2808-a7c6-4a5e-a0f4-75990d76e384" providerId="ADAL" clId="{8D898417-A62C-41C9-A818-1447C222257A}" dt="2024-05-14T05:16:30.266" v="348" actId="1076"/>
          <ac:spMkLst>
            <pc:docMk/>
            <pc:sldMk cId="1796360835" sldId="533"/>
            <ac:spMk id="25" creationId="{00000000-0000-0000-0000-000000000000}"/>
          </ac:spMkLst>
        </pc:spChg>
        <pc:spChg chg="mod">
          <ac:chgData name="Ashraf Alraie" userId="1dfc2808-a7c6-4a5e-a0f4-75990d76e384" providerId="ADAL" clId="{8D898417-A62C-41C9-A818-1447C222257A}" dt="2024-05-14T06:25:12.845" v="1893" actId="1036"/>
          <ac:spMkLst>
            <pc:docMk/>
            <pc:sldMk cId="1796360835" sldId="533"/>
            <ac:spMk id="31" creationId="{00000000-0000-0000-0000-000000000000}"/>
          </ac:spMkLst>
        </pc:spChg>
      </pc:sldChg>
      <pc:sldChg chg="delSp modSp mod">
        <pc:chgData name="Ashraf Alraie" userId="1dfc2808-a7c6-4a5e-a0f4-75990d76e384" providerId="ADAL" clId="{8D898417-A62C-41C9-A818-1447C222257A}" dt="2024-05-14T06:25:43.563" v="1894" actId="20577"/>
        <pc:sldMkLst>
          <pc:docMk/>
          <pc:sldMk cId="3126173621" sldId="534"/>
        </pc:sldMkLst>
        <pc:spChg chg="mod">
          <ac:chgData name="Ashraf Alraie" userId="1dfc2808-a7c6-4a5e-a0f4-75990d76e384" providerId="ADAL" clId="{8D898417-A62C-41C9-A818-1447C222257A}" dt="2024-05-14T04:42:21.047" v="11" actId="20577"/>
          <ac:spMkLst>
            <pc:docMk/>
            <pc:sldMk cId="3126173621" sldId="534"/>
            <ac:spMk id="9" creationId="{E5B57A2C-76A9-F266-1FD0-275419C00995}"/>
          </ac:spMkLst>
        </pc:spChg>
        <pc:spChg chg="del">
          <ac:chgData name="Ashraf Alraie" userId="1dfc2808-a7c6-4a5e-a0f4-75990d76e384" providerId="ADAL" clId="{8D898417-A62C-41C9-A818-1447C222257A}" dt="2024-05-14T05:21:30.512" v="353" actId="478"/>
          <ac:spMkLst>
            <pc:docMk/>
            <pc:sldMk cId="3126173621" sldId="534"/>
            <ac:spMk id="25" creationId="{00000000-0000-0000-0000-000000000000}"/>
          </ac:spMkLst>
        </pc:spChg>
        <pc:spChg chg="mod">
          <ac:chgData name="Ashraf Alraie" userId="1dfc2808-a7c6-4a5e-a0f4-75990d76e384" providerId="ADAL" clId="{8D898417-A62C-41C9-A818-1447C222257A}" dt="2024-05-14T06:25:43.563" v="1894" actId="20577"/>
          <ac:spMkLst>
            <pc:docMk/>
            <pc:sldMk cId="3126173621" sldId="534"/>
            <ac:spMk id="31" creationId="{00000000-0000-0000-0000-000000000000}"/>
          </ac:spMkLst>
        </pc:spChg>
      </pc:sldChg>
      <pc:sldChg chg="modSp mod">
        <pc:chgData name="Ashraf Alraie" userId="1dfc2808-a7c6-4a5e-a0f4-75990d76e384" providerId="ADAL" clId="{8D898417-A62C-41C9-A818-1447C222257A}" dt="2024-05-14T05:25:02.352" v="436" actId="207"/>
        <pc:sldMkLst>
          <pc:docMk/>
          <pc:sldMk cId="3673078815" sldId="535"/>
        </pc:sldMkLst>
        <pc:spChg chg="mod">
          <ac:chgData name="Ashraf Alraie" userId="1dfc2808-a7c6-4a5e-a0f4-75990d76e384" providerId="ADAL" clId="{8D898417-A62C-41C9-A818-1447C222257A}" dt="2024-05-14T04:42:25.399" v="13" actId="20577"/>
          <ac:spMkLst>
            <pc:docMk/>
            <pc:sldMk cId="3673078815" sldId="535"/>
            <ac:spMk id="9" creationId="{D6810732-408A-8B97-FD68-C26645DC4938}"/>
          </ac:spMkLst>
        </pc:spChg>
        <pc:spChg chg="mod">
          <ac:chgData name="Ashraf Alraie" userId="1dfc2808-a7c6-4a5e-a0f4-75990d76e384" providerId="ADAL" clId="{8D898417-A62C-41C9-A818-1447C222257A}" dt="2024-05-14T05:21:49.016" v="368" actId="20577"/>
          <ac:spMkLst>
            <pc:docMk/>
            <pc:sldMk cId="3673078815" sldId="535"/>
            <ac:spMk id="25" creationId="{00000000-0000-0000-0000-000000000000}"/>
          </ac:spMkLst>
        </pc:spChg>
        <pc:spChg chg="mod">
          <ac:chgData name="Ashraf Alraie" userId="1dfc2808-a7c6-4a5e-a0f4-75990d76e384" providerId="ADAL" clId="{8D898417-A62C-41C9-A818-1447C222257A}" dt="2024-05-14T05:25:02.352" v="436" actId="207"/>
          <ac:spMkLst>
            <pc:docMk/>
            <pc:sldMk cId="3673078815" sldId="535"/>
            <ac:spMk id="31" creationId="{00000000-0000-0000-0000-000000000000}"/>
          </ac:spMkLst>
        </pc:spChg>
      </pc:sldChg>
      <pc:sldChg chg="modSp mod">
        <pc:chgData name="Ashraf Alraie" userId="1dfc2808-a7c6-4a5e-a0f4-75990d76e384" providerId="ADAL" clId="{8D898417-A62C-41C9-A818-1447C222257A}" dt="2024-05-14T06:19:26.651" v="1839"/>
        <pc:sldMkLst>
          <pc:docMk/>
          <pc:sldMk cId="3541739256" sldId="545"/>
        </pc:sldMkLst>
        <pc:spChg chg="mod">
          <ac:chgData name="Ashraf Alraie" userId="1dfc2808-a7c6-4a5e-a0f4-75990d76e384" providerId="ADAL" clId="{8D898417-A62C-41C9-A818-1447C222257A}" dt="2024-05-14T04:45:49.265" v="57" actId="20577"/>
          <ac:spMkLst>
            <pc:docMk/>
            <pc:sldMk cId="3541739256" sldId="545"/>
            <ac:spMk id="8" creationId="{75AD16BB-50F3-9004-A6D6-9A4A4B3B0D3A}"/>
          </ac:spMkLst>
        </pc:spChg>
        <pc:spChg chg="mod">
          <ac:chgData name="Ashraf Alraie" userId="1dfc2808-a7c6-4a5e-a0f4-75990d76e384" providerId="ADAL" clId="{8D898417-A62C-41C9-A818-1447C222257A}" dt="2024-05-14T06:19:26.651" v="1839"/>
          <ac:spMkLst>
            <pc:docMk/>
            <pc:sldMk cId="3541739256" sldId="545"/>
            <ac:spMk id="48" creationId="{00000000-0000-0000-0000-000000000000}"/>
          </ac:spMkLst>
        </pc:spChg>
      </pc:sldChg>
      <pc:sldChg chg="modSp mod">
        <pc:chgData name="Ashraf Alraie" userId="1dfc2808-a7c6-4a5e-a0f4-75990d76e384" providerId="ADAL" clId="{8D898417-A62C-41C9-A818-1447C222257A}" dt="2024-05-14T06:27:38.228" v="1903" actId="207"/>
        <pc:sldMkLst>
          <pc:docMk/>
          <pc:sldMk cId="2624981169" sldId="546"/>
        </pc:sldMkLst>
        <pc:spChg chg="mod">
          <ac:chgData name="Ashraf Alraie" userId="1dfc2808-a7c6-4a5e-a0f4-75990d76e384" providerId="ADAL" clId="{8D898417-A62C-41C9-A818-1447C222257A}" dt="2024-05-14T04:42:39.490" v="19" actId="20577"/>
          <ac:spMkLst>
            <pc:docMk/>
            <pc:sldMk cId="2624981169" sldId="546"/>
            <ac:spMk id="8" creationId="{32412C3C-B615-2B79-AC68-B8179C77AC89}"/>
          </ac:spMkLst>
        </pc:spChg>
        <pc:spChg chg="mod">
          <ac:chgData name="Ashraf Alraie" userId="1dfc2808-a7c6-4a5e-a0f4-75990d76e384" providerId="ADAL" clId="{8D898417-A62C-41C9-A818-1447C222257A}" dt="2024-05-14T06:27:38.228" v="1903" actId="207"/>
          <ac:spMkLst>
            <pc:docMk/>
            <pc:sldMk cId="2624981169" sldId="546"/>
            <ac:spMk id="48" creationId="{00000000-0000-0000-0000-000000000000}"/>
          </ac:spMkLst>
        </pc:spChg>
      </pc:sldChg>
      <pc:sldChg chg="modSp mod">
        <pc:chgData name="Ashraf Alraie" userId="1dfc2808-a7c6-4a5e-a0f4-75990d76e384" providerId="ADAL" clId="{8D898417-A62C-41C9-A818-1447C222257A}" dt="2024-05-14T06:29:42.887" v="1915" actId="20577"/>
        <pc:sldMkLst>
          <pc:docMk/>
          <pc:sldMk cId="1697413231" sldId="547"/>
        </pc:sldMkLst>
        <pc:spChg chg="mod">
          <ac:chgData name="Ashraf Alraie" userId="1dfc2808-a7c6-4a5e-a0f4-75990d76e384" providerId="ADAL" clId="{8D898417-A62C-41C9-A818-1447C222257A}" dt="2024-05-14T04:44:44.012" v="41" actId="20577"/>
          <ac:spMkLst>
            <pc:docMk/>
            <pc:sldMk cId="1697413231" sldId="547"/>
            <ac:spMk id="8" creationId="{32412C3C-B615-2B79-AC68-B8179C77AC89}"/>
          </ac:spMkLst>
        </pc:spChg>
        <pc:spChg chg="mod">
          <ac:chgData name="Ashraf Alraie" userId="1dfc2808-a7c6-4a5e-a0f4-75990d76e384" providerId="ADAL" clId="{8D898417-A62C-41C9-A818-1447C222257A}" dt="2024-05-14T06:29:42.887" v="1915" actId="20577"/>
          <ac:spMkLst>
            <pc:docMk/>
            <pc:sldMk cId="1697413231" sldId="547"/>
            <ac:spMk id="48" creationId="{00000000-0000-0000-0000-000000000000}"/>
          </ac:spMkLst>
        </pc:spChg>
      </pc:sldChg>
      <pc:sldChg chg="modSp mod">
        <pc:chgData name="Ashraf Alraie" userId="1dfc2808-a7c6-4a5e-a0f4-75990d76e384" providerId="ADAL" clId="{8D898417-A62C-41C9-A818-1447C222257A}" dt="2024-05-14T06:04:18.097" v="1663" actId="14100"/>
        <pc:sldMkLst>
          <pc:docMk/>
          <pc:sldMk cId="1993366363" sldId="548"/>
        </pc:sldMkLst>
        <pc:spChg chg="mod">
          <ac:chgData name="Ashraf Alraie" userId="1dfc2808-a7c6-4a5e-a0f4-75990d76e384" providerId="ADAL" clId="{8D898417-A62C-41C9-A818-1447C222257A}" dt="2024-05-14T04:44:50.295" v="43" actId="20577"/>
          <ac:spMkLst>
            <pc:docMk/>
            <pc:sldMk cId="1993366363" sldId="548"/>
            <ac:spMk id="8" creationId="{32412C3C-B615-2B79-AC68-B8179C77AC89}"/>
          </ac:spMkLst>
        </pc:spChg>
        <pc:spChg chg="mod">
          <ac:chgData name="Ashraf Alraie" userId="1dfc2808-a7c6-4a5e-a0f4-75990d76e384" providerId="ADAL" clId="{8D898417-A62C-41C9-A818-1447C222257A}" dt="2024-05-14T06:04:18.097" v="1663" actId="14100"/>
          <ac:spMkLst>
            <pc:docMk/>
            <pc:sldMk cId="1993366363" sldId="548"/>
            <ac:spMk id="48" creationId="{00000000-0000-0000-0000-000000000000}"/>
          </ac:spMkLst>
        </pc:spChg>
      </pc:sldChg>
      <pc:sldChg chg="modSp mod">
        <pc:chgData name="Ashraf Alraie" userId="1dfc2808-a7c6-4a5e-a0f4-75990d76e384" providerId="ADAL" clId="{8D898417-A62C-41C9-A818-1447C222257A}" dt="2024-05-14T06:04:58.500" v="1667" actId="1076"/>
        <pc:sldMkLst>
          <pc:docMk/>
          <pc:sldMk cId="4086730749" sldId="549"/>
        </pc:sldMkLst>
        <pc:spChg chg="mod">
          <ac:chgData name="Ashraf Alraie" userId="1dfc2808-a7c6-4a5e-a0f4-75990d76e384" providerId="ADAL" clId="{8D898417-A62C-41C9-A818-1447C222257A}" dt="2024-05-14T04:44:56.975" v="45" actId="20577"/>
          <ac:spMkLst>
            <pc:docMk/>
            <pc:sldMk cId="4086730749" sldId="549"/>
            <ac:spMk id="8" creationId="{32412C3C-B615-2B79-AC68-B8179C77AC89}"/>
          </ac:spMkLst>
        </pc:spChg>
        <pc:spChg chg="mod">
          <ac:chgData name="Ashraf Alraie" userId="1dfc2808-a7c6-4a5e-a0f4-75990d76e384" providerId="ADAL" clId="{8D898417-A62C-41C9-A818-1447C222257A}" dt="2024-05-14T06:04:58.500" v="1667" actId="1076"/>
          <ac:spMkLst>
            <pc:docMk/>
            <pc:sldMk cId="4086730749" sldId="549"/>
            <ac:spMk id="48" creationId="{00000000-0000-0000-0000-000000000000}"/>
          </ac:spMkLst>
        </pc:spChg>
      </pc:sldChg>
      <pc:sldChg chg="modSp mod">
        <pc:chgData name="Ashraf Alraie" userId="1dfc2808-a7c6-4a5e-a0f4-75990d76e384" providerId="ADAL" clId="{8D898417-A62C-41C9-A818-1447C222257A}" dt="2024-05-14T06:05:30.797" v="1673" actId="14100"/>
        <pc:sldMkLst>
          <pc:docMk/>
          <pc:sldMk cId="1425528428" sldId="550"/>
        </pc:sldMkLst>
        <pc:spChg chg="mod">
          <ac:chgData name="Ashraf Alraie" userId="1dfc2808-a7c6-4a5e-a0f4-75990d76e384" providerId="ADAL" clId="{8D898417-A62C-41C9-A818-1447C222257A}" dt="2024-05-14T04:45:15.672" v="47" actId="20577"/>
          <ac:spMkLst>
            <pc:docMk/>
            <pc:sldMk cId="1425528428" sldId="550"/>
            <ac:spMk id="8" creationId="{32412C3C-B615-2B79-AC68-B8179C77AC89}"/>
          </ac:spMkLst>
        </pc:spChg>
        <pc:spChg chg="mod">
          <ac:chgData name="Ashraf Alraie" userId="1dfc2808-a7c6-4a5e-a0f4-75990d76e384" providerId="ADAL" clId="{8D898417-A62C-41C9-A818-1447C222257A}" dt="2024-05-14T06:05:30.797" v="1673" actId="14100"/>
          <ac:spMkLst>
            <pc:docMk/>
            <pc:sldMk cId="1425528428" sldId="550"/>
            <ac:spMk id="48" creationId="{00000000-0000-0000-0000-000000000000}"/>
          </ac:spMkLst>
        </pc:spChg>
      </pc:sldChg>
      <pc:sldChg chg="modSp mod">
        <pc:chgData name="Ashraf Alraie" userId="1dfc2808-a7c6-4a5e-a0f4-75990d76e384" providerId="ADAL" clId="{8D898417-A62C-41C9-A818-1447C222257A}" dt="2024-05-14T06:30:15.880" v="1917" actId="14100"/>
        <pc:sldMkLst>
          <pc:docMk/>
          <pc:sldMk cId="911504510" sldId="551"/>
        </pc:sldMkLst>
        <pc:spChg chg="mod">
          <ac:chgData name="Ashraf Alraie" userId="1dfc2808-a7c6-4a5e-a0f4-75990d76e384" providerId="ADAL" clId="{8D898417-A62C-41C9-A818-1447C222257A}" dt="2024-05-14T04:45:20.067" v="49" actId="20577"/>
          <ac:spMkLst>
            <pc:docMk/>
            <pc:sldMk cId="911504510" sldId="551"/>
            <ac:spMk id="8" creationId="{32412C3C-B615-2B79-AC68-B8179C77AC89}"/>
          </ac:spMkLst>
        </pc:spChg>
        <pc:spChg chg="mod">
          <ac:chgData name="Ashraf Alraie" userId="1dfc2808-a7c6-4a5e-a0f4-75990d76e384" providerId="ADAL" clId="{8D898417-A62C-41C9-A818-1447C222257A}" dt="2024-05-14T06:30:15.880" v="1917" actId="14100"/>
          <ac:spMkLst>
            <pc:docMk/>
            <pc:sldMk cId="911504510" sldId="551"/>
            <ac:spMk id="48" creationId="{00000000-0000-0000-0000-000000000000}"/>
          </ac:spMkLst>
        </pc:spChg>
      </pc:sldChg>
      <pc:sldChg chg="modSp mod">
        <pc:chgData name="Ashraf Alraie" userId="1dfc2808-a7c6-4a5e-a0f4-75990d76e384" providerId="ADAL" clId="{8D898417-A62C-41C9-A818-1447C222257A}" dt="2024-05-14T06:06:35.424" v="1683" actId="207"/>
        <pc:sldMkLst>
          <pc:docMk/>
          <pc:sldMk cId="1911770859" sldId="552"/>
        </pc:sldMkLst>
        <pc:spChg chg="mod">
          <ac:chgData name="Ashraf Alraie" userId="1dfc2808-a7c6-4a5e-a0f4-75990d76e384" providerId="ADAL" clId="{8D898417-A62C-41C9-A818-1447C222257A}" dt="2024-05-14T04:45:31.978" v="51" actId="20577"/>
          <ac:spMkLst>
            <pc:docMk/>
            <pc:sldMk cId="1911770859" sldId="552"/>
            <ac:spMk id="8" creationId="{32412C3C-B615-2B79-AC68-B8179C77AC89}"/>
          </ac:spMkLst>
        </pc:spChg>
        <pc:spChg chg="mod">
          <ac:chgData name="Ashraf Alraie" userId="1dfc2808-a7c6-4a5e-a0f4-75990d76e384" providerId="ADAL" clId="{8D898417-A62C-41C9-A818-1447C222257A}" dt="2024-05-14T06:06:35.424" v="1683" actId="207"/>
          <ac:spMkLst>
            <pc:docMk/>
            <pc:sldMk cId="1911770859" sldId="552"/>
            <ac:spMk id="48" creationId="{00000000-0000-0000-0000-000000000000}"/>
          </ac:spMkLst>
        </pc:spChg>
      </pc:sldChg>
      <pc:sldChg chg="modSp mod">
        <pc:chgData name="Ashraf Alraie" userId="1dfc2808-a7c6-4a5e-a0f4-75990d76e384" providerId="ADAL" clId="{8D898417-A62C-41C9-A818-1447C222257A}" dt="2024-05-14T06:07:21.679" v="1687" actId="1076"/>
        <pc:sldMkLst>
          <pc:docMk/>
          <pc:sldMk cId="3634708909" sldId="553"/>
        </pc:sldMkLst>
        <pc:spChg chg="mod">
          <ac:chgData name="Ashraf Alraie" userId="1dfc2808-a7c6-4a5e-a0f4-75990d76e384" providerId="ADAL" clId="{8D898417-A62C-41C9-A818-1447C222257A}" dt="2024-05-14T04:45:39.598" v="53" actId="20577"/>
          <ac:spMkLst>
            <pc:docMk/>
            <pc:sldMk cId="3634708909" sldId="553"/>
            <ac:spMk id="8" creationId="{32412C3C-B615-2B79-AC68-B8179C77AC89}"/>
          </ac:spMkLst>
        </pc:spChg>
        <pc:spChg chg="mod">
          <ac:chgData name="Ashraf Alraie" userId="1dfc2808-a7c6-4a5e-a0f4-75990d76e384" providerId="ADAL" clId="{8D898417-A62C-41C9-A818-1447C222257A}" dt="2024-05-14T06:07:21.679" v="1687" actId="1076"/>
          <ac:spMkLst>
            <pc:docMk/>
            <pc:sldMk cId="3634708909" sldId="553"/>
            <ac:spMk id="48" creationId="{00000000-0000-0000-0000-000000000000}"/>
          </ac:spMkLst>
        </pc:spChg>
      </pc:sldChg>
      <pc:sldChg chg="modSp mod">
        <pc:chgData name="Ashraf Alraie" userId="1dfc2808-a7c6-4a5e-a0f4-75990d76e384" providerId="ADAL" clId="{8D898417-A62C-41C9-A818-1447C222257A}" dt="2024-05-14T06:30:51.804" v="1920"/>
        <pc:sldMkLst>
          <pc:docMk/>
          <pc:sldMk cId="1065102082" sldId="554"/>
        </pc:sldMkLst>
        <pc:spChg chg="mod">
          <ac:chgData name="Ashraf Alraie" userId="1dfc2808-a7c6-4a5e-a0f4-75990d76e384" providerId="ADAL" clId="{8D898417-A62C-41C9-A818-1447C222257A}" dt="2024-05-14T04:45:44.729" v="55" actId="20577"/>
          <ac:spMkLst>
            <pc:docMk/>
            <pc:sldMk cId="1065102082" sldId="554"/>
            <ac:spMk id="8" creationId="{32412C3C-B615-2B79-AC68-B8179C77AC89}"/>
          </ac:spMkLst>
        </pc:spChg>
        <pc:spChg chg="mod">
          <ac:chgData name="Ashraf Alraie" userId="1dfc2808-a7c6-4a5e-a0f4-75990d76e384" providerId="ADAL" clId="{8D898417-A62C-41C9-A818-1447C222257A}" dt="2024-05-14T06:30:51.804" v="1920"/>
          <ac:spMkLst>
            <pc:docMk/>
            <pc:sldMk cId="1065102082" sldId="554"/>
            <ac:spMk id="48" creationId="{00000000-0000-0000-0000-000000000000}"/>
          </ac:spMkLst>
        </pc:spChg>
      </pc:sldChg>
      <pc:sldChg chg="modSp mod">
        <pc:chgData name="Ashraf Alraie" userId="1dfc2808-a7c6-4a5e-a0f4-75990d76e384" providerId="ADAL" clId="{8D898417-A62C-41C9-A818-1447C222257A}" dt="2024-05-14T05:39:44.240" v="447" actId="207"/>
        <pc:sldMkLst>
          <pc:docMk/>
          <pc:sldMk cId="3697099676" sldId="555"/>
        </pc:sldMkLst>
        <pc:spChg chg="mod">
          <ac:chgData name="Ashraf Alraie" userId="1dfc2808-a7c6-4a5e-a0f4-75990d76e384" providerId="ADAL" clId="{8D898417-A62C-41C9-A818-1447C222257A}" dt="2024-05-14T04:42:35.391" v="17" actId="20577"/>
          <ac:spMkLst>
            <pc:docMk/>
            <pc:sldMk cId="3697099676" sldId="555"/>
            <ac:spMk id="8" creationId="{32412C3C-B615-2B79-AC68-B8179C77AC89}"/>
          </ac:spMkLst>
        </pc:spChg>
        <pc:spChg chg="mod">
          <ac:chgData name="Ashraf Alraie" userId="1dfc2808-a7c6-4a5e-a0f4-75990d76e384" providerId="ADAL" clId="{8D898417-A62C-41C9-A818-1447C222257A}" dt="2024-05-14T05:39:44.240" v="447" actId="207"/>
          <ac:spMkLst>
            <pc:docMk/>
            <pc:sldMk cId="3697099676" sldId="555"/>
            <ac:spMk id="48" creationId="{00000000-0000-0000-0000-000000000000}"/>
          </ac:spMkLst>
        </pc:spChg>
      </pc:sldChg>
      <pc:sldChg chg="modSp mod">
        <pc:chgData name="Ashraf Alraie" userId="1dfc2808-a7c6-4a5e-a0f4-75990d76e384" providerId="ADAL" clId="{8D898417-A62C-41C9-A818-1447C222257A}" dt="2024-05-14T06:27:44.090" v="1904" actId="207"/>
        <pc:sldMkLst>
          <pc:docMk/>
          <pc:sldMk cId="1598735348" sldId="556"/>
        </pc:sldMkLst>
        <pc:spChg chg="mod">
          <ac:chgData name="Ashraf Alraie" userId="1dfc2808-a7c6-4a5e-a0f4-75990d76e384" providerId="ADAL" clId="{8D898417-A62C-41C9-A818-1447C222257A}" dt="2024-05-14T05:45:57.694" v="666" actId="20577"/>
          <ac:spMkLst>
            <pc:docMk/>
            <pc:sldMk cId="1598735348" sldId="556"/>
            <ac:spMk id="4" creationId="{00000000-0000-0000-0000-000000000000}"/>
          </ac:spMkLst>
        </pc:spChg>
        <pc:spChg chg="mod">
          <ac:chgData name="Ashraf Alraie" userId="1dfc2808-a7c6-4a5e-a0f4-75990d76e384" providerId="ADAL" clId="{8D898417-A62C-41C9-A818-1447C222257A}" dt="2024-05-14T04:42:48.487" v="21" actId="20577"/>
          <ac:spMkLst>
            <pc:docMk/>
            <pc:sldMk cId="1598735348" sldId="556"/>
            <ac:spMk id="8" creationId="{32412C3C-B615-2B79-AC68-B8179C77AC89}"/>
          </ac:spMkLst>
        </pc:spChg>
        <pc:spChg chg="mod">
          <ac:chgData name="Ashraf Alraie" userId="1dfc2808-a7c6-4a5e-a0f4-75990d76e384" providerId="ADAL" clId="{8D898417-A62C-41C9-A818-1447C222257A}" dt="2024-05-14T06:27:44.090" v="1904" actId="207"/>
          <ac:spMkLst>
            <pc:docMk/>
            <pc:sldMk cId="1598735348" sldId="556"/>
            <ac:spMk id="48" creationId="{00000000-0000-0000-0000-000000000000}"/>
          </ac:spMkLst>
        </pc:spChg>
      </pc:sldChg>
      <pc:sldChg chg="modSp mod">
        <pc:chgData name="Ashraf Alraie" userId="1dfc2808-a7c6-4a5e-a0f4-75990d76e384" providerId="ADAL" clId="{8D898417-A62C-41C9-A818-1447C222257A}" dt="2024-05-14T06:27:54.319" v="1905" actId="207"/>
        <pc:sldMkLst>
          <pc:docMk/>
          <pc:sldMk cId="2294571171" sldId="557"/>
        </pc:sldMkLst>
        <pc:spChg chg="mod">
          <ac:chgData name="Ashraf Alraie" userId="1dfc2808-a7c6-4a5e-a0f4-75990d76e384" providerId="ADAL" clId="{8D898417-A62C-41C9-A818-1447C222257A}" dt="2024-05-14T04:42:53.035" v="23" actId="20577"/>
          <ac:spMkLst>
            <pc:docMk/>
            <pc:sldMk cId="2294571171" sldId="557"/>
            <ac:spMk id="8" creationId="{32412C3C-B615-2B79-AC68-B8179C77AC89}"/>
          </ac:spMkLst>
        </pc:spChg>
        <pc:spChg chg="mod">
          <ac:chgData name="Ashraf Alraie" userId="1dfc2808-a7c6-4a5e-a0f4-75990d76e384" providerId="ADAL" clId="{8D898417-A62C-41C9-A818-1447C222257A}" dt="2024-05-14T06:27:54.319" v="1905" actId="207"/>
          <ac:spMkLst>
            <pc:docMk/>
            <pc:sldMk cId="2294571171" sldId="557"/>
            <ac:spMk id="48" creationId="{00000000-0000-0000-0000-000000000000}"/>
          </ac:spMkLst>
        </pc:spChg>
      </pc:sldChg>
      <pc:sldChg chg="modSp mod">
        <pc:chgData name="Ashraf Alraie" userId="1dfc2808-a7c6-4a5e-a0f4-75990d76e384" providerId="ADAL" clId="{8D898417-A62C-41C9-A818-1447C222257A}" dt="2024-05-14T06:27:58.927" v="1906" actId="207"/>
        <pc:sldMkLst>
          <pc:docMk/>
          <pc:sldMk cId="337228695" sldId="558"/>
        </pc:sldMkLst>
        <pc:spChg chg="mod">
          <ac:chgData name="Ashraf Alraie" userId="1dfc2808-a7c6-4a5e-a0f4-75990d76e384" providerId="ADAL" clId="{8D898417-A62C-41C9-A818-1447C222257A}" dt="2024-05-14T04:42:57.668" v="25" actId="20577"/>
          <ac:spMkLst>
            <pc:docMk/>
            <pc:sldMk cId="337228695" sldId="558"/>
            <ac:spMk id="8" creationId="{32412C3C-B615-2B79-AC68-B8179C77AC89}"/>
          </ac:spMkLst>
        </pc:spChg>
        <pc:spChg chg="mod">
          <ac:chgData name="Ashraf Alraie" userId="1dfc2808-a7c6-4a5e-a0f4-75990d76e384" providerId="ADAL" clId="{8D898417-A62C-41C9-A818-1447C222257A}" dt="2024-05-14T06:27:58.927" v="1906" actId="207"/>
          <ac:spMkLst>
            <pc:docMk/>
            <pc:sldMk cId="337228695" sldId="558"/>
            <ac:spMk id="48" creationId="{00000000-0000-0000-0000-000000000000}"/>
          </ac:spMkLst>
        </pc:spChg>
      </pc:sldChg>
      <pc:sldChg chg="modSp mod">
        <pc:chgData name="Ashraf Alraie" userId="1dfc2808-a7c6-4a5e-a0f4-75990d76e384" providerId="ADAL" clId="{8D898417-A62C-41C9-A818-1447C222257A}" dt="2024-05-14T06:28:04.127" v="1907" actId="207"/>
        <pc:sldMkLst>
          <pc:docMk/>
          <pc:sldMk cId="2601697418" sldId="559"/>
        </pc:sldMkLst>
        <pc:spChg chg="mod">
          <ac:chgData name="Ashraf Alraie" userId="1dfc2808-a7c6-4a5e-a0f4-75990d76e384" providerId="ADAL" clId="{8D898417-A62C-41C9-A818-1447C222257A}" dt="2024-05-14T04:43:02.384" v="27" actId="20577"/>
          <ac:spMkLst>
            <pc:docMk/>
            <pc:sldMk cId="2601697418" sldId="559"/>
            <ac:spMk id="8" creationId="{32412C3C-B615-2B79-AC68-B8179C77AC89}"/>
          </ac:spMkLst>
        </pc:spChg>
        <pc:spChg chg="mod">
          <ac:chgData name="Ashraf Alraie" userId="1dfc2808-a7c6-4a5e-a0f4-75990d76e384" providerId="ADAL" clId="{8D898417-A62C-41C9-A818-1447C222257A}" dt="2024-05-14T06:28:04.127" v="1907" actId="207"/>
          <ac:spMkLst>
            <pc:docMk/>
            <pc:sldMk cId="2601697418" sldId="559"/>
            <ac:spMk id="48" creationId="{00000000-0000-0000-0000-000000000000}"/>
          </ac:spMkLst>
        </pc:spChg>
      </pc:sldChg>
      <pc:sldChg chg="modSp mod">
        <pc:chgData name="Ashraf Alraie" userId="1dfc2808-a7c6-4a5e-a0f4-75990d76e384" providerId="ADAL" clId="{8D898417-A62C-41C9-A818-1447C222257A}" dt="2024-05-14T06:28:11.716" v="1908" actId="207"/>
        <pc:sldMkLst>
          <pc:docMk/>
          <pc:sldMk cId="179201279" sldId="560"/>
        </pc:sldMkLst>
        <pc:spChg chg="mod">
          <ac:chgData name="Ashraf Alraie" userId="1dfc2808-a7c6-4a5e-a0f4-75990d76e384" providerId="ADAL" clId="{8D898417-A62C-41C9-A818-1447C222257A}" dt="2024-05-14T04:43:19.356" v="29" actId="20577"/>
          <ac:spMkLst>
            <pc:docMk/>
            <pc:sldMk cId="179201279" sldId="560"/>
            <ac:spMk id="8" creationId="{32412C3C-B615-2B79-AC68-B8179C77AC89}"/>
          </ac:spMkLst>
        </pc:spChg>
        <pc:spChg chg="mod">
          <ac:chgData name="Ashraf Alraie" userId="1dfc2808-a7c6-4a5e-a0f4-75990d76e384" providerId="ADAL" clId="{8D898417-A62C-41C9-A818-1447C222257A}" dt="2024-05-14T06:28:11.716" v="1908" actId="207"/>
          <ac:spMkLst>
            <pc:docMk/>
            <pc:sldMk cId="179201279" sldId="560"/>
            <ac:spMk id="48" creationId="{00000000-0000-0000-0000-000000000000}"/>
          </ac:spMkLst>
        </pc:spChg>
      </pc:sldChg>
      <pc:sldChg chg="modSp mod">
        <pc:chgData name="Ashraf Alraie" userId="1dfc2808-a7c6-4a5e-a0f4-75990d76e384" providerId="ADAL" clId="{8D898417-A62C-41C9-A818-1447C222257A}" dt="2024-05-14T06:28:17.599" v="1909" actId="207"/>
        <pc:sldMkLst>
          <pc:docMk/>
          <pc:sldMk cId="817116831" sldId="561"/>
        </pc:sldMkLst>
        <pc:spChg chg="mod">
          <ac:chgData name="Ashraf Alraie" userId="1dfc2808-a7c6-4a5e-a0f4-75990d76e384" providerId="ADAL" clId="{8D898417-A62C-41C9-A818-1447C222257A}" dt="2024-05-14T04:43:27.801" v="31" actId="20577"/>
          <ac:spMkLst>
            <pc:docMk/>
            <pc:sldMk cId="817116831" sldId="561"/>
            <ac:spMk id="8" creationId="{32412C3C-B615-2B79-AC68-B8179C77AC89}"/>
          </ac:spMkLst>
        </pc:spChg>
        <pc:spChg chg="mod">
          <ac:chgData name="Ashraf Alraie" userId="1dfc2808-a7c6-4a5e-a0f4-75990d76e384" providerId="ADAL" clId="{8D898417-A62C-41C9-A818-1447C222257A}" dt="2024-05-14T05:51:37.883" v="784" actId="1076"/>
          <ac:spMkLst>
            <pc:docMk/>
            <pc:sldMk cId="817116831" sldId="561"/>
            <ac:spMk id="25" creationId="{00000000-0000-0000-0000-000000000000}"/>
          </ac:spMkLst>
        </pc:spChg>
        <pc:spChg chg="mod">
          <ac:chgData name="Ashraf Alraie" userId="1dfc2808-a7c6-4a5e-a0f4-75990d76e384" providerId="ADAL" clId="{8D898417-A62C-41C9-A818-1447C222257A}" dt="2024-05-14T06:28:17.599" v="1909" actId="207"/>
          <ac:spMkLst>
            <pc:docMk/>
            <pc:sldMk cId="817116831" sldId="561"/>
            <ac:spMk id="48" creationId="{00000000-0000-0000-0000-000000000000}"/>
          </ac:spMkLst>
        </pc:spChg>
      </pc:sldChg>
      <pc:sldChg chg="modSp mod ord">
        <pc:chgData name="Ashraf Alraie" userId="1dfc2808-a7c6-4a5e-a0f4-75990d76e384" providerId="ADAL" clId="{8D898417-A62C-41C9-A818-1447C222257A}" dt="2024-05-14T06:26:54.782" v="1895"/>
        <pc:sldMkLst>
          <pc:docMk/>
          <pc:sldMk cId="3456823337" sldId="562"/>
        </pc:sldMkLst>
        <pc:spChg chg="mod">
          <ac:chgData name="Ashraf Alraie" userId="1dfc2808-a7c6-4a5e-a0f4-75990d76e384" providerId="ADAL" clId="{8D898417-A62C-41C9-A818-1447C222257A}" dt="2024-05-14T06:26:54.782" v="1895"/>
          <ac:spMkLst>
            <pc:docMk/>
            <pc:sldMk cId="3456823337" sldId="562"/>
            <ac:spMk id="2" creationId="{1E2D379B-3261-37DB-FA18-DB44BD8E9F62}"/>
          </ac:spMkLst>
        </pc:spChg>
      </pc:sldChg>
      <pc:sldChg chg="modSp mod">
        <pc:chgData name="Ashraf Alraie" userId="1dfc2808-a7c6-4a5e-a0f4-75990d76e384" providerId="ADAL" clId="{8D898417-A62C-41C9-A818-1447C222257A}" dt="2024-05-14T05:52:43.366" v="859" actId="20577"/>
        <pc:sldMkLst>
          <pc:docMk/>
          <pc:sldMk cId="2067422617" sldId="563"/>
        </pc:sldMkLst>
        <pc:spChg chg="mod">
          <ac:chgData name="Ashraf Alraie" userId="1dfc2808-a7c6-4a5e-a0f4-75990d76e384" providerId="ADAL" clId="{8D898417-A62C-41C9-A818-1447C222257A}" dt="2024-05-14T04:43:32.505" v="33" actId="20577"/>
          <ac:spMkLst>
            <pc:docMk/>
            <pc:sldMk cId="2067422617" sldId="563"/>
            <ac:spMk id="8" creationId="{32412C3C-B615-2B79-AC68-B8179C77AC89}"/>
          </ac:spMkLst>
        </pc:spChg>
        <pc:spChg chg="mod">
          <ac:chgData name="Ashraf Alraie" userId="1dfc2808-a7c6-4a5e-a0f4-75990d76e384" providerId="ADAL" clId="{8D898417-A62C-41C9-A818-1447C222257A}" dt="2024-05-14T05:52:43.366" v="859" actId="20577"/>
          <ac:spMkLst>
            <pc:docMk/>
            <pc:sldMk cId="2067422617" sldId="563"/>
            <ac:spMk id="48" creationId="{00000000-0000-0000-0000-000000000000}"/>
          </ac:spMkLst>
        </pc:spChg>
      </pc:sldChg>
      <pc:sldChg chg="modSp mod">
        <pc:chgData name="Ashraf Alraie" userId="1dfc2808-a7c6-4a5e-a0f4-75990d76e384" providerId="ADAL" clId="{8D898417-A62C-41C9-A818-1447C222257A}" dt="2024-05-14T06:28:54.841" v="1914" actId="20577"/>
        <pc:sldMkLst>
          <pc:docMk/>
          <pc:sldMk cId="1621943825" sldId="564"/>
        </pc:sldMkLst>
        <pc:spChg chg="mod">
          <ac:chgData name="Ashraf Alraie" userId="1dfc2808-a7c6-4a5e-a0f4-75990d76e384" providerId="ADAL" clId="{8D898417-A62C-41C9-A818-1447C222257A}" dt="2024-05-14T04:43:38.196" v="35" actId="20577"/>
          <ac:spMkLst>
            <pc:docMk/>
            <pc:sldMk cId="1621943825" sldId="564"/>
            <ac:spMk id="8" creationId="{32412C3C-B615-2B79-AC68-B8179C77AC89}"/>
          </ac:spMkLst>
        </pc:spChg>
        <pc:spChg chg="mod">
          <ac:chgData name="Ashraf Alraie" userId="1dfc2808-a7c6-4a5e-a0f4-75990d76e384" providerId="ADAL" clId="{8D898417-A62C-41C9-A818-1447C222257A}" dt="2024-05-14T06:28:54.841" v="1914" actId="20577"/>
          <ac:spMkLst>
            <pc:docMk/>
            <pc:sldMk cId="1621943825" sldId="564"/>
            <ac:spMk id="48" creationId="{00000000-0000-0000-0000-000000000000}"/>
          </ac:spMkLst>
        </pc:spChg>
      </pc:sldChg>
      <pc:sldChg chg="modSp mod">
        <pc:chgData name="Ashraf Alraie" userId="1dfc2808-a7c6-4a5e-a0f4-75990d76e384" providerId="ADAL" clId="{8D898417-A62C-41C9-A818-1447C222257A}" dt="2024-05-14T05:58:11.296" v="1639" actId="207"/>
        <pc:sldMkLst>
          <pc:docMk/>
          <pc:sldMk cId="987313597" sldId="565"/>
        </pc:sldMkLst>
        <pc:spChg chg="mod">
          <ac:chgData name="Ashraf Alraie" userId="1dfc2808-a7c6-4a5e-a0f4-75990d76e384" providerId="ADAL" clId="{8D898417-A62C-41C9-A818-1447C222257A}" dt="2024-05-14T04:43:43.696" v="37" actId="20577"/>
          <ac:spMkLst>
            <pc:docMk/>
            <pc:sldMk cId="987313597" sldId="565"/>
            <ac:spMk id="8" creationId="{32412C3C-B615-2B79-AC68-B8179C77AC89}"/>
          </ac:spMkLst>
        </pc:spChg>
        <pc:spChg chg="mod">
          <ac:chgData name="Ashraf Alraie" userId="1dfc2808-a7c6-4a5e-a0f4-75990d76e384" providerId="ADAL" clId="{8D898417-A62C-41C9-A818-1447C222257A}" dt="2024-05-14T05:58:11.296" v="1639" actId="207"/>
          <ac:spMkLst>
            <pc:docMk/>
            <pc:sldMk cId="987313597" sldId="565"/>
            <ac:spMk id="48" creationId="{00000000-0000-0000-0000-000000000000}"/>
          </ac:spMkLst>
        </pc:spChg>
      </pc:sldChg>
      <pc:sldChg chg="modSp mod">
        <pc:chgData name="Ashraf Alraie" userId="1dfc2808-a7c6-4a5e-a0f4-75990d76e384" providerId="ADAL" clId="{8D898417-A62C-41C9-A818-1447C222257A}" dt="2024-05-14T06:29:49.787" v="1916" actId="20577"/>
        <pc:sldMkLst>
          <pc:docMk/>
          <pc:sldMk cId="2758859843" sldId="566"/>
        </pc:sldMkLst>
        <pc:spChg chg="mod">
          <ac:chgData name="Ashraf Alraie" userId="1dfc2808-a7c6-4a5e-a0f4-75990d76e384" providerId="ADAL" clId="{8D898417-A62C-41C9-A818-1447C222257A}" dt="2024-05-14T04:44:38.710" v="39" actId="20577"/>
          <ac:spMkLst>
            <pc:docMk/>
            <pc:sldMk cId="2758859843" sldId="566"/>
            <ac:spMk id="8" creationId="{32412C3C-B615-2B79-AC68-B8179C77AC89}"/>
          </ac:spMkLst>
        </pc:spChg>
        <pc:spChg chg="mod">
          <ac:chgData name="Ashraf Alraie" userId="1dfc2808-a7c6-4a5e-a0f4-75990d76e384" providerId="ADAL" clId="{8D898417-A62C-41C9-A818-1447C222257A}" dt="2024-05-14T06:29:49.787" v="1916" actId="20577"/>
          <ac:spMkLst>
            <pc:docMk/>
            <pc:sldMk cId="2758859843" sldId="566"/>
            <ac:spMk id="48" creationId="{00000000-0000-0000-0000-000000000000}"/>
          </ac:spMkLst>
        </pc:spChg>
      </pc:sldChg>
      <pc:sldChg chg="del ord">
        <pc:chgData name="Ashraf Alraie" userId="1dfc2808-a7c6-4a5e-a0f4-75990d76e384" providerId="ADAL" clId="{8D898417-A62C-41C9-A818-1447C222257A}" dt="2024-05-14T06:12:50.315" v="1731" actId="47"/>
        <pc:sldMkLst>
          <pc:docMk/>
          <pc:sldMk cId="1457188559" sldId="567"/>
        </pc:sldMkLst>
      </pc:sldChg>
      <pc:sldChg chg="modSp del mod">
        <pc:chgData name="Ashraf Alraie" userId="1dfc2808-a7c6-4a5e-a0f4-75990d76e384" providerId="ADAL" clId="{8D898417-A62C-41C9-A818-1447C222257A}" dt="2024-05-14T06:23:00.409" v="1876" actId="47"/>
        <pc:sldMkLst>
          <pc:docMk/>
          <pc:sldMk cId="2395153258" sldId="568"/>
        </pc:sldMkLst>
        <pc:spChg chg="mod">
          <ac:chgData name="Ashraf Alraie" userId="1dfc2808-a7c6-4a5e-a0f4-75990d76e384" providerId="ADAL" clId="{8D898417-A62C-41C9-A818-1447C222257A}" dt="2024-05-14T04:45:53.430" v="59" actId="20577"/>
          <ac:spMkLst>
            <pc:docMk/>
            <pc:sldMk cId="2395153258" sldId="568"/>
            <ac:spMk id="8" creationId="{75AD16BB-50F3-9004-A6D6-9A4A4B3B0D3A}"/>
          </ac:spMkLst>
        </pc:spChg>
      </pc:sldChg>
      <pc:sldChg chg="modSp del mod">
        <pc:chgData name="Ashraf Alraie" userId="1dfc2808-a7c6-4a5e-a0f4-75990d76e384" providerId="ADAL" clId="{8D898417-A62C-41C9-A818-1447C222257A}" dt="2024-05-14T06:23:00.409" v="1876" actId="47"/>
        <pc:sldMkLst>
          <pc:docMk/>
          <pc:sldMk cId="2596964556" sldId="569"/>
        </pc:sldMkLst>
        <pc:spChg chg="mod">
          <ac:chgData name="Ashraf Alraie" userId="1dfc2808-a7c6-4a5e-a0f4-75990d76e384" providerId="ADAL" clId="{8D898417-A62C-41C9-A818-1447C222257A}" dt="2024-05-14T04:45:58.158" v="61" actId="20577"/>
          <ac:spMkLst>
            <pc:docMk/>
            <pc:sldMk cId="2596964556" sldId="569"/>
            <ac:spMk id="8" creationId="{75AD16BB-50F3-9004-A6D6-9A4A4B3B0D3A}"/>
          </ac:spMkLst>
        </pc:spChg>
      </pc:sldChg>
      <pc:sldChg chg="modSp del mod">
        <pc:chgData name="Ashraf Alraie" userId="1dfc2808-a7c6-4a5e-a0f4-75990d76e384" providerId="ADAL" clId="{8D898417-A62C-41C9-A818-1447C222257A}" dt="2024-05-14T06:23:00.409" v="1876" actId="47"/>
        <pc:sldMkLst>
          <pc:docMk/>
          <pc:sldMk cId="4261724668" sldId="570"/>
        </pc:sldMkLst>
        <pc:spChg chg="mod">
          <ac:chgData name="Ashraf Alraie" userId="1dfc2808-a7c6-4a5e-a0f4-75990d76e384" providerId="ADAL" clId="{8D898417-A62C-41C9-A818-1447C222257A}" dt="2024-05-14T04:46:05.532" v="63" actId="20577"/>
          <ac:spMkLst>
            <pc:docMk/>
            <pc:sldMk cId="4261724668" sldId="570"/>
            <ac:spMk id="8" creationId="{75AD16BB-50F3-9004-A6D6-9A4A4B3B0D3A}"/>
          </ac:spMkLst>
        </pc:spChg>
        <pc:spChg chg="mod">
          <ac:chgData name="Ashraf Alraie" userId="1dfc2808-a7c6-4a5e-a0f4-75990d76e384" providerId="ADAL" clId="{8D898417-A62C-41C9-A818-1447C222257A}" dt="2024-05-14T04:46:55.752" v="64" actId="313"/>
          <ac:spMkLst>
            <pc:docMk/>
            <pc:sldMk cId="4261724668" sldId="570"/>
            <ac:spMk id="48" creationId="{00000000-0000-0000-0000-000000000000}"/>
          </ac:spMkLst>
        </pc:spChg>
      </pc:sldChg>
      <pc:sldChg chg="modSp del mod">
        <pc:chgData name="Ashraf Alraie" userId="1dfc2808-a7c6-4a5e-a0f4-75990d76e384" providerId="ADAL" clId="{8D898417-A62C-41C9-A818-1447C222257A}" dt="2024-05-14T06:23:00.409" v="1876" actId="47"/>
        <pc:sldMkLst>
          <pc:docMk/>
          <pc:sldMk cId="3425431685" sldId="571"/>
        </pc:sldMkLst>
        <pc:spChg chg="mod">
          <ac:chgData name="Ashraf Alraie" userId="1dfc2808-a7c6-4a5e-a0f4-75990d76e384" providerId="ADAL" clId="{8D898417-A62C-41C9-A818-1447C222257A}" dt="2024-05-14T04:47:06.668" v="66" actId="20577"/>
          <ac:spMkLst>
            <pc:docMk/>
            <pc:sldMk cId="3425431685" sldId="571"/>
            <ac:spMk id="8" creationId="{75AD16BB-50F3-9004-A6D6-9A4A4B3B0D3A}"/>
          </ac:spMkLst>
        </pc:spChg>
      </pc:sldChg>
      <pc:sldChg chg="modSp del mod">
        <pc:chgData name="Ashraf Alraie" userId="1dfc2808-a7c6-4a5e-a0f4-75990d76e384" providerId="ADAL" clId="{8D898417-A62C-41C9-A818-1447C222257A}" dt="2024-05-14T06:23:00.409" v="1876" actId="47"/>
        <pc:sldMkLst>
          <pc:docMk/>
          <pc:sldMk cId="771645805" sldId="572"/>
        </pc:sldMkLst>
        <pc:spChg chg="mod">
          <ac:chgData name="Ashraf Alraie" userId="1dfc2808-a7c6-4a5e-a0f4-75990d76e384" providerId="ADAL" clId="{8D898417-A62C-41C9-A818-1447C222257A}" dt="2024-05-14T04:47:11.118" v="68" actId="20577"/>
          <ac:spMkLst>
            <pc:docMk/>
            <pc:sldMk cId="771645805" sldId="572"/>
            <ac:spMk id="8" creationId="{75AD16BB-50F3-9004-A6D6-9A4A4B3B0D3A}"/>
          </ac:spMkLst>
        </pc:spChg>
      </pc:sldChg>
      <pc:sldChg chg="modSp del mod">
        <pc:chgData name="Ashraf Alraie" userId="1dfc2808-a7c6-4a5e-a0f4-75990d76e384" providerId="ADAL" clId="{8D898417-A62C-41C9-A818-1447C222257A}" dt="2024-05-14T06:23:00.409" v="1876" actId="47"/>
        <pc:sldMkLst>
          <pc:docMk/>
          <pc:sldMk cId="3550394724" sldId="573"/>
        </pc:sldMkLst>
        <pc:spChg chg="mod">
          <ac:chgData name="Ashraf Alraie" userId="1dfc2808-a7c6-4a5e-a0f4-75990d76e384" providerId="ADAL" clId="{8D898417-A62C-41C9-A818-1447C222257A}" dt="2024-05-14T04:47:14.974" v="70" actId="20577"/>
          <ac:spMkLst>
            <pc:docMk/>
            <pc:sldMk cId="3550394724" sldId="573"/>
            <ac:spMk id="8" creationId="{75AD16BB-50F3-9004-A6D6-9A4A4B3B0D3A}"/>
          </ac:spMkLst>
        </pc:spChg>
      </pc:sldChg>
      <pc:sldChg chg="addSp delSp modSp mod">
        <pc:chgData name="Ashraf Alraie" userId="1dfc2808-a7c6-4a5e-a0f4-75990d76e384" providerId="ADAL" clId="{8D898417-A62C-41C9-A818-1447C222257A}" dt="2024-05-15T06:52:17.782" v="1940" actId="22"/>
        <pc:sldMkLst>
          <pc:docMk/>
          <pc:sldMk cId="1325262648" sldId="574"/>
        </pc:sldMkLst>
        <pc:spChg chg="mod">
          <ac:chgData name="Ashraf Alraie" userId="1dfc2808-a7c6-4a5e-a0f4-75990d76e384" providerId="ADAL" clId="{8D898417-A62C-41C9-A818-1447C222257A}" dt="2024-05-14T04:47:19.368" v="72" actId="20577"/>
          <ac:spMkLst>
            <pc:docMk/>
            <pc:sldMk cId="1325262648" sldId="574"/>
            <ac:spMk id="8" creationId="{75AD16BB-50F3-9004-A6D6-9A4A4B3B0D3A}"/>
          </ac:spMkLst>
        </pc:spChg>
        <pc:spChg chg="add del">
          <ac:chgData name="Ashraf Alraie" userId="1dfc2808-a7c6-4a5e-a0f4-75990d76e384" providerId="ADAL" clId="{8D898417-A62C-41C9-A818-1447C222257A}" dt="2024-05-15T06:52:17.782" v="1940" actId="22"/>
          <ac:spMkLst>
            <pc:docMk/>
            <pc:sldMk cId="1325262648" sldId="574"/>
            <ac:spMk id="9" creationId="{453568B1-6C0C-A1E5-FC95-0BE83BFF9117}"/>
          </ac:spMkLst>
        </pc:spChg>
        <pc:spChg chg="mod">
          <ac:chgData name="Ashraf Alraie" userId="1dfc2808-a7c6-4a5e-a0f4-75990d76e384" providerId="ADAL" clId="{8D898417-A62C-41C9-A818-1447C222257A}" dt="2024-05-14T06:23:37.095" v="1883" actId="207"/>
          <ac:spMkLst>
            <pc:docMk/>
            <pc:sldMk cId="1325262648" sldId="574"/>
            <ac:spMk id="48" creationId="{00000000-0000-0000-0000-000000000000}"/>
          </ac:spMkLst>
        </pc:spChg>
        <pc:picChg chg="add mod">
          <ac:chgData name="Ashraf Alraie" userId="1dfc2808-a7c6-4a5e-a0f4-75990d76e384" providerId="ADAL" clId="{8D898417-A62C-41C9-A818-1447C222257A}" dt="2024-05-14T06:34:38.370" v="1938" actId="1076"/>
          <ac:picMkLst>
            <pc:docMk/>
            <pc:sldMk cId="1325262648" sldId="574"/>
            <ac:picMk id="3" creationId="{DE57C39F-4E1F-5057-5F96-5A29B5AC842C}"/>
          </ac:picMkLst>
        </pc:picChg>
      </pc:sldChg>
      <pc:sldChg chg="del">
        <pc:chgData name="Ashraf Alraie" userId="1dfc2808-a7c6-4a5e-a0f4-75990d76e384" providerId="ADAL" clId="{8D898417-A62C-41C9-A818-1447C222257A}" dt="2024-05-14T06:23:00.409" v="1876" actId="47"/>
        <pc:sldMkLst>
          <pc:docMk/>
          <pc:sldMk cId="2741126520" sldId="577"/>
        </pc:sldMkLst>
      </pc:sldChg>
      <pc:sldChg chg="addSp modSp add mod">
        <pc:chgData name="Ashraf Alraie" userId="1dfc2808-a7c6-4a5e-a0f4-75990d76e384" providerId="ADAL" clId="{8D898417-A62C-41C9-A818-1447C222257A}" dt="2024-05-14T06:34:00.653" v="1936" actId="1076"/>
        <pc:sldMkLst>
          <pc:docMk/>
          <pc:sldMk cId="2675521782" sldId="578"/>
        </pc:sldMkLst>
        <pc:spChg chg="mod">
          <ac:chgData name="Ashraf Alraie" userId="1dfc2808-a7c6-4a5e-a0f4-75990d76e384" providerId="ADAL" clId="{8D898417-A62C-41C9-A818-1447C222257A}" dt="2024-05-14T06:33:17.709" v="1928" actId="1076"/>
          <ac:spMkLst>
            <pc:docMk/>
            <pc:sldMk cId="2675521782" sldId="578"/>
            <ac:spMk id="48" creationId="{00000000-0000-0000-0000-000000000000}"/>
          </ac:spMkLst>
        </pc:spChg>
        <pc:picChg chg="add mod">
          <ac:chgData name="Ashraf Alraie" userId="1dfc2808-a7c6-4a5e-a0f4-75990d76e384" providerId="ADAL" clId="{8D898417-A62C-41C9-A818-1447C222257A}" dt="2024-05-14T06:34:00.653" v="1936" actId="1076"/>
          <ac:picMkLst>
            <pc:docMk/>
            <pc:sldMk cId="2675521782" sldId="578"/>
            <ac:picMk id="5" creationId="{34B26C51-9F4E-4BF5-2039-DBBC376A2635}"/>
          </ac:picMkLst>
        </pc:picChg>
      </pc:sldChg>
      <pc:sldChg chg="delSp modSp add mod setBg delDesignElem">
        <pc:chgData name="Ashraf Alraie" userId="1dfc2808-a7c6-4a5e-a0f4-75990d76e384" providerId="ADAL" clId="{8D898417-A62C-41C9-A818-1447C222257A}" dt="2024-05-14T06:28:39.906" v="1913" actId="1076"/>
        <pc:sldMkLst>
          <pc:docMk/>
          <pc:sldMk cId="1366300501" sldId="579"/>
        </pc:sldMkLst>
        <pc:spChg chg="mod">
          <ac:chgData name="Ashraf Alraie" userId="1dfc2808-a7c6-4a5e-a0f4-75990d76e384" providerId="ADAL" clId="{8D898417-A62C-41C9-A818-1447C222257A}" dt="2024-05-14T06:28:39.906" v="1913" actId="1076"/>
          <ac:spMkLst>
            <pc:docMk/>
            <pc:sldMk cId="1366300501" sldId="579"/>
            <ac:spMk id="2" creationId="{921585FA-8F2D-3A6B-6626-5145BBF4D947}"/>
          </ac:spMkLst>
        </pc:spChg>
        <pc:spChg chg="del">
          <ac:chgData name="Ashraf Alraie" userId="1dfc2808-a7c6-4a5e-a0f4-75990d76e384" providerId="ADAL" clId="{8D898417-A62C-41C9-A818-1447C222257A}" dt="2024-05-14T05:53:13.266" v="861"/>
          <ac:spMkLst>
            <pc:docMk/>
            <pc:sldMk cId="1366300501" sldId="579"/>
            <ac:spMk id="3079" creationId="{8950AD4C-6AF3-49F8-94E1-DBCAFB39478B}"/>
          </ac:spMkLst>
        </pc:spChg>
        <pc:spChg chg="del">
          <ac:chgData name="Ashraf Alraie" userId="1dfc2808-a7c6-4a5e-a0f4-75990d76e384" providerId="ADAL" clId="{8D898417-A62C-41C9-A818-1447C222257A}" dt="2024-05-14T05:53:13.266" v="861"/>
          <ac:spMkLst>
            <pc:docMk/>
            <pc:sldMk cId="1366300501" sldId="579"/>
            <ac:spMk id="3081" creationId="{8DBEAE55-3EA1-41D7-A212-5F7D8986C1F2}"/>
          </ac:spMkLst>
        </pc:spChg>
        <pc:spChg chg="del">
          <ac:chgData name="Ashraf Alraie" userId="1dfc2808-a7c6-4a5e-a0f4-75990d76e384" providerId="ADAL" clId="{8D898417-A62C-41C9-A818-1447C222257A}" dt="2024-05-14T05:53:13.266" v="861"/>
          <ac:spMkLst>
            <pc:docMk/>
            <pc:sldMk cId="1366300501" sldId="579"/>
            <ac:spMk id="3083" creationId="{CFC5F0E7-644F-4101-BE72-12825CF537E7}"/>
          </ac:spMkLst>
        </pc:spChg>
        <pc:spChg chg="del">
          <ac:chgData name="Ashraf Alraie" userId="1dfc2808-a7c6-4a5e-a0f4-75990d76e384" providerId="ADAL" clId="{8D898417-A62C-41C9-A818-1447C222257A}" dt="2024-05-14T05:53:13.266" v="861"/>
          <ac:spMkLst>
            <pc:docMk/>
            <pc:sldMk cId="1366300501" sldId="579"/>
            <ac:spMk id="3085" creationId="{B1F9B6B4-B0C4-45C6-A086-901C960D03E7}"/>
          </ac:spMkLst>
        </pc:spChg>
      </pc:sldChg>
      <pc:sldChg chg="addSp modSp new mod setBg">
        <pc:chgData name="Ashraf Alraie" userId="1dfc2808-a7c6-4a5e-a0f4-75990d76e384" providerId="ADAL" clId="{8D898417-A62C-41C9-A818-1447C222257A}" dt="2024-05-14T06:30:43.355" v="1919" actId="1076"/>
        <pc:sldMkLst>
          <pc:docMk/>
          <pc:sldMk cId="3107593441" sldId="580"/>
        </pc:sldMkLst>
        <pc:spChg chg="add mod">
          <ac:chgData name="Ashraf Alraie" userId="1dfc2808-a7c6-4a5e-a0f4-75990d76e384" providerId="ADAL" clId="{8D898417-A62C-41C9-A818-1447C222257A}" dt="2024-05-14T06:30:43.355" v="1919" actId="1076"/>
          <ac:spMkLst>
            <pc:docMk/>
            <pc:sldMk cId="3107593441" sldId="580"/>
            <ac:spMk id="2" creationId="{5AC7051A-4272-28CD-ED2A-2FBF09A0B84A}"/>
          </ac:spMkLst>
        </pc:spChg>
        <pc:spChg chg="add">
          <ac:chgData name="Ashraf Alraie" userId="1dfc2808-a7c6-4a5e-a0f4-75990d76e384" providerId="ADAL" clId="{8D898417-A62C-41C9-A818-1447C222257A}" dt="2024-05-14T06:11:51.321" v="1691" actId="26606"/>
          <ac:spMkLst>
            <pc:docMk/>
            <pc:sldMk cId="3107593441" sldId="580"/>
            <ac:spMk id="1031" creationId="{8950AD4C-6AF3-49F8-94E1-DBCAFB39478B}"/>
          </ac:spMkLst>
        </pc:spChg>
        <pc:spChg chg="add">
          <ac:chgData name="Ashraf Alraie" userId="1dfc2808-a7c6-4a5e-a0f4-75990d76e384" providerId="ADAL" clId="{8D898417-A62C-41C9-A818-1447C222257A}" dt="2024-05-14T06:11:51.321" v="1691" actId="26606"/>
          <ac:spMkLst>
            <pc:docMk/>
            <pc:sldMk cId="3107593441" sldId="580"/>
            <ac:spMk id="1033" creationId="{8DBEAE55-3EA1-41D7-A212-5F7D8986C1F2}"/>
          </ac:spMkLst>
        </pc:spChg>
        <pc:spChg chg="add">
          <ac:chgData name="Ashraf Alraie" userId="1dfc2808-a7c6-4a5e-a0f4-75990d76e384" providerId="ADAL" clId="{8D898417-A62C-41C9-A818-1447C222257A}" dt="2024-05-14T06:11:51.321" v="1691" actId="26606"/>
          <ac:spMkLst>
            <pc:docMk/>
            <pc:sldMk cId="3107593441" sldId="580"/>
            <ac:spMk id="1035" creationId="{CFC5F0E7-644F-4101-BE72-12825CF537E7}"/>
          </ac:spMkLst>
        </pc:spChg>
        <pc:spChg chg="add">
          <ac:chgData name="Ashraf Alraie" userId="1dfc2808-a7c6-4a5e-a0f4-75990d76e384" providerId="ADAL" clId="{8D898417-A62C-41C9-A818-1447C222257A}" dt="2024-05-14T06:11:51.321" v="1691" actId="26606"/>
          <ac:spMkLst>
            <pc:docMk/>
            <pc:sldMk cId="3107593441" sldId="580"/>
            <ac:spMk id="1037" creationId="{B1F9B6B4-B0C4-45C6-A086-901C960D03E7}"/>
          </ac:spMkLst>
        </pc:spChg>
        <pc:picChg chg="add mod">
          <ac:chgData name="Ashraf Alraie" userId="1dfc2808-a7c6-4a5e-a0f4-75990d76e384" providerId="ADAL" clId="{8D898417-A62C-41C9-A818-1447C222257A}" dt="2024-05-14T06:11:51.321" v="1691" actId="26606"/>
          <ac:picMkLst>
            <pc:docMk/>
            <pc:sldMk cId="3107593441" sldId="580"/>
            <ac:picMk id="1026" creationId="{5821635A-348C-9A51-1D55-828C0A2730D4}"/>
          </ac:picMkLst>
        </pc:picChg>
      </pc:sldChg>
      <pc:sldChg chg="modSp add mod">
        <pc:chgData name="Ashraf Alraie" userId="1dfc2808-a7c6-4a5e-a0f4-75990d76e384" providerId="ADAL" clId="{8D898417-A62C-41C9-A818-1447C222257A}" dt="2024-05-14T06:19:34.004" v="1841" actId="1076"/>
        <pc:sldMkLst>
          <pc:docMk/>
          <pc:sldMk cId="136291702" sldId="581"/>
        </pc:sldMkLst>
        <pc:spChg chg="mod">
          <ac:chgData name="Ashraf Alraie" userId="1dfc2808-a7c6-4a5e-a0f4-75990d76e384" providerId="ADAL" clId="{8D898417-A62C-41C9-A818-1447C222257A}" dt="2024-05-14T06:19:34.004" v="1841" actId="1076"/>
          <ac:spMkLst>
            <pc:docMk/>
            <pc:sldMk cId="136291702" sldId="581"/>
            <ac:spMk id="48" creationId="{00000000-0000-0000-0000-000000000000}"/>
          </ac:spMkLst>
        </pc:spChg>
      </pc:sldChg>
      <pc:sldChg chg="modSp add mod">
        <pc:chgData name="Ashraf Alraie" userId="1dfc2808-a7c6-4a5e-a0f4-75990d76e384" providerId="ADAL" clId="{8D898417-A62C-41C9-A818-1447C222257A}" dt="2024-05-14T06:20:17.197" v="1850" actId="20577"/>
        <pc:sldMkLst>
          <pc:docMk/>
          <pc:sldMk cId="3853630849" sldId="582"/>
        </pc:sldMkLst>
        <pc:spChg chg="mod">
          <ac:chgData name="Ashraf Alraie" userId="1dfc2808-a7c6-4a5e-a0f4-75990d76e384" providerId="ADAL" clId="{8D898417-A62C-41C9-A818-1447C222257A}" dt="2024-05-14T06:20:17.197" v="1850" actId="20577"/>
          <ac:spMkLst>
            <pc:docMk/>
            <pc:sldMk cId="3853630849" sldId="582"/>
            <ac:spMk id="48" creationId="{00000000-0000-0000-0000-000000000000}"/>
          </ac:spMkLst>
        </pc:spChg>
      </pc:sldChg>
      <pc:sldChg chg="modSp add mod">
        <pc:chgData name="Ashraf Alraie" userId="1dfc2808-a7c6-4a5e-a0f4-75990d76e384" providerId="ADAL" clId="{8D898417-A62C-41C9-A818-1447C222257A}" dt="2024-05-14T06:21:09.360" v="1857" actId="1076"/>
        <pc:sldMkLst>
          <pc:docMk/>
          <pc:sldMk cId="2616745934" sldId="583"/>
        </pc:sldMkLst>
        <pc:spChg chg="mod">
          <ac:chgData name="Ashraf Alraie" userId="1dfc2808-a7c6-4a5e-a0f4-75990d76e384" providerId="ADAL" clId="{8D898417-A62C-41C9-A818-1447C222257A}" dt="2024-05-14T06:21:05.685" v="1856" actId="1076"/>
          <ac:spMkLst>
            <pc:docMk/>
            <pc:sldMk cId="2616745934" sldId="583"/>
            <ac:spMk id="25" creationId="{00000000-0000-0000-0000-000000000000}"/>
          </ac:spMkLst>
        </pc:spChg>
        <pc:spChg chg="mod">
          <ac:chgData name="Ashraf Alraie" userId="1dfc2808-a7c6-4a5e-a0f4-75990d76e384" providerId="ADAL" clId="{8D898417-A62C-41C9-A818-1447C222257A}" dt="2024-05-14T06:21:09.360" v="1857" actId="1076"/>
          <ac:spMkLst>
            <pc:docMk/>
            <pc:sldMk cId="2616745934" sldId="583"/>
            <ac:spMk id="48" creationId="{00000000-0000-0000-0000-000000000000}"/>
          </ac:spMkLst>
        </pc:spChg>
      </pc:sldChg>
      <pc:sldChg chg="modSp add mod">
        <pc:chgData name="Ashraf Alraie" userId="1dfc2808-a7c6-4a5e-a0f4-75990d76e384" providerId="ADAL" clId="{8D898417-A62C-41C9-A818-1447C222257A}" dt="2024-05-14T06:21:58.122" v="1864"/>
        <pc:sldMkLst>
          <pc:docMk/>
          <pc:sldMk cId="449474164" sldId="584"/>
        </pc:sldMkLst>
        <pc:spChg chg="mod">
          <ac:chgData name="Ashraf Alraie" userId="1dfc2808-a7c6-4a5e-a0f4-75990d76e384" providerId="ADAL" clId="{8D898417-A62C-41C9-A818-1447C222257A}" dt="2024-05-14T06:21:58.122" v="1864"/>
          <ac:spMkLst>
            <pc:docMk/>
            <pc:sldMk cId="449474164" sldId="584"/>
            <ac:spMk id="48" creationId="{00000000-0000-0000-0000-000000000000}"/>
          </ac:spMkLst>
        </pc:spChg>
      </pc:sldChg>
      <pc:sldChg chg="modSp add mod">
        <pc:chgData name="Ashraf Alraie" userId="1dfc2808-a7c6-4a5e-a0f4-75990d76e384" providerId="ADAL" clId="{8D898417-A62C-41C9-A818-1447C222257A}" dt="2024-05-14T06:32:09.754" v="1924" actId="207"/>
        <pc:sldMkLst>
          <pc:docMk/>
          <pc:sldMk cId="605059752" sldId="585"/>
        </pc:sldMkLst>
        <pc:spChg chg="mod">
          <ac:chgData name="Ashraf Alraie" userId="1dfc2808-a7c6-4a5e-a0f4-75990d76e384" providerId="ADAL" clId="{8D898417-A62C-41C9-A818-1447C222257A}" dt="2024-05-14T06:22:35.135" v="1872" actId="1076"/>
          <ac:spMkLst>
            <pc:docMk/>
            <pc:sldMk cId="605059752" sldId="585"/>
            <ac:spMk id="25" creationId="{00000000-0000-0000-0000-000000000000}"/>
          </ac:spMkLst>
        </pc:spChg>
        <pc:spChg chg="mod">
          <ac:chgData name="Ashraf Alraie" userId="1dfc2808-a7c6-4a5e-a0f4-75990d76e384" providerId="ADAL" clId="{8D898417-A62C-41C9-A818-1447C222257A}" dt="2024-05-14T06:32:09.754" v="1924" actId="207"/>
          <ac:spMkLst>
            <pc:docMk/>
            <pc:sldMk cId="605059752" sldId="585"/>
            <ac:spMk id="48" creationId="{00000000-0000-0000-0000-000000000000}"/>
          </ac:spMkLst>
        </pc:spChg>
      </pc:sldChg>
      <pc:sldChg chg="add">
        <pc:chgData name="Ashraf Alraie" userId="1dfc2808-a7c6-4a5e-a0f4-75990d76e384" providerId="ADAL" clId="{8D898417-A62C-41C9-A818-1447C222257A}" dt="2024-05-14T06:18:52.079" v="1833"/>
        <pc:sldMkLst>
          <pc:docMk/>
          <pc:sldMk cId="861723153" sldId="586"/>
        </pc:sldMkLst>
      </pc:sldChg>
      <pc:sldChg chg="modSp add mod">
        <pc:chgData name="Ashraf Alraie" userId="1dfc2808-a7c6-4a5e-a0f4-75990d76e384" providerId="ADAL" clId="{8D898417-A62C-41C9-A818-1447C222257A}" dt="2024-05-15T06:52:49.450" v="2006" actId="20577"/>
        <pc:sldMkLst>
          <pc:docMk/>
          <pc:sldMk cId="477649331" sldId="587"/>
        </pc:sldMkLst>
        <pc:spChg chg="mod">
          <ac:chgData name="Ashraf Alraie" userId="1dfc2808-a7c6-4a5e-a0f4-75990d76e384" providerId="ADAL" clId="{8D898417-A62C-41C9-A818-1447C222257A}" dt="2024-05-15T06:52:49.450" v="2006" actId="20577"/>
          <ac:spMkLst>
            <pc:docMk/>
            <pc:sldMk cId="477649331" sldId="587"/>
            <ac:spMk id="48" creationId="{00000000-0000-0000-0000-000000000000}"/>
          </ac:spMkLst>
        </pc:spChg>
      </pc:sldChg>
      <pc:sldChg chg="add del">
        <pc:chgData name="Ashraf Alraie" userId="1dfc2808-a7c6-4a5e-a0f4-75990d76e384" providerId="ADAL" clId="{8D898417-A62C-41C9-A818-1447C222257A}" dt="2024-05-14T06:23:00.409" v="1876" actId="47"/>
        <pc:sldMkLst>
          <pc:docMk/>
          <pc:sldMk cId="2862281938" sldId="587"/>
        </pc:sldMkLst>
      </pc:sldChg>
      <pc:sldChg chg="add del">
        <pc:chgData name="Ashraf Alraie" userId="1dfc2808-a7c6-4a5e-a0f4-75990d76e384" providerId="ADAL" clId="{8D898417-A62C-41C9-A818-1447C222257A}" dt="2024-05-14T06:23:00.409" v="1876" actId="47"/>
        <pc:sldMkLst>
          <pc:docMk/>
          <pc:sldMk cId="2297142493" sldId="5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76234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35089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799404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272230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776453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4727354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825160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652106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2167807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9409844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4310981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3210189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0654739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475192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8137940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40090038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203713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8686063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5966488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7864381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8735862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0487846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2035840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2226853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8899716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0527423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832453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6.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8.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9.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6.xml"/><Relationship Id="rId4" Type="http://schemas.openxmlformats.org/officeDocument/2006/relationships/image" Target="../media/image8.svg"/></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7.xml"/><Relationship Id="rId5" Type="http://schemas.openxmlformats.org/officeDocument/2006/relationships/image" Target="../media/image17.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34525" y="4184758"/>
            <a:ext cx="5216525" cy="398780"/>
          </a:xfrm>
          <a:prstGeom prst="rect">
            <a:avLst/>
          </a:prstGeom>
          <a:noFill/>
        </p:spPr>
        <p:txBody>
          <a:bodyPr wrap="square" rtlCol="0">
            <a:spAutoFit/>
          </a:bodyPr>
          <a:lstStyle/>
          <a:p>
            <a:r>
              <a:rPr lang="en-US" sz="2000" dirty="0">
                <a:latin typeface="Alexandria" charset="0"/>
                <a:cs typeface="Alexandria" charset="0"/>
              </a:rPr>
              <a:t>Prepared by Dr. Ashraf </a:t>
            </a:r>
            <a:r>
              <a:rPr lang="en-US" sz="2000" dirty="0" err="1">
                <a:latin typeface="Alexandria" charset="0"/>
                <a:cs typeface="Alexandria" charset="0"/>
              </a:rPr>
              <a:t>Alrai</a:t>
            </a:r>
            <a:endParaRPr lang="en-US" sz="2000" dirty="0">
              <a:latin typeface="Alexandria" charset="0"/>
              <a:cs typeface="Alexandria" charset="0"/>
            </a:endParaRPr>
          </a:p>
        </p:txBody>
      </p:sp>
      <p:sp>
        <p:nvSpPr>
          <p:cNvPr id="31" name="TextBox 30"/>
          <p:cNvSpPr txBox="1"/>
          <p:nvPr/>
        </p:nvSpPr>
        <p:spPr>
          <a:xfrm>
            <a:off x="194617" y="2169977"/>
            <a:ext cx="5725160" cy="1569660"/>
          </a:xfrm>
          <a:prstGeom prst="rect">
            <a:avLst/>
          </a:prstGeom>
          <a:noFill/>
        </p:spPr>
        <p:txBody>
          <a:bodyPr wrap="square" rtlCol="0">
            <a:spAutoFit/>
          </a:bodyPr>
          <a:lstStyle/>
          <a:p>
            <a:pPr rtl="1"/>
            <a:r>
              <a:rPr lang="en-US" sz="3200" b="1" dirty="0">
                <a:solidFill>
                  <a:srgbClr val="00B0F0"/>
                </a:solidFill>
                <a:latin typeface="Alexandria" charset="0"/>
                <a:cs typeface="Alexandria" charset="0"/>
              </a:rPr>
              <a:t>Principles of Legal Studies</a:t>
            </a:r>
            <a:endParaRPr lang="ar-AE" sz="3200" b="1" dirty="0">
              <a:solidFill>
                <a:srgbClr val="00B0F0"/>
              </a:solidFill>
              <a:latin typeface="Alexandria" charset="0"/>
              <a:cs typeface="Alexandria" charset="0"/>
            </a:endParaRPr>
          </a:p>
          <a:p>
            <a:pPr rtl="1"/>
            <a:endParaRPr lang="en-US" sz="3200" b="1" dirty="0">
              <a:solidFill>
                <a:srgbClr val="00B0F0"/>
              </a:solidFill>
              <a:latin typeface="Alexandria" charset="0"/>
              <a:cs typeface="Alexandria" charset="0"/>
            </a:endParaRPr>
          </a:p>
          <a:p>
            <a:r>
              <a:rPr lang="ar-AE" sz="3200" b="1" dirty="0">
                <a:solidFill>
                  <a:srgbClr val="00B0F0"/>
                </a:solidFill>
                <a:latin typeface="Alexandria" charset="0"/>
                <a:cs typeface="Alexandria" charset="0"/>
              </a:rPr>
              <a:t>مبادئ الدراسات القانونية</a:t>
            </a:r>
            <a:endParaRPr lang="en-US" sz="3200" b="1" dirty="0">
              <a:solidFill>
                <a:srgbClr val="00B0F0"/>
              </a:solidFill>
              <a:latin typeface="Alexandria" charset="0"/>
              <a:cs typeface="Alexandria"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ar-AE" sz="2800" b="1" dirty="0">
                <a:solidFill>
                  <a:schemeClr val="bg1"/>
                </a:solidFill>
                <a:latin typeface="Alexandria" charset="0"/>
                <a:cs typeface="Alexandria" charset="0"/>
              </a:rPr>
              <a:t>05</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2802370" cy="677108"/>
          </a:xfrm>
          <a:prstGeom prst="rect">
            <a:avLst/>
          </a:prstGeom>
          <a:noFill/>
        </p:spPr>
        <p:txBody>
          <a:bodyPr wrap="none" rtlCol="0">
            <a:spAutoFit/>
          </a:bodyPr>
          <a:lstStyle/>
          <a:p>
            <a:r>
              <a:rPr lang="en-GB" sz="1800" kern="0" dirty="0">
                <a:solidFill>
                  <a:srgbClr val="111111"/>
                </a:solidFill>
                <a:effectLst/>
                <a:highlight>
                  <a:srgbClr val="FFFFFF"/>
                </a:highlight>
                <a:latin typeface="Arial" panose="020B0604020202020204" pitchFamily="34" charset="0"/>
                <a:ea typeface="Times New Roman" panose="02020603050405020304" pitchFamily="18" charset="0"/>
              </a:rPr>
              <a:t>LAW612</a:t>
            </a:r>
            <a:endParaRPr lang="ar-AE" sz="1800" kern="0" dirty="0">
              <a:solidFill>
                <a:srgbClr val="111111"/>
              </a:solidFill>
              <a:effectLst/>
              <a:highlight>
                <a:srgbClr val="FFFFFF"/>
              </a:highlight>
              <a:latin typeface="Arial" panose="020B0604020202020204" pitchFamily="34" charset="0"/>
              <a:ea typeface="Times New Roman" panose="02020603050405020304" pitchFamily="18" charset="0"/>
            </a:endParaRPr>
          </a:p>
          <a:p>
            <a:r>
              <a:rPr lang="en-US" sz="2000" dirty="0">
                <a:latin typeface="Alexandria" charset="0"/>
                <a:cs typeface="Alexandria" charset="0"/>
              </a:rPr>
              <a:t>Master of Digital law</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9954"/>
    </mc:Choice>
    <mc:Fallback xmlns="">
      <p:transition spd="slow" advTm="6995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095998" y="3294410"/>
            <a:ext cx="5051383" cy="523220"/>
          </a:xfrm>
          <a:prstGeom prst="rect">
            <a:avLst/>
          </a:prstGeom>
          <a:noFill/>
        </p:spPr>
        <p:txBody>
          <a:bodyPr wrap="none" rtlCol="0">
            <a:spAutoFit/>
          </a:bodyPr>
          <a:lstStyle/>
          <a:p>
            <a:pPr rtl="1"/>
            <a:r>
              <a:rPr lang="en-US" sz="2800" b="1" dirty="0">
                <a:solidFill>
                  <a:srgbClr val="00B0F0"/>
                </a:solidFill>
                <a:latin typeface="Alexandria" charset="0"/>
                <a:cs typeface="Alexandria" charset="0"/>
              </a:rPr>
              <a:t>Principles of Legal Studies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a:t>
            </a:r>
            <a:r>
              <a:rPr lang="ar-AE" sz="2800" b="1" dirty="0">
                <a:solidFill>
                  <a:schemeClr val="tx1"/>
                </a:solidFill>
                <a:latin typeface="Alexandria" charset="0"/>
                <a:cs typeface="Alexandria" charset="0"/>
              </a:rPr>
              <a:t>05</a:t>
            </a:r>
            <a:endParaRPr lang="en-US" sz="2800" b="1" dirty="0">
              <a:solidFill>
                <a:schemeClr val="tx1"/>
              </a:solidFill>
              <a:latin typeface="Alexandria" charset="0"/>
              <a:cs typeface="Alexandria" charset="0"/>
            </a:endParaRP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Ashraf </a:t>
            </a:r>
            <a:r>
              <a:rPr lang="en-US" sz="2800" b="1" dirty="0" err="1">
                <a:solidFill>
                  <a:srgbClr val="00B0F0"/>
                </a:solidFill>
                <a:latin typeface="Alexandria" charset="0"/>
                <a:cs typeface="Alexandria" charset="0"/>
              </a:rPr>
              <a:t>Alrai</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CCEA6902-6CFA-E903-CA07-CAFE1881BF48}"/>
              </a:ext>
            </a:extLst>
          </p:cNvPr>
          <p:cNvSpPr txBox="1"/>
          <p:nvPr/>
        </p:nvSpPr>
        <p:spPr>
          <a:xfrm>
            <a:off x="6686078" y="4918702"/>
            <a:ext cx="2802370" cy="677108"/>
          </a:xfrm>
          <a:prstGeom prst="rect">
            <a:avLst/>
          </a:prstGeom>
          <a:noFill/>
        </p:spPr>
        <p:txBody>
          <a:bodyPr wrap="none" rtlCol="0">
            <a:spAutoFit/>
          </a:bodyPr>
          <a:lstStyle/>
          <a:p>
            <a:r>
              <a:rPr lang="en-GB" sz="1800" kern="0" dirty="0">
                <a:solidFill>
                  <a:srgbClr val="111111"/>
                </a:solidFill>
                <a:effectLst/>
                <a:highlight>
                  <a:srgbClr val="FFFFFF"/>
                </a:highlight>
                <a:latin typeface="Arial" panose="020B0604020202020204" pitchFamily="34" charset="0"/>
                <a:ea typeface="Times New Roman" panose="02020603050405020304" pitchFamily="18" charset="0"/>
              </a:rPr>
              <a:t>LAW612</a:t>
            </a:r>
            <a:endParaRPr lang="ar-AE" sz="1800" kern="0" dirty="0">
              <a:solidFill>
                <a:srgbClr val="111111"/>
              </a:solidFill>
              <a:effectLst/>
              <a:highlight>
                <a:srgbClr val="FFFFFF"/>
              </a:highlight>
              <a:latin typeface="Arial" panose="020B0604020202020204" pitchFamily="34" charset="0"/>
              <a:ea typeface="Times New Roman" panose="02020603050405020304" pitchFamily="18" charset="0"/>
            </a:endParaRPr>
          </a:p>
          <a:p>
            <a:r>
              <a:rPr lang="en-US" sz="2000" dirty="0">
                <a:latin typeface="Alexandria" charset="0"/>
                <a:cs typeface="Alexandria" charset="0"/>
              </a:rPr>
              <a:t>Master of Digital law</a:t>
            </a:r>
          </a:p>
        </p:txBody>
      </p:sp>
    </p:spTree>
  </p:cSld>
  <p:clrMapOvr>
    <a:masterClrMapping/>
  </p:clrMapOvr>
  <mc:AlternateContent xmlns:mc="http://schemas.openxmlformats.org/markup-compatibility/2006" xmlns:p14="http://schemas.microsoft.com/office/powerpoint/2010/main">
    <mc:Choice Requires="p14">
      <p:transition spd="slow" p14:dur="2000" advTm="1344"/>
    </mc:Choice>
    <mc:Fallback xmlns="">
      <p:transition spd="slow" advTm="134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75852" y="1768600"/>
            <a:ext cx="10240296" cy="4159472"/>
          </a:xfrm>
          <a:prstGeom prst="rect">
            <a:avLst/>
          </a:prstGeom>
          <a:noFill/>
        </p:spPr>
        <p:txBody>
          <a:bodyPr wrap="square" rtlCol="0">
            <a:spAutoFit/>
          </a:bodyPr>
          <a:lstStyle/>
          <a:p>
            <a:pPr marR="0" lvl="0" algn="just" rtl="1">
              <a:lnSpc>
                <a:spcPct val="200000"/>
              </a:lnSpc>
              <a:spcBef>
                <a:spcPts val="600"/>
              </a:spcBef>
              <a:spcAft>
                <a:spcPts val="300"/>
              </a:spcAft>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تناولنا في المحاضرة السابقة مجموعة من الموضوعات على النحو التالي:</a:t>
            </a: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a:t>
            </a: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مكانة علم القانون بين العلوم الأخرى </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علاقة علم القانون بعلم الاجتماع</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علاقة علم القانون بعلم السياسة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علاقة علم القانون بعلم الاقتصاد</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علاقة علم القانون بعلم التاريخ</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فروع القانون / القانون العام والخاص</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pic>
        <p:nvPicPr>
          <p:cNvPr id="5" name="Graphic 4" descr="Document with solid fill">
            <a:extLst>
              <a:ext uri="{FF2B5EF4-FFF2-40B4-BE49-F238E27FC236}">
                <a16:creationId xmlns:a16="http://schemas.microsoft.com/office/drawing/2014/main" id="{34B26C51-9F4E-4BF5-2039-DBBC376A263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72570" y="3556068"/>
            <a:ext cx="2005701" cy="2008990"/>
          </a:xfrm>
          <a:prstGeom prst="rect">
            <a:avLst/>
          </a:prstGeom>
        </p:spPr>
      </p:pic>
    </p:spTree>
    <p:extLst>
      <p:ext uri="{BB962C8B-B14F-4D97-AF65-F5344CB8AC3E}">
        <p14:creationId xmlns:p14="http://schemas.microsoft.com/office/powerpoint/2010/main" val="26755217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03492" y="2013474"/>
            <a:ext cx="10240296" cy="3799245"/>
          </a:xfrm>
          <a:prstGeom prst="rect">
            <a:avLst/>
          </a:prstGeom>
          <a:noFill/>
        </p:spPr>
        <p:txBody>
          <a:bodyPr wrap="square" rtlCol="0">
            <a:spAutoFit/>
          </a:bodyPr>
          <a:lstStyle/>
          <a:p>
            <a:pPr marR="0" lvl="0" algn="just" rtl="1">
              <a:lnSpc>
                <a:spcPct val="200000"/>
              </a:lnSpc>
              <a:spcBef>
                <a:spcPts val="600"/>
              </a:spcBef>
              <a:spcAft>
                <a:spcPts val="300"/>
              </a:spcAft>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وسوف نستعرض في هذه المحاضرة مجموعة من الموضوعات على النحو التالي:</a:t>
            </a:r>
          </a:p>
          <a:p>
            <a:pPr marL="342900" marR="0" lvl="0" indent="-342900" algn="just" rtl="1">
              <a:lnSpc>
                <a:spcPct val="200000"/>
              </a:lnSpc>
              <a:spcBef>
                <a:spcPts val="600"/>
              </a:spcBef>
              <a:spcAft>
                <a:spcPts val="300"/>
              </a:spcAft>
              <a:buFont typeface="Wingdings" panose="05000000000000000000" pitchFamily="2" charset="2"/>
              <a:buChar char="Ø"/>
            </a:pPr>
            <a:r>
              <a:rPr lang="en-US" sz="1400" b="1"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400" b="1"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مصادر القاعدة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المصادر المادية</a:t>
            </a:r>
          </a:p>
          <a:p>
            <a:pPr marL="342900" marR="0" lvl="0" indent="-342900" algn="just" rtl="1">
              <a:lnSpc>
                <a:spcPct val="200000"/>
              </a:lnSpc>
              <a:spcBef>
                <a:spcPts val="600"/>
              </a:spcBef>
              <a:spcAft>
                <a:spcPts val="300"/>
              </a:spcAft>
              <a:buFont typeface="Wingdings" panose="05000000000000000000" pitchFamily="2" charset="2"/>
              <a:buChar char="Ø"/>
            </a:pPr>
            <a:r>
              <a:rPr lang="en-US"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المصادر الرسمية</a:t>
            </a:r>
          </a:p>
          <a:p>
            <a:pPr marL="342900" marR="0" lvl="0" indent="-342900" algn="just" rtl="1">
              <a:lnSpc>
                <a:spcPct val="200000"/>
              </a:lnSpc>
              <a:spcBef>
                <a:spcPts val="600"/>
              </a:spcBef>
              <a:spcAft>
                <a:spcPts val="300"/>
              </a:spcAft>
              <a:buFont typeface="Wingdings" panose="05000000000000000000" pitchFamily="2" charset="2"/>
              <a:buChar char="Ø"/>
            </a:pPr>
            <a:r>
              <a:rPr lang="en-US"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التشريعات والأنظمة</a:t>
            </a:r>
          </a:p>
          <a:p>
            <a:pPr marL="342900" marR="0" lvl="0" indent="-342900" algn="just" rtl="1">
              <a:lnSpc>
                <a:spcPct val="200000"/>
              </a:lnSpc>
              <a:spcBef>
                <a:spcPts val="600"/>
              </a:spcBef>
              <a:spcAft>
                <a:spcPts val="300"/>
              </a:spcAft>
              <a:buFont typeface="Wingdings" panose="05000000000000000000" pitchFamily="2" charset="2"/>
              <a:buChar char="Ø"/>
            </a:pPr>
            <a:r>
              <a:rPr lang="en-US"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طرائق سن التشريع</a:t>
            </a:r>
          </a:p>
          <a:p>
            <a:pPr marL="342900" marR="0" lvl="0" indent="-342900" algn="just" rtl="1">
              <a:lnSpc>
                <a:spcPct val="200000"/>
              </a:lnSpc>
              <a:spcBef>
                <a:spcPts val="600"/>
              </a:spcBef>
              <a:spcAft>
                <a:spcPts val="300"/>
              </a:spcAft>
              <a:buFont typeface="Wingdings" panose="05000000000000000000" pitchFamily="2" charset="2"/>
              <a:buChar char="Ø"/>
            </a:pPr>
            <a:r>
              <a:rPr lang="en-US"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4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المصادر غير الرسمية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pic>
        <p:nvPicPr>
          <p:cNvPr id="3" name="Graphic 2" descr="Document with solid fill">
            <a:extLst>
              <a:ext uri="{FF2B5EF4-FFF2-40B4-BE49-F238E27FC236}">
                <a16:creationId xmlns:a16="http://schemas.microsoft.com/office/drawing/2014/main" id="{DE57C39F-4E1F-5057-5F96-5A29B5AC8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95590" y="3346327"/>
            <a:ext cx="2005701" cy="2008990"/>
          </a:xfrm>
          <a:prstGeom prst="rect">
            <a:avLst/>
          </a:prstGeom>
        </p:spPr>
      </p:pic>
    </p:spTree>
    <p:extLst>
      <p:ext uri="{BB962C8B-B14F-4D97-AF65-F5344CB8AC3E}">
        <p14:creationId xmlns:p14="http://schemas.microsoft.com/office/powerpoint/2010/main" val="4776493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043088" y="4823059"/>
            <a:ext cx="5111390" cy="1527982"/>
          </a:xfrm>
          <a:prstGeom prst="rect">
            <a:avLst/>
          </a:prstGeom>
          <a:noFill/>
        </p:spPr>
        <p:txBody>
          <a:bodyPr wrap="square">
            <a:spAutoFit/>
          </a:bodyPr>
          <a:lstStyle/>
          <a:p>
            <a:pPr marL="0" marR="0" algn="just" rtl="1">
              <a:lnSpc>
                <a:spcPct val="150000"/>
              </a:lnSpc>
              <a:spcBef>
                <a:spcPts val="0"/>
              </a:spcBef>
              <a:spcAft>
                <a:spcPts val="0"/>
              </a:spcAft>
            </a:pPr>
            <a:r>
              <a:rPr lang="ar-AE" sz="1600" b="1" dirty="0">
                <a:effectLst/>
                <a:latin typeface="Alexandria" pitchFamily="2" charset="-78"/>
                <a:ea typeface="Calibri" panose="020F0502020204030204" pitchFamily="34" charset="0"/>
                <a:cs typeface="Alexandria" pitchFamily="2" charset="-78"/>
              </a:rPr>
              <a:t>تستند القواعد القانونية إلى مجموعة من المصادر التي تُعتبر الأساس في تكوينها، وتُقسم هذه المصادر إلى قسمين رئيسيين؛ المصادر الرسمية والمصادر غير الرسمية.</a:t>
            </a:r>
            <a:endParaRPr lang="en-US" sz="1600" b="1" dirty="0">
              <a:effectLst/>
              <a:latin typeface="Alexandria" pitchFamily="2" charset="-78"/>
              <a:ea typeface="Times New Roman" panose="02020603050405020304" pitchFamily="18" charset="0"/>
              <a:cs typeface="Alexandria" pitchFamily="2" charset="-78"/>
            </a:endParaRPr>
          </a:p>
        </p:txBody>
      </p:sp>
      <p:sp>
        <p:nvSpPr>
          <p:cNvPr id="41" name="TextBox 40"/>
          <p:cNvSpPr txBox="1"/>
          <p:nvPr/>
        </p:nvSpPr>
        <p:spPr>
          <a:xfrm>
            <a:off x="5798405" y="914157"/>
            <a:ext cx="5470012" cy="501932"/>
          </a:xfrm>
          <a:prstGeom prst="rect">
            <a:avLst/>
          </a:prstGeom>
          <a:noFill/>
        </p:spPr>
        <p:txBody>
          <a:bodyPr wrap="square" rtlCol="0">
            <a:spAutoFit/>
          </a:bodyPr>
          <a:lstStyle/>
          <a:p>
            <a:pPr algn="r" rtl="1">
              <a:lnSpc>
                <a:spcPct val="150000"/>
              </a:lnSpc>
            </a:pPr>
            <a:r>
              <a:rPr lang="ar-AE" sz="2000" b="1" dirty="0">
                <a:solidFill>
                  <a:srgbClr val="00B0F0"/>
                </a:solidFill>
                <a:latin typeface="Alexandria" charset="0"/>
                <a:cs typeface="Alexandria" charset="0"/>
              </a:rPr>
              <a:t>مصادر القاعدة القانونية</a:t>
            </a:r>
            <a:endParaRPr lang="en-US" sz="20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0686"/>
    </mc:Choice>
    <mc:Fallback xmlns="">
      <p:transition spd="slow" advTm="70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الفرع الأول: المصادر الرسمية">
            <a:extLst>
              <a:ext uri="{FF2B5EF4-FFF2-40B4-BE49-F238E27FC236}">
                <a16:creationId xmlns:a16="http://schemas.microsoft.com/office/drawing/2014/main" id="{C6E481DA-589F-D1C9-A2DC-E6B8A39896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95523" y="457200"/>
            <a:ext cx="5800953"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1971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مما تتكون القاعدة القانونية | المرسال">
            <a:extLst>
              <a:ext uri="{FF2B5EF4-FFF2-40B4-BE49-F238E27FC236}">
                <a16:creationId xmlns:a16="http://schemas.microsoft.com/office/drawing/2014/main" id="{0BED34DF-6C40-373E-AFF7-EC596326D2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511"/>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E2D379B-3261-37DB-FA18-DB44BD8E9F62}"/>
              </a:ext>
            </a:extLst>
          </p:cNvPr>
          <p:cNvSpPr txBox="1"/>
          <p:nvPr/>
        </p:nvSpPr>
        <p:spPr>
          <a:xfrm>
            <a:off x="0" y="2157548"/>
            <a:ext cx="3124712" cy="2225033"/>
          </a:xfrm>
          <a:prstGeom prst="rect">
            <a:avLst/>
          </a:prstGeom>
          <a:noFill/>
        </p:spPr>
        <p:txBody>
          <a:bodyPr wrap="square" rtlCol="0">
            <a:spAutoFit/>
          </a:bodyPr>
          <a:lstStyle/>
          <a:p>
            <a:pPr marL="0" marR="0" algn="ctr" rtl="1">
              <a:lnSpc>
                <a:spcPct val="150000"/>
              </a:lnSpc>
              <a:spcBef>
                <a:spcPts val="1200"/>
              </a:spcBef>
              <a:spcAft>
                <a:spcPts val="1200"/>
              </a:spcAft>
            </a:pPr>
            <a:r>
              <a:rPr lang="ar-AE" sz="32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المصادر المادية للتشريع</a:t>
            </a:r>
            <a:endParaRPr lang="en-US" sz="3200"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p:txBody>
      </p:sp>
    </p:spTree>
    <p:extLst>
      <p:ext uri="{BB962C8B-B14F-4D97-AF65-F5344CB8AC3E}">
        <p14:creationId xmlns:p14="http://schemas.microsoft.com/office/powerpoint/2010/main" val="376750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26118" y="2359565"/>
            <a:ext cx="8562022" cy="3677032"/>
          </a:xfrm>
          <a:prstGeom prst="rect">
            <a:avLst/>
          </a:prstGeom>
          <a:noFill/>
          <a:effectLst>
            <a:innerShdw blurRad="63500" dist="50800" dir="13500000">
              <a:prstClr val="black">
                <a:alpha val="50000"/>
              </a:prstClr>
            </a:innerShdw>
          </a:effectLst>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
            </a:pPr>
            <a:r>
              <a:rPr lang="ar-AE" sz="2400" b="1" dirty="0">
                <a:latin typeface="Alexandria" pitchFamily="2" charset="-78"/>
                <a:cs typeface="Alexandria" pitchFamily="2" charset="-78"/>
              </a:rPr>
              <a:t>تختلف المصادر المادية للتشريع بحسب كل دولة أو مجتمع وظروفه الاقتصادية والاجتماعية والسياسية؛ حيث يشير هذا النوع من المصادر إلى مجموعة الظروف التي تؤثر في عملية صياغة التشريع والتي يمكن أن نوردها على النحو الآتي:</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EE8ECB9A-2FA5-49EB-A9DE-5CDD3791DB2E}"/>
              </a:ext>
            </a:extLst>
          </p:cNvPr>
          <p:cNvSpPr/>
          <p:nvPr/>
        </p:nvSpPr>
        <p:spPr>
          <a:xfrm>
            <a:off x="3816286" y="120144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C46416C2-9C22-6B30-EBB2-5C2B59A4A2A4}"/>
              </a:ext>
            </a:extLst>
          </p:cNvPr>
          <p:cNvSpPr txBox="1"/>
          <p:nvPr/>
        </p:nvSpPr>
        <p:spPr>
          <a:xfrm>
            <a:off x="3936438" y="122308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04BB1697-3920-EF7F-8986-93E0DB847595}"/>
              </a:ext>
            </a:extLst>
          </p:cNvPr>
          <p:cNvSpPr txBox="1"/>
          <p:nvPr/>
        </p:nvSpPr>
        <p:spPr>
          <a:xfrm>
            <a:off x="3870412" y="143794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587405530"/>
      </p:ext>
    </p:extLst>
  </p:cSld>
  <p:clrMapOvr>
    <a:masterClrMapping/>
  </p:clrMapOvr>
  <mc:AlternateContent xmlns:mc="http://schemas.openxmlformats.org/markup-compatibility/2006" xmlns:p14="http://schemas.microsoft.com/office/powerpoint/2010/main">
    <mc:Choice Requires="p14">
      <p:transition spd="slow" p14:dur="2000" advTm="53322"/>
    </mc:Choice>
    <mc:Fallback xmlns="">
      <p:transition spd="slow" advTm="5332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2854418"/>
            <a:ext cx="8911483" cy="2226892"/>
          </a:xfrm>
          <a:prstGeom prst="rect">
            <a:avLst/>
          </a:prstGeom>
          <a:noFill/>
          <a:effectLst>
            <a:innerShdw blurRad="63500" dist="50800" dir="13500000">
              <a:prstClr val="black">
                <a:alpha val="50000"/>
              </a:prstClr>
            </a:innerShdw>
          </a:effectLst>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
            </a:pPr>
            <a:r>
              <a:rPr lang="en-US" b="1" dirty="0">
                <a:latin typeface="Alexandria" pitchFamily="2" charset="-78"/>
                <a:cs typeface="Alexandria" pitchFamily="2" charset="-78"/>
              </a:rPr>
              <a:t>o	</a:t>
            </a:r>
            <a:r>
              <a:rPr lang="ar-AE" b="1" dirty="0">
                <a:latin typeface="Alexandria" pitchFamily="2" charset="-78"/>
                <a:cs typeface="Alexandria" pitchFamily="2" charset="-78"/>
              </a:rPr>
              <a:t>الاحتياجات الاجتماعية والاقتصادية: تتأثر القوانين بالحاجات والمتطلبات الاجتماعية والاقتصادية في المجتمع، مثل الحاجة إلى قوانين تنظم العلاقات الاقتصادية، أو توفير الخدمات الأساسية للمواطنين وذلك لا ينطبق على مجتمع بعينه بل على كل المجتمعات.</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EE8ECB9A-2FA5-49EB-A9DE-5CDD3791DB2E}"/>
              </a:ext>
            </a:extLst>
          </p:cNvPr>
          <p:cNvSpPr/>
          <p:nvPr/>
        </p:nvSpPr>
        <p:spPr>
          <a:xfrm>
            <a:off x="3816286" y="120144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C46416C2-9C22-6B30-EBB2-5C2B59A4A2A4}"/>
              </a:ext>
            </a:extLst>
          </p:cNvPr>
          <p:cNvSpPr txBox="1"/>
          <p:nvPr/>
        </p:nvSpPr>
        <p:spPr>
          <a:xfrm>
            <a:off x="3936438" y="122308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04BB1697-3920-EF7F-8986-93E0DB847595}"/>
              </a:ext>
            </a:extLst>
          </p:cNvPr>
          <p:cNvSpPr txBox="1"/>
          <p:nvPr/>
        </p:nvSpPr>
        <p:spPr>
          <a:xfrm>
            <a:off x="3870412" y="143794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922970732"/>
      </p:ext>
    </p:extLst>
  </p:cSld>
  <p:clrMapOvr>
    <a:masterClrMapping/>
  </p:clrMapOvr>
  <mc:AlternateContent xmlns:mc="http://schemas.openxmlformats.org/markup-compatibility/2006" xmlns:p14="http://schemas.microsoft.com/office/powerpoint/2010/main">
    <mc:Choice Requires="p14">
      <p:transition spd="slow" p14:dur="2000" advTm="53322"/>
    </mc:Choice>
    <mc:Fallback xmlns="">
      <p:transition spd="slow" advTm="5332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280517" y="2916009"/>
            <a:ext cx="8911483" cy="2226892"/>
          </a:xfrm>
          <a:prstGeom prst="rect">
            <a:avLst/>
          </a:prstGeom>
          <a:noFill/>
          <a:effectLst>
            <a:innerShdw blurRad="63500" dist="50800" dir="13500000">
              <a:prstClr val="black">
                <a:alpha val="50000"/>
              </a:prstClr>
            </a:innerShdw>
          </a:effectLst>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
            </a:pPr>
            <a:r>
              <a:rPr lang="en-US" b="1" dirty="0">
                <a:latin typeface="Alexandria" pitchFamily="2" charset="-78"/>
                <a:cs typeface="Alexandria" pitchFamily="2" charset="-78"/>
              </a:rPr>
              <a:t>o	</a:t>
            </a:r>
            <a:r>
              <a:rPr lang="ar-AE" b="1" dirty="0">
                <a:latin typeface="Alexandria" pitchFamily="2" charset="-78"/>
                <a:cs typeface="Alexandria" pitchFamily="2" charset="-78"/>
              </a:rPr>
              <a:t>التغيرات الديموغرافية (السكانية)؛ حيث يؤثر التغير في التركيب السكاني للمجتمع على القوانين، إذ يتطلب زيادة في عدد السكان أو تغير في هيكلهم تعديلات في التشريعات لتلبية الاحتياجات الجديدة، لا سيما في المجتمعات السكانية الكبيرة.</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EE8ECB9A-2FA5-49EB-A9DE-5CDD3791DB2E}"/>
              </a:ext>
            </a:extLst>
          </p:cNvPr>
          <p:cNvSpPr/>
          <p:nvPr/>
        </p:nvSpPr>
        <p:spPr>
          <a:xfrm>
            <a:off x="3816286" y="120144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C46416C2-9C22-6B30-EBB2-5C2B59A4A2A4}"/>
              </a:ext>
            </a:extLst>
          </p:cNvPr>
          <p:cNvSpPr txBox="1"/>
          <p:nvPr/>
        </p:nvSpPr>
        <p:spPr>
          <a:xfrm>
            <a:off x="3936438" y="122308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04BB1697-3920-EF7F-8986-93E0DB847595}"/>
              </a:ext>
            </a:extLst>
          </p:cNvPr>
          <p:cNvSpPr txBox="1"/>
          <p:nvPr/>
        </p:nvSpPr>
        <p:spPr>
          <a:xfrm>
            <a:off x="3870412" y="143794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752790599"/>
      </p:ext>
    </p:extLst>
  </p:cSld>
  <p:clrMapOvr>
    <a:masterClrMapping/>
  </p:clrMapOvr>
  <mc:AlternateContent xmlns:mc="http://schemas.openxmlformats.org/markup-compatibility/2006" xmlns:p14="http://schemas.microsoft.com/office/powerpoint/2010/main">
    <mc:Choice Requires="p14">
      <p:transition spd="slow" p14:dur="2000" advTm="53322"/>
    </mc:Choice>
    <mc:Fallback xmlns="">
      <p:transition spd="slow" advTm="5332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290144" y="2400513"/>
            <a:ext cx="8797996" cy="2482090"/>
          </a:xfrm>
          <a:prstGeom prst="rect">
            <a:avLst/>
          </a:prstGeom>
          <a:noFill/>
          <a:effectLst>
            <a:innerShdw blurRad="63500" dist="50800" dir="13500000">
              <a:prstClr val="black">
                <a:alpha val="50000"/>
              </a:prstClr>
            </a:innerShdw>
          </a:effectLst>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endParaRPr lang="en-US" sz="1600" b="1" dirty="0">
              <a:latin typeface="Alexandria" pitchFamily="2" charset="-78"/>
              <a:cs typeface="Alexandria" pitchFamily="2" charset="-78"/>
            </a:endParaRPr>
          </a:p>
          <a:p>
            <a:pPr marL="342900" marR="0" lvl="0" indent="-342900" algn="just" rtl="1">
              <a:lnSpc>
                <a:spcPct val="200000"/>
              </a:lnSpc>
              <a:spcBef>
                <a:spcPts val="0"/>
              </a:spcBef>
              <a:spcAft>
                <a:spcPts val="0"/>
              </a:spcAft>
              <a:buFont typeface="Wingdings" panose="05000000000000000000" pitchFamily="2" charset="2"/>
              <a:buChar char="q"/>
            </a:pPr>
            <a:r>
              <a:rPr lang="en-US" sz="1600" b="1" dirty="0">
                <a:latin typeface="Alexandria" pitchFamily="2" charset="-78"/>
                <a:cs typeface="Alexandria" pitchFamily="2" charset="-78"/>
              </a:rPr>
              <a:t>o	</a:t>
            </a:r>
            <a:r>
              <a:rPr lang="ar-AE" sz="1600" b="1" dirty="0">
                <a:latin typeface="Alexandria" pitchFamily="2" charset="-78"/>
                <a:cs typeface="Alexandria" pitchFamily="2" charset="-78"/>
              </a:rPr>
              <a:t>التطور التكنولوجي؛ إذ يُجبر التطور التكنولوجي على إعادة تقييم القوانين لمعالجة القضايا المتعلقة بالتكنولوجيا، مثل الخصوصية على الإنترنت أو التشريعات المتعلقة بالذكاء الاصطناعي والتقنيات الحديثة، والأمن السيبراني، وهو ويعد هذا التطور جزءاً من دراستنا التي نتناول فيها هذا التطور بصورة مفصلة.</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EE8ECB9A-2FA5-49EB-A9DE-5CDD3791DB2E}"/>
              </a:ext>
            </a:extLst>
          </p:cNvPr>
          <p:cNvSpPr/>
          <p:nvPr/>
        </p:nvSpPr>
        <p:spPr>
          <a:xfrm>
            <a:off x="3816286" y="120144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C46416C2-9C22-6B30-EBB2-5C2B59A4A2A4}"/>
              </a:ext>
            </a:extLst>
          </p:cNvPr>
          <p:cNvSpPr txBox="1"/>
          <p:nvPr/>
        </p:nvSpPr>
        <p:spPr>
          <a:xfrm>
            <a:off x="3936438" y="122308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04BB1697-3920-EF7F-8986-93E0DB847595}"/>
              </a:ext>
            </a:extLst>
          </p:cNvPr>
          <p:cNvSpPr txBox="1"/>
          <p:nvPr/>
        </p:nvSpPr>
        <p:spPr>
          <a:xfrm>
            <a:off x="3870412" y="143794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006636937"/>
      </p:ext>
    </p:extLst>
  </p:cSld>
  <p:clrMapOvr>
    <a:masterClrMapping/>
  </p:clrMapOvr>
  <mc:AlternateContent xmlns:mc="http://schemas.openxmlformats.org/markup-compatibility/2006" xmlns:p14="http://schemas.microsoft.com/office/powerpoint/2010/main">
    <mc:Choice Requires="p14">
      <p:transition spd="slow" p14:dur="2000" advTm="53322"/>
    </mc:Choice>
    <mc:Fallback xmlns="">
      <p:transition spd="slow" advTm="5332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290144" y="2363511"/>
            <a:ext cx="8797996" cy="2974532"/>
          </a:xfrm>
          <a:prstGeom prst="rect">
            <a:avLst/>
          </a:prstGeom>
          <a:noFill/>
          <a:effectLst>
            <a:innerShdw blurRad="63500" dist="50800" dir="13500000">
              <a:prstClr val="black">
                <a:alpha val="50000"/>
              </a:prstClr>
            </a:innerShdw>
          </a:effectLst>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endParaRPr lang="en-US" sz="1600" b="1" dirty="0">
              <a:latin typeface="Alexandria" pitchFamily="2" charset="-78"/>
              <a:cs typeface="Alexandria" pitchFamily="2" charset="-78"/>
            </a:endParaRPr>
          </a:p>
          <a:p>
            <a:pPr marL="342900" marR="0" lvl="0" indent="-342900" algn="just" rtl="1">
              <a:lnSpc>
                <a:spcPct val="200000"/>
              </a:lnSpc>
              <a:spcBef>
                <a:spcPts val="0"/>
              </a:spcBef>
              <a:spcAft>
                <a:spcPts val="0"/>
              </a:spcAft>
              <a:buFont typeface="Wingdings" panose="05000000000000000000" pitchFamily="2" charset="2"/>
              <a:buChar char="q"/>
            </a:pPr>
            <a:r>
              <a:rPr lang="en-US" sz="1600" b="1" dirty="0">
                <a:latin typeface="Alexandria" pitchFamily="2" charset="-78"/>
                <a:cs typeface="Alexandria" pitchFamily="2" charset="-78"/>
              </a:rPr>
              <a:t>o	</a:t>
            </a:r>
            <a:r>
              <a:rPr lang="ar-AE" sz="1600" b="1" dirty="0">
                <a:latin typeface="Alexandria" pitchFamily="2" charset="-78"/>
                <a:cs typeface="Alexandria" pitchFamily="2" charset="-78"/>
              </a:rPr>
              <a:t>التغيرات البيئية؛ حيث تتطلب التحديات البيئية المتزايدة تطوير قوانين وتشريعات للحفاظ على البيئة وتنظيم الأنشطة البشرية المؤثرة عليها.</a:t>
            </a:r>
          </a:p>
          <a:p>
            <a:pPr marL="342900" marR="0" lvl="0" indent="-342900" algn="just" rtl="1">
              <a:lnSpc>
                <a:spcPct val="200000"/>
              </a:lnSpc>
              <a:spcBef>
                <a:spcPts val="0"/>
              </a:spcBef>
              <a:spcAft>
                <a:spcPts val="0"/>
              </a:spcAft>
              <a:buFont typeface="Wingdings" panose="05000000000000000000" pitchFamily="2" charset="2"/>
              <a:buChar char="q"/>
            </a:pPr>
            <a:r>
              <a:rPr lang="en-US" sz="1600" b="1" dirty="0">
                <a:latin typeface="Alexandria" pitchFamily="2" charset="-78"/>
                <a:cs typeface="Alexandria" pitchFamily="2" charset="-78"/>
              </a:rPr>
              <a:t>o	</a:t>
            </a:r>
            <a:r>
              <a:rPr lang="ar-AE" sz="1600" b="1" dirty="0">
                <a:latin typeface="Alexandria" pitchFamily="2" charset="-78"/>
                <a:cs typeface="Alexandria" pitchFamily="2" charset="-78"/>
              </a:rPr>
              <a:t>التحديات الأمنية والسياسية؛ إن الوضع الأمني والسياسي في أي مجتمع يؤثر في صياغة القوانين، حيث يمكن أن تتغير التشريعات لتعزيز الأمن الوطني أو لتلبية تحديات السياسة الداخلية والخارجية.</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EE8ECB9A-2FA5-49EB-A9DE-5CDD3791DB2E}"/>
              </a:ext>
            </a:extLst>
          </p:cNvPr>
          <p:cNvSpPr/>
          <p:nvPr/>
        </p:nvSpPr>
        <p:spPr>
          <a:xfrm>
            <a:off x="3816286" y="120144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C46416C2-9C22-6B30-EBB2-5C2B59A4A2A4}"/>
              </a:ext>
            </a:extLst>
          </p:cNvPr>
          <p:cNvSpPr txBox="1"/>
          <p:nvPr/>
        </p:nvSpPr>
        <p:spPr>
          <a:xfrm>
            <a:off x="3936438" y="122308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04BB1697-3920-EF7F-8986-93E0DB847595}"/>
              </a:ext>
            </a:extLst>
          </p:cNvPr>
          <p:cNvSpPr txBox="1"/>
          <p:nvPr/>
        </p:nvSpPr>
        <p:spPr>
          <a:xfrm>
            <a:off x="3870412" y="143794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511125159"/>
      </p:ext>
    </p:extLst>
  </p:cSld>
  <p:clrMapOvr>
    <a:masterClrMapping/>
  </p:clrMapOvr>
  <mc:AlternateContent xmlns:mc="http://schemas.openxmlformats.org/markup-compatibility/2006" xmlns:p14="http://schemas.microsoft.com/office/powerpoint/2010/main">
    <mc:Choice Requires="p14">
      <p:transition spd="slow" p14:dur="2000" advTm="53322"/>
    </mc:Choice>
    <mc:Fallback xmlns="">
      <p:transition spd="slow" advTm="5332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مما تتكون القاعدة القانونية | المرسال">
            <a:extLst>
              <a:ext uri="{FF2B5EF4-FFF2-40B4-BE49-F238E27FC236}">
                <a16:creationId xmlns:a16="http://schemas.microsoft.com/office/drawing/2014/main" id="{0BED34DF-6C40-373E-AFF7-EC596326D2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511"/>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E2D379B-3261-37DB-FA18-DB44BD8E9F62}"/>
              </a:ext>
            </a:extLst>
          </p:cNvPr>
          <p:cNvSpPr txBox="1"/>
          <p:nvPr/>
        </p:nvSpPr>
        <p:spPr>
          <a:xfrm>
            <a:off x="0" y="2157548"/>
            <a:ext cx="3124712" cy="2225033"/>
          </a:xfrm>
          <a:prstGeom prst="rect">
            <a:avLst/>
          </a:prstGeom>
          <a:noFill/>
        </p:spPr>
        <p:txBody>
          <a:bodyPr wrap="square" rtlCol="0">
            <a:spAutoFit/>
          </a:bodyPr>
          <a:lstStyle/>
          <a:p>
            <a:pPr marL="0" marR="0" algn="ctr" rtl="1">
              <a:lnSpc>
                <a:spcPct val="150000"/>
              </a:lnSpc>
              <a:spcBef>
                <a:spcPts val="1200"/>
              </a:spcBef>
              <a:spcAft>
                <a:spcPts val="1200"/>
              </a:spcAft>
            </a:pPr>
            <a:r>
              <a:rPr lang="ar-AE" sz="32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المصادر الرسمية للتشريع</a:t>
            </a:r>
            <a:endParaRPr lang="en-US" sz="3200"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p:txBody>
      </p:sp>
    </p:spTree>
    <p:extLst>
      <p:ext uri="{BB962C8B-B14F-4D97-AF65-F5344CB8AC3E}">
        <p14:creationId xmlns:p14="http://schemas.microsoft.com/office/powerpoint/2010/main" val="2961230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731895" y="2204910"/>
            <a:ext cx="8417320" cy="3476080"/>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en-US" sz="1400" b="1" dirty="0">
                <a:latin typeface="Alexandria" pitchFamily="2" charset="-78"/>
                <a:cs typeface="Alexandria" pitchFamily="2" charset="-78"/>
              </a:rPr>
              <a:t>o	</a:t>
            </a:r>
            <a:r>
              <a:rPr lang="ar-AE" sz="1400" b="1" dirty="0">
                <a:latin typeface="Alexandria" pitchFamily="2" charset="-78"/>
                <a:cs typeface="Alexandria" pitchFamily="2" charset="-78"/>
              </a:rPr>
              <a:t>هناك العديد من المصادر الرسمية للتشريع والتي يمكن لها أن تتأثر بالظروف المادية وغير المادية في المجتمع، ومن أهمها التشريعات والتي تنقسم إلى الدساتير والتشريعات الداخلية والاتفاقيات الدولية، واللوائح والأنظمة، ويمكن الإشارة في هذا السياق إلى أن التطور والتقدم الرقمي الذي يشهده العالم اليوم يسهم بشكل لافت في التطور الكبير في التشريعات.</a:t>
            </a:r>
          </a:p>
          <a:p>
            <a:pPr marL="342900" marR="0" lvl="0" indent="-342900" algn="just" rtl="1">
              <a:lnSpc>
                <a:spcPct val="200000"/>
              </a:lnSpc>
              <a:spcBef>
                <a:spcPts val="0"/>
              </a:spcBef>
              <a:spcAft>
                <a:spcPts val="0"/>
              </a:spcAft>
              <a:buFont typeface="Wingdings" panose="05000000000000000000" pitchFamily="2" charset="2"/>
              <a:buChar char="q"/>
            </a:pPr>
            <a:r>
              <a:rPr lang="en-US" sz="1400" b="1" dirty="0">
                <a:latin typeface="Alexandria" pitchFamily="2" charset="-78"/>
                <a:cs typeface="Alexandria" pitchFamily="2" charset="-78"/>
              </a:rPr>
              <a:t>o	</a:t>
            </a:r>
            <a:r>
              <a:rPr lang="ar-AE" sz="1400" b="1" dirty="0">
                <a:latin typeface="Alexandria" pitchFamily="2" charset="-78"/>
                <a:cs typeface="Alexandria" pitchFamily="2" charset="-78"/>
              </a:rPr>
              <a:t>ومن هنا جاءت الحاجة إلى سن العديد من التشريعات الجديدة في هذا السياق ومن أبرزها على سبيل المثال لا الحصر، قوانين الجرائم الإلكترونية والمعلومات الائتمانية والمعاملات الإلكترونية والتي جاءت نتيجة للتطورات التي يشهدها العالم، وبالتالي فإن مصادر التشريع لا تنفصل بأي حال من الأحوال عن الظروف المجتمعية المحيطة بأفراد المجتمع.</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3590876463"/>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الفرع الأول: المصادر الرسمية">
            <a:extLst>
              <a:ext uri="{FF2B5EF4-FFF2-40B4-BE49-F238E27FC236}">
                <a16:creationId xmlns:a16="http://schemas.microsoft.com/office/drawing/2014/main" id="{C6E98389-BA3B-5A1E-DD2E-CFD845A86C4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374715"/>
            <a:ext cx="11277600" cy="4108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6692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731895" y="2551300"/>
            <a:ext cx="8417320" cy="3476080"/>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تمثل الدساتير الوثيقة الأساسية في أي نظام قانوني. تحدد الدستور الهيكل الأساسي للحكومة وتوزع السلطات بين فروع الحكومة المختلفة، كما تحدد حقوق المواطنين والحريات الأساسية التي يجب حمايتها.</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تشكل القوانين؛ النصوص التشريعية التي يصدرها البرلمان، وتمتاز بأنها تحظى بقوة قانونية عامة وتعمل على تنظيم العلاقات الاجتماعية وتحديد الحقوق والواجبات وتفرض الجزاءات والعقوبات.</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الأنظمة واللوائح، والتي تصدر بموجب القوانين وتعتبر بمثابة قرارات إدارية تضمن حسن تنفيذ القوانين ويمكن الطعن فيها إدارياً من خلال القضاء الإداري.</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الدستور والتشريعات الداخلية</a:t>
            </a:r>
          </a:p>
        </p:txBody>
      </p:sp>
    </p:spTree>
    <p:extLst>
      <p:ext uri="{BB962C8B-B14F-4D97-AF65-F5344CB8AC3E}">
        <p14:creationId xmlns:p14="http://schemas.microsoft.com/office/powerpoint/2010/main" val="2326531645"/>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731895" y="2249968"/>
            <a:ext cx="8417320" cy="3906967"/>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المعاهدات والاتفاقيات التي تبرمها الدول مع بعضها البعض لتنظيم العلاقات الدولية، وتشمل هذه القوانين قوانين الحرب والتجارة الدولية وحقوق الإنسان.</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ومن الأمثلة عليها:</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اتفاقية الحقوق المدنية والسياسية لعام 1966.</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الميثاق العالمي لحقوق الإنسان 1948.</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اتفاقيات التجارة الحرة.</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اتفاقيات الأمن السيبراني.</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اتفاقيات مكافحة غسل الأموال.</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وغيرها الكثير.</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الاتفاقيات الدولية</a:t>
            </a:r>
          </a:p>
        </p:txBody>
      </p:sp>
    </p:spTree>
    <p:extLst>
      <p:ext uri="{BB962C8B-B14F-4D97-AF65-F5344CB8AC3E}">
        <p14:creationId xmlns:p14="http://schemas.microsoft.com/office/powerpoint/2010/main" val="294295826"/>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مما تتكون القاعدة القانونية | المرسال">
            <a:extLst>
              <a:ext uri="{FF2B5EF4-FFF2-40B4-BE49-F238E27FC236}">
                <a16:creationId xmlns:a16="http://schemas.microsoft.com/office/drawing/2014/main" id="{0BED34DF-6C40-373E-AFF7-EC596326D2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511"/>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E2D379B-3261-37DB-FA18-DB44BD8E9F62}"/>
              </a:ext>
            </a:extLst>
          </p:cNvPr>
          <p:cNvSpPr txBox="1"/>
          <p:nvPr/>
        </p:nvSpPr>
        <p:spPr>
          <a:xfrm>
            <a:off x="0" y="2157548"/>
            <a:ext cx="3124712" cy="2225033"/>
          </a:xfrm>
          <a:prstGeom prst="rect">
            <a:avLst/>
          </a:prstGeom>
          <a:noFill/>
        </p:spPr>
        <p:txBody>
          <a:bodyPr wrap="square" rtlCol="0">
            <a:spAutoFit/>
          </a:bodyPr>
          <a:lstStyle/>
          <a:p>
            <a:pPr marL="0" marR="0" algn="ctr" rtl="1">
              <a:lnSpc>
                <a:spcPct val="150000"/>
              </a:lnSpc>
              <a:spcBef>
                <a:spcPts val="1200"/>
              </a:spcBef>
              <a:spcAft>
                <a:spcPts val="1200"/>
              </a:spcAft>
            </a:pPr>
            <a:r>
              <a:rPr lang="ar-AE" sz="32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المصادر غير الرسمية للتشريع</a:t>
            </a:r>
            <a:endParaRPr lang="en-US" sz="3200"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p:txBody>
      </p:sp>
    </p:spTree>
    <p:extLst>
      <p:ext uri="{BB962C8B-B14F-4D97-AF65-F5344CB8AC3E}">
        <p14:creationId xmlns:p14="http://schemas.microsoft.com/office/powerpoint/2010/main" val="347671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74579" y="2680855"/>
            <a:ext cx="8417320" cy="3476080"/>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العرف هو السلوك القانوني الذي يعتمده المجتمع بشكل عام والذي يتمثل في الممارسات والتقاليد والعادات التي تنشأ وتتطور طوال فترة زمنية معينة في دولة معينة أو في مجتمع معين، ويصبح لدى المجتمع شعور بإلزامها.</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ويلعب دورًا هامًا في تطوير القانون وتفسيره في العديد من الأنظمة القانونية؛ وقد تختلف درجة اعتبار العرف كمصدر قانوني بين الأنظمة القانونية المختلفة، إذ يُعتبر العرف مصدرًا مهمًا في بعض الأنظمة القانونية مثل القانون العرفي، في حين يمكن أن يُعتبر مصدرًا ثانويًا في أنظمة أخرى تعتمد بشكل رئيسي على القوانين المكتوبة.</a:t>
            </a:r>
          </a:p>
          <a:p>
            <a:pPr marL="342900" marR="0" lvl="0" indent="-342900" algn="just" rtl="1">
              <a:lnSpc>
                <a:spcPct val="200000"/>
              </a:lnSpc>
              <a:spcBef>
                <a:spcPts val="0"/>
              </a:spcBef>
              <a:spcAft>
                <a:spcPts val="0"/>
              </a:spcAft>
              <a:buFont typeface="Wingdings" panose="05000000000000000000" pitchFamily="2" charset="2"/>
              <a:buChar char="q"/>
            </a:pPr>
            <a:endParaRPr lang="ar-AE" sz="1400" b="1" dirty="0">
              <a:latin typeface="Alexandria" pitchFamily="2" charset="-78"/>
              <a:cs typeface="Alexandria" pitchFamily="2" charset="-78"/>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العرف</a:t>
            </a:r>
          </a:p>
        </p:txBody>
      </p:sp>
    </p:spTree>
    <p:extLst>
      <p:ext uri="{BB962C8B-B14F-4D97-AF65-F5344CB8AC3E}">
        <p14:creationId xmlns:p14="http://schemas.microsoft.com/office/powerpoint/2010/main" val="3510858513"/>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4243" y="2835752"/>
            <a:ext cx="8417320" cy="3045193"/>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القرارات القضائية تُعتبر مصدراً "غير رسمي" للتشريع في بعض الأنظمة القانونية، من خلال ما يلي:</a:t>
            </a:r>
          </a:p>
          <a:p>
            <a:pPr marL="342900" marR="0" lvl="0" indent="-342900" algn="just" rtl="1">
              <a:lnSpc>
                <a:spcPct val="200000"/>
              </a:lnSpc>
              <a:spcBef>
                <a:spcPts val="0"/>
              </a:spcBef>
              <a:spcAft>
                <a:spcPts val="0"/>
              </a:spcAft>
              <a:buFont typeface="Wingdings" panose="05000000000000000000" pitchFamily="2" charset="2"/>
              <a:buChar char="q"/>
            </a:pPr>
            <a:r>
              <a:rPr lang="en-US" sz="1400" b="1" dirty="0">
                <a:latin typeface="Alexandria" pitchFamily="2" charset="-78"/>
                <a:cs typeface="Alexandria" pitchFamily="2" charset="-78"/>
              </a:rPr>
              <a:t>o	</a:t>
            </a:r>
            <a:r>
              <a:rPr lang="ar-AE" sz="1400" b="1" dirty="0">
                <a:latin typeface="Alexandria" pitchFamily="2" charset="-78"/>
                <a:cs typeface="Alexandria" pitchFamily="2" charset="-78"/>
              </a:rPr>
              <a:t>التفسير والتطبيق القضائي للقوانين: يقوم القضاة بتفسير القوانين وتطبيقها على الحالات المحددة التي تأتي أمامهم، وفي بعض الأحيان، يتطلب التفسير القضائي إبداء رأي حول المعنى والتطبيق الصحيح للقانون، وهذا الرأي يمكن أن يؤثر على الفهم العام للقانون وتطبيقه في المستقبل.</a:t>
            </a:r>
          </a:p>
          <a:p>
            <a:pPr marL="342900" marR="0" lvl="0" indent="-342900" algn="just" rtl="1">
              <a:lnSpc>
                <a:spcPct val="200000"/>
              </a:lnSpc>
              <a:spcBef>
                <a:spcPts val="0"/>
              </a:spcBef>
              <a:spcAft>
                <a:spcPts val="0"/>
              </a:spcAft>
              <a:buFont typeface="Wingdings" panose="05000000000000000000" pitchFamily="2" charset="2"/>
              <a:buChar char="q"/>
            </a:pPr>
            <a:endParaRPr lang="ar-AE" sz="1400" b="1" dirty="0">
              <a:latin typeface="Alexandria" pitchFamily="2" charset="-78"/>
              <a:cs typeface="Alexandria" pitchFamily="2" charset="-78"/>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القرارات القضائية</a:t>
            </a:r>
          </a:p>
        </p:txBody>
      </p:sp>
    </p:spTree>
    <p:extLst>
      <p:ext uri="{BB962C8B-B14F-4D97-AF65-F5344CB8AC3E}">
        <p14:creationId xmlns:p14="http://schemas.microsoft.com/office/powerpoint/2010/main" val="1786162226"/>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310584"/>
            <a:ext cx="8417320" cy="3906967"/>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en-US" sz="1400" b="1" dirty="0">
                <a:latin typeface="Alexandria" pitchFamily="2" charset="-78"/>
                <a:cs typeface="Alexandria" pitchFamily="2" charset="-78"/>
              </a:rPr>
              <a:t>o	</a:t>
            </a:r>
            <a:r>
              <a:rPr lang="ar-AE" sz="1400" b="1" dirty="0">
                <a:latin typeface="Alexandria" pitchFamily="2" charset="-78"/>
                <a:cs typeface="Alexandria" pitchFamily="2" charset="-78"/>
              </a:rPr>
              <a:t>المبادئ القانونية العامة: قد تؤدي القرارات القضائية إلى تطوير وتحديد المبادئ القانونية العامة التي تصبح مرجعاً لتفسير القوانين في المستقبل، حتى في حال عدم وجود نص قانوني صريح يغطي الحالة المعينة.</a:t>
            </a:r>
          </a:p>
          <a:p>
            <a:pPr marL="342900" marR="0" lvl="0" indent="-342900" algn="just" rtl="1">
              <a:lnSpc>
                <a:spcPct val="200000"/>
              </a:lnSpc>
              <a:spcBef>
                <a:spcPts val="0"/>
              </a:spcBef>
              <a:spcAft>
                <a:spcPts val="0"/>
              </a:spcAft>
              <a:buFont typeface="Wingdings" panose="05000000000000000000" pitchFamily="2" charset="2"/>
              <a:buChar char="q"/>
            </a:pPr>
            <a:r>
              <a:rPr lang="en-US" sz="1400" b="1" dirty="0">
                <a:latin typeface="Alexandria" pitchFamily="2" charset="-78"/>
                <a:cs typeface="Alexandria" pitchFamily="2" charset="-78"/>
              </a:rPr>
              <a:t>o	</a:t>
            </a:r>
            <a:r>
              <a:rPr lang="ar-AE" sz="1400" b="1" dirty="0">
                <a:latin typeface="Alexandria" pitchFamily="2" charset="-78"/>
                <a:cs typeface="Alexandria" pitchFamily="2" charset="-78"/>
              </a:rPr>
              <a:t>تطور القانون العرفي: في الأنظمة التي تعتمد على القانون العرفي، قد تكون القرارات القضائية مصدراً مهماً لتطوير القانون وتحديد القواعد القانونية العامة.</a:t>
            </a:r>
          </a:p>
          <a:p>
            <a:pPr marL="342900" marR="0" lvl="0" indent="-342900" algn="just" rtl="1">
              <a:lnSpc>
                <a:spcPct val="200000"/>
              </a:lnSpc>
              <a:spcBef>
                <a:spcPts val="0"/>
              </a:spcBef>
              <a:spcAft>
                <a:spcPts val="0"/>
              </a:spcAft>
              <a:buFont typeface="Wingdings" panose="05000000000000000000" pitchFamily="2" charset="2"/>
              <a:buChar char="q"/>
            </a:pPr>
            <a:r>
              <a:rPr lang="en-US" sz="1400" b="1" dirty="0">
                <a:latin typeface="Alexandria" pitchFamily="2" charset="-78"/>
                <a:cs typeface="Alexandria" pitchFamily="2" charset="-78"/>
              </a:rPr>
              <a:t>o	</a:t>
            </a:r>
            <a:r>
              <a:rPr lang="ar-AE" sz="1400" b="1" dirty="0">
                <a:latin typeface="Alexandria" pitchFamily="2" charset="-78"/>
                <a:cs typeface="Alexandria" pitchFamily="2" charset="-78"/>
              </a:rPr>
              <a:t>سد الفجوات التشريعية: في بعض الأحيان.</a:t>
            </a:r>
          </a:p>
          <a:p>
            <a:pPr marL="342900" marR="0" lvl="0" indent="-342900" algn="just" rtl="1">
              <a:lnSpc>
                <a:spcPct val="200000"/>
              </a:lnSpc>
              <a:spcBef>
                <a:spcPts val="0"/>
              </a:spcBef>
              <a:spcAft>
                <a:spcPts val="0"/>
              </a:spcAft>
              <a:buFont typeface="Wingdings" panose="05000000000000000000" pitchFamily="2" charset="2"/>
              <a:buChar char="q"/>
            </a:pPr>
            <a:r>
              <a:rPr lang="en-US" sz="1400" b="1" dirty="0">
                <a:latin typeface="Alexandria" pitchFamily="2" charset="-78"/>
                <a:cs typeface="Alexandria" pitchFamily="2" charset="-78"/>
              </a:rPr>
              <a:t>o	</a:t>
            </a:r>
            <a:r>
              <a:rPr lang="ar-AE" sz="1400" b="1" dirty="0">
                <a:latin typeface="Alexandria" pitchFamily="2" charset="-78"/>
                <a:cs typeface="Alexandria" pitchFamily="2" charset="-78"/>
              </a:rPr>
              <a:t>وبالتالي؛ على الرغم من أن القرارات القضائية ليست تشريعات رسمية، إلا أنها تلعب دوراً رئيسياً في تطوير وتفسير القانون وتشكيل الممارسة القانونية في العديد من الأنظمة القانونية.</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القرارات القضائية</a:t>
            </a:r>
          </a:p>
        </p:txBody>
      </p:sp>
    </p:spTree>
    <p:extLst>
      <p:ext uri="{BB962C8B-B14F-4D97-AF65-F5344CB8AC3E}">
        <p14:creationId xmlns:p14="http://schemas.microsoft.com/office/powerpoint/2010/main" val="2583322385"/>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74579" y="3054952"/>
            <a:ext cx="8417320" cy="2183418"/>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يُمكن اعتبار مبادئ العدالة مصدراً غير رسمي للتشريع، خاصة عندما يتعلق الأمر بتطوير القانون أو تفسيره؛ من خلال:</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توجيه التشريعات الجديدة: تعتبر مبادئ العدالة والمساواة وحقوق الإنسان مرجعاً عند صياغة التشريعات الجديدة، ويُمكن لهذه المبادئ أن توجه السياسات والقوانين لضمان معاملة عادلة ومساواة بين جميع أفراد المجتمع.</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096000" y="1253906"/>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مبادئ العدالة</a:t>
            </a:r>
          </a:p>
        </p:txBody>
      </p:sp>
    </p:spTree>
    <p:extLst>
      <p:ext uri="{BB962C8B-B14F-4D97-AF65-F5344CB8AC3E}">
        <p14:creationId xmlns:p14="http://schemas.microsoft.com/office/powerpoint/2010/main" val="613589231"/>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74579" y="3054952"/>
            <a:ext cx="8417320" cy="1321644"/>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تفسير القوانين القائمة: عندما يتعين على المحكمين والقضاة تفسير القوانين القائمة في القضايا التي تأتي أمامهم، فإن مبادئ العدالة والمساواة يمكن أن تكون بوصلة مهمة، ويتطلب ذلك إلقاء الضوء على الغرض الأساسي للقوانين والمبادئ التي تقوم عليها.</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096000" y="1253906"/>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مبادئ العدالة</a:t>
            </a:r>
          </a:p>
        </p:txBody>
      </p:sp>
    </p:spTree>
    <p:extLst>
      <p:ext uri="{BB962C8B-B14F-4D97-AF65-F5344CB8AC3E}">
        <p14:creationId xmlns:p14="http://schemas.microsoft.com/office/powerpoint/2010/main" val="3623719484"/>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63505" y="3022808"/>
            <a:ext cx="8417320" cy="2183418"/>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ملء الفجوات التشريعية: قد تستخدم مبادئ العدالة لملء الفجوات التشريعية في القوانين الموجودة؛ فعلى سبيل المثال، إذا كان هناك جوانب في القانون غير واضحة أو لم يتم تنظيمها بشكل كاف، يمكن استخدام مبادئ العدالة لتحديد الحلول المناسبة.</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تطوير القانون العرفي: في الأنظمة التي تعتمد على القانون العرفي، يُمكن أن تُسهم مبادئ العدالة في تطوير القانون وتشكيل الممارسة القانونية مستقبلاً.</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096000" y="1253906"/>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مبادئ العدالة</a:t>
            </a:r>
          </a:p>
        </p:txBody>
      </p:sp>
    </p:spTree>
    <p:extLst>
      <p:ext uri="{BB962C8B-B14F-4D97-AF65-F5344CB8AC3E}">
        <p14:creationId xmlns:p14="http://schemas.microsoft.com/office/powerpoint/2010/main" val="1997701153"/>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63505" y="3022808"/>
            <a:ext cx="8417320" cy="1752531"/>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تُعتبر آراء الفقهاء والعلماء والمختصين مصدراً غير رسمي للتشريع في بعض الأنظمة القانونية، خاصة في الأنظمة التي تعتمد على الفقه الإسلامي كمصدر رئيسي للتشريع. </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ويُمكن أن تكون آراء الفقهاء مرجعاً مهماً لتفسير النصوص الشرعية وتحديد الأحكام القانونية في مجالات متعددة، وذلك من خلال ما يلي:</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096000" y="1253906"/>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آراء الفقهاء والعلماء</a:t>
            </a:r>
          </a:p>
        </p:txBody>
      </p:sp>
    </p:spTree>
    <p:extLst>
      <p:ext uri="{BB962C8B-B14F-4D97-AF65-F5344CB8AC3E}">
        <p14:creationId xmlns:p14="http://schemas.microsoft.com/office/powerpoint/2010/main" val="1831398136"/>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63505" y="3022808"/>
            <a:ext cx="8417320" cy="1321644"/>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التفسير والتأويل؛ حيث يقوم الفقهاء بتفسير النصوص الشرعية والبحث في معانيها وتطبيقاتها في الحياة العملية، وتلك التفاسير والتأويلات يمكن أن تُعتبر مرجعاً لفهم القوانين وتطبيقها.</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096000" y="1253906"/>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آراء الفقهاء والعلماء</a:t>
            </a:r>
          </a:p>
        </p:txBody>
      </p:sp>
    </p:spTree>
    <p:extLst>
      <p:ext uri="{BB962C8B-B14F-4D97-AF65-F5344CB8AC3E}">
        <p14:creationId xmlns:p14="http://schemas.microsoft.com/office/powerpoint/2010/main" val="2888148636"/>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63505" y="3022808"/>
            <a:ext cx="8417320" cy="1321644"/>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الاجتهاد الفقهي؛ إذ يُمكن للفقهاء أن يقوموا بالاجتهاد وإصدار الأحكام الشرعية المبنية على المناهج الفقهية والأدلة الشرعية، وهذه الأحكام قد تكون مرجعاً للتشريع في مجتمعات تعتمد على الفقه الإسلامي كمصدر رئيسي للقوانين.</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096000" y="1253906"/>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آراء الفقهاء والعلماء</a:t>
            </a:r>
          </a:p>
        </p:txBody>
      </p:sp>
    </p:spTree>
    <p:extLst>
      <p:ext uri="{BB962C8B-B14F-4D97-AF65-F5344CB8AC3E}">
        <p14:creationId xmlns:p14="http://schemas.microsoft.com/office/powerpoint/2010/main" val="2671319242"/>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63505" y="3022808"/>
            <a:ext cx="8417320" cy="2183418"/>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المبادئ العامة للفقه؛ إذ تشمل آراء الفقهاء المبادئ العامة التي تستند إلى قيم العدالة والمساواة والإنصاف، ويمكن أن تكون هذه المبادئ مرشدًا لتطوير القوانين وفقاً للقيم الشرعية.</a:t>
            </a: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الفتاوى الشرعية؛ حيث تصدر الفتاوى الشرعية عن الفقهاء وتحتوي على توجيهات وأحكام قانونية يمكن أن تؤثر في الممارسة القانونية وتطبيق القوانين.</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096000" y="1253906"/>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آراء الفقهاء والعلماء</a:t>
            </a:r>
          </a:p>
        </p:txBody>
      </p:sp>
    </p:spTree>
    <p:extLst>
      <p:ext uri="{BB962C8B-B14F-4D97-AF65-F5344CB8AC3E}">
        <p14:creationId xmlns:p14="http://schemas.microsoft.com/office/powerpoint/2010/main" val="2408334953"/>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63505" y="3022808"/>
            <a:ext cx="8417320" cy="1321644"/>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ومع ذلك، يجب ملاحظة أن دور آراء الفقهاء كمصدر غير رسمي للتشريع قد يختلف من نظام قانوني إلى آخر، وقد تكون لها درجات مختلفة من التأثير والسلطة في عملية تطوير القانون وتفسيره.</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096000" y="1253906"/>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آراء الفقهاء والعلماء</a:t>
            </a:r>
          </a:p>
        </p:txBody>
      </p:sp>
    </p:spTree>
    <p:extLst>
      <p:ext uri="{BB962C8B-B14F-4D97-AF65-F5344CB8AC3E}">
        <p14:creationId xmlns:p14="http://schemas.microsoft.com/office/powerpoint/2010/main" val="1783880788"/>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مما تتكون القاعدة القانونية | المرسال">
            <a:extLst>
              <a:ext uri="{FF2B5EF4-FFF2-40B4-BE49-F238E27FC236}">
                <a16:creationId xmlns:a16="http://schemas.microsoft.com/office/drawing/2014/main" id="{0BED34DF-6C40-373E-AFF7-EC596326D2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511"/>
          <a:stretch/>
        </p:blipFill>
        <p:spPr bwMode="auto">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E2D379B-3261-37DB-FA18-DB44BD8E9F62}"/>
              </a:ext>
            </a:extLst>
          </p:cNvPr>
          <p:cNvSpPr txBox="1"/>
          <p:nvPr/>
        </p:nvSpPr>
        <p:spPr>
          <a:xfrm>
            <a:off x="-226141" y="3055147"/>
            <a:ext cx="3124712" cy="1486369"/>
          </a:xfrm>
          <a:prstGeom prst="rect">
            <a:avLst/>
          </a:prstGeom>
          <a:noFill/>
        </p:spPr>
        <p:txBody>
          <a:bodyPr wrap="square" rtlCol="0">
            <a:spAutoFit/>
          </a:bodyPr>
          <a:lstStyle/>
          <a:p>
            <a:pPr marL="0" marR="0" algn="ctr" rtl="1">
              <a:lnSpc>
                <a:spcPct val="150000"/>
              </a:lnSpc>
              <a:spcBef>
                <a:spcPts val="1200"/>
              </a:spcBef>
              <a:spcAft>
                <a:spcPts val="1200"/>
              </a:spcAft>
            </a:pPr>
            <a:r>
              <a:rPr lang="ar-AE" sz="3200" b="1"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rPr>
              <a:t>طرائق سن التشريع</a:t>
            </a:r>
            <a:endParaRPr lang="en-US" sz="3200" dirty="0">
              <a:effectLst>
                <a:outerShdw blurRad="38100" dist="38100" dir="2700000" algn="tl">
                  <a:srgbClr val="000000">
                    <a:alpha val="43137"/>
                  </a:srgbClr>
                </a:outerShdw>
              </a:effectLst>
              <a:latin typeface="Alexandria" pitchFamily="2" charset="-78"/>
              <a:ea typeface="Calibri" panose="020F0502020204030204" pitchFamily="34" charset="0"/>
              <a:cs typeface="Alexandria" pitchFamily="2" charset="-78"/>
            </a:endParaRPr>
          </a:p>
        </p:txBody>
      </p:sp>
    </p:spTree>
    <p:extLst>
      <p:ext uri="{BB962C8B-B14F-4D97-AF65-F5344CB8AC3E}">
        <p14:creationId xmlns:p14="http://schemas.microsoft.com/office/powerpoint/2010/main" val="27692383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84411" y="2552734"/>
            <a:ext cx="8417320" cy="1752531"/>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تختلف الطرق التي يتم من خلالها سن التشريع وذلك بحسب النظام القانوني في كل دولة وكل مجتمع، والتي تختلف بحسب الظروف السياسية والاقتصادية والاجتماعية في الدول، وهو ما سوف نناقشه بصورة مفصلة تالياً، لكن قبل ذلك لا بد من الإشارة إلى العديد من الطرق التي يتم من خلالها سن التشريع على النحو الآتي:</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421627364"/>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54915" y="3053559"/>
            <a:ext cx="8417320" cy="1321644"/>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التشريع بواسطة البرلمان أو الجمعية التشريعية؛ ففي الأنظمة الديمقراطية، يتم تشريع القوانين عادةً عن طريق البرلمان أو الجمعية التشريعية، التي تتكون من نواب يمثلون الشعب، بحيث يتم مناقشة مشاريع القوانين وإقرارها بعد تحقيق الأغلبية اللازمة.</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البرلمان</a:t>
            </a:r>
          </a:p>
        </p:txBody>
      </p:sp>
    </p:spTree>
    <p:extLst>
      <p:ext uri="{BB962C8B-B14F-4D97-AF65-F5344CB8AC3E}">
        <p14:creationId xmlns:p14="http://schemas.microsoft.com/office/powerpoint/2010/main" val="3142475265"/>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109896"/>
            <a:ext cx="8417320" cy="1752531"/>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endParaRPr lang="ar-AE" sz="1400" b="1" dirty="0">
              <a:latin typeface="Alexandria" pitchFamily="2" charset="-78"/>
              <a:cs typeface="Alexandria" pitchFamily="2" charset="-78"/>
            </a:endParaRPr>
          </a:p>
          <a:p>
            <a:pPr marL="342900" marR="0" lvl="0" indent="-342900" algn="just" rtl="1">
              <a:lnSpc>
                <a:spcPct val="200000"/>
              </a:lnSpc>
              <a:spcBef>
                <a:spcPts val="0"/>
              </a:spcBef>
              <a:spcAft>
                <a:spcPts val="0"/>
              </a:spcAft>
              <a:buFont typeface="Wingdings" panose="05000000000000000000" pitchFamily="2" charset="2"/>
              <a:buChar char="q"/>
            </a:pPr>
            <a:endParaRPr lang="ar-AE" sz="1400" b="1" dirty="0">
              <a:latin typeface="Alexandria" pitchFamily="2" charset="-78"/>
              <a:cs typeface="Alexandria" pitchFamily="2" charset="-78"/>
            </a:endParaRPr>
          </a:p>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التشريع بواسطة الرئيس أو الحكومة؛ ذلك أنه في بعض الأنظمة، يحتفظ رئيس الدولة أو الحكومة بسلطة تقديرية لإصدار القوانين أو الأوامر التنفيذية التي تكون بمثابة قوانين.</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سلطة الرئيس</a:t>
            </a:r>
          </a:p>
        </p:txBody>
      </p:sp>
    </p:spTree>
    <p:extLst>
      <p:ext uri="{BB962C8B-B14F-4D97-AF65-F5344CB8AC3E}">
        <p14:creationId xmlns:p14="http://schemas.microsoft.com/office/powerpoint/2010/main" val="2221603970"/>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717535"/>
            <a:ext cx="8417320" cy="890757"/>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التشريع بواسطة الهيئات الدستورية الخاصة؛ قد تُشكل هيئات دستورية خاصة لتقديم مشورة أو تطوير التشريعات في مجالات محددة، مثل مجالس الشورى.</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الهيئات الدستورية الخاصة</a:t>
            </a:r>
          </a:p>
        </p:txBody>
      </p:sp>
    </p:spTree>
    <p:extLst>
      <p:ext uri="{BB962C8B-B14F-4D97-AF65-F5344CB8AC3E}">
        <p14:creationId xmlns:p14="http://schemas.microsoft.com/office/powerpoint/2010/main" val="1081752505"/>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717535"/>
            <a:ext cx="8417320" cy="1321644"/>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التشريع بواسطة الانتخابات الشعبية أو الاستفتاء؛ ففي بعض الحالات، يمكن أن تستخدم الانتخابات الشعبية أو الاستفتاءات لاتخاذ القرارات التشريعية، خاصة فيما يتعلق بالقضايا الدستورية الكبرى.</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الانتخابات الشعبية</a:t>
            </a:r>
          </a:p>
        </p:txBody>
      </p:sp>
    </p:spTree>
    <p:extLst>
      <p:ext uri="{BB962C8B-B14F-4D97-AF65-F5344CB8AC3E}">
        <p14:creationId xmlns:p14="http://schemas.microsoft.com/office/powerpoint/2010/main" val="1802624103"/>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717535"/>
            <a:ext cx="8417320" cy="890757"/>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التشريع بواسطة المحاكم: في بعض الأنظمة القانونية، يمكن أن تصدر المحاكم قرارات تعتبر كأحكام قضائية لتفسير القوانين أو ملء الفجوات التشريعية.</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المحاكم</a:t>
            </a:r>
          </a:p>
        </p:txBody>
      </p:sp>
    </p:spTree>
    <p:extLst>
      <p:ext uri="{BB962C8B-B14F-4D97-AF65-F5344CB8AC3E}">
        <p14:creationId xmlns:p14="http://schemas.microsoft.com/office/powerpoint/2010/main" val="2602761158"/>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717535"/>
            <a:ext cx="8417320" cy="890757"/>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التشريع بواسطة المفوضين أو اللجان الفنية: فقد تعين الحكومة مفوضين أو لجانًا فنية لوضع التشريعات أو تطويرها في مجالات معينة.</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المفوضين أو اللجان الفنية</a:t>
            </a:r>
          </a:p>
        </p:txBody>
      </p:sp>
    </p:spTree>
    <p:extLst>
      <p:ext uri="{BB962C8B-B14F-4D97-AF65-F5344CB8AC3E}">
        <p14:creationId xmlns:p14="http://schemas.microsoft.com/office/powerpoint/2010/main" val="3753639906"/>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717535"/>
            <a:ext cx="8417320" cy="890757"/>
          </a:xfrm>
          <a:prstGeom prst="rect">
            <a:avLst/>
          </a:prstGeom>
          <a:noFill/>
        </p:spPr>
        <p:txBody>
          <a:bodyPr wrap="square" rtlCol="0">
            <a:spAutoFit/>
          </a:bodyPr>
          <a:lstStyle/>
          <a:p>
            <a:pPr marL="342900" marR="0" lvl="0" indent="-342900" algn="just" rtl="1">
              <a:lnSpc>
                <a:spcPct val="200000"/>
              </a:lnSpc>
              <a:spcBef>
                <a:spcPts val="0"/>
              </a:spcBef>
              <a:spcAft>
                <a:spcPts val="0"/>
              </a:spcAft>
              <a:buFont typeface="Wingdings" panose="05000000000000000000" pitchFamily="2" charset="2"/>
              <a:buChar char="q"/>
            </a:pPr>
            <a:r>
              <a:rPr lang="ar-AE" sz="1400" b="1" dirty="0">
                <a:latin typeface="Alexandria" pitchFamily="2" charset="-78"/>
                <a:cs typeface="Alexandria" pitchFamily="2" charset="-78"/>
              </a:rPr>
              <a:t>تعتمد كل طريقة على النظام القانوني والسياسي في الدولة، وتهدف إلى ضمان أن تتم عملية التشريع بشكل ديمقراطي وشفاف، مع مراعاة حقوق وحريات الأفراد والمجتمع بشكل عام.</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4A8E2686-0B25-910B-31C7-46EBEA20BD8D}"/>
              </a:ext>
            </a:extLst>
          </p:cNvPr>
          <p:cNvSpPr/>
          <p:nvPr/>
        </p:nvSpPr>
        <p:spPr>
          <a:xfrm>
            <a:off x="3731895" y="132638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71A01939-C268-7CFB-5409-145C8DDC31D6}"/>
              </a:ext>
            </a:extLst>
          </p:cNvPr>
          <p:cNvSpPr txBox="1"/>
          <p:nvPr/>
        </p:nvSpPr>
        <p:spPr>
          <a:xfrm>
            <a:off x="3852047" y="1348016"/>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10" name="TextBox 9">
            <a:extLst>
              <a:ext uri="{FF2B5EF4-FFF2-40B4-BE49-F238E27FC236}">
                <a16:creationId xmlns:a16="http://schemas.microsoft.com/office/drawing/2014/main" id="{A5411EAB-4CD5-6371-96B7-D82DA2D001C2}"/>
              </a:ext>
            </a:extLst>
          </p:cNvPr>
          <p:cNvSpPr txBox="1"/>
          <p:nvPr/>
        </p:nvSpPr>
        <p:spPr>
          <a:xfrm>
            <a:off x="3786021" y="1562881"/>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sp>
        <p:nvSpPr>
          <p:cNvPr id="7" name="TextBox 6">
            <a:extLst>
              <a:ext uri="{FF2B5EF4-FFF2-40B4-BE49-F238E27FC236}">
                <a16:creationId xmlns:a16="http://schemas.microsoft.com/office/drawing/2014/main" id="{F599E91E-09F6-37B0-55AA-4F4EBDA74D5A}"/>
              </a:ext>
            </a:extLst>
          </p:cNvPr>
          <p:cNvSpPr txBox="1"/>
          <p:nvPr/>
        </p:nvSpPr>
        <p:spPr>
          <a:xfrm>
            <a:off x="6641509" y="1128567"/>
            <a:ext cx="5083177" cy="461665"/>
          </a:xfrm>
          <a:prstGeom prst="rect">
            <a:avLst/>
          </a:prstGeom>
          <a:noFill/>
        </p:spPr>
        <p:txBody>
          <a:bodyPr wrap="square" rtlCol="0">
            <a:spAutoFit/>
          </a:bodyPr>
          <a:lstStyle/>
          <a:p>
            <a:pPr algn="r" rtl="1"/>
            <a:r>
              <a:rPr lang="ar-AE" sz="2400" b="1" dirty="0">
                <a:solidFill>
                  <a:srgbClr val="00B0F0"/>
                </a:solidFill>
                <a:latin typeface="Alexandria" charset="0"/>
                <a:cs typeface="Alexandria" charset="0"/>
              </a:rPr>
              <a:t>إذن:</a:t>
            </a:r>
          </a:p>
        </p:txBody>
      </p:sp>
    </p:spTree>
    <p:extLst>
      <p:ext uri="{BB962C8B-B14F-4D97-AF65-F5344CB8AC3E}">
        <p14:creationId xmlns:p14="http://schemas.microsoft.com/office/powerpoint/2010/main" val="2412531881"/>
      </p:ext>
    </p:extLst>
  </p:cSld>
  <p:clrMapOvr>
    <a:masterClrMapping/>
  </p:clrMapOvr>
  <mc:AlternateContent xmlns:mc="http://schemas.openxmlformats.org/markup-compatibility/2006" xmlns:p14="http://schemas.microsoft.com/office/powerpoint/2010/main">
    <mc:Choice Requires="p14">
      <p:transition spd="slow" p14:dur="2000" advTm="30338"/>
    </mc:Choice>
    <mc:Fallback xmlns="">
      <p:transition spd="slow" advTm="30338"/>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75852" y="1768600"/>
            <a:ext cx="10240296" cy="4159472"/>
          </a:xfrm>
          <a:prstGeom prst="rect">
            <a:avLst/>
          </a:prstGeom>
          <a:noFill/>
        </p:spPr>
        <p:txBody>
          <a:bodyPr wrap="square" rtlCol="0">
            <a:spAutoFit/>
          </a:bodyPr>
          <a:lstStyle/>
          <a:p>
            <a:pPr marR="0" lvl="0" algn="just" rtl="1">
              <a:lnSpc>
                <a:spcPct val="200000"/>
              </a:lnSpc>
              <a:spcBef>
                <a:spcPts val="600"/>
              </a:spcBef>
              <a:spcAft>
                <a:spcPts val="300"/>
              </a:spcAft>
            </a:pP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تناولنا في المحاضرة مجموعة من الموضوعات على النحو التالي:</a:t>
            </a: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	</a:t>
            </a:r>
            <a:endPar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endParaRP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solidFill>
                  <a:srgbClr val="FF0000"/>
                </a:solidFill>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مصادر القاعدة القانونية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المصادر المادية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المصادر الرسمية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التشريعات والأنظمة</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طرائق سن التشريع</a:t>
            </a:r>
          </a:p>
          <a:p>
            <a:pPr marL="342900" marR="0" lvl="0" indent="-342900" algn="just" rtl="1">
              <a:lnSpc>
                <a:spcPct val="200000"/>
              </a:lnSpc>
              <a:spcBef>
                <a:spcPts val="600"/>
              </a:spcBef>
              <a:spcAft>
                <a:spcPts val="300"/>
              </a:spcAft>
              <a:buFont typeface="Wingdings" panose="05000000000000000000" pitchFamily="2" charset="2"/>
              <a:buChar char="Ø"/>
            </a:pPr>
            <a:r>
              <a:rPr lang="en-US"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o	</a:t>
            </a:r>
            <a:r>
              <a:rPr lang="ar-AE" sz="1600" b="1" dirty="0">
                <a:effectLst>
                  <a:outerShdw blurRad="38100" dist="38100" dir="2700000" algn="tl">
                    <a:srgbClr val="000000">
                      <a:alpha val="43137"/>
                    </a:srgbClr>
                  </a:outerShdw>
                </a:effectLst>
                <a:latin typeface="Alexandria" pitchFamily="2" charset="-78"/>
                <a:ea typeface="Times New Roman" panose="02020603050405020304" pitchFamily="18" charset="0"/>
                <a:cs typeface="Alexandria" pitchFamily="2" charset="-78"/>
              </a:rPr>
              <a:t>المصادر غير الرسمية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C33DB42-3D41-AF4C-742E-BBEDC7FDDAC1}"/>
              </a:ext>
            </a:extLst>
          </p:cNvPr>
          <p:cNvSpPr/>
          <p:nvPr/>
        </p:nvSpPr>
        <p:spPr>
          <a:xfrm>
            <a:off x="1047135" y="117872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TextBox 5">
            <a:extLst>
              <a:ext uri="{FF2B5EF4-FFF2-40B4-BE49-F238E27FC236}">
                <a16:creationId xmlns:a16="http://schemas.microsoft.com/office/drawing/2014/main" id="{2F2B07B7-20FE-E762-8E60-23C0FF4E6A44}"/>
              </a:ext>
            </a:extLst>
          </p:cNvPr>
          <p:cNvSpPr txBox="1"/>
          <p:nvPr/>
        </p:nvSpPr>
        <p:spPr>
          <a:xfrm>
            <a:off x="1113996" y="1191953"/>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Chapter</a:t>
            </a:r>
          </a:p>
        </p:txBody>
      </p:sp>
      <p:sp>
        <p:nvSpPr>
          <p:cNvPr id="8" name="TextBox 7">
            <a:extLst>
              <a:ext uri="{FF2B5EF4-FFF2-40B4-BE49-F238E27FC236}">
                <a16:creationId xmlns:a16="http://schemas.microsoft.com/office/drawing/2014/main" id="{75AD16BB-50F3-9004-A6D6-9A4A4B3B0D3A}"/>
              </a:ext>
            </a:extLst>
          </p:cNvPr>
          <p:cNvSpPr txBox="1"/>
          <p:nvPr/>
        </p:nvSpPr>
        <p:spPr>
          <a:xfrm>
            <a:off x="1101261" y="141522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AE"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pic>
        <p:nvPicPr>
          <p:cNvPr id="3" name="Graphic 2" descr="Document with solid fill">
            <a:extLst>
              <a:ext uri="{FF2B5EF4-FFF2-40B4-BE49-F238E27FC236}">
                <a16:creationId xmlns:a16="http://schemas.microsoft.com/office/drawing/2014/main" id="{DE57C39F-4E1F-5057-5F96-5A29B5AC8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95590" y="3346327"/>
            <a:ext cx="2005701" cy="2008990"/>
          </a:xfrm>
          <a:prstGeom prst="rect">
            <a:avLst/>
          </a:prstGeom>
        </p:spPr>
      </p:pic>
    </p:spTree>
    <p:extLst>
      <p:ext uri="{BB962C8B-B14F-4D97-AF65-F5344CB8AC3E}">
        <p14:creationId xmlns:p14="http://schemas.microsoft.com/office/powerpoint/2010/main" val="13252626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68826" y="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98B5C60-EC4E-44FC-9817-D84BAA915BDE}"/>
</file>

<file path=customXml/itemProps2.xml><?xml version="1.0" encoding="utf-8"?>
<ds:datastoreItem xmlns:ds="http://schemas.openxmlformats.org/officeDocument/2006/customXml" ds:itemID="{4CF3887E-9853-4824-8DCF-4859D3EB3470}"/>
</file>

<file path=customXml/itemProps3.xml><?xml version="1.0" encoding="utf-8"?>
<ds:datastoreItem xmlns:ds="http://schemas.openxmlformats.org/officeDocument/2006/customXml" ds:itemID="{EA10CEB6-2520-49DD-924B-86D5384928E7}"/>
</file>

<file path=docProps/app.xml><?xml version="1.0" encoding="utf-8"?>
<Properties xmlns="http://schemas.openxmlformats.org/officeDocument/2006/extended-properties" xmlns:vt="http://schemas.openxmlformats.org/officeDocument/2006/docPropsVTypes">
  <TotalTime>531</TotalTime>
  <Words>1890</Words>
  <Application>Microsoft Office PowerPoint</Application>
  <PresentationFormat>Widescreen</PresentationFormat>
  <Paragraphs>235</Paragraphs>
  <Slides>40</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Alexandria</vt:lpstr>
      <vt:lpstr>Arial</vt:lpstr>
      <vt:lpstr>Calibri</vt:lpstr>
      <vt:lpstr>Calibri Light</vt:lpstr>
      <vt:lpstr>Roboto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Ashraf Alraie</cp:lastModifiedBy>
  <cp:revision>31</cp:revision>
  <dcterms:created xsi:type="dcterms:W3CDTF">2023-04-29T09:08:00Z</dcterms:created>
  <dcterms:modified xsi:type="dcterms:W3CDTF">2024-05-23T09:02:06Z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