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2E150-A29D-D7D5-6922-CAC2095F58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A06119-567B-654A-227A-5F496B0B9D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77A340-28F9-ECBC-BF5D-30AB853C6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5AAD4-436A-ECF2-329D-613D4ED7D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DE3745-6495-9385-7CFD-7B209FD4B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28526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E8DD5-C12D-73DE-26B0-88E4B4274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03D67-09C2-3195-76C6-E6FC8D701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325D1F-08C8-76E5-1843-9BDB73B01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413586-E278-BADA-44E3-587B31AEE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44958-E19F-3CD0-FD1A-4F3E96163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2406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A3FFB-7839-9CFA-1A4E-77994F5B7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82C3B-66CE-FD99-76F8-F080CE4122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BD0E9D-62F9-DB21-9BBD-F0243A57F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BB1AF-B9D0-A398-71A6-8939D304A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58BC10-9F05-A888-E0F9-7E4BFFBB5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4559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8BDF8-1356-CA93-D834-BC8F2E6C6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CA819-2123-7B85-BE60-ACF11ADFE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ED91F4-463C-59F5-B196-274252C422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5E11D-0CCD-F916-99A6-72453A2DD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A7FA1C-7E8F-5A51-901E-B264544A2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64D4C4-5778-CC04-2BBE-FF48E749C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245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AA258-44F5-9334-BF02-3FEA1832D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0E1849-6F8D-998C-B9D0-9003EF752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0EB030-CFFF-9DC9-5295-8CE4D7DAFA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508EE2-E6C3-8FF0-4B69-5C2019E622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6DFB95-AD4A-B8A3-EF7F-CF45422097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ACE22D-76E3-896C-BABB-AB44209AB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84E482-D4B3-CCE3-32B9-D8B8407A4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D68F41-112D-EA6D-EB5F-81631C3C0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56198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D7559-D99F-921F-87B7-044E392C5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8C698C-43FA-6FA1-517B-5511D8274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68781F-0E2D-5DBB-F2F8-84E2A4A10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36AECC-6C07-2877-CAEE-1172D21B1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79516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378EB0-8E8C-554F-AA2A-CA46B954E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83A1CD-D09F-F077-18BF-2C6B3FAA5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7BAFEE-D20B-FAB4-2A33-505C8D787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45545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5F437-D8C2-EFE6-4554-743951668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D2614-D11E-3D46-D1C5-FEF349BB9E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3597BC-2F7B-56BD-75D9-FF7A0F73F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8775E1-D5C3-BB51-1BCC-2548BDFD1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1761B3-F946-CBED-6CB7-3B9347D61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3A53DB-98B4-BE39-7151-BB7AA4471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4132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C52C1-4FEC-BBB1-4D70-8C1500733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604A27-1C62-7B3D-CC34-0C2EBC0C83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A62ACB-A314-767F-4C0B-1027B5DE4D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B0ECE6-5444-32E1-B585-93B76FF00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F4B71C-385D-945D-ACA9-2881F4C82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07BBA9-469F-8BA2-5E96-E82A48A7E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67037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7D70C-2EA4-9AEC-6665-D5A10BE0C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136161-496E-BB77-C7E8-6A9BB224FD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64F19-865C-9FD2-0D68-7AF515C0D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2BE11-5150-FA7B-EA84-7377E4D4F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26EC3-C806-30D9-5B4E-0977B1A33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89644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558F1D-568D-71BD-43DE-89943EC9B5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3A1C2E-0D91-803E-DCF5-9AB933D840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DB2FEA-EB35-3534-650F-6D3C6EA72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AB5058-D957-CD8A-2918-0E993FD9C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9D4320-5DCC-1DFF-5788-F6DC2B8D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84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BCD1C-6503-5A45-280A-7A1693FBC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93312B-9079-A686-C304-A17549808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861BE9-1A8D-099E-1AF2-F913E8D24B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8DFA1A-A736-4C37-AC78-5684D57CFFF9}" type="datetimeFigureOut">
              <a:rPr lang="ar-EG" smtClean="0"/>
              <a:t>21/09/1445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89C7BE-0A30-4E64-281F-EC2D57CBDE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8CA55-06F0-37BB-93CF-1A8E16D257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C610B8-C18F-4054-8D48-8860A4AD790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559935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2E4F553-546E-E0DE-9160-77C2B1D589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786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BCD32E65-6DB0-C1A3-A8AF-5230F60454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39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A776E8E1-CC70-4AA3-A09B-3387887B61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562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F27CDA64-3FEA-5F44-9CC5-A824F52852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499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6996242-0F93-1F6F-3C88-B1ADD567ED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187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FBE7C48B-2CBA-8A8A-68E3-440756194E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16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C0D0F8CB-2779-7A6B-5E96-2DD1E9CD74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386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F85B6DD7-5BBB-1DD9-9018-860B2E98CA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594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F7FB1311-6402-A330-2EFE-461F2F324D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067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895C225E-32B8-AFB6-C6D2-0733064C0D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722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70407583-8487-7244-B0A5-F958CFAB86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433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CCC30C9-4E03-26CA-C9AB-D369BEDDD3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926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0C5AA3F-3078-D7FE-24BD-DBBAEA3B0C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91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5590C213-2C63-9603-23E2-CF732A9952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5552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2E9A460C-5109-6D3F-983D-C82679167A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153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6C2A3349-37A5-839E-CE64-251B8B8D11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44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7DA0D9E0-889B-6592-DE22-BB2381FB5C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139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BBF2162-B82B-6929-7BD4-FCE0B20B22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1513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42F2883-937C-B8E4-F1CB-E35B83693C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4442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6E54B47D-A26C-8280-728E-650CEC95A9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958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A6D1F247-AEDB-F901-C764-3048EDB632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9906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9E271ED4-1BE6-9BC8-6B3B-AFE05A8CE8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7124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4B86EE26-2F6E-2864-F7F4-BDC1453A9B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8829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1ADEA841-231F-B28A-47E2-EFA814ECA1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5155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71C4F74E-C23F-5520-6D44-20EE85B775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60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27A9C9A2-75FD-E377-120A-679263BA97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8676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F7E37B0F-8BE3-C743-B536-27DD1E4A8F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2299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82DA6BE6-5D3E-3EA7-A336-8F13AAFD21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9338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12C3D8B6-16E1-DDC0-9D9D-9ECB8152BC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9615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84FB3F6-8477-789D-FB0A-86BDBD4AB8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547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434201FE-239A-5C49-CEB4-5C41F102A5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2450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4D1488E8-9231-5105-783A-88A73898B5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1757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EA72F777-2D61-916A-E40B-09E82953B8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412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4C920563-BC14-E930-CE10-8D2704B3F9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2858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7F1B7E70-53F8-863A-E9D0-FC85BCD750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5679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8D261A47-0E90-D8BC-2753-2AE82CB06B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6172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DA470082-33F7-728E-28A4-E8D125D584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8052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55D1EC47-6698-CB99-5981-B770A08C89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699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2024-03-30T04:06:57Z</dcterms:created>
  <dcterms:modified xsi:type="dcterms:W3CDTF">2024-03-30T04:07:37Z</dcterms:modified>
</cp:coreProperties>
</file>