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7" r:id="rId1"/>
  </p:sldMasterIdLst>
  <p:notesMasterIdLst>
    <p:notesMasterId r:id="rId15"/>
  </p:notesMasterIdLst>
  <p:handoutMasterIdLst>
    <p:handoutMasterId r:id="rId16"/>
  </p:handoutMasterIdLst>
  <p:sldIdLst>
    <p:sldId id="363" r:id="rId2"/>
    <p:sldId id="369" r:id="rId3"/>
    <p:sldId id="364" r:id="rId4"/>
    <p:sldId id="365" r:id="rId5"/>
    <p:sldId id="366" r:id="rId6"/>
    <p:sldId id="371" r:id="rId7"/>
    <p:sldId id="370" r:id="rId8"/>
    <p:sldId id="367" r:id="rId9"/>
    <p:sldId id="373" r:id="rId10"/>
    <p:sldId id="374" r:id="rId11"/>
    <p:sldId id="379" r:id="rId12"/>
    <p:sldId id="376" r:id="rId13"/>
    <p:sldId id="29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87013" autoAdjust="0"/>
  </p:normalViewPr>
  <p:slideViewPr>
    <p:cSldViewPr>
      <p:cViewPr varScale="1">
        <p:scale>
          <a:sx n="59" d="100"/>
          <a:sy n="59" d="100"/>
        </p:scale>
        <p:origin x="1074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9/30/2022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9/30/2022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13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52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6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3047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906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9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08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4345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6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954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16313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84557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7935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79091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1944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9342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57613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7099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5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  <p:sldLayoutId id="2147484041" r:id="rId14"/>
    <p:sldLayoutId id="2147484042" r:id="rId15"/>
    <p:sldLayoutId id="2147484043" r:id="rId16"/>
    <p:sldLayoutId id="2147484044" r:id="rId17"/>
    <p:sldLayoutId id="2147484045" r:id="rId1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hyperlink" Target="https://www.scopus.com/authid/detail.uri?authorId=570003861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hyperlink" Target="https://orcid.org/0000-0002-9021-3151" TargetMode="External"/><Relationship Id="rId5" Type="http://schemas.openxmlformats.org/officeDocument/2006/relationships/image" Target="../media/image8.emf"/><Relationship Id="rId10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emf"/><Relationship Id="rId7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68558" y="609600"/>
            <a:ext cx="6952234" cy="279561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br>
              <a:rPr lang="en-US" sz="2400" dirty="0"/>
            </a:br>
            <a:r>
              <a:rPr lang="en-US" sz="5300" i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Cybersecurity Law, Policy, and Ethics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1800" dirty="0"/>
              <a:t>Master of Science in Cybersecurity 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Orientation show</a:t>
            </a:r>
            <a:br>
              <a:rPr lang="en-US" sz="1800" dirty="0"/>
            </a:br>
            <a:r>
              <a:rPr lang="en-US" sz="1800" dirty="0" err="1"/>
              <a:t>عرض</a:t>
            </a:r>
            <a:r>
              <a:rPr lang="en-US" sz="1800" dirty="0"/>
              <a:t> </a:t>
            </a:r>
            <a:r>
              <a:rPr lang="en-US" sz="1800" dirty="0" err="1"/>
              <a:t>توجيهي</a:t>
            </a:r>
            <a:r>
              <a:rPr lang="en-US" sz="1800" dirty="0"/>
              <a:t> </a:t>
            </a:r>
            <a:endParaRPr lang="en-US" sz="2400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59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800" b="1" i="1" dirty="0">
                <a:solidFill>
                  <a:schemeClr val="tx1"/>
                </a:solidFill>
              </a:rPr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pPr marR="0"/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pPr marR="0"/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fld id="{7729AD7A-7DE9-4247-A582-BC235EEC0C3A}" type="slidenum">
              <a:rPr lang="en-US" smtClean="0">
                <a:solidFill>
                  <a:schemeClr val="bg2">
                    <a:lumMod val="50000"/>
                  </a:schemeClr>
                </a:solidFill>
                <a:latin typeface="+mn-lt"/>
                <a:cs typeface="+mn-cs"/>
              </a:rPr>
              <a:pPr defTabSz="914400">
                <a:spcAft>
                  <a:spcPts val="600"/>
                </a:spcAft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8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5892537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Kamal Alieyan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Jun. 2018.</a:t>
            </a:r>
            <a:endParaRPr lang="en-US" dirty="0"/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“Mu’tta University” / Jordan, Jun.2003.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0DC3CD81-63EC-D34D-F037-FD12C9BC20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2480202"/>
            <a:ext cx="1616470" cy="189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kamal@esu.ac.ae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(Monday at 9:00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54A293D-4DDC-4B1A-475A-49A577E74F60}"/>
              </a:ext>
            </a:extLst>
          </p:cNvPr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EE99EBD-AB08-5A35-5B98-05381B3EB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8346" y="1423948"/>
            <a:ext cx="4377378" cy="46174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8714" y="2309078"/>
            <a:ext cx="9936480" cy="2239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53200" y="1371600"/>
            <a:ext cx="9936163" cy="474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This course aims to:</a:t>
            </a:r>
          </a:p>
          <a:p>
            <a:pPr lvl="1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 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 laws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Risks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Introduction to Cybersecurity Policies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b="1" dirty="0"/>
              <a:t>3 credit hours.  </a:t>
            </a:r>
            <a:endParaRPr lang="en-US" sz="1600" b="1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514350" lvl="1" indent="-514350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Additional Reference:</a:t>
            </a: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chemeClr val="accent6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25917" y="4937452"/>
            <a:ext cx="682751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Springer (2020). </a:t>
            </a:r>
            <a:r>
              <a:rPr lang="en-US" b="1" dirty="0"/>
              <a:t>The Ethics of Cybersecurity. </a:t>
            </a:r>
            <a:r>
              <a:rPr lang="en-US" dirty="0"/>
              <a:t>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8989E3-8270-40A3-7BB5-37044D4194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7357" y="1449799"/>
            <a:ext cx="2911396" cy="389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110810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875412" y="2385124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96" y="570029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7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Summer 2022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2150" y="1109132"/>
            <a:ext cx="3179850" cy="5748868"/>
          </a:xfrm>
          <a:prstGeom prst="rect">
            <a:avLst/>
          </a:prstGeom>
        </p:spPr>
      </p:pic>
      <p:sp>
        <p:nvSpPr>
          <p:cNvPr id="16" name="Google Shape;832;p55">
            <a:extLst>
              <a:ext uri="{FF2B5EF4-FFF2-40B4-BE49-F238E27FC236}">
                <a16:creationId xmlns:a16="http://schemas.microsoft.com/office/drawing/2014/main" id="{53773C2C-A101-0D40-BB5B-E4455CD3CB64}"/>
              </a:ext>
            </a:extLst>
          </p:cNvPr>
          <p:cNvSpPr/>
          <p:nvPr/>
        </p:nvSpPr>
        <p:spPr>
          <a:xfrm>
            <a:off x="906999" y="5334231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Picture 16" descr="8,529 Welcome Back Illustrations &amp; Clip Art - iStock">
            <a:extLst>
              <a:ext uri="{FF2B5EF4-FFF2-40B4-BE49-F238E27FC236}">
                <a16:creationId xmlns:a16="http://schemas.microsoft.com/office/drawing/2014/main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03" y="2555521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9F3A12-102E-6AB6-A638-29DC04D8876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405" y="1782565"/>
            <a:ext cx="7383610" cy="339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04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E72BF7-E1C9-2A77-908A-093BEE3175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782" y="1067356"/>
            <a:ext cx="5429554" cy="5247154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ED457505-9501-7DD7-C2F2-55E2BEF95760}"/>
              </a:ext>
            </a:extLst>
          </p:cNvPr>
          <p:cNvSpPr/>
          <p:nvPr/>
        </p:nvSpPr>
        <p:spPr>
          <a:xfrm>
            <a:off x="2940432" y="3200399"/>
            <a:ext cx="5060568" cy="76744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1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</a:t>
            </a:r>
            <a:r>
              <a:rPr lang="en-US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endParaRPr lang="en-US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(منهم 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13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4315</TotalTime>
  <Words>604</Words>
  <Application>Microsoft Office PowerPoint</Application>
  <PresentationFormat>Widescreen</PresentationFormat>
  <Paragraphs>131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Catamaran</vt:lpstr>
      <vt:lpstr>Constantia</vt:lpstr>
      <vt:lpstr>Tahoma</vt:lpstr>
      <vt:lpstr>Tajawal Medium</vt:lpstr>
      <vt:lpstr>Tw Cen MT</vt:lpstr>
      <vt:lpstr>Wingdings</vt:lpstr>
      <vt:lpstr>Wingdings 3</vt:lpstr>
      <vt:lpstr>Droplet</vt:lpstr>
      <vt:lpstr> Cybersecurity Law, Policy, and Ethics  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Kamal Ibrahim Alieyan</cp:lastModifiedBy>
  <cp:revision>156</cp:revision>
  <dcterms:created xsi:type="dcterms:W3CDTF">2012-10-04T04:34:07Z</dcterms:created>
  <dcterms:modified xsi:type="dcterms:W3CDTF">2022-09-30T19:54:10Z</dcterms:modified>
</cp:coreProperties>
</file>