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6" r:id="rId4"/>
  </p:sldMasterIdLst>
  <p:notesMasterIdLst>
    <p:notesMasterId r:id="rId23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</p:sldIdLst>
  <p:sldSz cx="12192000" cy="6858000"/>
  <p:notesSz cx="6858000" cy="9144000"/>
  <p:embeddedFontLst>
    <p:embeddedFont>
      <p:font typeface="Alexandria" panose="020B0604020202020204" charset="-78"/>
      <p:regular r:id="rId24"/>
      <p:bold r:id="rId25"/>
    </p:embeddedFont>
    <p:embeddedFont>
      <p:font typeface="Chivo" panose="020B0604020202020204" charset="0"/>
      <p:regular r:id="rId26"/>
      <p:bold r:id="rId27"/>
      <p:italic r:id="rId28"/>
      <p:boldItalic r:id="rId2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3.fntdata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2.fntdata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6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1.fntdata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5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font" Target="fonts/font4.fntdata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0" name="Google Shape;100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328e76e5a7b_0_47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" name="Google Shape;111;g328e76e5a7b_0_4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33ab041818f_0_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3" name="Google Shape;123;g33ab041818f_0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33ab041818f_0_3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" name="Google Shape;134;g33ab041818f_0_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32fa8839c0c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5" name="Google Shape;145;g32fa8839c0c_0_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" name="Google Shape;146;g32fa8839c0c_0_1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328e76e5a7b_0_55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3" name="Google Shape;153;g328e76e5a7b_0_5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g33ab041818f_0_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4" name="Google Shape;164;g33ab041818f_0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g33ab041818f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5" name="Google Shape;175;g33ab041818f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Google Shape;176;g33ab041818f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8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g33ab041818f_0_8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" name="Google Shape;183;g33ab041818f_0_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g33ab041818f_0_9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4" name="Google Shape;194;g33ab041818f_0_9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g33ab041818f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5" name="Google Shape;205;g33ab041818f_0_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6" name="Google Shape;206;g33ab041818f_0_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11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g33ab041818f_0_5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3" name="Google Shape;213;g33ab041818f_0_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g33ab041818f_0_6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" name="Google Shape;224;g33ab041818f_0_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g32fa8839c0c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5" name="Google Shape;235;g32fa8839c0c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33ab041818f_0_7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1" name="Google Shape;241;g33ab041818f_0_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g32fa8839c0c_0_2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7" name="Google Shape;247;g32fa8839c0c_0_26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g32fa8839c0c_0_26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16</a:t>
            </a:fld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g2d34f35557d_0_5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5" name="Google Shape;255;g2d34f35557d_0_5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6" name="Google Shape;256;g2d34f35557d_0_52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17</a:t>
            </a:fld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3" name="Google Shape;263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7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8" name="Google Shape;28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8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9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1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4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1" name="Google Shape;61;p14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6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7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17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3" name="Google Shape;83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18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9" name="Google Shape;89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9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9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0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0"/>
          <p:cNvSpPr txBox="1"/>
          <p:nvPr/>
        </p:nvSpPr>
        <p:spPr>
          <a:xfrm>
            <a:off x="763270" y="3794125"/>
            <a:ext cx="52164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Prepared by </a:t>
            </a:r>
            <a:r>
              <a:rPr lang="en-US" sz="2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Eng. Yousef Salah Kassem</a:t>
            </a:r>
            <a:endParaRPr/>
          </a:p>
        </p:txBody>
      </p:sp>
      <p:sp>
        <p:nvSpPr>
          <p:cNvPr id="104" name="Google Shape;104;p20"/>
          <p:cNvSpPr txBox="1"/>
          <p:nvPr/>
        </p:nvSpPr>
        <p:spPr>
          <a:xfrm>
            <a:off x="661469" y="2253487"/>
            <a:ext cx="4829100" cy="144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dirty="0">
                <a:solidFill>
                  <a:srgbClr val="00B0F0"/>
                </a:solidFill>
                <a:latin typeface="Alexandria"/>
                <a:ea typeface="Alexandria"/>
                <a:cs typeface="Alexandria"/>
                <a:sym typeface="Alexandria"/>
              </a:rPr>
              <a:t>Flutter &amp; Dart Complete Guide</a:t>
            </a:r>
            <a:endParaRPr dirty="0"/>
          </a:p>
        </p:txBody>
      </p:sp>
      <p:sp>
        <p:nvSpPr>
          <p:cNvPr id="105" name="Google Shape;105;p20"/>
          <p:cNvSpPr/>
          <p:nvPr/>
        </p:nvSpPr>
        <p:spPr>
          <a:xfrm>
            <a:off x="-540265" y="5843657"/>
            <a:ext cx="3516608" cy="529167"/>
          </a:xfrm>
          <a:prstGeom prst="roundRect">
            <a:avLst>
              <a:gd name="adj" fmla="val 16667"/>
            </a:avLst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Lecture 4</a:t>
            </a:r>
            <a:endParaRPr/>
          </a:p>
        </p:txBody>
      </p:sp>
      <p:sp>
        <p:nvSpPr>
          <p:cNvPr id="106" name="Google Shape;106;p20"/>
          <p:cNvSpPr txBox="1"/>
          <p:nvPr/>
        </p:nvSpPr>
        <p:spPr>
          <a:xfrm>
            <a:off x="329269" y="5104240"/>
            <a:ext cx="33897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DAFL 2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Practical Lecture</a:t>
            </a:r>
            <a:endParaRPr/>
          </a:p>
        </p:txBody>
      </p:sp>
      <p:sp>
        <p:nvSpPr>
          <p:cNvPr id="107" name="Google Shape;107;p20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 rotWithShape="1">
            <a:blip r:embed="rId3">
              <a:alphaModFix/>
            </a:blip>
            <a:stretch>
              <a:fillRect t="-999"/>
            </a:stretch>
          </a:blipFill>
          <a:ln w="12700" cap="flat" cmpd="sng">
            <a:solidFill>
              <a:srgbClr val="1C305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8" name="Google Shape;108;p20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Google Shape;119;p21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2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flipH="1">
            <a:off x="7825741" y="1900627"/>
            <a:ext cx="4366259" cy="42081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FDCF310-F4A2-5D4E-454A-DF44D6FA86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1659" y="807134"/>
            <a:ext cx="7084166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" name="Google Shape;130;p2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FCB8807-0884-3517-6479-4E6F1056DF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041" y="716045"/>
            <a:ext cx="10857917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" name="Google Shape;141;p23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1A0609F-879A-52B4-B36D-0F43FD447B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" name="Google Shape;149;p24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Google Shape;150;p24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255CF97-24BB-7EB5-9FC5-0CFA837D37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27306"/>
            <a:ext cx="6596444" cy="1603387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" name="Google Shape;160;p25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BA13CCC-3F43-8E96-706C-4D42B0A180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0945" y="716045"/>
            <a:ext cx="10870110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" name="Google Shape;171;p26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981B49A-263E-4155-CF8C-EDF1A6AA11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" name="Google Shape;179;p27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0" name="Google Shape;180;p27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99799BE-71CD-26F6-D7BB-49B5DA41B3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27306"/>
            <a:ext cx="6596444" cy="1603387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0" name="Google Shape;190;p28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2CC6222-AA5B-7D81-2A91-E1E5303484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0945" y="716045"/>
            <a:ext cx="10870110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1" name="Google Shape;201;p29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B89234F-111D-EF1C-A9C8-5634DC7C27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" name="Google Shape;209;p30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" name="Google Shape;210;p30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A7072F9-D2F5-CB51-436C-F158CCF1EE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27306"/>
            <a:ext cx="6596444" cy="1603387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0" name="Google Shape;220;p31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AB69F82-D77E-D4AD-D2AF-DEBCB05DE6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0945" y="716045"/>
            <a:ext cx="10870110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1" name="Google Shape;231;p3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47C143B-ED14-A9C2-7AE0-EF7DEFB602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7" name="Google Shape;237;p33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38" name="Google Shape;238;p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84090" y="152400"/>
            <a:ext cx="3023816" cy="65532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3" name="Google Shape;243;p34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44" name="Google Shape;244;p3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584090" y="152400"/>
            <a:ext cx="3023816" cy="65532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1" name="Google Shape;251;p35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52" name="Google Shape;252;p35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11E6C76-B7E0-83FB-F7AC-1DFCFB23B6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27306"/>
            <a:ext cx="6596444" cy="1603387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9" name="Google Shape;259;p36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sp>
        <p:nvSpPr>
          <p:cNvPr id="260" name="Google Shape;260;p36"/>
          <p:cNvSpPr txBox="1"/>
          <p:nvPr/>
        </p:nvSpPr>
        <p:spPr>
          <a:xfrm>
            <a:off x="3960000" y="3812700"/>
            <a:ext cx="4272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 sz="2000" b="1">
              <a:solidFill>
                <a:schemeClr val="lt1"/>
              </a:solidFill>
              <a:latin typeface="Chivo"/>
              <a:ea typeface="Chivo"/>
              <a:cs typeface="Chivo"/>
              <a:sym typeface="Chivo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E0E92E-C8CD-0790-1E60-915C177E35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27306"/>
            <a:ext cx="6596444" cy="1603387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5" name="Google Shape;265;p3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7112"/>
            <a:ext cx="12192000" cy="6843776"/>
          </a:xfrm>
          <a:prstGeom prst="rect">
            <a:avLst/>
          </a:prstGeom>
          <a:noFill/>
          <a:ln>
            <a:noFill/>
          </a:ln>
        </p:spPr>
      </p:pic>
      <p:sp>
        <p:nvSpPr>
          <p:cNvPr id="266" name="Google Shape;266;p37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2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7" name="Google Shape;267;p37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Thank You</a:t>
            </a:r>
            <a:endParaRPr/>
          </a:p>
        </p:txBody>
      </p:sp>
      <p:pic>
        <p:nvPicPr>
          <p:cNvPr id="268" name="Google Shape;268;p3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269" name="Google Shape;269;p37"/>
          <p:cNvSpPr/>
          <p:nvPr/>
        </p:nvSpPr>
        <p:spPr>
          <a:xfrm rot="5400000" flipH="1">
            <a:off x="-2058944" y="4401414"/>
            <a:ext cx="3801492" cy="1097456"/>
          </a:xfrm>
          <a:custGeom>
            <a:avLst/>
            <a:gdLst/>
            <a:ahLst/>
            <a:cxnLst/>
            <a:rect l="l" t="t" r="r" b="b"/>
            <a:pathLst>
              <a:path w="3801492" h="1097456" extrusionOk="0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669BB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0" name="Google Shape;270;p37"/>
          <p:cNvPicPr preferRelativeResize="0"/>
          <p:nvPr/>
        </p:nvPicPr>
        <p:blipFill rotWithShape="1">
          <a:blip r:embed="rId5">
            <a:alphaModFix/>
          </a:blip>
          <a:srcRect t="27877" b="25428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20555b5da0b2e7a8b0125b4063a232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07b825fe9b2234ea84872814b078fd7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6D42203-CB6A-460C-AFC5-36FC6D386C66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2.xml><?xml version="1.0" encoding="utf-8"?>
<ds:datastoreItem xmlns:ds="http://schemas.openxmlformats.org/officeDocument/2006/customXml" ds:itemID="{8AEEBA76-6D51-4BEC-9A07-56C3BC8BB03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F13ED16-2BA8-4A35-8B56-12A18F5BE49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</Words>
  <Application>Microsoft Office PowerPoint</Application>
  <PresentationFormat>Widescreen</PresentationFormat>
  <Paragraphs>12</Paragraphs>
  <Slides>18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Calibri</vt:lpstr>
      <vt:lpstr>Arial</vt:lpstr>
      <vt:lpstr>Alexandria</vt:lpstr>
      <vt:lpstr>Chivo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HP 0116</dc:creator>
  <cp:lastModifiedBy>Tareef Al-Kellezli</cp:lastModifiedBy>
  <cp:revision>2</cp:revision>
  <dcterms:modified xsi:type="dcterms:W3CDTF">2025-02-28T13:03:56Z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