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handoutMasterIdLst>
    <p:handoutMasterId r:id="rId11"/>
  </p:handoutMasterIdLst>
  <p:sldIdLst>
    <p:sldId id="257" r:id="rId5"/>
    <p:sldId id="258" r:id="rId6"/>
    <p:sldId id="259" r:id="rId7"/>
    <p:sldId id="260" r:id="rId8"/>
    <p:sldId id="261" r:id="rId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2496">
          <p15:clr>
            <a:srgbClr val="A4A3A4"/>
          </p15:clr>
        </p15:guide>
        <p15:guide id="3" orient="horz" pos="2880">
          <p15:clr>
            <a:srgbClr val="A4A3A4"/>
          </p15:clr>
        </p15:guide>
        <p15:guide id="4" orient="horz" pos="1056">
          <p15:clr>
            <a:srgbClr val="A4A3A4"/>
          </p15:clr>
        </p15:guide>
        <p15:guide id="5" orient="horz" pos="3888">
          <p15:clr>
            <a:srgbClr val="A4A3A4"/>
          </p15:clr>
        </p15:guide>
        <p15:guide id="6" orient="horz" pos="240">
          <p15:clr>
            <a:srgbClr val="A4A3A4"/>
          </p15:clr>
        </p15:guide>
        <p15:guide id="7" pos="3839">
          <p15:clr>
            <a:srgbClr val="A4A3A4"/>
          </p15:clr>
        </p15:guide>
        <p15:guide id="8" pos="527">
          <p15:clr>
            <a:srgbClr val="A4A3A4"/>
          </p15:clr>
        </p15:guide>
        <p15:guide id="9" pos="815">
          <p15:clr>
            <a:srgbClr val="A4A3A4"/>
          </p15:clr>
        </p15:guide>
        <p15:guide id="10" pos="6863">
          <p15:clr>
            <a:srgbClr val="A4A3A4"/>
          </p15:clr>
        </p15:guide>
        <p15:guide id="11" pos="6143">
          <p15:clr>
            <a:srgbClr val="A4A3A4"/>
          </p15:clr>
        </p15:guide>
        <p15:guide id="12" pos="470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88" d="100"/>
          <a:sy n="88" d="100"/>
        </p:scale>
        <p:origin x="494" y="62"/>
      </p:cViewPr>
      <p:guideLst>
        <p:guide orient="horz" pos="2160"/>
        <p:guide orient="horz" pos="2496"/>
        <p:guide orient="horz" pos="2880"/>
        <p:guide orient="horz" pos="1056"/>
        <p:guide orient="horz" pos="3888"/>
        <p:guide orient="horz" pos="240"/>
        <p:guide pos="3839"/>
        <p:guide pos="527"/>
        <p:guide pos="815"/>
        <p:guide pos="6863"/>
        <p:guide pos="6143"/>
        <p:guide pos="4703"/>
      </p:guideLst>
    </p:cSldViewPr>
  </p:slideViewPr>
  <p:notesTextViewPr>
    <p:cViewPr>
      <p:scale>
        <a:sx n="1" d="1"/>
        <a:sy n="1" d="1"/>
      </p:scale>
      <p:origin x="0" y="0"/>
    </p:cViewPr>
  </p:notesTextViewPr>
  <p:notesViewPr>
    <p:cSldViewPr>
      <p:cViewPr varScale="1">
        <p:scale>
          <a:sx n="76" d="100"/>
          <a:sy n="76" d="100"/>
        </p:scale>
        <p:origin x="1680"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A5A207F-0F91-42F2-96D0-049C6003623B}" type="datetimeFigureOut">
              <a:rPr lang="en-US"/>
              <a:t>3/16/2024</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C567D4A-04CB-4EDF-8FB1-342A02FC8EC5}" type="slidenum">
              <a:rPr/>
              <a:t>‹#›</a:t>
            </a:fld>
            <a:endParaRPr/>
          </a:p>
        </p:txBody>
      </p:sp>
    </p:spTree>
    <p:extLst>
      <p:ext uri="{BB962C8B-B14F-4D97-AF65-F5344CB8AC3E}">
        <p14:creationId xmlns:p14="http://schemas.microsoft.com/office/powerpoint/2010/main" val="15801253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CC13F5-F2B1-464B-BE8F-27ABFBD2FBDE}" type="datetimeFigureOut">
              <a:rPr lang="en-US"/>
              <a:t>3/16/2024</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61351F-DBB1-4664-ADA9-83BC7CB8848D}" type="slidenum">
              <a:rPr/>
              <a:t>‹#›</a:t>
            </a:fld>
            <a:endParaRPr/>
          </a:p>
        </p:txBody>
      </p:sp>
    </p:spTree>
    <p:extLst>
      <p:ext uri="{BB962C8B-B14F-4D97-AF65-F5344CB8AC3E}">
        <p14:creationId xmlns:p14="http://schemas.microsoft.com/office/powerpoint/2010/main" val="364236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93814" y="990600"/>
            <a:ext cx="8458200" cy="3200400"/>
          </a:xfrm>
        </p:spPr>
        <p:txBody>
          <a:bodyPr>
            <a:normAutofit/>
          </a:bodyPr>
          <a:lstStyle>
            <a:lvl1pPr>
              <a:defRPr sz="6000"/>
            </a:lvl1pPr>
          </a:lstStyle>
          <a:p>
            <a:r>
              <a:rPr lang="en-US" smtClean="0"/>
              <a:t>Click to edit Master title style</a:t>
            </a:r>
            <a:endParaRPr/>
          </a:p>
        </p:txBody>
      </p:sp>
      <p:sp>
        <p:nvSpPr>
          <p:cNvPr id="3" name="Subtitle 2"/>
          <p:cNvSpPr>
            <a:spLocks noGrp="1"/>
          </p:cNvSpPr>
          <p:nvPr>
            <p:ph type="subTitle" idx="1"/>
          </p:nvPr>
        </p:nvSpPr>
        <p:spPr>
          <a:xfrm>
            <a:off x="1293813" y="4267200"/>
            <a:ext cx="8458200" cy="1371600"/>
          </a:xfrm>
          <a:noFill/>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99D2A58A-F6A3-44B4-8553-CA3EAF252FB7}" type="datetime1">
              <a:rPr lang="en-US" smtClean="0"/>
              <a:t>3/16/2024</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287859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DD05BD3E-AD23-4233-B7FD-BCC74AA741B1}" type="datetime1">
              <a:rPr lang="en-US" smtClean="0"/>
              <a:t>3/16/2024</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2194492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3813" y="2057400"/>
            <a:ext cx="8458201" cy="2666999"/>
          </a:xfrm>
        </p:spPr>
        <p:txBody>
          <a:bodyPr anchor="b">
            <a:normAutofit/>
          </a:bodyPr>
          <a:lstStyle>
            <a:lvl1pPr algn="l">
              <a:defRPr sz="4800" b="0" i="0" cap="none" baseline="0"/>
            </a:lvl1pPr>
          </a:lstStyle>
          <a:p>
            <a:r>
              <a:rPr lang="en-US" smtClean="0"/>
              <a:t>Click to edit Master title style</a:t>
            </a:r>
            <a:endParaRPr/>
          </a:p>
        </p:txBody>
      </p:sp>
      <p:sp>
        <p:nvSpPr>
          <p:cNvPr id="3" name="Text Placeholder 2"/>
          <p:cNvSpPr>
            <a:spLocks noGrp="1"/>
          </p:cNvSpPr>
          <p:nvPr>
            <p:ph type="body" idx="1"/>
          </p:nvPr>
        </p:nvSpPr>
        <p:spPr>
          <a:xfrm>
            <a:off x="1293813" y="4876800"/>
            <a:ext cx="8458201" cy="1143000"/>
          </a:xfrm>
          <a:noFill/>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1F85C56-1C19-4454-A6D4-FDB294070137}" type="datetime1">
              <a:rPr lang="en-US" smtClean="0"/>
              <a:t>3/16/2024</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221561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293812" y="1676400"/>
            <a:ext cx="4700016" cy="4495800"/>
          </a:xfrm>
        </p:spPr>
        <p:txBody>
          <a:bodyPr>
            <a:normAutofit/>
          </a:bodyPr>
          <a:lstStyle>
            <a:lvl1pPr>
              <a:defRPr sz="24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02035" y="1676401"/>
            <a:ext cx="4700016" cy="4495800"/>
          </a:xfrm>
        </p:spPr>
        <p:txBody>
          <a:bodyPr>
            <a:normAutofit/>
          </a:bodyPr>
          <a:lstStyle>
            <a:lvl1pPr>
              <a:defRPr sz="24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9CAAEA3F-BC83-4494-8BB2-CF9729692A8C}" type="datetime1">
              <a:rPr lang="en-US" smtClean="0"/>
              <a:t>3/16/2024</a:t>
            </a:fld>
            <a:endParaRPr lang="en-US"/>
          </a:p>
        </p:txBody>
      </p:sp>
      <p:sp>
        <p:nvSpPr>
          <p:cNvPr id="6" name="Footer Placeholder 5"/>
          <p:cNvSpPr>
            <a:spLocks noGrp="1"/>
          </p:cNvSpPr>
          <p:nvPr>
            <p:ph type="ftr" sz="quarter" idx="11"/>
          </p:nvPr>
        </p:nvSpPr>
        <p:spPr/>
        <p:txBody>
          <a:bodyPr/>
          <a:lstStyle/>
          <a:p>
            <a:r>
              <a:rPr lang="en-US"/>
              <a:t>Add a footer</a:t>
            </a:r>
          </a:p>
        </p:txBody>
      </p:sp>
      <p:sp>
        <p:nvSpPr>
          <p:cNvPr id="7" name="Slide Number Placeholder 6"/>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2193451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93813" y="381000"/>
            <a:ext cx="9601200"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293813" y="1676399"/>
            <a:ext cx="4701142" cy="762001"/>
          </a:xfrm>
        </p:spPr>
        <p:txBody>
          <a:bodyPr anchor="ctr">
            <a:noAutofit/>
          </a:bodyP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3813" y="2516457"/>
            <a:ext cx="4701142" cy="3655743"/>
          </a:xfrm>
        </p:spPr>
        <p:txBody>
          <a:bodyPr/>
          <a:lstStyle>
            <a:lvl1pPr>
              <a:defRPr sz="22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91754" y="1676399"/>
            <a:ext cx="4703259" cy="762001"/>
          </a:xfrm>
        </p:spPr>
        <p:txBody>
          <a:bodyPr anchor="ctr">
            <a:noAutofit/>
          </a:bodyP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91754" y="2516457"/>
            <a:ext cx="4703259" cy="3655743"/>
          </a:xfrm>
        </p:spPr>
        <p:txBody>
          <a:bodyPr/>
          <a:lstStyle>
            <a:lvl1pPr>
              <a:defRPr sz="22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B48BCFC3-C38C-4973-9593-9C0AA203E374}" type="datetime1">
              <a:rPr lang="en-US" smtClean="0"/>
              <a:t>3/16/2024</a:t>
            </a:fld>
            <a:endParaRPr lang="en-US"/>
          </a:p>
        </p:txBody>
      </p:sp>
      <p:sp>
        <p:nvSpPr>
          <p:cNvPr id="8" name="Footer Placeholder 7"/>
          <p:cNvSpPr>
            <a:spLocks noGrp="1"/>
          </p:cNvSpPr>
          <p:nvPr>
            <p:ph type="ftr" sz="quarter" idx="11"/>
          </p:nvPr>
        </p:nvSpPr>
        <p:spPr/>
        <p:txBody>
          <a:bodyPr/>
          <a:lstStyle/>
          <a:p>
            <a:r>
              <a:rPr lang="en-US"/>
              <a:t>Add a footer</a:t>
            </a:r>
          </a:p>
        </p:txBody>
      </p:sp>
      <p:sp>
        <p:nvSpPr>
          <p:cNvPr id="9" name="Slide Number Placeholder 8"/>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3057684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7B00E9B8-A638-47B9-8EAF-A06FB35BB403}" type="datetime1">
              <a:rPr lang="en-US" smtClean="0"/>
              <a:t>3/16/2024</a:t>
            </a:fld>
            <a:endParaRPr lang="en-US"/>
          </a:p>
        </p:txBody>
      </p:sp>
      <p:sp>
        <p:nvSpPr>
          <p:cNvPr id="4" name="Footer Placeholder 3"/>
          <p:cNvSpPr>
            <a:spLocks noGrp="1"/>
          </p:cNvSpPr>
          <p:nvPr>
            <p:ph type="ftr" sz="quarter" idx="11"/>
          </p:nvPr>
        </p:nvSpPr>
        <p:spPr/>
        <p:txBody>
          <a:bodyPr/>
          <a:lstStyle/>
          <a:p>
            <a:r>
              <a:rPr lang="en-US"/>
              <a:t>Add a footer</a:t>
            </a:r>
          </a:p>
        </p:txBody>
      </p:sp>
      <p:sp>
        <p:nvSpPr>
          <p:cNvPr id="5" name="Slide Number Placeholder 4"/>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95118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0414C0-40BC-46FB-ADE3-F7141007B5FB}" type="datetime1">
              <a:rPr lang="en-US" smtClean="0"/>
              <a:t>3/16/2024</a:t>
            </a:fld>
            <a:endParaRPr lang="en-US"/>
          </a:p>
        </p:txBody>
      </p:sp>
      <p:sp>
        <p:nvSpPr>
          <p:cNvPr id="3" name="Footer Placeholder 2"/>
          <p:cNvSpPr>
            <a:spLocks noGrp="1"/>
          </p:cNvSpPr>
          <p:nvPr>
            <p:ph type="ftr" sz="quarter" idx="11"/>
          </p:nvPr>
        </p:nvSpPr>
        <p:spPr/>
        <p:txBody>
          <a:bodyPr/>
          <a:lstStyle/>
          <a:p>
            <a:r>
              <a:rPr lang="en-US"/>
              <a:t>Add a footer</a:t>
            </a:r>
          </a:p>
        </p:txBody>
      </p:sp>
      <p:sp>
        <p:nvSpPr>
          <p:cNvPr id="4" name="Slide Number Placeholder 3"/>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3339154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0811" y="1676400"/>
            <a:ext cx="3810000" cy="2438400"/>
          </a:xfrm>
        </p:spPr>
        <p:txBody>
          <a:bodyPr anchor="b">
            <a:normAutofit/>
          </a:bodyPr>
          <a:lstStyle>
            <a:lvl1pPr algn="l">
              <a:defRPr sz="3200" b="0"/>
            </a:lvl1pPr>
          </a:lstStyle>
          <a:p>
            <a:r>
              <a:rPr lang="en-US" smtClean="0"/>
              <a:t>Click to edit Master title style</a:t>
            </a:r>
            <a:endParaRPr/>
          </a:p>
        </p:txBody>
      </p:sp>
      <p:sp>
        <p:nvSpPr>
          <p:cNvPr id="3" name="Content Placeholder 2"/>
          <p:cNvSpPr>
            <a:spLocks noGrp="1"/>
          </p:cNvSpPr>
          <p:nvPr>
            <p:ph idx="1"/>
          </p:nvPr>
        </p:nvSpPr>
        <p:spPr>
          <a:xfrm>
            <a:off x="1293813" y="685800"/>
            <a:ext cx="61722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770811" y="4191000"/>
            <a:ext cx="3810000" cy="1524000"/>
          </a:xfrm>
          <a:noFill/>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018BC97-2F5E-4770-AEEF-8F2730A3EA80}" type="datetime1">
              <a:rPr lang="en-US" smtClean="0"/>
              <a:t>3/16/2024</a:t>
            </a:fld>
            <a:endParaRPr lang="en-US"/>
          </a:p>
        </p:txBody>
      </p:sp>
      <p:sp>
        <p:nvSpPr>
          <p:cNvPr id="6" name="Footer Placeholder 5"/>
          <p:cNvSpPr>
            <a:spLocks noGrp="1"/>
          </p:cNvSpPr>
          <p:nvPr>
            <p:ph type="ftr" sz="quarter" idx="11"/>
          </p:nvPr>
        </p:nvSpPr>
        <p:spPr/>
        <p:txBody>
          <a:bodyPr/>
          <a:lstStyle/>
          <a:p>
            <a:r>
              <a:rPr lang="en-US"/>
              <a:t>Add a footer</a:t>
            </a:r>
          </a:p>
        </p:txBody>
      </p:sp>
      <p:sp>
        <p:nvSpPr>
          <p:cNvPr id="7" name="Slide Number Placeholder 6"/>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3228037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0812" y="1676400"/>
            <a:ext cx="3810000" cy="2438400"/>
          </a:xfrm>
        </p:spPr>
        <p:txBody>
          <a:bodyPr anchor="b">
            <a:noAutofit/>
          </a:bodyPr>
          <a:lstStyle>
            <a:lvl1pPr algn="l">
              <a:defRPr sz="3200" b="0"/>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522412" y="0"/>
            <a:ext cx="5943601" cy="6858000"/>
          </a:xfr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7770812" y="4191000"/>
            <a:ext cx="3810000" cy="1524000"/>
          </a:xfrm>
          <a:noFill/>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Tree>
    <p:extLst>
      <p:ext uri="{BB962C8B-B14F-4D97-AF65-F5344CB8AC3E}">
        <p14:creationId xmlns:p14="http://schemas.microsoft.com/office/powerpoint/2010/main" val="209995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1600200">
              <a:defRPr/>
            </a:lvl6pPr>
            <a:lvl7pPr marL="1874520">
              <a:defRPr/>
            </a:lvl7pPr>
            <a:lvl8pPr marL="2148840">
              <a:defRPr/>
            </a:lvl8pPr>
            <a:lvl9pPr marL="2423160">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3B8F513F-1C7D-48A3-9E66-761794785CC6}" type="datetime1">
              <a:rPr lang="en-US" smtClean="0"/>
              <a:t>3/16/2024</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338703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52014" y="381000"/>
            <a:ext cx="1904998" cy="5791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293814" y="381000"/>
            <a:ext cx="8305800" cy="5791200"/>
          </a:xfrm>
        </p:spPr>
        <p:txBody>
          <a:bodyPr vert="eaVert"/>
          <a:lstStyle>
            <a:lvl5pPr>
              <a:defRPr/>
            </a:lvl5pPr>
            <a:lvl6pPr>
              <a:defRPr/>
            </a:lvl6pPr>
            <a:lvl7pPr>
              <a:defRPr/>
            </a:lvl7pPr>
            <a:lvl8pPr>
              <a:defRPr/>
            </a:lvl8pPr>
            <a:lvl9pP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05BC340-5827-402A-ABD7-86B6900F77A8}" type="datetime1">
              <a:rPr lang="en-US" smtClean="0"/>
              <a:t>3/16/2024</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81FEFA0A-2F20-4B60-98C6-5FFDA469AA1C}" type="slidenum">
              <a:rPr lang="en-US" smtClean="0"/>
              <a:t>‹#›</a:t>
            </a:fld>
            <a:endParaRPr lang="en-US"/>
          </a:p>
        </p:txBody>
      </p:sp>
    </p:spTree>
    <p:extLst>
      <p:ext uri="{BB962C8B-B14F-4D97-AF65-F5344CB8AC3E}">
        <p14:creationId xmlns:p14="http://schemas.microsoft.com/office/powerpoint/2010/main" val="61985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93813" y="381000"/>
            <a:ext cx="9601200" cy="1143000"/>
          </a:xfrm>
          <a:prstGeom prst="rect">
            <a:avLst/>
          </a:prstGeom>
        </p:spPr>
        <p:txBody>
          <a:bodyPr vert="horz" lIns="91440" tIns="45720" rIns="91440" bIns="45720"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1293813" y="1676400"/>
            <a:ext cx="9601200" cy="4495800"/>
          </a:xfrm>
          <a:prstGeom prst="rect">
            <a:avLst/>
          </a:prstGeom>
          <a:solidFill>
            <a:schemeClr val="bg2">
              <a:alpha val="70000"/>
            </a:schemeClr>
          </a:solidFill>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1271781" y="6356351"/>
            <a:ext cx="2844059" cy="365125"/>
          </a:xfrm>
          <a:prstGeom prst="rect">
            <a:avLst/>
          </a:prstGeom>
        </p:spPr>
        <p:txBody>
          <a:bodyPr vert="horz" lIns="91440" tIns="45720" rIns="91440" bIns="45720" rtlCol="0" anchor="ctr"/>
          <a:lstStyle>
            <a:lvl1pPr algn="l">
              <a:defRPr sz="1100">
                <a:solidFill>
                  <a:schemeClr val="tx1"/>
                </a:solidFill>
              </a:defRPr>
            </a:lvl1pPr>
          </a:lstStyle>
          <a:p>
            <a:fld id="{41B0D41C-F0D3-49F0-8041-67FC705A40C6}" type="datetime1">
              <a:rPr lang="en-US" smtClean="0"/>
              <a:pPr/>
              <a:t>3/16/2024</a:t>
            </a:fld>
            <a:endParaRPr lang="en-US"/>
          </a:p>
        </p:txBody>
      </p:sp>
      <p:sp>
        <p:nvSpPr>
          <p:cNvPr id="5" name="Footer Placeholder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100">
                <a:solidFill>
                  <a:schemeClr val="tx1"/>
                </a:solidFill>
              </a:defRPr>
            </a:lvl1pPr>
          </a:lstStyle>
          <a:p>
            <a:r>
              <a:rPr lang="en-US"/>
              <a:t>Add a footer</a:t>
            </a:r>
          </a:p>
        </p:txBody>
      </p:sp>
      <p:sp>
        <p:nvSpPr>
          <p:cNvPr id="6" name="Slide Number Placeholder 5"/>
          <p:cNvSpPr>
            <a:spLocks noGrp="1"/>
          </p:cNvSpPr>
          <p:nvPr>
            <p:ph type="sldNum" sz="quarter" idx="4"/>
          </p:nvPr>
        </p:nvSpPr>
        <p:spPr>
          <a:xfrm>
            <a:off x="8051225" y="6356351"/>
            <a:ext cx="2844059" cy="365125"/>
          </a:xfrm>
          <a:prstGeom prst="rect">
            <a:avLst/>
          </a:prstGeom>
        </p:spPr>
        <p:txBody>
          <a:bodyPr vert="horz" lIns="91440" tIns="45720" rIns="91440" bIns="45720" rtlCol="0" anchor="ctr"/>
          <a:lstStyle>
            <a:lvl1pPr algn="r">
              <a:defRPr sz="1100">
                <a:solidFill>
                  <a:schemeClr val="tx1"/>
                </a:solidFill>
              </a:defRPr>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26957396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3838" indent="-228600" algn="l" defTabSz="914400" rtl="0" eaLnBrk="1" latinLnBrk="0" hangingPunct="1">
        <a:lnSpc>
          <a:spcPct val="90000"/>
        </a:lnSpc>
        <a:spcBef>
          <a:spcPts val="1600"/>
        </a:spcBef>
        <a:buClr>
          <a:schemeClr val="accent6"/>
        </a:buClr>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6"/>
        </a:buClr>
        <a:buFont typeface="Euphemia"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Clr>
          <a:schemeClr val="accent6"/>
        </a:buClr>
        <a:buFont typeface="Euphemia"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Clr>
          <a:schemeClr val="accent6"/>
        </a:buClr>
        <a:buFont typeface="Euphemia"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Clr>
          <a:schemeClr val="accent6"/>
        </a:buClr>
        <a:buFont typeface="Euphemia" pitchFamily="34" charset="0"/>
        <a:buChar char="–"/>
        <a:defRPr sz="1600" kern="1200">
          <a:solidFill>
            <a:schemeClr val="tx1"/>
          </a:solidFill>
          <a:latin typeface="+mn-lt"/>
          <a:ea typeface="+mn-ea"/>
          <a:cs typeface="+mn-cs"/>
        </a:defRPr>
      </a:lvl5pPr>
      <a:lvl6pPr marL="160020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7pPr>
      <a:lvl8pPr marL="214884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8pPr>
      <a:lvl9pPr marL="242316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Software piracy</a:t>
            </a:r>
            <a:endParaRPr lang="en-US" dirty="0"/>
          </a:p>
        </p:txBody>
      </p:sp>
      <p:sp>
        <p:nvSpPr>
          <p:cNvPr id="3" name="Subtitle 2"/>
          <p:cNvSpPr>
            <a:spLocks noGrp="1"/>
          </p:cNvSpPr>
          <p:nvPr>
            <p:ph type="subTitle" idx="1"/>
          </p:nvPr>
        </p:nvSpPr>
        <p:spPr>
          <a:xfrm>
            <a:off x="1263923" y="4495800"/>
            <a:ext cx="8458200" cy="1371600"/>
          </a:xfrm>
        </p:spPr>
        <p:txBody>
          <a:bodyPr>
            <a:normAutofit/>
          </a:bodyPr>
          <a:lstStyle/>
          <a:p>
            <a:r>
              <a:rPr lang="en-US" sz="2900" dirty="0" smtClean="0"/>
              <a:t>Prepared by: </a:t>
            </a:r>
          </a:p>
          <a:p>
            <a:r>
              <a:rPr lang="en-US" sz="2900" dirty="0" smtClean="0">
                <a:solidFill>
                  <a:srgbClr val="7030A0"/>
                </a:solidFill>
              </a:rPr>
              <a:t>Tahani Hussain</a:t>
            </a:r>
            <a:endParaRPr lang="en-US" sz="2900" dirty="0">
              <a:solidFill>
                <a:srgbClr val="7030A0"/>
              </a:solidFill>
            </a:endParaRPr>
          </a:p>
        </p:txBody>
      </p:sp>
    </p:spTree>
    <p:extLst>
      <p:ext uri="{BB962C8B-B14F-4D97-AF65-F5344CB8AC3E}">
        <p14:creationId xmlns:p14="http://schemas.microsoft.com/office/powerpoint/2010/main" val="752280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20921" y="152400"/>
            <a:ext cx="10744201" cy="1143000"/>
          </a:xfrm>
        </p:spPr>
        <p:txBody>
          <a:bodyPr/>
          <a:lstStyle/>
          <a:p>
            <a:r>
              <a:rPr lang="en-US" dirty="0" smtClean="0"/>
              <a:t>Introduction:</a:t>
            </a:r>
            <a:endParaRPr lang="en-US" dirty="0"/>
          </a:p>
        </p:txBody>
      </p:sp>
      <p:sp>
        <p:nvSpPr>
          <p:cNvPr id="14" name="Content Placeholder 13"/>
          <p:cNvSpPr>
            <a:spLocks noGrp="1"/>
          </p:cNvSpPr>
          <p:nvPr>
            <p:ph idx="1"/>
          </p:nvPr>
        </p:nvSpPr>
        <p:spPr>
          <a:xfrm>
            <a:off x="150812" y="1524000"/>
            <a:ext cx="10744201" cy="4953000"/>
          </a:xfrm>
        </p:spPr>
        <p:txBody>
          <a:bodyPr>
            <a:normAutofit/>
          </a:bodyPr>
          <a:lstStyle/>
          <a:p>
            <a:pPr lvl="0"/>
            <a:r>
              <a:rPr lang="en-US" dirty="0" smtClean="0"/>
              <a:t>Software </a:t>
            </a:r>
            <a:r>
              <a:rPr lang="en-US" dirty="0"/>
              <a:t>piracy is one of the most influential factors threatening the </a:t>
            </a:r>
          </a:p>
          <a:p>
            <a:pPr lvl="0"/>
            <a:r>
              <a:rPr lang="en-US" dirty="0"/>
              <a:t>software industry in its effort to create a global marketplace for its </a:t>
            </a:r>
            <a:r>
              <a:rPr lang="en-US" dirty="0" smtClean="0"/>
              <a:t>products.</a:t>
            </a:r>
          </a:p>
          <a:p>
            <a:pPr lvl="0"/>
            <a:r>
              <a:rPr lang="en-US" dirty="0" smtClean="0"/>
              <a:t>According </a:t>
            </a:r>
            <a:r>
              <a:rPr lang="en-US" dirty="0"/>
              <a:t>to the BSA (Business Software Alliance, 2008), the software </a:t>
            </a:r>
          </a:p>
          <a:p>
            <a:pPr lvl="0"/>
            <a:r>
              <a:rPr lang="en-US" dirty="0"/>
              <a:t>industry lost US$48 billion worldwide from piracy in 2008. </a:t>
            </a:r>
            <a:endParaRPr lang="en-US" dirty="0" smtClean="0"/>
          </a:p>
          <a:p>
            <a:pPr lvl="0"/>
            <a:r>
              <a:rPr lang="en-US" dirty="0" smtClean="0"/>
              <a:t>The </a:t>
            </a:r>
            <a:r>
              <a:rPr lang="en-US" dirty="0"/>
              <a:t>rate of software piracy reached </a:t>
            </a:r>
            <a:r>
              <a:rPr lang="en-US" dirty="0" smtClean="0"/>
              <a:t>40% </a:t>
            </a:r>
            <a:r>
              <a:rPr lang="en-US" dirty="0"/>
              <a:t>worldwide in </a:t>
            </a:r>
            <a:r>
              <a:rPr lang="en-US" dirty="0" smtClean="0"/>
              <a:t>2007.</a:t>
            </a:r>
          </a:p>
          <a:p>
            <a:pPr lvl="0"/>
            <a:r>
              <a:rPr lang="en-US" dirty="0" smtClean="0"/>
              <a:t>software </a:t>
            </a:r>
            <a:r>
              <a:rPr lang="en-US" dirty="0"/>
              <a:t>piracy defined as “the illegal copying of computer software”. </a:t>
            </a:r>
          </a:p>
          <a:p>
            <a:pPr lvl="0"/>
            <a:r>
              <a:rPr lang="en-US" dirty="0"/>
              <a:t>The issue of software piracy has been drawing attentions in mainstream </a:t>
            </a:r>
            <a:r>
              <a:rPr lang="en-US" dirty="0" smtClean="0"/>
              <a:t>research </a:t>
            </a:r>
            <a:r>
              <a:rPr lang="en-US" dirty="0"/>
              <a:t>for years, but its findings are limited and related theories have yet to be established.</a:t>
            </a:r>
          </a:p>
        </p:txBody>
      </p:sp>
    </p:spTree>
    <p:extLst>
      <p:ext uri="{BB962C8B-B14F-4D97-AF65-F5344CB8AC3E}">
        <p14:creationId xmlns:p14="http://schemas.microsoft.com/office/powerpoint/2010/main" val="108181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012" y="381000"/>
            <a:ext cx="10668001" cy="1143000"/>
          </a:xfrm>
        </p:spPr>
        <p:txBody>
          <a:bodyPr/>
          <a:lstStyle/>
          <a:p>
            <a:r>
              <a:rPr lang="en-US" dirty="0" smtClean="0"/>
              <a:t>Problem:</a:t>
            </a:r>
            <a:endParaRPr lang="en-US" dirty="0"/>
          </a:p>
        </p:txBody>
      </p:sp>
      <p:sp>
        <p:nvSpPr>
          <p:cNvPr id="3" name="Content Placeholder 2"/>
          <p:cNvSpPr>
            <a:spLocks noGrp="1"/>
          </p:cNvSpPr>
          <p:nvPr>
            <p:ph idx="1"/>
          </p:nvPr>
        </p:nvSpPr>
        <p:spPr>
          <a:xfrm>
            <a:off x="227012" y="1676400"/>
            <a:ext cx="11582400" cy="4876800"/>
          </a:xfrm>
        </p:spPr>
        <p:txBody>
          <a:bodyPr>
            <a:normAutofit fontScale="92500"/>
          </a:bodyPr>
          <a:lstStyle/>
          <a:p>
            <a:pPr lvl="0"/>
            <a:r>
              <a:rPr lang="en-US" dirty="0" smtClean="0"/>
              <a:t>Software </a:t>
            </a:r>
            <a:r>
              <a:rPr lang="en-US" dirty="0"/>
              <a:t>piracy directly affects the profitability of software industry. </a:t>
            </a:r>
          </a:p>
          <a:p>
            <a:pPr lvl="0"/>
            <a:r>
              <a:rPr lang="en-US" dirty="0"/>
              <a:t>While software piracy is a prevalent in countries of various geographic, </a:t>
            </a:r>
            <a:r>
              <a:rPr lang="en-US" dirty="0" smtClean="0"/>
              <a:t>cultural </a:t>
            </a:r>
            <a:r>
              <a:rPr lang="en-US" dirty="0"/>
              <a:t>and economic natures, it is widespread phenomena in Eastern </a:t>
            </a:r>
            <a:r>
              <a:rPr lang="en-US" dirty="0" smtClean="0"/>
              <a:t>Europe </a:t>
            </a:r>
            <a:r>
              <a:rPr lang="en-US" dirty="0"/>
              <a:t>(68%), Latin America (65%), and Middle East Asia &amp; Africa (60%) </a:t>
            </a:r>
            <a:r>
              <a:rPr lang="en-US" dirty="0" smtClean="0"/>
              <a:t>(</a:t>
            </a:r>
            <a:r>
              <a:rPr lang="en-US" dirty="0"/>
              <a:t>BSA, 2008).  </a:t>
            </a:r>
          </a:p>
          <a:p>
            <a:pPr lvl="0"/>
            <a:r>
              <a:rPr lang="en-US" dirty="0" smtClean="0"/>
              <a:t>Saudi Arabia </a:t>
            </a:r>
            <a:r>
              <a:rPr lang="en-US" dirty="0"/>
              <a:t>is one of the countries with a severe software piracy problem </a:t>
            </a:r>
            <a:r>
              <a:rPr lang="en-US" dirty="0" smtClean="0"/>
              <a:t>with </a:t>
            </a:r>
            <a:r>
              <a:rPr lang="en-US" dirty="0"/>
              <a:t>62% of the piracy rate (Nation Master, 2009).  </a:t>
            </a:r>
          </a:p>
          <a:p>
            <a:pPr lvl="0"/>
            <a:r>
              <a:rPr lang="en-US" dirty="0"/>
              <a:t>Saudi Arabia</a:t>
            </a:r>
            <a:r>
              <a:rPr lang="en-US" dirty="0" smtClean="0"/>
              <a:t> </a:t>
            </a:r>
            <a:r>
              <a:rPr lang="en-US" dirty="0"/>
              <a:t>business software sector lost US$52 million in 2007 (IIPA, 2008) </a:t>
            </a:r>
            <a:r>
              <a:rPr lang="en-US" dirty="0" smtClean="0"/>
              <a:t>due </a:t>
            </a:r>
            <a:r>
              <a:rPr lang="en-US" dirty="0"/>
              <a:t>to software piracy.  </a:t>
            </a:r>
            <a:endParaRPr lang="en-US" dirty="0" smtClean="0"/>
          </a:p>
          <a:p>
            <a:pPr lvl="0"/>
            <a:r>
              <a:rPr lang="en-US" dirty="0"/>
              <a:t>In </a:t>
            </a:r>
            <a:r>
              <a:rPr lang="en-US" dirty="0" smtClean="0"/>
              <a:t>1998, </a:t>
            </a:r>
            <a:r>
              <a:rPr lang="en-US" dirty="0"/>
              <a:t>Saudi Arabia</a:t>
            </a:r>
            <a:r>
              <a:rPr lang="en-US" dirty="0" smtClean="0"/>
              <a:t> </a:t>
            </a:r>
            <a:r>
              <a:rPr lang="en-US" dirty="0"/>
              <a:t>national assembly passed the intellectual property law, </a:t>
            </a:r>
            <a:r>
              <a:rPr lang="en-US" dirty="0" smtClean="0"/>
              <a:t>criminating </a:t>
            </a:r>
            <a:r>
              <a:rPr lang="en-US" dirty="0"/>
              <a:t>the act of software piracy, and setting penalties against </a:t>
            </a:r>
            <a:r>
              <a:rPr lang="en-US" dirty="0" smtClean="0"/>
              <a:t>those </a:t>
            </a:r>
            <a:r>
              <a:rPr lang="en-US" dirty="0"/>
              <a:t>who facilitate this act. </a:t>
            </a:r>
            <a:endParaRPr lang="en-US" dirty="0" smtClean="0"/>
          </a:p>
          <a:p>
            <a:pPr lvl="0"/>
            <a:r>
              <a:rPr lang="en-US" dirty="0" smtClean="0"/>
              <a:t>The </a:t>
            </a:r>
            <a:r>
              <a:rPr lang="en-US" dirty="0"/>
              <a:t>law was passed mainly to satisfy the </a:t>
            </a:r>
            <a:r>
              <a:rPr lang="en-US" dirty="0" smtClean="0"/>
              <a:t>requirements </a:t>
            </a:r>
            <a:r>
              <a:rPr lang="en-US" dirty="0"/>
              <a:t>of the World Trade Organization (WTO) agreement. </a:t>
            </a:r>
          </a:p>
          <a:p>
            <a:pPr lvl="0"/>
            <a:endParaRPr lang="en-US" dirty="0"/>
          </a:p>
          <a:p>
            <a:endParaRPr lang="en-US" dirty="0"/>
          </a:p>
        </p:txBody>
      </p:sp>
    </p:spTree>
    <p:extLst>
      <p:ext uri="{BB962C8B-B14F-4D97-AF65-F5344CB8AC3E}">
        <p14:creationId xmlns:p14="http://schemas.microsoft.com/office/powerpoint/2010/main" val="308825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207" y="304800"/>
            <a:ext cx="9601200" cy="1143000"/>
          </a:xfrm>
        </p:spPr>
        <p:txBody>
          <a:bodyPr/>
          <a:lstStyle/>
          <a:p>
            <a:r>
              <a:rPr lang="en-US" dirty="0" smtClean="0"/>
              <a:t>Trying of solving:</a:t>
            </a:r>
            <a:endParaRPr lang="en-US" dirty="0"/>
          </a:p>
        </p:txBody>
      </p:sp>
      <p:sp>
        <p:nvSpPr>
          <p:cNvPr id="11" name="Content Placeholder 10"/>
          <p:cNvSpPr>
            <a:spLocks noGrp="1"/>
          </p:cNvSpPr>
          <p:nvPr>
            <p:ph sz="half" idx="2"/>
          </p:nvPr>
        </p:nvSpPr>
        <p:spPr>
          <a:xfrm>
            <a:off x="684212" y="1676400"/>
            <a:ext cx="10217839" cy="4952999"/>
          </a:xfrm>
        </p:spPr>
        <p:txBody>
          <a:bodyPr>
            <a:normAutofit fontScale="92500" lnSpcReduction="10000"/>
          </a:bodyPr>
          <a:lstStyle/>
          <a:p>
            <a:pPr lvl="0"/>
            <a:r>
              <a:rPr lang="en-US" dirty="0" smtClean="0"/>
              <a:t>The </a:t>
            </a:r>
            <a:r>
              <a:rPr lang="en-US" dirty="0"/>
              <a:t>Saudi Arabia</a:t>
            </a:r>
            <a:r>
              <a:rPr lang="en-US" dirty="0" smtClean="0"/>
              <a:t> Ministry of Information (MOI) made many efforts to enforce the intellectual law, including confiscating pirated software from shops selling them and closures in cases of repeating offences, and blocking the Internet websites offering pirate downloads. </a:t>
            </a:r>
          </a:p>
          <a:p>
            <a:pPr lvl="0"/>
            <a:r>
              <a:rPr lang="en-US" dirty="0" smtClean="0"/>
              <a:t>Despite the efforts exerted by </a:t>
            </a:r>
            <a:r>
              <a:rPr lang="en-US" dirty="0"/>
              <a:t>Saudi Arabia</a:t>
            </a:r>
            <a:r>
              <a:rPr lang="en-US" dirty="0" smtClean="0"/>
              <a:t> government to curb software piracy, the software piracy problem prevails and the rate of software piracy remains quite high in general, due to lack of mandatory minimal sentencing and deterrent penalties by criminal courts. </a:t>
            </a:r>
          </a:p>
          <a:p>
            <a:pPr lvl="0"/>
            <a:r>
              <a:rPr lang="en-US" dirty="0"/>
              <a:t>while the enforcement of the intellectual property law may alleviate the problem, in reality only a few offenders are caught or prosecuted.  </a:t>
            </a:r>
          </a:p>
          <a:p>
            <a:pPr lvl="0"/>
            <a:r>
              <a:rPr lang="en-US" dirty="0"/>
              <a:t>Saudi Arabia</a:t>
            </a:r>
            <a:r>
              <a:rPr lang="en-US" dirty="0" smtClean="0"/>
              <a:t> </a:t>
            </a:r>
            <a:r>
              <a:rPr lang="en-US" dirty="0"/>
              <a:t>is an Islamic country. 98% of its population is Muslim, and most of them are believed to adhere to the Islamic law. </a:t>
            </a:r>
          </a:p>
          <a:p>
            <a:pPr lvl="0"/>
            <a:r>
              <a:rPr lang="en-US" dirty="0"/>
              <a:t>Saudi Arabia</a:t>
            </a:r>
            <a:r>
              <a:rPr lang="en-US" dirty="0" smtClean="0"/>
              <a:t> </a:t>
            </a:r>
            <a:r>
              <a:rPr lang="en-US" dirty="0"/>
              <a:t>is considered as a rich country with GDP of US$140 billion in 2007, and with 12.6% growth rate (CIA World Fact book, 2008). </a:t>
            </a:r>
          </a:p>
          <a:p>
            <a:pPr lvl="0"/>
            <a:endParaRPr lang="en-US" dirty="0" smtClean="0"/>
          </a:p>
          <a:p>
            <a:pPr lvl="0"/>
            <a:endParaRPr lang="en-US" dirty="0"/>
          </a:p>
        </p:txBody>
      </p:sp>
    </p:spTree>
    <p:extLst>
      <p:ext uri="{BB962C8B-B14F-4D97-AF65-F5344CB8AC3E}">
        <p14:creationId xmlns:p14="http://schemas.microsoft.com/office/powerpoint/2010/main" val="3420368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207" y="304800"/>
            <a:ext cx="9601200" cy="1143000"/>
          </a:xfrm>
        </p:spPr>
        <p:txBody>
          <a:bodyPr>
            <a:normAutofit/>
          </a:bodyPr>
          <a:lstStyle/>
          <a:p>
            <a:r>
              <a:rPr lang="en-US" sz="4600" dirty="0" smtClean="0"/>
              <a:t>Solution:</a:t>
            </a:r>
            <a:endParaRPr lang="en-US" sz="4600" dirty="0"/>
          </a:p>
        </p:txBody>
      </p:sp>
      <p:sp>
        <p:nvSpPr>
          <p:cNvPr id="11" name="Content Placeholder 10"/>
          <p:cNvSpPr>
            <a:spLocks noGrp="1"/>
          </p:cNvSpPr>
          <p:nvPr>
            <p:ph sz="half" idx="2"/>
          </p:nvPr>
        </p:nvSpPr>
        <p:spPr>
          <a:xfrm>
            <a:off x="684212" y="2514599"/>
            <a:ext cx="10217839" cy="3657601"/>
          </a:xfrm>
        </p:spPr>
        <p:txBody>
          <a:bodyPr>
            <a:normAutofit/>
          </a:bodyPr>
          <a:lstStyle/>
          <a:p>
            <a:pPr lvl="0"/>
            <a:r>
              <a:rPr lang="en-US" sz="4000" dirty="0" smtClean="0"/>
              <a:t>To </a:t>
            </a:r>
            <a:r>
              <a:rPr lang="en-US" sz="4000" dirty="0"/>
              <a:t>summarize, in our law there is a saying that says: who is feel safe </a:t>
            </a:r>
            <a:r>
              <a:rPr lang="en-US" sz="4000" dirty="0" smtClean="0"/>
              <a:t>from </a:t>
            </a:r>
            <a:r>
              <a:rPr lang="en-US" sz="4000" dirty="0"/>
              <a:t>punishment will misbehaves </a:t>
            </a:r>
          </a:p>
          <a:p>
            <a:pPr lvl="0"/>
            <a:r>
              <a:rPr lang="en-US" sz="4000" dirty="0"/>
              <a:t>Therefore, whoever does this should be prosecuted and whoever does </a:t>
            </a:r>
            <a:r>
              <a:rPr lang="en-US" sz="4000" dirty="0" smtClean="0"/>
              <a:t>should </a:t>
            </a:r>
            <a:r>
              <a:rPr lang="en-US" sz="4000" dirty="0"/>
              <a:t>be arrested </a:t>
            </a:r>
          </a:p>
        </p:txBody>
      </p:sp>
    </p:spTree>
    <p:extLst>
      <p:ext uri="{BB962C8B-B14F-4D97-AF65-F5344CB8AC3E}">
        <p14:creationId xmlns:p14="http://schemas.microsoft.com/office/powerpoint/2010/main" val="2547178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Hexagonal design template">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4"/>
        </a:lnRef>
        <a:fillRef idx="3">
          <a:schemeClr val="accent4"/>
        </a:fillRef>
        <a:effectRef idx="2">
          <a:schemeClr val="accent4"/>
        </a:effectRef>
        <a:fontRef idx="minor">
          <a:schemeClr val="lt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accent4"/>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Hexagonal design slides.potx" id="{12658BD0-7259-4A0F-91D4-55B50BBE9BFD}" vid="{57622FE6-AF39-47E3-8976-1D25291C345B}"/>
    </a:ext>
  </a:extLst>
</a:theme>
</file>

<file path=ppt/theme/theme2.xml><?xml version="1.0" encoding="utf-8"?>
<a:theme xmlns:a="http://schemas.openxmlformats.org/drawingml/2006/main" name="Office Theme">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427FAC-CD3A-494C-985C-09E26C5EA507}">
  <ds:schemaRefs>
    <ds:schemaRef ds:uri="http://schemas.microsoft.com/office/2006/metadata/properties"/>
    <ds:schemaRef ds:uri="http://schemas.microsoft.com/office/2006/documentManagement/types"/>
    <ds:schemaRef ds:uri="http://purl.org/dc/terms/"/>
    <ds:schemaRef ds:uri="http://purl.org/dc/dcmitype/"/>
    <ds:schemaRef ds:uri="http://schemas.microsoft.com/office/infopath/2007/PartnerControls"/>
    <ds:schemaRef ds:uri="http://schemas.openxmlformats.org/package/2006/metadata/core-properties"/>
    <ds:schemaRef ds:uri="http://purl.org/dc/elements/1.1/"/>
    <ds:schemaRef ds:uri="40262f94-9f35-4ac3-9a90-690165a166b7"/>
    <ds:schemaRef ds:uri="a4f35948-e619-41b3-aa29-22878b09cfd2"/>
    <ds:schemaRef ds:uri="http://www.w3.org/XML/1998/namespace"/>
  </ds:schemaRefs>
</ds:datastoreItem>
</file>

<file path=customXml/itemProps2.xml><?xml version="1.0" encoding="utf-8"?>
<ds:datastoreItem xmlns:ds="http://schemas.openxmlformats.org/officeDocument/2006/customXml" ds:itemID="{E5ED73A5-C2D2-4D49-BB89-167E8E32C9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11D6E40-F509-498A-BF02-00C895783B4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Hexagonal design slides</Template>
  <TotalTime>30</TotalTime>
  <Words>473</Words>
  <Application>Microsoft Office PowerPoint</Application>
  <PresentationFormat>Custom</PresentationFormat>
  <Paragraphs>27</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Century Gothic</vt:lpstr>
      <vt:lpstr>Euphemia</vt:lpstr>
      <vt:lpstr>Palatino Linotype</vt:lpstr>
      <vt:lpstr>Hexagonal design template</vt:lpstr>
      <vt:lpstr>Software piracy</vt:lpstr>
      <vt:lpstr>Introduction:</vt:lpstr>
      <vt:lpstr>Problem:</vt:lpstr>
      <vt:lpstr>Trying of solving:</vt:lpstr>
      <vt:lpstr>Solution: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Software piracy</dc:title>
  <dc:creator>mamado</dc:creator>
  <cp:lastModifiedBy>mamado</cp:lastModifiedBy>
  <cp:revision>3</cp:revision>
  <dcterms:created xsi:type="dcterms:W3CDTF">2024-03-16T12:51:48Z</dcterms:created>
  <dcterms:modified xsi:type="dcterms:W3CDTF">2024-03-16T13:21:59Z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74063900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