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notesSlides/notesSlide4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56" r:id="rId1"/>
  </p:sldMasterIdLst>
  <p:notesMasterIdLst>
    <p:notesMasterId r:id="rId44"/>
  </p:notesMasterIdLst>
  <p:handoutMasterIdLst>
    <p:handoutMasterId r:id="rId45"/>
  </p:handoutMasterIdLst>
  <p:sldIdLst>
    <p:sldId id="380" r:id="rId2"/>
    <p:sldId id="381" r:id="rId3"/>
    <p:sldId id="437" r:id="rId4"/>
    <p:sldId id="511" r:id="rId5"/>
    <p:sldId id="513" r:id="rId6"/>
    <p:sldId id="547" r:id="rId7"/>
    <p:sldId id="517" r:id="rId8"/>
    <p:sldId id="548" r:id="rId9"/>
    <p:sldId id="549" r:id="rId10"/>
    <p:sldId id="550" r:id="rId11"/>
    <p:sldId id="551" r:id="rId12"/>
    <p:sldId id="515" r:id="rId13"/>
    <p:sldId id="553" r:id="rId14"/>
    <p:sldId id="552" r:id="rId15"/>
    <p:sldId id="555" r:id="rId16"/>
    <p:sldId id="556" r:id="rId17"/>
    <p:sldId id="554" r:id="rId18"/>
    <p:sldId id="557" r:id="rId19"/>
    <p:sldId id="558" r:id="rId20"/>
    <p:sldId id="559" r:id="rId21"/>
    <p:sldId id="560" r:id="rId22"/>
    <p:sldId id="561" r:id="rId23"/>
    <p:sldId id="563" r:id="rId24"/>
    <p:sldId id="564" r:id="rId25"/>
    <p:sldId id="565" r:id="rId26"/>
    <p:sldId id="566" r:id="rId27"/>
    <p:sldId id="568" r:id="rId28"/>
    <p:sldId id="567" r:id="rId29"/>
    <p:sldId id="569" r:id="rId30"/>
    <p:sldId id="570" r:id="rId31"/>
    <p:sldId id="571" r:id="rId32"/>
    <p:sldId id="572" r:id="rId33"/>
    <p:sldId id="573" r:id="rId34"/>
    <p:sldId id="574" r:id="rId35"/>
    <p:sldId id="575" r:id="rId36"/>
    <p:sldId id="576" r:id="rId37"/>
    <p:sldId id="577" r:id="rId38"/>
    <p:sldId id="578" r:id="rId39"/>
    <p:sldId id="579" r:id="rId40"/>
    <p:sldId id="580" r:id="rId41"/>
    <p:sldId id="510" r:id="rId42"/>
    <p:sldId id="391" r:id="rId43"/>
  </p:sldIdLst>
  <p:sldSz cx="12192000" cy="6858000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CEEE4"/>
    <a:srgbClr val="0B06D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858A1A2-DB83-42CB-A2AF-DC9EBC947A84}" v="915" dt="2023-11-02T04:57:12.561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DA37D80-6434-44D0-A028-1B22A696006F}" styleName="Light Style 3 –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680" autoAdjust="0"/>
    <p:restoredTop sz="94118" autoAdjust="0"/>
  </p:normalViewPr>
  <p:slideViewPr>
    <p:cSldViewPr>
      <p:cViewPr varScale="1">
        <p:scale>
          <a:sx n="104" d="100"/>
          <a:sy n="104" d="100"/>
        </p:scale>
        <p:origin x="810" y="84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viewProps" Target="viewProps.xml"/><Relationship Id="rId50" Type="http://schemas.microsoft.com/office/2016/11/relationships/changesInfo" Target="changesInfos/changesInfo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microsoft.com/office/2015/10/relationships/revisionInfo" Target="revisionInfo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presProps" Target="pres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dima kasasbeh" userId="7131769d280f5f69" providerId="LiveId" clId="{5858A1A2-DB83-42CB-A2AF-DC9EBC947A84}"/>
    <pc:docChg chg="undo custSel addSld delSld modSld sldOrd">
      <pc:chgData name="dima kasasbeh" userId="7131769d280f5f69" providerId="LiveId" clId="{5858A1A2-DB83-42CB-A2AF-DC9EBC947A84}" dt="2023-11-02T05:01:41.271" v="5439" actId="20577"/>
      <pc:docMkLst>
        <pc:docMk/>
      </pc:docMkLst>
      <pc:sldChg chg="modSp mod">
        <pc:chgData name="dima kasasbeh" userId="7131769d280f5f69" providerId="LiveId" clId="{5858A1A2-DB83-42CB-A2AF-DC9EBC947A84}" dt="2023-10-28T17:34:10.928" v="1806" actId="20577"/>
        <pc:sldMkLst>
          <pc:docMk/>
          <pc:sldMk cId="3547415304" sldId="380"/>
        </pc:sldMkLst>
        <pc:spChg chg="mod">
          <ac:chgData name="dima kasasbeh" userId="7131769d280f5f69" providerId="LiveId" clId="{5858A1A2-DB83-42CB-A2AF-DC9EBC947A84}" dt="2023-10-28T17:34:10.928" v="1806" actId="20577"/>
          <ac:spMkLst>
            <pc:docMk/>
            <pc:sldMk cId="3547415304" sldId="380"/>
            <ac:spMk id="6" creationId="{4D09A1F6-A678-C50D-4DB4-49B36CBD9984}"/>
          </ac:spMkLst>
        </pc:spChg>
        <pc:spChg chg="mod">
          <ac:chgData name="dima kasasbeh" userId="7131769d280f5f69" providerId="LiveId" clId="{5858A1A2-DB83-42CB-A2AF-DC9EBC947A84}" dt="2023-10-15T18:03:01.832" v="3"/>
          <ac:spMkLst>
            <pc:docMk/>
            <pc:sldMk cId="3547415304" sldId="380"/>
            <ac:spMk id="9" creationId="{E8A0A7E3-A716-4B1D-8CB0-89449DD8BF8E}"/>
          </ac:spMkLst>
        </pc:spChg>
      </pc:sldChg>
      <pc:sldChg chg="modSp mod">
        <pc:chgData name="dima kasasbeh" userId="7131769d280f5f69" providerId="LiveId" clId="{5858A1A2-DB83-42CB-A2AF-DC9EBC947A84}" dt="2023-11-02T05:00:20.218" v="5429"/>
        <pc:sldMkLst>
          <pc:docMk/>
          <pc:sldMk cId="2695239430" sldId="381"/>
        </pc:sldMkLst>
        <pc:spChg chg="mod">
          <ac:chgData name="dima kasasbeh" userId="7131769d280f5f69" providerId="LiveId" clId="{5858A1A2-DB83-42CB-A2AF-DC9EBC947A84}" dt="2023-11-02T04:58:49.518" v="5419" actId="403"/>
          <ac:spMkLst>
            <pc:docMk/>
            <pc:sldMk cId="2695239430" sldId="381"/>
            <ac:spMk id="4" creationId="{EE5EDBA7-A1DB-1F71-7B6C-0AF7FE2D7B7F}"/>
          </ac:spMkLst>
        </pc:spChg>
        <pc:spChg chg="mod">
          <ac:chgData name="dima kasasbeh" userId="7131769d280f5f69" providerId="LiveId" clId="{5858A1A2-DB83-42CB-A2AF-DC9EBC947A84}" dt="2023-11-02T05:00:20.218" v="5429"/>
          <ac:spMkLst>
            <pc:docMk/>
            <pc:sldMk cId="2695239430" sldId="381"/>
            <ac:spMk id="5" creationId="{C22E8F66-F1DC-EB17-6601-86B9595309AD}"/>
          </ac:spMkLst>
        </pc:spChg>
      </pc:sldChg>
      <pc:sldChg chg="modSp mod">
        <pc:chgData name="dima kasasbeh" userId="7131769d280f5f69" providerId="LiveId" clId="{5858A1A2-DB83-42CB-A2AF-DC9EBC947A84}" dt="2023-11-02T05:01:41.271" v="5439" actId="20577"/>
        <pc:sldMkLst>
          <pc:docMk/>
          <pc:sldMk cId="376975803" sldId="437"/>
        </pc:sldMkLst>
        <pc:spChg chg="mod">
          <ac:chgData name="dima kasasbeh" userId="7131769d280f5f69" providerId="LiveId" clId="{5858A1A2-DB83-42CB-A2AF-DC9EBC947A84}" dt="2023-11-02T05:01:41.271" v="5439" actId="20577"/>
          <ac:spMkLst>
            <pc:docMk/>
            <pc:sldMk cId="376975803" sldId="437"/>
            <ac:spMk id="4" creationId="{EE5EDBA7-A1DB-1F71-7B6C-0AF7FE2D7B7F}"/>
          </ac:spMkLst>
        </pc:spChg>
      </pc:sldChg>
      <pc:sldChg chg="modSp mod">
        <pc:chgData name="dima kasasbeh" userId="7131769d280f5f69" providerId="LiveId" clId="{5858A1A2-DB83-42CB-A2AF-DC9EBC947A84}" dt="2023-10-16T18:06:12.826" v="1078"/>
        <pc:sldMkLst>
          <pc:docMk/>
          <pc:sldMk cId="1404808097" sldId="510"/>
        </pc:sldMkLst>
        <pc:spChg chg="mod">
          <ac:chgData name="dima kasasbeh" userId="7131769d280f5f69" providerId="LiveId" clId="{5858A1A2-DB83-42CB-A2AF-DC9EBC947A84}" dt="2023-10-16T18:06:12.826" v="1078"/>
          <ac:spMkLst>
            <pc:docMk/>
            <pc:sldMk cId="1404808097" sldId="510"/>
            <ac:spMk id="6" creationId="{2FBEBDC4-CEE6-F3AE-3F79-102E5867110B}"/>
          </ac:spMkLst>
        </pc:spChg>
      </pc:sldChg>
      <pc:sldChg chg="addSp delSp modSp add mod">
        <pc:chgData name="dima kasasbeh" userId="7131769d280f5f69" providerId="LiveId" clId="{5858A1A2-DB83-42CB-A2AF-DC9EBC947A84}" dt="2023-10-29T18:30:55.704" v="2138" actId="1076"/>
        <pc:sldMkLst>
          <pc:docMk/>
          <pc:sldMk cId="2354238548" sldId="511"/>
        </pc:sldMkLst>
        <pc:spChg chg="mod">
          <ac:chgData name="dima kasasbeh" userId="7131769d280f5f69" providerId="LiveId" clId="{5858A1A2-DB83-42CB-A2AF-DC9EBC947A84}" dt="2023-10-29T17:56:45.148" v="1840"/>
          <ac:spMkLst>
            <pc:docMk/>
            <pc:sldMk cId="2354238548" sldId="511"/>
            <ac:spMk id="3" creationId="{F9A80F9F-74DB-1D57-04E8-E20E92A09B0A}"/>
          </ac:spMkLst>
        </pc:spChg>
        <pc:spChg chg="mod">
          <ac:chgData name="dima kasasbeh" userId="7131769d280f5f69" providerId="LiveId" clId="{5858A1A2-DB83-42CB-A2AF-DC9EBC947A84}" dt="2023-10-29T18:10:19.837" v="1911" actId="21"/>
          <ac:spMkLst>
            <pc:docMk/>
            <pc:sldMk cId="2354238548" sldId="511"/>
            <ac:spMk id="4" creationId="{EE5EDBA7-A1DB-1F71-7B6C-0AF7FE2D7B7F}"/>
          </ac:spMkLst>
        </pc:spChg>
        <pc:spChg chg="mod">
          <ac:chgData name="dima kasasbeh" userId="7131769d280f5f69" providerId="LiveId" clId="{5858A1A2-DB83-42CB-A2AF-DC9EBC947A84}" dt="2023-10-29T18:08:46.146" v="1908" actId="14100"/>
          <ac:spMkLst>
            <pc:docMk/>
            <pc:sldMk cId="2354238548" sldId="511"/>
            <ac:spMk id="25" creationId="{2BC869EB-5623-4AA1-9123-4AF9DF916049}"/>
          </ac:spMkLst>
        </pc:spChg>
        <pc:graphicFrameChg chg="add del mod modGraphic">
          <ac:chgData name="dima kasasbeh" userId="7131769d280f5f69" providerId="LiveId" clId="{5858A1A2-DB83-42CB-A2AF-DC9EBC947A84}" dt="2023-10-29T18:05:18.293" v="1873" actId="478"/>
          <ac:graphicFrameMkLst>
            <pc:docMk/>
            <pc:sldMk cId="2354238548" sldId="511"/>
            <ac:graphicFrameMk id="5" creationId="{993B01FA-564F-C08E-E72C-73702227EC8C}"/>
          </ac:graphicFrameMkLst>
        </pc:graphicFrameChg>
        <pc:graphicFrameChg chg="add del modGraphic">
          <ac:chgData name="dima kasasbeh" userId="7131769d280f5f69" providerId="LiveId" clId="{5858A1A2-DB83-42CB-A2AF-DC9EBC947A84}" dt="2023-10-29T18:10:15.150" v="1910" actId="478"/>
          <ac:graphicFrameMkLst>
            <pc:docMk/>
            <pc:sldMk cId="2354238548" sldId="511"/>
            <ac:graphicFrameMk id="6" creationId="{441D5D8A-9A43-BD45-EB21-2096446A1F99}"/>
          </ac:graphicFrameMkLst>
        </pc:graphicFrameChg>
        <pc:graphicFrameChg chg="add del modGraphic">
          <ac:chgData name="dima kasasbeh" userId="7131769d280f5f69" providerId="LiveId" clId="{5858A1A2-DB83-42CB-A2AF-DC9EBC947A84}" dt="2023-10-29T18:11:12.818" v="1913" actId="478"/>
          <ac:graphicFrameMkLst>
            <pc:docMk/>
            <pc:sldMk cId="2354238548" sldId="511"/>
            <ac:graphicFrameMk id="7" creationId="{C22BFCDE-6FD9-EB84-832E-CC95E76E1760}"/>
          </ac:graphicFrameMkLst>
        </pc:graphicFrameChg>
        <pc:graphicFrameChg chg="add del mod modGraphic">
          <ac:chgData name="dima kasasbeh" userId="7131769d280f5f69" providerId="LiveId" clId="{5858A1A2-DB83-42CB-A2AF-DC9EBC947A84}" dt="2023-10-29T18:11:53.315" v="1916" actId="478"/>
          <ac:graphicFrameMkLst>
            <pc:docMk/>
            <pc:sldMk cId="2354238548" sldId="511"/>
            <ac:graphicFrameMk id="9" creationId="{0414E031-854B-296C-05C2-873C1B6CCDFA}"/>
          </ac:graphicFrameMkLst>
        </pc:graphicFrameChg>
        <pc:graphicFrameChg chg="add del mod modGraphic">
          <ac:chgData name="dima kasasbeh" userId="7131769d280f5f69" providerId="LiveId" clId="{5858A1A2-DB83-42CB-A2AF-DC9EBC947A84}" dt="2023-10-29T18:13:39.710" v="1929" actId="478"/>
          <ac:graphicFrameMkLst>
            <pc:docMk/>
            <pc:sldMk cId="2354238548" sldId="511"/>
            <ac:graphicFrameMk id="10" creationId="{2DF04FBB-B049-0471-56DA-AB2D68F55705}"/>
          </ac:graphicFrameMkLst>
        </pc:graphicFrameChg>
        <pc:graphicFrameChg chg="add del mod modGraphic">
          <ac:chgData name="dima kasasbeh" userId="7131769d280f5f69" providerId="LiveId" clId="{5858A1A2-DB83-42CB-A2AF-DC9EBC947A84}" dt="2023-10-29T18:14:12.882" v="1932" actId="478"/>
          <ac:graphicFrameMkLst>
            <pc:docMk/>
            <pc:sldMk cId="2354238548" sldId="511"/>
            <ac:graphicFrameMk id="11" creationId="{FADFCC4F-3E3F-8168-E987-EC967C9EF112}"/>
          </ac:graphicFrameMkLst>
        </pc:graphicFrameChg>
        <pc:graphicFrameChg chg="add mod modGraphic">
          <ac:chgData name="dima kasasbeh" userId="7131769d280f5f69" providerId="LiveId" clId="{5858A1A2-DB83-42CB-A2AF-DC9EBC947A84}" dt="2023-10-29T18:30:55.704" v="2138" actId="1076"/>
          <ac:graphicFrameMkLst>
            <pc:docMk/>
            <pc:sldMk cId="2354238548" sldId="511"/>
            <ac:graphicFrameMk id="12" creationId="{5E7D2DD4-3C10-7F33-C1E3-3125DC908F61}"/>
          </ac:graphicFrameMkLst>
        </pc:graphicFrameChg>
      </pc:sldChg>
      <pc:sldChg chg="modSp add del mod">
        <pc:chgData name="dima kasasbeh" userId="7131769d280f5f69" providerId="LiveId" clId="{5858A1A2-DB83-42CB-A2AF-DC9EBC947A84}" dt="2023-10-29T18:31:01.975" v="2139" actId="47"/>
        <pc:sldMkLst>
          <pc:docMk/>
          <pc:sldMk cId="1809627873" sldId="512"/>
        </pc:sldMkLst>
        <pc:spChg chg="mod">
          <ac:chgData name="dima kasasbeh" userId="7131769d280f5f69" providerId="LiveId" clId="{5858A1A2-DB83-42CB-A2AF-DC9EBC947A84}" dt="2023-10-16T04:39:46.305" v="60" actId="313"/>
          <ac:spMkLst>
            <pc:docMk/>
            <pc:sldMk cId="1809627873" sldId="512"/>
            <ac:spMk id="3" creationId="{F9A80F9F-74DB-1D57-04E8-E20E92A09B0A}"/>
          </ac:spMkLst>
        </pc:spChg>
        <pc:spChg chg="mod">
          <ac:chgData name="dima kasasbeh" userId="7131769d280f5f69" providerId="LiveId" clId="{5858A1A2-DB83-42CB-A2AF-DC9EBC947A84}" dt="2023-10-16T04:53:49.404" v="134" actId="108"/>
          <ac:spMkLst>
            <pc:docMk/>
            <pc:sldMk cId="1809627873" sldId="512"/>
            <ac:spMk id="4" creationId="{EE5EDBA7-A1DB-1F71-7B6C-0AF7FE2D7B7F}"/>
          </ac:spMkLst>
        </pc:spChg>
      </pc:sldChg>
      <pc:sldChg chg="addSp delSp modSp add mod">
        <pc:chgData name="dima kasasbeh" userId="7131769d280f5f69" providerId="LiveId" clId="{5858A1A2-DB83-42CB-A2AF-DC9EBC947A84}" dt="2023-10-29T18:56:17.021" v="2332" actId="12"/>
        <pc:sldMkLst>
          <pc:docMk/>
          <pc:sldMk cId="564410024" sldId="513"/>
        </pc:sldMkLst>
        <pc:spChg chg="mod">
          <ac:chgData name="dima kasasbeh" userId="7131769d280f5f69" providerId="LiveId" clId="{5858A1A2-DB83-42CB-A2AF-DC9EBC947A84}" dt="2023-10-29T18:35:21.380" v="2162" actId="20577"/>
          <ac:spMkLst>
            <pc:docMk/>
            <pc:sldMk cId="564410024" sldId="513"/>
            <ac:spMk id="3" creationId="{F9A80F9F-74DB-1D57-04E8-E20E92A09B0A}"/>
          </ac:spMkLst>
        </pc:spChg>
        <pc:spChg chg="del mod">
          <ac:chgData name="dima kasasbeh" userId="7131769d280f5f69" providerId="LiveId" clId="{5858A1A2-DB83-42CB-A2AF-DC9EBC947A84}" dt="2023-10-29T18:36:08.783" v="2163" actId="478"/>
          <ac:spMkLst>
            <pc:docMk/>
            <pc:sldMk cId="564410024" sldId="513"/>
            <ac:spMk id="4" creationId="{EE5EDBA7-A1DB-1F71-7B6C-0AF7FE2D7B7F}"/>
          </ac:spMkLst>
        </pc:spChg>
        <pc:graphicFrameChg chg="add del mod modGraphic">
          <ac:chgData name="dima kasasbeh" userId="7131769d280f5f69" providerId="LiveId" clId="{5858A1A2-DB83-42CB-A2AF-DC9EBC947A84}" dt="2023-10-29T18:37:21.381" v="2167" actId="478"/>
          <ac:graphicFrameMkLst>
            <pc:docMk/>
            <pc:sldMk cId="564410024" sldId="513"/>
            <ac:graphicFrameMk id="5" creationId="{B03AA0DE-0700-4618-D8BD-2FF40556CFBD}"/>
          </ac:graphicFrameMkLst>
        </pc:graphicFrameChg>
        <pc:graphicFrameChg chg="add del mod modGraphic">
          <ac:chgData name="dima kasasbeh" userId="7131769d280f5f69" providerId="LiveId" clId="{5858A1A2-DB83-42CB-A2AF-DC9EBC947A84}" dt="2023-10-29T18:39:01.101" v="2189" actId="478"/>
          <ac:graphicFrameMkLst>
            <pc:docMk/>
            <pc:sldMk cId="564410024" sldId="513"/>
            <ac:graphicFrameMk id="6" creationId="{08CE9F0A-BE1E-D9DF-D28C-13778AC41A87}"/>
          </ac:graphicFrameMkLst>
        </pc:graphicFrameChg>
        <pc:graphicFrameChg chg="add mod modGraphic">
          <ac:chgData name="dima kasasbeh" userId="7131769d280f5f69" providerId="LiveId" clId="{5858A1A2-DB83-42CB-A2AF-DC9EBC947A84}" dt="2023-10-29T18:56:17.021" v="2332" actId="12"/>
          <ac:graphicFrameMkLst>
            <pc:docMk/>
            <pc:sldMk cId="564410024" sldId="513"/>
            <ac:graphicFrameMk id="7" creationId="{A5491F59-80A0-D553-75AD-917D0BB4F2B6}"/>
          </ac:graphicFrameMkLst>
        </pc:graphicFrameChg>
      </pc:sldChg>
      <pc:sldChg chg="addSp delSp modSp add del mod ord">
        <pc:chgData name="dima kasasbeh" userId="7131769d280f5f69" providerId="LiveId" clId="{5858A1A2-DB83-42CB-A2AF-DC9EBC947A84}" dt="2023-10-29T19:07:55.051" v="2428" actId="47"/>
        <pc:sldMkLst>
          <pc:docMk/>
          <pc:sldMk cId="2812863110" sldId="514"/>
        </pc:sldMkLst>
        <pc:spChg chg="mod">
          <ac:chgData name="dima kasasbeh" userId="7131769d280f5f69" providerId="LiveId" clId="{5858A1A2-DB83-42CB-A2AF-DC9EBC947A84}" dt="2023-10-16T05:11:28.066" v="215"/>
          <ac:spMkLst>
            <pc:docMk/>
            <pc:sldMk cId="2812863110" sldId="514"/>
            <ac:spMk id="3" creationId="{F9A80F9F-74DB-1D57-04E8-E20E92A09B0A}"/>
          </ac:spMkLst>
        </pc:spChg>
        <pc:spChg chg="del mod">
          <ac:chgData name="dima kasasbeh" userId="7131769d280f5f69" providerId="LiveId" clId="{5858A1A2-DB83-42CB-A2AF-DC9EBC947A84}" dt="2023-10-16T05:09:40.957" v="172"/>
          <ac:spMkLst>
            <pc:docMk/>
            <pc:sldMk cId="2812863110" sldId="514"/>
            <ac:spMk id="4" creationId="{EE5EDBA7-A1DB-1F71-7B6C-0AF7FE2D7B7F}"/>
          </ac:spMkLst>
        </pc:spChg>
        <pc:picChg chg="add mod">
          <ac:chgData name="dima kasasbeh" userId="7131769d280f5f69" providerId="LiveId" clId="{5858A1A2-DB83-42CB-A2AF-DC9EBC947A84}" dt="2023-10-16T05:29:48.337" v="318" actId="14100"/>
          <ac:picMkLst>
            <pc:docMk/>
            <pc:sldMk cId="2812863110" sldId="514"/>
            <ac:picMk id="6" creationId="{9556F60C-4A96-4B6A-31A8-5EA68BF3F746}"/>
          </ac:picMkLst>
        </pc:picChg>
        <pc:picChg chg="add del mod">
          <ac:chgData name="dima kasasbeh" userId="7131769d280f5f69" providerId="LiveId" clId="{5858A1A2-DB83-42CB-A2AF-DC9EBC947A84}" dt="2023-10-16T05:19:05.316" v="244" actId="478"/>
          <ac:picMkLst>
            <pc:docMk/>
            <pc:sldMk cId="2812863110" sldId="514"/>
            <ac:picMk id="9" creationId="{B0C580CD-55AA-3E87-0BCD-DC01574619DE}"/>
          </ac:picMkLst>
        </pc:picChg>
        <pc:picChg chg="add del mod">
          <ac:chgData name="dima kasasbeh" userId="7131769d280f5f69" providerId="LiveId" clId="{5858A1A2-DB83-42CB-A2AF-DC9EBC947A84}" dt="2023-10-16T05:25:52.943" v="290" actId="21"/>
          <ac:picMkLst>
            <pc:docMk/>
            <pc:sldMk cId="2812863110" sldId="514"/>
            <ac:picMk id="11" creationId="{D33E3FFB-6900-7B87-5860-301F594DEED1}"/>
          </ac:picMkLst>
        </pc:picChg>
        <pc:picChg chg="add del mod">
          <ac:chgData name="dima kasasbeh" userId="7131769d280f5f69" providerId="LiveId" clId="{5858A1A2-DB83-42CB-A2AF-DC9EBC947A84}" dt="2023-10-16T05:25:52.943" v="290" actId="21"/>
          <ac:picMkLst>
            <pc:docMk/>
            <pc:sldMk cId="2812863110" sldId="514"/>
            <ac:picMk id="13" creationId="{686E4E6C-CDA5-30C7-51E2-7DF88D951529}"/>
          </ac:picMkLst>
        </pc:picChg>
        <pc:picChg chg="add del mod">
          <ac:chgData name="dima kasasbeh" userId="7131769d280f5f69" providerId="LiveId" clId="{5858A1A2-DB83-42CB-A2AF-DC9EBC947A84}" dt="2023-10-16T05:25:52.943" v="290" actId="21"/>
          <ac:picMkLst>
            <pc:docMk/>
            <pc:sldMk cId="2812863110" sldId="514"/>
            <ac:picMk id="15" creationId="{3EF968D3-ABD7-DB9F-D337-1DF03B27FFB1}"/>
          </ac:picMkLst>
        </pc:picChg>
        <pc:picChg chg="add del mod">
          <ac:chgData name="dima kasasbeh" userId="7131769d280f5f69" providerId="LiveId" clId="{5858A1A2-DB83-42CB-A2AF-DC9EBC947A84}" dt="2023-10-16T05:25:52.943" v="290" actId="21"/>
          <ac:picMkLst>
            <pc:docMk/>
            <pc:sldMk cId="2812863110" sldId="514"/>
            <ac:picMk id="17" creationId="{A2A38010-B17D-6C43-AEB1-3A533EBE3966}"/>
          </ac:picMkLst>
        </pc:picChg>
        <pc:picChg chg="add del mod">
          <ac:chgData name="dima kasasbeh" userId="7131769d280f5f69" providerId="LiveId" clId="{5858A1A2-DB83-42CB-A2AF-DC9EBC947A84}" dt="2023-10-16T05:25:52.943" v="290" actId="21"/>
          <ac:picMkLst>
            <pc:docMk/>
            <pc:sldMk cId="2812863110" sldId="514"/>
            <ac:picMk id="19" creationId="{3782A248-E9BB-FFDB-5A00-628CE0A6BEC0}"/>
          </ac:picMkLst>
        </pc:picChg>
        <pc:picChg chg="add del mod">
          <ac:chgData name="dima kasasbeh" userId="7131769d280f5f69" providerId="LiveId" clId="{5858A1A2-DB83-42CB-A2AF-DC9EBC947A84}" dt="2023-10-16T05:25:52.943" v="290" actId="21"/>
          <ac:picMkLst>
            <pc:docMk/>
            <pc:sldMk cId="2812863110" sldId="514"/>
            <ac:picMk id="21" creationId="{477F9A28-7667-42AB-C6F9-B232ABC486AA}"/>
          </ac:picMkLst>
        </pc:picChg>
        <pc:picChg chg="add del">
          <ac:chgData name="dima kasasbeh" userId="7131769d280f5f69" providerId="LiveId" clId="{5858A1A2-DB83-42CB-A2AF-DC9EBC947A84}" dt="2023-10-16T05:10:18.653" v="174" actId="478"/>
          <ac:picMkLst>
            <pc:docMk/>
            <pc:sldMk cId="2812863110" sldId="514"/>
            <ac:picMk id="2050" creationId="{81BE6265-E0CC-8302-8119-79439BFFA0B0}"/>
          </ac:picMkLst>
        </pc:picChg>
        <pc:picChg chg="add del mod">
          <ac:chgData name="dima kasasbeh" userId="7131769d280f5f69" providerId="LiveId" clId="{5858A1A2-DB83-42CB-A2AF-DC9EBC947A84}" dt="2023-10-16T05:18:14.809" v="239" actId="478"/>
          <ac:picMkLst>
            <pc:docMk/>
            <pc:sldMk cId="2812863110" sldId="514"/>
            <ac:picMk id="2052" creationId="{3DF5F3C0-F872-8C8B-CC70-16584ACA4DB1}"/>
          </ac:picMkLst>
        </pc:picChg>
      </pc:sldChg>
      <pc:sldChg chg="addSp delSp modSp add mod ord">
        <pc:chgData name="dima kasasbeh" userId="7131769d280f5f69" providerId="LiveId" clId="{5858A1A2-DB83-42CB-A2AF-DC9EBC947A84}" dt="2023-10-29T19:04:06.671" v="2408" actId="15"/>
        <pc:sldMkLst>
          <pc:docMk/>
          <pc:sldMk cId="2308185173" sldId="515"/>
        </pc:sldMkLst>
        <pc:spChg chg="mod">
          <ac:chgData name="dima kasasbeh" userId="7131769d280f5f69" providerId="LiveId" clId="{5858A1A2-DB83-42CB-A2AF-DC9EBC947A84}" dt="2023-10-29T19:01:59.792" v="2374"/>
          <ac:spMkLst>
            <pc:docMk/>
            <pc:sldMk cId="2308185173" sldId="515"/>
            <ac:spMk id="3" creationId="{F9A80F9F-74DB-1D57-04E8-E20E92A09B0A}"/>
          </ac:spMkLst>
        </pc:spChg>
        <pc:spChg chg="del mod">
          <ac:chgData name="dima kasasbeh" userId="7131769d280f5f69" providerId="LiveId" clId="{5858A1A2-DB83-42CB-A2AF-DC9EBC947A84}" dt="2023-10-16T05:08:53.253" v="168"/>
          <ac:spMkLst>
            <pc:docMk/>
            <pc:sldMk cId="2308185173" sldId="515"/>
            <ac:spMk id="4" creationId="{EE5EDBA7-A1DB-1F71-7B6C-0AF7FE2D7B7F}"/>
          </ac:spMkLst>
        </pc:spChg>
        <pc:spChg chg="add del mod">
          <ac:chgData name="dima kasasbeh" userId="7131769d280f5f69" providerId="LiveId" clId="{5858A1A2-DB83-42CB-A2AF-DC9EBC947A84}" dt="2023-10-29T19:00:11.906" v="2348"/>
          <ac:spMkLst>
            <pc:docMk/>
            <pc:sldMk cId="2308185173" sldId="515"/>
            <ac:spMk id="5" creationId="{9D20401D-252A-B041-3D50-FBFFE75E6BFD}"/>
          </ac:spMkLst>
        </pc:spChg>
        <pc:spChg chg="add mod">
          <ac:chgData name="dima kasasbeh" userId="7131769d280f5f69" providerId="LiveId" clId="{5858A1A2-DB83-42CB-A2AF-DC9EBC947A84}" dt="2023-10-29T19:04:06.671" v="2408" actId="15"/>
          <ac:spMkLst>
            <pc:docMk/>
            <pc:sldMk cId="2308185173" sldId="515"/>
            <ac:spMk id="7" creationId="{43445992-EEF0-40D7-62A5-F977804C316A}"/>
          </ac:spMkLst>
        </pc:spChg>
        <pc:spChg chg="mod">
          <ac:chgData name="dima kasasbeh" userId="7131769d280f5f69" providerId="LiveId" clId="{5858A1A2-DB83-42CB-A2AF-DC9EBC947A84}" dt="2023-10-16T05:29:10.828" v="313" actId="1076"/>
          <ac:spMkLst>
            <pc:docMk/>
            <pc:sldMk cId="2308185173" sldId="515"/>
            <ac:spMk id="25" creationId="{2BC869EB-5623-4AA1-9123-4AF9DF916049}"/>
          </ac:spMkLst>
        </pc:spChg>
        <pc:picChg chg="add del mod">
          <ac:chgData name="dima kasasbeh" userId="7131769d280f5f69" providerId="LiveId" clId="{5858A1A2-DB83-42CB-A2AF-DC9EBC947A84}" dt="2023-10-29T18:59:53.003" v="2342" actId="478"/>
          <ac:picMkLst>
            <pc:docMk/>
            <pc:sldMk cId="2308185173" sldId="515"/>
            <ac:picMk id="6" creationId="{EFB924E5-A0EC-2F95-D031-6189E0B2CCC3}"/>
          </ac:picMkLst>
        </pc:picChg>
        <pc:picChg chg="add del mod">
          <ac:chgData name="dima kasasbeh" userId="7131769d280f5f69" providerId="LiveId" clId="{5858A1A2-DB83-42CB-A2AF-DC9EBC947A84}" dt="2023-10-16T05:26:06.410" v="294"/>
          <ac:picMkLst>
            <pc:docMk/>
            <pc:sldMk cId="2308185173" sldId="515"/>
            <ac:picMk id="7" creationId="{4E263A2E-391C-9C67-60A8-52D96FE6B295}"/>
          </ac:picMkLst>
        </pc:picChg>
        <pc:picChg chg="add del mod">
          <ac:chgData name="dima kasasbeh" userId="7131769d280f5f69" providerId="LiveId" clId="{5858A1A2-DB83-42CB-A2AF-DC9EBC947A84}" dt="2023-10-16T05:26:06.410" v="294"/>
          <ac:picMkLst>
            <pc:docMk/>
            <pc:sldMk cId="2308185173" sldId="515"/>
            <ac:picMk id="9" creationId="{F6C0E2C9-5627-F4DD-6760-946D2E24EFA1}"/>
          </ac:picMkLst>
        </pc:picChg>
        <pc:picChg chg="add del mod">
          <ac:chgData name="dima kasasbeh" userId="7131769d280f5f69" providerId="LiveId" clId="{5858A1A2-DB83-42CB-A2AF-DC9EBC947A84}" dt="2023-10-16T05:26:06.410" v="294"/>
          <ac:picMkLst>
            <pc:docMk/>
            <pc:sldMk cId="2308185173" sldId="515"/>
            <ac:picMk id="10" creationId="{BD56F90E-1E8C-1D6B-C13F-B76EA486FD7F}"/>
          </ac:picMkLst>
        </pc:picChg>
        <pc:picChg chg="add del mod">
          <ac:chgData name="dima kasasbeh" userId="7131769d280f5f69" providerId="LiveId" clId="{5858A1A2-DB83-42CB-A2AF-DC9EBC947A84}" dt="2023-10-16T05:26:06.410" v="294"/>
          <ac:picMkLst>
            <pc:docMk/>
            <pc:sldMk cId="2308185173" sldId="515"/>
            <ac:picMk id="11" creationId="{9B234B3F-5562-2410-5773-D0F92AC99662}"/>
          </ac:picMkLst>
        </pc:picChg>
        <pc:picChg chg="add del mod">
          <ac:chgData name="dima kasasbeh" userId="7131769d280f5f69" providerId="LiveId" clId="{5858A1A2-DB83-42CB-A2AF-DC9EBC947A84}" dt="2023-10-16T05:26:06.410" v="294"/>
          <ac:picMkLst>
            <pc:docMk/>
            <pc:sldMk cId="2308185173" sldId="515"/>
            <ac:picMk id="12" creationId="{4C3FE6D9-CB35-8C12-7778-D8559486736B}"/>
          </ac:picMkLst>
        </pc:picChg>
        <pc:picChg chg="add del mod">
          <ac:chgData name="dima kasasbeh" userId="7131769d280f5f69" providerId="LiveId" clId="{5858A1A2-DB83-42CB-A2AF-DC9EBC947A84}" dt="2023-10-16T05:26:06.410" v="294"/>
          <ac:picMkLst>
            <pc:docMk/>
            <pc:sldMk cId="2308185173" sldId="515"/>
            <ac:picMk id="13" creationId="{41234523-0288-3756-8E37-0FFA03D2EDBC}"/>
          </ac:picMkLst>
        </pc:picChg>
        <pc:picChg chg="add del mod">
          <ac:chgData name="dima kasasbeh" userId="7131769d280f5f69" providerId="LiveId" clId="{5858A1A2-DB83-42CB-A2AF-DC9EBC947A84}" dt="2023-10-16T05:33:27.222" v="323" actId="478"/>
          <ac:picMkLst>
            <pc:docMk/>
            <pc:sldMk cId="2308185173" sldId="515"/>
            <ac:picMk id="14" creationId="{3C7DEA60-FABB-FC44-6F90-BE5F8177984A}"/>
          </ac:picMkLst>
        </pc:picChg>
        <pc:picChg chg="add del mod">
          <ac:chgData name="dima kasasbeh" userId="7131769d280f5f69" providerId="LiveId" clId="{5858A1A2-DB83-42CB-A2AF-DC9EBC947A84}" dt="2023-10-16T05:33:25.184" v="322" actId="478"/>
          <ac:picMkLst>
            <pc:docMk/>
            <pc:sldMk cId="2308185173" sldId="515"/>
            <ac:picMk id="15" creationId="{DBFD6AA8-4ECA-35C4-9052-CE05A5B79C4B}"/>
          </ac:picMkLst>
        </pc:picChg>
        <pc:picChg chg="add del mod">
          <ac:chgData name="dima kasasbeh" userId="7131769d280f5f69" providerId="LiveId" clId="{5858A1A2-DB83-42CB-A2AF-DC9EBC947A84}" dt="2023-10-16T05:33:23.303" v="321" actId="478"/>
          <ac:picMkLst>
            <pc:docMk/>
            <pc:sldMk cId="2308185173" sldId="515"/>
            <ac:picMk id="16" creationId="{612B2814-93F6-17EC-6E77-A60A5872FE47}"/>
          </ac:picMkLst>
        </pc:picChg>
        <pc:picChg chg="add del mod">
          <ac:chgData name="dima kasasbeh" userId="7131769d280f5f69" providerId="LiveId" clId="{5858A1A2-DB83-42CB-A2AF-DC9EBC947A84}" dt="2023-10-16T05:33:21.578" v="320" actId="478"/>
          <ac:picMkLst>
            <pc:docMk/>
            <pc:sldMk cId="2308185173" sldId="515"/>
            <ac:picMk id="17" creationId="{6561F85F-9E94-00CF-7EAF-BA679A1EBBA7}"/>
          </ac:picMkLst>
        </pc:picChg>
        <pc:picChg chg="add del mod">
          <ac:chgData name="dima kasasbeh" userId="7131769d280f5f69" providerId="LiveId" clId="{5858A1A2-DB83-42CB-A2AF-DC9EBC947A84}" dt="2023-10-16T05:33:19.667" v="319" actId="478"/>
          <ac:picMkLst>
            <pc:docMk/>
            <pc:sldMk cId="2308185173" sldId="515"/>
            <ac:picMk id="18" creationId="{BE786088-2F88-9F9B-8AE3-009958F8D69B}"/>
          </ac:picMkLst>
        </pc:picChg>
        <pc:picChg chg="add del mod">
          <ac:chgData name="dima kasasbeh" userId="7131769d280f5f69" providerId="LiveId" clId="{5858A1A2-DB83-42CB-A2AF-DC9EBC947A84}" dt="2023-10-16T05:33:29.432" v="324" actId="478"/>
          <ac:picMkLst>
            <pc:docMk/>
            <pc:sldMk cId="2308185173" sldId="515"/>
            <ac:picMk id="19" creationId="{36F240B7-F664-5368-353E-2226169497DA}"/>
          </ac:picMkLst>
        </pc:picChg>
        <pc:picChg chg="add del">
          <ac:chgData name="dima kasasbeh" userId="7131769d280f5f69" providerId="LiveId" clId="{5858A1A2-DB83-42CB-A2AF-DC9EBC947A84}" dt="2023-10-16T05:08:20.254" v="159" actId="478"/>
          <ac:picMkLst>
            <pc:docMk/>
            <pc:sldMk cId="2308185173" sldId="515"/>
            <ac:picMk id="1026" creationId="{522BB6E6-DB2C-9476-B781-7543BAFE9CCC}"/>
          </ac:picMkLst>
        </pc:picChg>
      </pc:sldChg>
      <pc:sldChg chg="addSp delSp modSp add del mod">
        <pc:chgData name="dima kasasbeh" userId="7131769d280f5f69" providerId="LiveId" clId="{5858A1A2-DB83-42CB-A2AF-DC9EBC947A84}" dt="2023-10-29T19:05:04.854" v="2409" actId="47"/>
        <pc:sldMkLst>
          <pc:docMk/>
          <pc:sldMk cId="2051531299" sldId="516"/>
        </pc:sldMkLst>
        <pc:spChg chg="mod">
          <ac:chgData name="dima kasasbeh" userId="7131769d280f5f69" providerId="LiveId" clId="{5858A1A2-DB83-42CB-A2AF-DC9EBC947A84}" dt="2023-10-16T19:59:34.255" v="1631" actId="1076"/>
          <ac:spMkLst>
            <pc:docMk/>
            <pc:sldMk cId="2051531299" sldId="516"/>
            <ac:spMk id="3" creationId="{F9A80F9F-74DB-1D57-04E8-E20E92A09B0A}"/>
          </ac:spMkLst>
        </pc:spChg>
        <pc:spChg chg="del">
          <ac:chgData name="dima kasasbeh" userId="7131769d280f5f69" providerId="LiveId" clId="{5858A1A2-DB83-42CB-A2AF-DC9EBC947A84}" dt="2023-10-16T05:34:58.386" v="337" actId="478"/>
          <ac:spMkLst>
            <pc:docMk/>
            <pc:sldMk cId="2051531299" sldId="516"/>
            <ac:spMk id="4" creationId="{EE5EDBA7-A1DB-1F71-7B6C-0AF7FE2D7B7F}"/>
          </ac:spMkLst>
        </pc:spChg>
        <pc:graphicFrameChg chg="add del modGraphic">
          <ac:chgData name="dima kasasbeh" userId="7131769d280f5f69" providerId="LiveId" clId="{5858A1A2-DB83-42CB-A2AF-DC9EBC947A84}" dt="2023-10-16T05:35:40.035" v="339" actId="1032"/>
          <ac:graphicFrameMkLst>
            <pc:docMk/>
            <pc:sldMk cId="2051531299" sldId="516"/>
            <ac:graphicFrameMk id="5" creationId="{6C1B2461-230B-94B1-039B-0C268290E625}"/>
          </ac:graphicFrameMkLst>
        </pc:graphicFrameChg>
        <pc:graphicFrameChg chg="add mod modGraphic">
          <ac:chgData name="dima kasasbeh" userId="7131769d280f5f69" providerId="LiveId" clId="{5858A1A2-DB83-42CB-A2AF-DC9EBC947A84}" dt="2023-10-16T05:42:28.729" v="382" actId="12100"/>
          <ac:graphicFrameMkLst>
            <pc:docMk/>
            <pc:sldMk cId="2051531299" sldId="516"/>
            <ac:graphicFrameMk id="6" creationId="{DE98E6CD-81E1-9844-716A-A99E00354A2E}"/>
          </ac:graphicFrameMkLst>
        </pc:graphicFrameChg>
      </pc:sldChg>
      <pc:sldChg chg="addSp delSp modSp add mod">
        <pc:chgData name="dima kasasbeh" userId="7131769d280f5f69" providerId="LiveId" clId="{5858A1A2-DB83-42CB-A2AF-DC9EBC947A84}" dt="2023-10-29T19:15:26.277" v="2539" actId="114"/>
        <pc:sldMkLst>
          <pc:docMk/>
          <pc:sldMk cId="184710052" sldId="517"/>
        </pc:sldMkLst>
        <pc:spChg chg="mod">
          <ac:chgData name="dima kasasbeh" userId="7131769d280f5f69" providerId="LiveId" clId="{5858A1A2-DB83-42CB-A2AF-DC9EBC947A84}" dt="2023-10-29T19:05:17.233" v="2410"/>
          <ac:spMkLst>
            <pc:docMk/>
            <pc:sldMk cId="184710052" sldId="517"/>
            <ac:spMk id="3" creationId="{F9A80F9F-74DB-1D57-04E8-E20E92A09B0A}"/>
          </ac:spMkLst>
        </pc:spChg>
        <pc:spChg chg="mod">
          <ac:chgData name="dima kasasbeh" userId="7131769d280f5f69" providerId="LiveId" clId="{5858A1A2-DB83-42CB-A2AF-DC9EBC947A84}" dt="2023-10-29T19:15:26.277" v="2539" actId="114"/>
          <ac:spMkLst>
            <pc:docMk/>
            <pc:sldMk cId="184710052" sldId="517"/>
            <ac:spMk id="4" creationId="{EE5EDBA7-A1DB-1F71-7B6C-0AF7FE2D7B7F}"/>
          </ac:spMkLst>
        </pc:spChg>
        <pc:picChg chg="add del">
          <ac:chgData name="dima kasasbeh" userId="7131769d280f5f69" providerId="LiveId" clId="{5858A1A2-DB83-42CB-A2AF-DC9EBC947A84}" dt="2023-10-16T08:08:32.387" v="713" actId="478"/>
          <ac:picMkLst>
            <pc:docMk/>
            <pc:sldMk cId="184710052" sldId="517"/>
            <ac:picMk id="3074" creationId="{1E6B5216-2376-D7B3-B765-D155E6123FDF}"/>
          </ac:picMkLst>
        </pc:picChg>
      </pc:sldChg>
      <pc:sldChg chg="modSp add del mod">
        <pc:chgData name="dima kasasbeh" userId="7131769d280f5f69" providerId="LiveId" clId="{5858A1A2-DB83-42CB-A2AF-DC9EBC947A84}" dt="2023-10-29T19:07:48.440" v="2416" actId="47"/>
        <pc:sldMkLst>
          <pc:docMk/>
          <pc:sldMk cId="839552775" sldId="518"/>
        </pc:sldMkLst>
        <pc:spChg chg="mod">
          <ac:chgData name="dima kasasbeh" userId="7131769d280f5f69" providerId="LiveId" clId="{5858A1A2-DB83-42CB-A2AF-DC9EBC947A84}" dt="2023-10-16T05:44:21.036" v="391"/>
          <ac:spMkLst>
            <pc:docMk/>
            <pc:sldMk cId="839552775" sldId="518"/>
            <ac:spMk id="3" creationId="{F9A80F9F-74DB-1D57-04E8-E20E92A09B0A}"/>
          </ac:spMkLst>
        </pc:spChg>
        <pc:spChg chg="mod">
          <ac:chgData name="dima kasasbeh" userId="7131769d280f5f69" providerId="LiveId" clId="{5858A1A2-DB83-42CB-A2AF-DC9EBC947A84}" dt="2023-10-16T05:45:08.725" v="399"/>
          <ac:spMkLst>
            <pc:docMk/>
            <pc:sldMk cId="839552775" sldId="518"/>
            <ac:spMk id="4" creationId="{EE5EDBA7-A1DB-1F71-7B6C-0AF7FE2D7B7F}"/>
          </ac:spMkLst>
        </pc:spChg>
      </pc:sldChg>
      <pc:sldChg chg="modSp add del mod">
        <pc:chgData name="dima kasasbeh" userId="7131769d280f5f69" providerId="LiveId" clId="{5858A1A2-DB83-42CB-A2AF-DC9EBC947A84}" dt="2023-10-29T19:07:49.228" v="2418" actId="47"/>
        <pc:sldMkLst>
          <pc:docMk/>
          <pc:sldMk cId="75395075" sldId="519"/>
        </pc:sldMkLst>
        <pc:spChg chg="mod">
          <ac:chgData name="dima kasasbeh" userId="7131769d280f5f69" providerId="LiveId" clId="{5858A1A2-DB83-42CB-A2AF-DC9EBC947A84}" dt="2023-10-16T05:45:38.415" v="401"/>
          <ac:spMkLst>
            <pc:docMk/>
            <pc:sldMk cId="75395075" sldId="519"/>
            <ac:spMk id="3" creationId="{F9A80F9F-74DB-1D57-04E8-E20E92A09B0A}"/>
          </ac:spMkLst>
        </pc:spChg>
        <pc:spChg chg="mod">
          <ac:chgData name="dima kasasbeh" userId="7131769d280f5f69" providerId="LiveId" clId="{5858A1A2-DB83-42CB-A2AF-DC9EBC947A84}" dt="2023-10-16T05:47:21.851" v="408"/>
          <ac:spMkLst>
            <pc:docMk/>
            <pc:sldMk cId="75395075" sldId="519"/>
            <ac:spMk id="4" creationId="{EE5EDBA7-A1DB-1F71-7B6C-0AF7FE2D7B7F}"/>
          </ac:spMkLst>
        </pc:spChg>
      </pc:sldChg>
      <pc:sldChg chg="modSp add del mod">
        <pc:chgData name="dima kasasbeh" userId="7131769d280f5f69" providerId="LiveId" clId="{5858A1A2-DB83-42CB-A2AF-DC9EBC947A84}" dt="2023-10-29T19:07:50.248" v="2420" actId="47"/>
        <pc:sldMkLst>
          <pc:docMk/>
          <pc:sldMk cId="3969348334" sldId="520"/>
        </pc:sldMkLst>
        <pc:spChg chg="mod">
          <ac:chgData name="dima kasasbeh" userId="7131769d280f5f69" providerId="LiveId" clId="{5858A1A2-DB83-42CB-A2AF-DC9EBC947A84}" dt="2023-10-16T05:48:45.313" v="413"/>
          <ac:spMkLst>
            <pc:docMk/>
            <pc:sldMk cId="3969348334" sldId="520"/>
            <ac:spMk id="3" creationId="{F9A80F9F-74DB-1D57-04E8-E20E92A09B0A}"/>
          </ac:spMkLst>
        </pc:spChg>
        <pc:spChg chg="mod">
          <ac:chgData name="dima kasasbeh" userId="7131769d280f5f69" providerId="LiveId" clId="{5858A1A2-DB83-42CB-A2AF-DC9EBC947A84}" dt="2023-10-16T05:49:47.750" v="469" actId="1035"/>
          <ac:spMkLst>
            <pc:docMk/>
            <pc:sldMk cId="3969348334" sldId="520"/>
            <ac:spMk id="4" creationId="{EE5EDBA7-A1DB-1F71-7B6C-0AF7FE2D7B7F}"/>
          </ac:spMkLst>
        </pc:spChg>
      </pc:sldChg>
      <pc:sldChg chg="modSp add del mod">
        <pc:chgData name="dima kasasbeh" userId="7131769d280f5f69" providerId="LiveId" clId="{5858A1A2-DB83-42CB-A2AF-DC9EBC947A84}" dt="2023-10-29T19:07:51.204" v="2422" actId="47"/>
        <pc:sldMkLst>
          <pc:docMk/>
          <pc:sldMk cId="3420072802" sldId="521"/>
        </pc:sldMkLst>
        <pc:spChg chg="mod">
          <ac:chgData name="dima kasasbeh" userId="7131769d280f5f69" providerId="LiveId" clId="{5858A1A2-DB83-42CB-A2AF-DC9EBC947A84}" dt="2023-10-16T05:50:08.894" v="471"/>
          <ac:spMkLst>
            <pc:docMk/>
            <pc:sldMk cId="3420072802" sldId="521"/>
            <ac:spMk id="3" creationId="{F9A80F9F-74DB-1D57-04E8-E20E92A09B0A}"/>
          </ac:spMkLst>
        </pc:spChg>
        <pc:spChg chg="mod">
          <ac:chgData name="dima kasasbeh" userId="7131769d280f5f69" providerId="LiveId" clId="{5858A1A2-DB83-42CB-A2AF-DC9EBC947A84}" dt="2023-10-16T05:53:21.879" v="530" actId="12"/>
          <ac:spMkLst>
            <pc:docMk/>
            <pc:sldMk cId="3420072802" sldId="521"/>
            <ac:spMk id="4" creationId="{EE5EDBA7-A1DB-1F71-7B6C-0AF7FE2D7B7F}"/>
          </ac:spMkLst>
        </pc:spChg>
      </pc:sldChg>
      <pc:sldChg chg="modSp add del mod">
        <pc:chgData name="dima kasasbeh" userId="7131769d280f5f69" providerId="LiveId" clId="{5858A1A2-DB83-42CB-A2AF-DC9EBC947A84}" dt="2023-10-29T19:07:52.218" v="2424" actId="47"/>
        <pc:sldMkLst>
          <pc:docMk/>
          <pc:sldMk cId="4146941139" sldId="522"/>
        </pc:sldMkLst>
        <pc:spChg chg="mod">
          <ac:chgData name="dima kasasbeh" userId="7131769d280f5f69" providerId="LiveId" clId="{5858A1A2-DB83-42CB-A2AF-DC9EBC947A84}" dt="2023-10-16T05:53:54.879" v="532"/>
          <ac:spMkLst>
            <pc:docMk/>
            <pc:sldMk cId="4146941139" sldId="522"/>
            <ac:spMk id="3" creationId="{F9A80F9F-74DB-1D57-04E8-E20E92A09B0A}"/>
          </ac:spMkLst>
        </pc:spChg>
        <pc:spChg chg="mod">
          <ac:chgData name="dima kasasbeh" userId="7131769d280f5f69" providerId="LiveId" clId="{5858A1A2-DB83-42CB-A2AF-DC9EBC947A84}" dt="2023-10-16T05:55:22.058" v="563" actId="20577"/>
          <ac:spMkLst>
            <pc:docMk/>
            <pc:sldMk cId="4146941139" sldId="522"/>
            <ac:spMk id="4" creationId="{EE5EDBA7-A1DB-1F71-7B6C-0AF7FE2D7B7F}"/>
          </ac:spMkLst>
        </pc:spChg>
      </pc:sldChg>
      <pc:sldChg chg="modSp add del mod">
        <pc:chgData name="dima kasasbeh" userId="7131769d280f5f69" providerId="LiveId" clId="{5858A1A2-DB83-42CB-A2AF-DC9EBC947A84}" dt="2023-10-29T19:07:53.737" v="2426" actId="47"/>
        <pc:sldMkLst>
          <pc:docMk/>
          <pc:sldMk cId="4180001514" sldId="523"/>
        </pc:sldMkLst>
        <pc:spChg chg="mod">
          <ac:chgData name="dima kasasbeh" userId="7131769d280f5f69" providerId="LiveId" clId="{5858A1A2-DB83-42CB-A2AF-DC9EBC947A84}" dt="2023-10-16T05:56:34.859" v="568" actId="20577"/>
          <ac:spMkLst>
            <pc:docMk/>
            <pc:sldMk cId="4180001514" sldId="523"/>
            <ac:spMk id="3" creationId="{F9A80F9F-74DB-1D57-04E8-E20E92A09B0A}"/>
          </ac:spMkLst>
        </pc:spChg>
        <pc:spChg chg="mod">
          <ac:chgData name="dima kasasbeh" userId="7131769d280f5f69" providerId="LiveId" clId="{5858A1A2-DB83-42CB-A2AF-DC9EBC947A84}" dt="2023-10-16T05:57:00.034" v="589" actId="20577"/>
          <ac:spMkLst>
            <pc:docMk/>
            <pc:sldMk cId="4180001514" sldId="523"/>
            <ac:spMk id="4" creationId="{EE5EDBA7-A1DB-1F71-7B6C-0AF7FE2D7B7F}"/>
          </ac:spMkLst>
        </pc:spChg>
      </pc:sldChg>
      <pc:sldChg chg="modSp add del mod">
        <pc:chgData name="dima kasasbeh" userId="7131769d280f5f69" providerId="LiveId" clId="{5858A1A2-DB83-42CB-A2AF-DC9EBC947A84}" dt="2023-10-29T19:07:54.402" v="2427" actId="47"/>
        <pc:sldMkLst>
          <pc:docMk/>
          <pc:sldMk cId="155182217" sldId="524"/>
        </pc:sldMkLst>
        <pc:spChg chg="mod">
          <ac:chgData name="dima kasasbeh" userId="7131769d280f5f69" providerId="LiveId" clId="{5858A1A2-DB83-42CB-A2AF-DC9EBC947A84}" dt="2023-10-16T05:57:22.188" v="602" actId="313"/>
          <ac:spMkLst>
            <pc:docMk/>
            <pc:sldMk cId="155182217" sldId="524"/>
            <ac:spMk id="3" creationId="{F9A80F9F-74DB-1D57-04E8-E20E92A09B0A}"/>
          </ac:spMkLst>
        </pc:spChg>
        <pc:spChg chg="mod">
          <ac:chgData name="dima kasasbeh" userId="7131769d280f5f69" providerId="LiveId" clId="{5858A1A2-DB83-42CB-A2AF-DC9EBC947A84}" dt="2023-10-16T05:59:12.263" v="628" actId="404"/>
          <ac:spMkLst>
            <pc:docMk/>
            <pc:sldMk cId="155182217" sldId="524"/>
            <ac:spMk id="4" creationId="{EE5EDBA7-A1DB-1F71-7B6C-0AF7FE2D7B7F}"/>
          </ac:spMkLst>
        </pc:spChg>
      </pc:sldChg>
      <pc:sldChg chg="add del">
        <pc:chgData name="dima kasasbeh" userId="7131769d280f5f69" providerId="LiveId" clId="{5858A1A2-DB83-42CB-A2AF-DC9EBC947A84}" dt="2023-10-29T19:07:46.530" v="2412" actId="47"/>
        <pc:sldMkLst>
          <pc:docMk/>
          <pc:sldMk cId="1696462584" sldId="525"/>
        </pc:sldMkLst>
      </pc:sldChg>
      <pc:sldChg chg="modSp add del mod ord">
        <pc:chgData name="dima kasasbeh" userId="7131769d280f5f69" providerId="LiveId" clId="{5858A1A2-DB83-42CB-A2AF-DC9EBC947A84}" dt="2023-10-29T19:07:47.142" v="2413" actId="47"/>
        <pc:sldMkLst>
          <pc:docMk/>
          <pc:sldMk cId="2500725079" sldId="526"/>
        </pc:sldMkLst>
        <pc:spChg chg="mod">
          <ac:chgData name="dima kasasbeh" userId="7131769d280f5f69" providerId="LiveId" clId="{5858A1A2-DB83-42CB-A2AF-DC9EBC947A84}" dt="2023-10-16T08:21:49.954" v="747"/>
          <ac:spMkLst>
            <pc:docMk/>
            <pc:sldMk cId="2500725079" sldId="526"/>
            <ac:spMk id="3" creationId="{F9A80F9F-74DB-1D57-04E8-E20E92A09B0A}"/>
          </ac:spMkLst>
        </pc:spChg>
        <pc:spChg chg="mod">
          <ac:chgData name="dima kasasbeh" userId="7131769d280f5f69" providerId="LiveId" clId="{5858A1A2-DB83-42CB-A2AF-DC9EBC947A84}" dt="2023-10-16T08:25:15.350" v="774" actId="1076"/>
          <ac:spMkLst>
            <pc:docMk/>
            <pc:sldMk cId="2500725079" sldId="526"/>
            <ac:spMk id="4" creationId="{EE5EDBA7-A1DB-1F71-7B6C-0AF7FE2D7B7F}"/>
          </ac:spMkLst>
        </pc:spChg>
      </pc:sldChg>
      <pc:sldChg chg="modSp add del mod">
        <pc:chgData name="dima kasasbeh" userId="7131769d280f5f69" providerId="LiveId" clId="{5858A1A2-DB83-42CB-A2AF-DC9EBC947A84}" dt="2023-10-29T19:07:47.580" v="2414" actId="47"/>
        <pc:sldMkLst>
          <pc:docMk/>
          <pc:sldMk cId="3232743002" sldId="527"/>
        </pc:sldMkLst>
        <pc:spChg chg="mod">
          <ac:chgData name="dima kasasbeh" userId="7131769d280f5f69" providerId="LiveId" clId="{5858A1A2-DB83-42CB-A2AF-DC9EBC947A84}" dt="2023-10-16T06:04:32.341" v="666"/>
          <ac:spMkLst>
            <pc:docMk/>
            <pc:sldMk cId="3232743002" sldId="527"/>
            <ac:spMk id="3" creationId="{F9A80F9F-74DB-1D57-04E8-E20E92A09B0A}"/>
          </ac:spMkLst>
        </pc:spChg>
        <pc:spChg chg="mod">
          <ac:chgData name="dima kasasbeh" userId="7131769d280f5f69" providerId="LiveId" clId="{5858A1A2-DB83-42CB-A2AF-DC9EBC947A84}" dt="2023-10-16T06:04:55.833" v="673" actId="20577"/>
          <ac:spMkLst>
            <pc:docMk/>
            <pc:sldMk cId="3232743002" sldId="527"/>
            <ac:spMk id="4" creationId="{EE5EDBA7-A1DB-1F71-7B6C-0AF7FE2D7B7F}"/>
          </ac:spMkLst>
        </pc:spChg>
      </pc:sldChg>
      <pc:sldChg chg="addSp delSp modSp add del mod ord">
        <pc:chgData name="dima kasasbeh" userId="7131769d280f5f69" providerId="LiveId" clId="{5858A1A2-DB83-42CB-A2AF-DC9EBC947A84}" dt="2023-10-29T19:08:02.429" v="2436" actId="47"/>
        <pc:sldMkLst>
          <pc:docMk/>
          <pc:sldMk cId="988150940" sldId="528"/>
        </pc:sldMkLst>
        <pc:spChg chg="mod">
          <ac:chgData name="dima kasasbeh" userId="7131769d280f5f69" providerId="LiveId" clId="{5858A1A2-DB83-42CB-A2AF-DC9EBC947A84}" dt="2023-10-16T08:54:19.325" v="976"/>
          <ac:spMkLst>
            <pc:docMk/>
            <pc:sldMk cId="988150940" sldId="528"/>
            <ac:spMk id="3" creationId="{F9A80F9F-74DB-1D57-04E8-E20E92A09B0A}"/>
          </ac:spMkLst>
        </pc:spChg>
        <pc:spChg chg="mod">
          <ac:chgData name="dima kasasbeh" userId="7131769d280f5f69" providerId="LiveId" clId="{5858A1A2-DB83-42CB-A2AF-DC9EBC947A84}" dt="2023-10-16T08:58:27.992" v="999" actId="14100"/>
          <ac:spMkLst>
            <pc:docMk/>
            <pc:sldMk cId="988150940" sldId="528"/>
            <ac:spMk id="4" creationId="{EE5EDBA7-A1DB-1F71-7B6C-0AF7FE2D7B7F}"/>
          </ac:spMkLst>
        </pc:spChg>
        <pc:picChg chg="add mod">
          <ac:chgData name="dima kasasbeh" userId="7131769d280f5f69" providerId="LiveId" clId="{5858A1A2-DB83-42CB-A2AF-DC9EBC947A84}" dt="2023-10-16T08:57:44.748" v="989" actId="1440"/>
          <ac:picMkLst>
            <pc:docMk/>
            <pc:sldMk cId="988150940" sldId="528"/>
            <ac:picMk id="6" creationId="{F1D30235-00F1-D34F-A9D2-60CADB36AF0B}"/>
          </ac:picMkLst>
        </pc:picChg>
        <pc:picChg chg="add del mod">
          <ac:chgData name="dima kasasbeh" userId="7131769d280f5f69" providerId="LiveId" clId="{5858A1A2-DB83-42CB-A2AF-DC9EBC947A84}" dt="2023-10-16T08:57:32.425" v="983" actId="478"/>
          <ac:picMkLst>
            <pc:docMk/>
            <pc:sldMk cId="988150940" sldId="528"/>
            <ac:picMk id="6146" creationId="{BCF11289-FDB0-9AA0-0A54-7F084B6790A8}"/>
          </ac:picMkLst>
        </pc:picChg>
      </pc:sldChg>
      <pc:sldChg chg="addSp modSp add del mod">
        <pc:chgData name="dima kasasbeh" userId="7131769d280f5f69" providerId="LiveId" clId="{5858A1A2-DB83-42CB-A2AF-DC9EBC947A84}" dt="2023-10-29T19:07:48.772" v="2417" actId="47"/>
        <pc:sldMkLst>
          <pc:docMk/>
          <pc:sldMk cId="2948504313" sldId="529"/>
        </pc:sldMkLst>
        <pc:spChg chg="mod">
          <ac:chgData name="dima kasasbeh" userId="7131769d280f5f69" providerId="LiveId" clId="{5858A1A2-DB83-42CB-A2AF-DC9EBC947A84}" dt="2023-10-16T08:03:57.072" v="698" actId="20577"/>
          <ac:spMkLst>
            <pc:docMk/>
            <pc:sldMk cId="2948504313" sldId="529"/>
            <ac:spMk id="3" creationId="{F9A80F9F-74DB-1D57-04E8-E20E92A09B0A}"/>
          </ac:spMkLst>
        </pc:spChg>
        <pc:spChg chg="mod">
          <ac:chgData name="dima kasasbeh" userId="7131769d280f5f69" providerId="LiveId" clId="{5858A1A2-DB83-42CB-A2AF-DC9EBC947A84}" dt="2023-10-16T08:05:22.758" v="711" actId="1076"/>
          <ac:spMkLst>
            <pc:docMk/>
            <pc:sldMk cId="2948504313" sldId="529"/>
            <ac:spMk id="4" creationId="{EE5EDBA7-A1DB-1F71-7B6C-0AF7FE2D7B7F}"/>
          </ac:spMkLst>
        </pc:spChg>
        <pc:picChg chg="add mod">
          <ac:chgData name="dima kasasbeh" userId="7131769d280f5f69" providerId="LiveId" clId="{5858A1A2-DB83-42CB-A2AF-DC9EBC947A84}" dt="2023-10-16T08:05:18.263" v="710" actId="1076"/>
          <ac:picMkLst>
            <pc:docMk/>
            <pc:sldMk cId="2948504313" sldId="529"/>
            <ac:picMk id="6" creationId="{B2A80471-5D54-F880-555D-5BF4A34A75C6}"/>
          </ac:picMkLst>
        </pc:picChg>
      </pc:sldChg>
      <pc:sldChg chg="addSp modSp add del mod">
        <pc:chgData name="dima kasasbeh" userId="7131769d280f5f69" providerId="LiveId" clId="{5858A1A2-DB83-42CB-A2AF-DC9EBC947A84}" dt="2023-10-29T19:07:45.792" v="2411" actId="47"/>
        <pc:sldMkLst>
          <pc:docMk/>
          <pc:sldMk cId="781768242" sldId="530"/>
        </pc:sldMkLst>
        <pc:spChg chg="mod">
          <ac:chgData name="dima kasasbeh" userId="7131769d280f5f69" providerId="LiveId" clId="{5858A1A2-DB83-42CB-A2AF-DC9EBC947A84}" dt="2023-10-16T08:19:35.055" v="746" actId="1076"/>
          <ac:spMkLst>
            <pc:docMk/>
            <pc:sldMk cId="781768242" sldId="530"/>
            <ac:spMk id="4" creationId="{EE5EDBA7-A1DB-1F71-7B6C-0AF7FE2D7B7F}"/>
          </ac:spMkLst>
        </pc:spChg>
        <pc:picChg chg="add mod">
          <ac:chgData name="dima kasasbeh" userId="7131769d280f5f69" providerId="LiveId" clId="{5858A1A2-DB83-42CB-A2AF-DC9EBC947A84}" dt="2023-10-16T08:19:31.202" v="745" actId="1076"/>
          <ac:picMkLst>
            <pc:docMk/>
            <pc:sldMk cId="781768242" sldId="530"/>
            <ac:picMk id="6" creationId="{918782F3-C9E2-CCC9-723F-5F87AA41931B}"/>
          </ac:picMkLst>
        </pc:picChg>
      </pc:sldChg>
      <pc:sldChg chg="modSp add del mod">
        <pc:chgData name="dima kasasbeh" userId="7131769d280f5f69" providerId="LiveId" clId="{5858A1A2-DB83-42CB-A2AF-DC9EBC947A84}" dt="2023-10-29T19:07:48.017" v="2415" actId="47"/>
        <pc:sldMkLst>
          <pc:docMk/>
          <pc:sldMk cId="2607624188" sldId="531"/>
        </pc:sldMkLst>
        <pc:spChg chg="mod">
          <ac:chgData name="dima kasasbeh" userId="7131769d280f5f69" providerId="LiveId" clId="{5858A1A2-DB83-42CB-A2AF-DC9EBC947A84}" dt="2023-10-16T08:27:56.396" v="784"/>
          <ac:spMkLst>
            <pc:docMk/>
            <pc:sldMk cId="2607624188" sldId="531"/>
            <ac:spMk id="3" creationId="{F9A80F9F-74DB-1D57-04E8-E20E92A09B0A}"/>
          </ac:spMkLst>
        </pc:spChg>
        <pc:spChg chg="mod">
          <ac:chgData name="dima kasasbeh" userId="7131769d280f5f69" providerId="LiveId" clId="{5858A1A2-DB83-42CB-A2AF-DC9EBC947A84}" dt="2023-10-16T08:26:42.198" v="783" actId="20577"/>
          <ac:spMkLst>
            <pc:docMk/>
            <pc:sldMk cId="2607624188" sldId="531"/>
            <ac:spMk id="4" creationId="{EE5EDBA7-A1DB-1F71-7B6C-0AF7FE2D7B7F}"/>
          </ac:spMkLst>
        </pc:spChg>
      </pc:sldChg>
      <pc:sldChg chg="addSp modSp add del mod">
        <pc:chgData name="dima kasasbeh" userId="7131769d280f5f69" providerId="LiveId" clId="{5858A1A2-DB83-42CB-A2AF-DC9EBC947A84}" dt="2023-10-29T19:07:49.649" v="2419" actId="47"/>
        <pc:sldMkLst>
          <pc:docMk/>
          <pc:sldMk cId="501589496" sldId="532"/>
        </pc:sldMkLst>
        <pc:spChg chg="mod">
          <ac:chgData name="dima kasasbeh" userId="7131769d280f5f69" providerId="LiveId" clId="{5858A1A2-DB83-42CB-A2AF-DC9EBC947A84}" dt="2023-10-16T08:31:02.291" v="796"/>
          <ac:spMkLst>
            <pc:docMk/>
            <pc:sldMk cId="501589496" sldId="532"/>
            <ac:spMk id="3" creationId="{F9A80F9F-74DB-1D57-04E8-E20E92A09B0A}"/>
          </ac:spMkLst>
        </pc:spChg>
        <pc:spChg chg="mod">
          <ac:chgData name="dima kasasbeh" userId="7131769d280f5f69" providerId="LiveId" clId="{5858A1A2-DB83-42CB-A2AF-DC9EBC947A84}" dt="2023-10-16T08:32:53.534" v="810" actId="1076"/>
          <ac:spMkLst>
            <pc:docMk/>
            <pc:sldMk cId="501589496" sldId="532"/>
            <ac:spMk id="4" creationId="{EE5EDBA7-A1DB-1F71-7B6C-0AF7FE2D7B7F}"/>
          </ac:spMkLst>
        </pc:spChg>
        <pc:picChg chg="add mod">
          <ac:chgData name="dima kasasbeh" userId="7131769d280f5f69" providerId="LiveId" clId="{5858A1A2-DB83-42CB-A2AF-DC9EBC947A84}" dt="2023-10-16T08:32:56.716" v="811" actId="14100"/>
          <ac:picMkLst>
            <pc:docMk/>
            <pc:sldMk cId="501589496" sldId="532"/>
            <ac:picMk id="4098" creationId="{7A8E6848-7364-832E-1317-70515933933F}"/>
          </ac:picMkLst>
        </pc:picChg>
      </pc:sldChg>
      <pc:sldChg chg="addSp delSp modSp add del mod">
        <pc:chgData name="dima kasasbeh" userId="7131769d280f5f69" providerId="LiveId" clId="{5858A1A2-DB83-42CB-A2AF-DC9EBC947A84}" dt="2023-10-29T19:07:51.733" v="2423" actId="47"/>
        <pc:sldMkLst>
          <pc:docMk/>
          <pc:sldMk cId="1950911392" sldId="533"/>
        </pc:sldMkLst>
        <pc:spChg chg="mod">
          <ac:chgData name="dima kasasbeh" userId="7131769d280f5f69" providerId="LiveId" clId="{5858A1A2-DB83-42CB-A2AF-DC9EBC947A84}" dt="2023-10-16T08:34:59.653" v="837" actId="20577"/>
          <ac:spMkLst>
            <pc:docMk/>
            <pc:sldMk cId="1950911392" sldId="533"/>
            <ac:spMk id="3" creationId="{F9A80F9F-74DB-1D57-04E8-E20E92A09B0A}"/>
          </ac:spMkLst>
        </pc:spChg>
        <pc:spChg chg="mod">
          <ac:chgData name="dima kasasbeh" userId="7131769d280f5f69" providerId="LiveId" clId="{5858A1A2-DB83-42CB-A2AF-DC9EBC947A84}" dt="2023-10-16T08:38:40.346" v="895" actId="14100"/>
          <ac:spMkLst>
            <pc:docMk/>
            <pc:sldMk cId="1950911392" sldId="533"/>
            <ac:spMk id="4" creationId="{EE5EDBA7-A1DB-1F71-7B6C-0AF7FE2D7B7F}"/>
          </ac:spMkLst>
        </pc:spChg>
        <pc:picChg chg="add del mod">
          <ac:chgData name="dima kasasbeh" userId="7131769d280f5f69" providerId="LiveId" clId="{5858A1A2-DB83-42CB-A2AF-DC9EBC947A84}" dt="2023-10-16T08:38:26.584" v="890" actId="478"/>
          <ac:picMkLst>
            <pc:docMk/>
            <pc:sldMk cId="1950911392" sldId="533"/>
            <ac:picMk id="6" creationId="{7ED9313B-5258-EA3D-B97E-35BBE836690D}"/>
          </ac:picMkLst>
        </pc:picChg>
        <pc:picChg chg="add mod">
          <ac:chgData name="dima kasasbeh" userId="7131769d280f5f69" providerId="LiveId" clId="{5858A1A2-DB83-42CB-A2AF-DC9EBC947A84}" dt="2023-10-16T08:38:36.225" v="894" actId="1076"/>
          <ac:picMkLst>
            <pc:docMk/>
            <pc:sldMk cId="1950911392" sldId="533"/>
            <ac:picMk id="9" creationId="{6C176F49-65A6-3C9F-67E1-D2877E07BB0E}"/>
          </ac:picMkLst>
        </pc:picChg>
      </pc:sldChg>
      <pc:sldChg chg="addSp modSp add del mod">
        <pc:chgData name="dima kasasbeh" userId="7131769d280f5f69" providerId="LiveId" clId="{5858A1A2-DB83-42CB-A2AF-DC9EBC947A84}" dt="2023-10-29T19:07:50.589" v="2421" actId="47"/>
        <pc:sldMkLst>
          <pc:docMk/>
          <pc:sldMk cId="2593181001" sldId="534"/>
        </pc:sldMkLst>
        <pc:spChg chg="mod">
          <ac:chgData name="dima kasasbeh" userId="7131769d280f5f69" providerId="LiveId" clId="{5858A1A2-DB83-42CB-A2AF-DC9EBC947A84}" dt="2023-10-16T08:45:17.250" v="944"/>
          <ac:spMkLst>
            <pc:docMk/>
            <pc:sldMk cId="2593181001" sldId="534"/>
            <ac:spMk id="3" creationId="{F9A80F9F-74DB-1D57-04E8-E20E92A09B0A}"/>
          </ac:spMkLst>
        </pc:spChg>
        <pc:spChg chg="mod ord">
          <ac:chgData name="dima kasasbeh" userId="7131769d280f5f69" providerId="LiveId" clId="{5858A1A2-DB83-42CB-A2AF-DC9EBC947A84}" dt="2023-10-16T08:53:04.314" v="975" actId="2710"/>
          <ac:spMkLst>
            <pc:docMk/>
            <pc:sldMk cId="2593181001" sldId="534"/>
            <ac:spMk id="4" creationId="{EE5EDBA7-A1DB-1F71-7B6C-0AF7FE2D7B7F}"/>
          </ac:spMkLst>
        </pc:spChg>
        <pc:picChg chg="add mod">
          <ac:chgData name="dima kasasbeh" userId="7131769d280f5f69" providerId="LiveId" clId="{5858A1A2-DB83-42CB-A2AF-DC9EBC947A84}" dt="2023-10-16T08:43:43.724" v="928" actId="1076"/>
          <ac:picMkLst>
            <pc:docMk/>
            <pc:sldMk cId="2593181001" sldId="534"/>
            <ac:picMk id="6" creationId="{42E5E633-F44B-1C6B-3ECE-E3DC6D4D69A9}"/>
          </ac:picMkLst>
        </pc:picChg>
      </pc:sldChg>
      <pc:sldChg chg="addSp modSp add del mod">
        <pc:chgData name="dima kasasbeh" userId="7131769d280f5f69" providerId="LiveId" clId="{5858A1A2-DB83-42CB-A2AF-DC9EBC947A84}" dt="2023-10-29T19:07:53.044" v="2425" actId="47"/>
        <pc:sldMkLst>
          <pc:docMk/>
          <pc:sldMk cId="2794174189" sldId="535"/>
        </pc:sldMkLst>
        <pc:spChg chg="mod ord">
          <ac:chgData name="dima kasasbeh" userId="7131769d280f5f69" providerId="LiveId" clId="{5858A1A2-DB83-42CB-A2AF-DC9EBC947A84}" dt="2023-10-16T08:49:55.387" v="966" actId="20577"/>
          <ac:spMkLst>
            <pc:docMk/>
            <pc:sldMk cId="2794174189" sldId="535"/>
            <ac:spMk id="4" creationId="{EE5EDBA7-A1DB-1F71-7B6C-0AF7FE2D7B7F}"/>
          </ac:spMkLst>
        </pc:spChg>
        <pc:picChg chg="add mod">
          <ac:chgData name="dima kasasbeh" userId="7131769d280f5f69" providerId="LiveId" clId="{5858A1A2-DB83-42CB-A2AF-DC9EBC947A84}" dt="2023-10-16T08:47:10.059" v="950" actId="1076"/>
          <ac:picMkLst>
            <pc:docMk/>
            <pc:sldMk cId="2794174189" sldId="535"/>
            <ac:picMk id="5122" creationId="{D01D2A3A-C896-8A22-36F6-85403302CFF5}"/>
          </ac:picMkLst>
        </pc:picChg>
      </pc:sldChg>
      <pc:sldChg chg="addSp delSp modSp add del mod">
        <pc:chgData name="dima kasasbeh" userId="7131769d280f5f69" providerId="LiveId" clId="{5858A1A2-DB83-42CB-A2AF-DC9EBC947A84}" dt="2023-10-29T19:07:56.610" v="2429" actId="47"/>
        <pc:sldMkLst>
          <pc:docMk/>
          <pc:sldMk cId="2493178666" sldId="536"/>
        </pc:sldMkLst>
        <pc:spChg chg="mod">
          <ac:chgData name="dima kasasbeh" userId="7131769d280f5f69" providerId="LiveId" clId="{5858A1A2-DB83-42CB-A2AF-DC9EBC947A84}" dt="2023-10-16T17:59:37.798" v="1069"/>
          <ac:spMkLst>
            <pc:docMk/>
            <pc:sldMk cId="2493178666" sldId="536"/>
            <ac:spMk id="3" creationId="{F9A80F9F-74DB-1D57-04E8-E20E92A09B0A}"/>
          </ac:spMkLst>
        </pc:spChg>
        <pc:spChg chg="mod">
          <ac:chgData name="dima kasasbeh" userId="7131769d280f5f69" providerId="LiveId" clId="{5858A1A2-DB83-42CB-A2AF-DC9EBC947A84}" dt="2023-10-16T18:12:48.030" v="1114" actId="1076"/>
          <ac:spMkLst>
            <pc:docMk/>
            <pc:sldMk cId="2493178666" sldId="536"/>
            <ac:spMk id="4" creationId="{EE5EDBA7-A1DB-1F71-7B6C-0AF7FE2D7B7F}"/>
          </ac:spMkLst>
        </pc:spChg>
        <pc:spChg chg="mod">
          <ac:chgData name="dima kasasbeh" userId="7131769d280f5f69" providerId="LiveId" clId="{5858A1A2-DB83-42CB-A2AF-DC9EBC947A84}" dt="2023-10-16T17:54:00.974" v="1028" actId="1076"/>
          <ac:spMkLst>
            <pc:docMk/>
            <pc:sldMk cId="2493178666" sldId="536"/>
            <ac:spMk id="25" creationId="{2BC869EB-5623-4AA1-9123-4AF9DF916049}"/>
          </ac:spMkLst>
        </pc:spChg>
        <pc:picChg chg="del">
          <ac:chgData name="dima kasasbeh" userId="7131769d280f5f69" providerId="LiveId" clId="{5858A1A2-DB83-42CB-A2AF-DC9EBC947A84}" dt="2023-10-16T17:42:22.702" v="1004" actId="478"/>
          <ac:picMkLst>
            <pc:docMk/>
            <pc:sldMk cId="2493178666" sldId="536"/>
            <ac:picMk id="6" creationId="{F1D30235-00F1-D34F-A9D2-60CADB36AF0B}"/>
          </ac:picMkLst>
        </pc:picChg>
        <pc:picChg chg="add del mod">
          <ac:chgData name="dima kasasbeh" userId="7131769d280f5f69" providerId="LiveId" clId="{5858A1A2-DB83-42CB-A2AF-DC9EBC947A84}" dt="2023-10-16T17:54:40.352" v="1033" actId="478"/>
          <ac:picMkLst>
            <pc:docMk/>
            <pc:sldMk cId="2493178666" sldId="536"/>
            <ac:picMk id="7" creationId="{FF667979-6611-B64D-9E77-82DECEE6E9A5}"/>
          </ac:picMkLst>
        </pc:picChg>
        <pc:picChg chg="add del mod">
          <ac:chgData name="dima kasasbeh" userId="7131769d280f5f69" providerId="LiveId" clId="{5858A1A2-DB83-42CB-A2AF-DC9EBC947A84}" dt="2023-10-16T17:57:12.102" v="1058" actId="478"/>
          <ac:picMkLst>
            <pc:docMk/>
            <pc:sldMk cId="2493178666" sldId="536"/>
            <ac:picMk id="10" creationId="{2C70C916-4A11-A3FC-EB86-9CEDCAFBB056}"/>
          </ac:picMkLst>
        </pc:picChg>
        <pc:picChg chg="add mod">
          <ac:chgData name="dima kasasbeh" userId="7131769d280f5f69" providerId="LiveId" clId="{5858A1A2-DB83-42CB-A2AF-DC9EBC947A84}" dt="2023-10-16T17:59:00.589" v="1065" actId="1076"/>
          <ac:picMkLst>
            <pc:docMk/>
            <pc:sldMk cId="2493178666" sldId="536"/>
            <ac:picMk id="12" creationId="{B13EC462-C6C8-39D9-0AD8-E7B6ADF51479}"/>
          </ac:picMkLst>
        </pc:picChg>
        <pc:picChg chg="add del mod">
          <ac:chgData name="dima kasasbeh" userId="7131769d280f5f69" providerId="LiveId" clId="{5858A1A2-DB83-42CB-A2AF-DC9EBC947A84}" dt="2023-10-16T17:57:13.974" v="1059" actId="478"/>
          <ac:picMkLst>
            <pc:docMk/>
            <pc:sldMk cId="2493178666" sldId="536"/>
            <ac:picMk id="7170" creationId="{9C3885AE-01DD-D07B-A88B-CE34CB7D3E8D}"/>
          </ac:picMkLst>
        </pc:picChg>
        <pc:picChg chg="add del mod">
          <ac:chgData name="dima kasasbeh" userId="7131769d280f5f69" providerId="LiveId" clId="{5858A1A2-DB83-42CB-A2AF-DC9EBC947A84}" dt="2023-10-16T17:56:22.077" v="1051" actId="478"/>
          <ac:picMkLst>
            <pc:docMk/>
            <pc:sldMk cId="2493178666" sldId="536"/>
            <ac:picMk id="7172" creationId="{E912D0EB-2425-E79D-E434-4547CB081A7A}"/>
          </ac:picMkLst>
        </pc:picChg>
        <pc:picChg chg="add del mod">
          <ac:chgData name="dima kasasbeh" userId="7131769d280f5f69" providerId="LiveId" clId="{5858A1A2-DB83-42CB-A2AF-DC9EBC947A84}" dt="2023-10-16T17:57:10.200" v="1057" actId="478"/>
          <ac:picMkLst>
            <pc:docMk/>
            <pc:sldMk cId="2493178666" sldId="536"/>
            <ac:picMk id="7174" creationId="{391659E1-8FA6-0A5B-B26B-763C30A1E45F}"/>
          </ac:picMkLst>
        </pc:picChg>
      </pc:sldChg>
      <pc:sldChg chg="addSp delSp modSp add del mod">
        <pc:chgData name="dima kasasbeh" userId="7131769d280f5f69" providerId="LiveId" clId="{5858A1A2-DB83-42CB-A2AF-DC9EBC947A84}" dt="2023-10-29T19:07:58.356" v="2431" actId="47"/>
        <pc:sldMkLst>
          <pc:docMk/>
          <pc:sldMk cId="2318557275" sldId="537"/>
        </pc:sldMkLst>
        <pc:spChg chg="del">
          <ac:chgData name="dima kasasbeh" userId="7131769d280f5f69" providerId="LiveId" clId="{5858A1A2-DB83-42CB-A2AF-DC9EBC947A84}" dt="2023-10-16T18:21:53.654" v="1145" actId="478"/>
          <ac:spMkLst>
            <pc:docMk/>
            <pc:sldMk cId="2318557275" sldId="537"/>
            <ac:spMk id="4" creationId="{EE5EDBA7-A1DB-1F71-7B6C-0AF7FE2D7B7F}"/>
          </ac:spMkLst>
        </pc:spChg>
        <pc:spChg chg="add mod">
          <ac:chgData name="dima kasasbeh" userId="7131769d280f5f69" providerId="LiveId" clId="{5858A1A2-DB83-42CB-A2AF-DC9EBC947A84}" dt="2023-10-16T18:27:14.295" v="1175" actId="255"/>
          <ac:spMkLst>
            <pc:docMk/>
            <pc:sldMk cId="2318557275" sldId="537"/>
            <ac:spMk id="5" creationId="{8506F209-117D-66E0-D6FE-FBAB863B38AE}"/>
          </ac:spMkLst>
        </pc:spChg>
        <pc:picChg chg="del">
          <ac:chgData name="dima kasasbeh" userId="7131769d280f5f69" providerId="LiveId" clId="{5858A1A2-DB83-42CB-A2AF-DC9EBC947A84}" dt="2023-10-16T18:21:50.858" v="1144" actId="478"/>
          <ac:picMkLst>
            <pc:docMk/>
            <pc:sldMk cId="2318557275" sldId="537"/>
            <ac:picMk id="12" creationId="{B13EC462-C6C8-39D9-0AD8-E7B6ADF51479}"/>
          </ac:picMkLst>
        </pc:picChg>
        <pc:picChg chg="add mod">
          <ac:chgData name="dima kasasbeh" userId="7131769d280f5f69" providerId="LiveId" clId="{5858A1A2-DB83-42CB-A2AF-DC9EBC947A84}" dt="2023-10-16T18:24:35.008" v="1160" actId="1076"/>
          <ac:picMkLst>
            <pc:docMk/>
            <pc:sldMk cId="2318557275" sldId="537"/>
            <ac:picMk id="9218" creationId="{09FC25FF-4749-8654-0B17-9D0C6D9CD678}"/>
          </ac:picMkLst>
        </pc:picChg>
      </pc:sldChg>
      <pc:sldChg chg="addSp delSp modSp add del mod">
        <pc:chgData name="dima kasasbeh" userId="7131769d280f5f69" providerId="LiveId" clId="{5858A1A2-DB83-42CB-A2AF-DC9EBC947A84}" dt="2023-10-29T19:07:57.390" v="2430" actId="47"/>
        <pc:sldMkLst>
          <pc:docMk/>
          <pc:sldMk cId="3228202792" sldId="538"/>
        </pc:sldMkLst>
        <pc:spChg chg="mod">
          <ac:chgData name="dima kasasbeh" userId="7131769d280f5f69" providerId="LiveId" clId="{5858A1A2-DB83-42CB-A2AF-DC9EBC947A84}" dt="2023-10-16T18:14:04.379" v="1123"/>
          <ac:spMkLst>
            <pc:docMk/>
            <pc:sldMk cId="3228202792" sldId="538"/>
            <ac:spMk id="3" creationId="{F9A80F9F-74DB-1D57-04E8-E20E92A09B0A}"/>
          </ac:spMkLst>
        </pc:spChg>
        <pc:spChg chg="mod ord">
          <ac:chgData name="dima kasasbeh" userId="7131769d280f5f69" providerId="LiveId" clId="{5858A1A2-DB83-42CB-A2AF-DC9EBC947A84}" dt="2023-10-16T18:20:36.567" v="1143" actId="207"/>
          <ac:spMkLst>
            <pc:docMk/>
            <pc:sldMk cId="3228202792" sldId="538"/>
            <ac:spMk id="4" creationId="{EE5EDBA7-A1DB-1F71-7B6C-0AF7FE2D7B7F}"/>
          </ac:spMkLst>
        </pc:spChg>
        <pc:spChg chg="mod">
          <ac:chgData name="dima kasasbeh" userId="7131769d280f5f69" providerId="LiveId" clId="{5858A1A2-DB83-42CB-A2AF-DC9EBC947A84}" dt="2023-10-16T18:13:48.710" v="1119" actId="1076"/>
          <ac:spMkLst>
            <pc:docMk/>
            <pc:sldMk cId="3228202792" sldId="538"/>
            <ac:spMk id="25" creationId="{2BC869EB-5623-4AA1-9123-4AF9DF916049}"/>
          </ac:spMkLst>
        </pc:spChg>
        <pc:picChg chg="add mod">
          <ac:chgData name="dima kasasbeh" userId="7131769d280f5f69" providerId="LiveId" clId="{5858A1A2-DB83-42CB-A2AF-DC9EBC947A84}" dt="2023-10-16T18:20:27.708" v="1141" actId="1076"/>
          <ac:picMkLst>
            <pc:docMk/>
            <pc:sldMk cId="3228202792" sldId="538"/>
            <ac:picMk id="6" creationId="{06EB8B29-0376-3147-2C57-EBAB009D4FC6}"/>
          </ac:picMkLst>
        </pc:picChg>
        <pc:picChg chg="del">
          <ac:chgData name="dima kasasbeh" userId="7131769d280f5f69" providerId="LiveId" clId="{5858A1A2-DB83-42CB-A2AF-DC9EBC947A84}" dt="2023-10-16T18:03:17.206" v="1071" actId="478"/>
          <ac:picMkLst>
            <pc:docMk/>
            <pc:sldMk cId="3228202792" sldId="538"/>
            <ac:picMk id="12" creationId="{B13EC462-C6C8-39D9-0AD8-E7B6ADF51479}"/>
          </ac:picMkLst>
        </pc:picChg>
        <pc:picChg chg="add del mod">
          <ac:chgData name="dima kasasbeh" userId="7131769d280f5f69" providerId="LiveId" clId="{5858A1A2-DB83-42CB-A2AF-DC9EBC947A84}" dt="2023-10-16T18:15:29.159" v="1127" actId="478"/>
          <ac:picMkLst>
            <pc:docMk/>
            <pc:sldMk cId="3228202792" sldId="538"/>
            <ac:picMk id="8194" creationId="{5EBBFF0E-89AE-F834-8F51-6FA2F93BAC79}"/>
          </ac:picMkLst>
        </pc:picChg>
      </pc:sldChg>
      <pc:sldChg chg="addSp delSp modSp add del mod">
        <pc:chgData name="dima kasasbeh" userId="7131769d280f5f69" providerId="LiveId" clId="{5858A1A2-DB83-42CB-A2AF-DC9EBC947A84}" dt="2023-10-29T19:07:59.507" v="2432" actId="47"/>
        <pc:sldMkLst>
          <pc:docMk/>
          <pc:sldMk cId="2657730203" sldId="539"/>
        </pc:sldMkLst>
        <pc:spChg chg="mod">
          <ac:chgData name="dima kasasbeh" userId="7131769d280f5f69" providerId="LiveId" clId="{5858A1A2-DB83-42CB-A2AF-DC9EBC947A84}" dt="2023-10-16T18:27:49.196" v="1179"/>
          <ac:spMkLst>
            <pc:docMk/>
            <pc:sldMk cId="2657730203" sldId="539"/>
            <ac:spMk id="3" creationId="{F9A80F9F-74DB-1D57-04E8-E20E92A09B0A}"/>
          </ac:spMkLst>
        </pc:spChg>
        <pc:spChg chg="del">
          <ac:chgData name="dima kasasbeh" userId="7131769d280f5f69" providerId="LiveId" clId="{5858A1A2-DB83-42CB-A2AF-DC9EBC947A84}" dt="2023-10-16T18:27:52.654" v="1180" actId="478"/>
          <ac:spMkLst>
            <pc:docMk/>
            <pc:sldMk cId="2657730203" sldId="539"/>
            <ac:spMk id="5" creationId="{8506F209-117D-66E0-D6FE-FBAB863B38AE}"/>
          </ac:spMkLst>
        </pc:spChg>
        <pc:spChg chg="add mod">
          <ac:chgData name="dima kasasbeh" userId="7131769d280f5f69" providerId="LiveId" clId="{5858A1A2-DB83-42CB-A2AF-DC9EBC947A84}" dt="2023-10-16T19:23:41.308" v="1420" actId="1076"/>
          <ac:spMkLst>
            <pc:docMk/>
            <pc:sldMk cId="2657730203" sldId="539"/>
            <ac:spMk id="9" creationId="{4D96EF7C-59D0-F799-86E8-AD07F36C7A6B}"/>
          </ac:spMkLst>
        </pc:spChg>
        <pc:spChg chg="add del mod">
          <ac:chgData name="dima kasasbeh" userId="7131769d280f5f69" providerId="LiveId" clId="{5858A1A2-DB83-42CB-A2AF-DC9EBC947A84}" dt="2023-10-16T18:49:08.414" v="1204" actId="478"/>
          <ac:spMkLst>
            <pc:docMk/>
            <pc:sldMk cId="2657730203" sldId="539"/>
            <ac:spMk id="11" creationId="{1DB7635F-A7D5-A939-7E7E-92F6F0321453}"/>
          </ac:spMkLst>
        </pc:spChg>
        <pc:spChg chg="add mod">
          <ac:chgData name="dima kasasbeh" userId="7131769d280f5f69" providerId="LiveId" clId="{5858A1A2-DB83-42CB-A2AF-DC9EBC947A84}" dt="2023-10-16T19:22:52.202" v="1408" actId="1076"/>
          <ac:spMkLst>
            <pc:docMk/>
            <pc:sldMk cId="2657730203" sldId="539"/>
            <ac:spMk id="21" creationId="{3583CA05-BFB0-443D-C952-1672CDDDEAF8}"/>
          </ac:spMkLst>
        </pc:spChg>
        <pc:spChg chg="mod">
          <ac:chgData name="dima kasasbeh" userId="7131769d280f5f69" providerId="LiveId" clId="{5858A1A2-DB83-42CB-A2AF-DC9EBC947A84}" dt="2023-10-16T19:20:14.450" v="1367" actId="1076"/>
          <ac:spMkLst>
            <pc:docMk/>
            <pc:sldMk cId="2657730203" sldId="539"/>
            <ac:spMk id="25" creationId="{2BC869EB-5623-4AA1-9123-4AF9DF916049}"/>
          </ac:spMkLst>
        </pc:spChg>
        <pc:spChg chg="add mod">
          <ac:chgData name="dima kasasbeh" userId="7131769d280f5f69" providerId="LiveId" clId="{5858A1A2-DB83-42CB-A2AF-DC9EBC947A84}" dt="2023-10-16T19:24:03.782" v="1426" actId="1076"/>
          <ac:spMkLst>
            <pc:docMk/>
            <pc:sldMk cId="2657730203" sldId="539"/>
            <ac:spMk id="26" creationId="{6F40A220-4674-FC3A-E114-2533120B0029}"/>
          </ac:spMkLst>
        </pc:spChg>
        <pc:spChg chg="add mod">
          <ac:chgData name="dima kasasbeh" userId="7131769d280f5f69" providerId="LiveId" clId="{5858A1A2-DB83-42CB-A2AF-DC9EBC947A84}" dt="2023-10-16T19:27:02.122" v="1459" actId="1076"/>
          <ac:spMkLst>
            <pc:docMk/>
            <pc:sldMk cId="2657730203" sldId="539"/>
            <ac:spMk id="28" creationId="{E7C02674-B583-A003-F6D2-AFB4289B4B0C}"/>
          </ac:spMkLst>
        </pc:spChg>
        <pc:spChg chg="add mod">
          <ac:chgData name="dima kasasbeh" userId="7131769d280f5f69" providerId="LiveId" clId="{5858A1A2-DB83-42CB-A2AF-DC9EBC947A84}" dt="2023-10-16T19:18:19.761" v="1339" actId="1076"/>
          <ac:spMkLst>
            <pc:docMk/>
            <pc:sldMk cId="2657730203" sldId="539"/>
            <ac:spMk id="30" creationId="{CAC1718D-3967-9587-FB91-D58BB5FC2086}"/>
          </ac:spMkLst>
        </pc:spChg>
        <pc:spChg chg="add mod">
          <ac:chgData name="dima kasasbeh" userId="7131769d280f5f69" providerId="LiveId" clId="{5858A1A2-DB83-42CB-A2AF-DC9EBC947A84}" dt="2023-10-16T19:25:15.818" v="1441" actId="1076"/>
          <ac:spMkLst>
            <pc:docMk/>
            <pc:sldMk cId="2657730203" sldId="539"/>
            <ac:spMk id="32" creationId="{54B1B4D7-E22D-EDB0-6109-55CF5B321AD4}"/>
          </ac:spMkLst>
        </pc:spChg>
        <pc:spChg chg="add mod ord">
          <ac:chgData name="dima kasasbeh" userId="7131769d280f5f69" providerId="LiveId" clId="{5858A1A2-DB83-42CB-A2AF-DC9EBC947A84}" dt="2023-10-16T19:27:08.704" v="1461" actId="1076"/>
          <ac:spMkLst>
            <pc:docMk/>
            <pc:sldMk cId="2657730203" sldId="539"/>
            <ac:spMk id="34" creationId="{4B22C553-3543-7DC8-277C-468BA5820F7E}"/>
          </ac:spMkLst>
        </pc:spChg>
        <pc:picChg chg="add del mod">
          <ac:chgData name="dima kasasbeh" userId="7131769d280f5f69" providerId="LiveId" clId="{5858A1A2-DB83-42CB-A2AF-DC9EBC947A84}" dt="2023-10-16T18:45:26.836" v="1188" actId="478"/>
          <ac:picMkLst>
            <pc:docMk/>
            <pc:sldMk cId="2657730203" sldId="539"/>
            <ac:picMk id="6" creationId="{8B5530E7-EFEA-797B-2432-496CA5D74C1B}"/>
          </ac:picMkLst>
        </pc:picChg>
        <pc:picChg chg="add mod">
          <ac:chgData name="dima kasasbeh" userId="7131769d280f5f69" providerId="LiveId" clId="{5858A1A2-DB83-42CB-A2AF-DC9EBC947A84}" dt="2023-10-16T19:25:11.383" v="1440" actId="1076"/>
          <ac:picMkLst>
            <pc:docMk/>
            <pc:sldMk cId="2657730203" sldId="539"/>
            <ac:picMk id="13" creationId="{3715281C-8B4E-45A3-DFE7-6915F863E3E7}"/>
          </ac:picMkLst>
        </pc:picChg>
        <pc:picChg chg="add del mod">
          <ac:chgData name="dima kasasbeh" userId="7131769d280f5f69" providerId="LiveId" clId="{5858A1A2-DB83-42CB-A2AF-DC9EBC947A84}" dt="2023-10-16T18:54:20.702" v="1230" actId="478"/>
          <ac:picMkLst>
            <pc:docMk/>
            <pc:sldMk cId="2657730203" sldId="539"/>
            <ac:picMk id="15" creationId="{C97EBA91-D4E7-5A3D-6065-1CA451C166F9}"/>
          </ac:picMkLst>
        </pc:picChg>
        <pc:picChg chg="add mod">
          <ac:chgData name="dima kasasbeh" userId="7131769d280f5f69" providerId="LiveId" clId="{5858A1A2-DB83-42CB-A2AF-DC9EBC947A84}" dt="2023-10-16T19:26:59.332" v="1458" actId="14100"/>
          <ac:picMkLst>
            <pc:docMk/>
            <pc:sldMk cId="2657730203" sldId="539"/>
            <ac:picMk id="17" creationId="{D35C38E7-08DD-97FF-DE23-53B116D4F646}"/>
          </ac:picMkLst>
        </pc:picChg>
        <pc:picChg chg="add mod">
          <ac:chgData name="dima kasasbeh" userId="7131769d280f5f69" providerId="LiveId" clId="{5858A1A2-DB83-42CB-A2AF-DC9EBC947A84}" dt="2023-10-16T19:24:15.651" v="1428" actId="1440"/>
          <ac:picMkLst>
            <pc:docMk/>
            <pc:sldMk cId="2657730203" sldId="539"/>
            <ac:picMk id="19" creationId="{80D1F1D1-6760-D60A-DBC2-0CC6C8EF875A}"/>
          </ac:picMkLst>
        </pc:picChg>
        <pc:picChg chg="add mod">
          <ac:chgData name="dima kasasbeh" userId="7131769d280f5f69" providerId="LiveId" clId="{5858A1A2-DB83-42CB-A2AF-DC9EBC947A84}" dt="2023-10-16T19:27:11.010" v="1462" actId="1076"/>
          <ac:picMkLst>
            <pc:docMk/>
            <pc:sldMk cId="2657730203" sldId="539"/>
            <ac:picMk id="36" creationId="{401C21EE-DF8C-E4B7-607D-BFC9B84D0995}"/>
          </ac:picMkLst>
        </pc:picChg>
        <pc:picChg chg="del">
          <ac:chgData name="dima kasasbeh" userId="7131769d280f5f69" providerId="LiveId" clId="{5858A1A2-DB83-42CB-A2AF-DC9EBC947A84}" dt="2023-10-16T18:27:54.503" v="1181" actId="478"/>
          <ac:picMkLst>
            <pc:docMk/>
            <pc:sldMk cId="2657730203" sldId="539"/>
            <ac:picMk id="9218" creationId="{09FC25FF-4749-8654-0B17-9D0C6D9CD678}"/>
          </ac:picMkLst>
        </pc:picChg>
        <pc:picChg chg="add del mod">
          <ac:chgData name="dima kasasbeh" userId="7131769d280f5f69" providerId="LiveId" clId="{5858A1A2-DB83-42CB-A2AF-DC9EBC947A84}" dt="2023-10-16T18:52:13.801" v="1219" actId="478"/>
          <ac:picMkLst>
            <pc:docMk/>
            <pc:sldMk cId="2657730203" sldId="539"/>
            <ac:picMk id="10242" creationId="{7DB21344-5A0B-0223-C98A-86E454500E02}"/>
          </ac:picMkLst>
        </pc:picChg>
        <pc:picChg chg="add del mod">
          <ac:chgData name="dima kasasbeh" userId="7131769d280f5f69" providerId="LiveId" clId="{5858A1A2-DB83-42CB-A2AF-DC9EBC947A84}" dt="2023-10-16T19:26:23.321" v="1449" actId="478"/>
          <ac:picMkLst>
            <pc:docMk/>
            <pc:sldMk cId="2657730203" sldId="539"/>
            <ac:picMk id="10244" creationId="{DCB728D3-147C-3F17-575F-48BAE5729820}"/>
          </ac:picMkLst>
        </pc:picChg>
        <pc:picChg chg="add mod">
          <ac:chgData name="dima kasasbeh" userId="7131769d280f5f69" providerId="LiveId" clId="{5858A1A2-DB83-42CB-A2AF-DC9EBC947A84}" dt="2023-10-16T19:24:34.460" v="1434" actId="1440"/>
          <ac:picMkLst>
            <pc:docMk/>
            <pc:sldMk cId="2657730203" sldId="539"/>
            <ac:picMk id="10246" creationId="{FF5B90DD-F344-7A59-1F25-0747AA5AD316}"/>
          </ac:picMkLst>
        </pc:picChg>
        <pc:picChg chg="add mod">
          <ac:chgData name="dima kasasbeh" userId="7131769d280f5f69" providerId="LiveId" clId="{5858A1A2-DB83-42CB-A2AF-DC9EBC947A84}" dt="2023-10-16T19:24:24.838" v="1432" actId="1440"/>
          <ac:picMkLst>
            <pc:docMk/>
            <pc:sldMk cId="2657730203" sldId="539"/>
            <ac:picMk id="10248" creationId="{5F2DF92C-EBD6-BC7A-3B35-B8696BA31299}"/>
          </ac:picMkLst>
        </pc:picChg>
        <pc:picChg chg="add mod">
          <ac:chgData name="dima kasasbeh" userId="7131769d280f5f69" providerId="LiveId" clId="{5858A1A2-DB83-42CB-A2AF-DC9EBC947A84}" dt="2023-10-16T19:24:22.191" v="1431" actId="1440"/>
          <ac:picMkLst>
            <pc:docMk/>
            <pc:sldMk cId="2657730203" sldId="539"/>
            <ac:picMk id="10250" creationId="{94A1E9BF-6FD6-2BCE-757F-312DF5CE1FC6}"/>
          </ac:picMkLst>
        </pc:picChg>
      </pc:sldChg>
      <pc:sldChg chg="addSp delSp modSp add del mod">
        <pc:chgData name="dima kasasbeh" userId="7131769d280f5f69" providerId="LiveId" clId="{5858A1A2-DB83-42CB-A2AF-DC9EBC947A84}" dt="2023-10-29T19:08:01.687" v="2435" actId="47"/>
        <pc:sldMkLst>
          <pc:docMk/>
          <pc:sldMk cId="4282258465" sldId="540"/>
        </pc:sldMkLst>
        <pc:spChg chg="mod">
          <ac:chgData name="dima kasasbeh" userId="7131769d280f5f69" providerId="LiveId" clId="{5858A1A2-DB83-42CB-A2AF-DC9EBC947A84}" dt="2023-10-16T19:29:09.920" v="1463"/>
          <ac:spMkLst>
            <pc:docMk/>
            <pc:sldMk cId="4282258465" sldId="540"/>
            <ac:spMk id="3" creationId="{F9A80F9F-74DB-1D57-04E8-E20E92A09B0A}"/>
          </ac:spMkLst>
        </pc:spChg>
        <pc:picChg chg="add mod">
          <ac:chgData name="dima kasasbeh" userId="7131769d280f5f69" providerId="LiveId" clId="{5858A1A2-DB83-42CB-A2AF-DC9EBC947A84}" dt="2023-10-16T19:29:20.876" v="1466" actId="1076"/>
          <ac:picMkLst>
            <pc:docMk/>
            <pc:sldMk cId="4282258465" sldId="540"/>
            <ac:picMk id="4" creationId="{7EDE8E7E-6A79-3E35-197B-3E0D79C2FA24}"/>
          </ac:picMkLst>
        </pc:picChg>
        <pc:picChg chg="del">
          <ac:chgData name="dima kasasbeh" userId="7131769d280f5f69" providerId="LiveId" clId="{5858A1A2-DB83-42CB-A2AF-DC9EBC947A84}" dt="2023-10-16T19:29:11.267" v="1464" actId="478"/>
          <ac:picMkLst>
            <pc:docMk/>
            <pc:sldMk cId="4282258465" sldId="540"/>
            <ac:picMk id="6" creationId="{8B5530E7-EFEA-797B-2432-496CA5D74C1B}"/>
          </ac:picMkLst>
        </pc:picChg>
      </pc:sldChg>
      <pc:sldChg chg="addSp delSp modSp add del mod">
        <pc:chgData name="dima kasasbeh" userId="7131769d280f5f69" providerId="LiveId" clId="{5858A1A2-DB83-42CB-A2AF-DC9EBC947A84}" dt="2023-10-29T19:08:03.360" v="2437" actId="47"/>
        <pc:sldMkLst>
          <pc:docMk/>
          <pc:sldMk cId="3053604788" sldId="541"/>
        </pc:sldMkLst>
        <pc:spChg chg="mod">
          <ac:chgData name="dima kasasbeh" userId="7131769d280f5f69" providerId="LiveId" clId="{5858A1A2-DB83-42CB-A2AF-DC9EBC947A84}" dt="2023-10-16T19:30:51.661" v="1469"/>
          <ac:spMkLst>
            <pc:docMk/>
            <pc:sldMk cId="3053604788" sldId="541"/>
            <ac:spMk id="3" creationId="{F9A80F9F-74DB-1D57-04E8-E20E92A09B0A}"/>
          </ac:spMkLst>
        </pc:spChg>
        <pc:spChg chg="mod">
          <ac:chgData name="dima kasasbeh" userId="7131769d280f5f69" providerId="LiveId" clId="{5858A1A2-DB83-42CB-A2AF-DC9EBC947A84}" dt="2023-10-16T19:46:05.284" v="1538" actId="1076"/>
          <ac:spMkLst>
            <pc:docMk/>
            <pc:sldMk cId="3053604788" sldId="541"/>
            <ac:spMk id="25" creationId="{2BC869EB-5623-4AA1-9123-4AF9DF916049}"/>
          </ac:spMkLst>
        </pc:spChg>
        <pc:graphicFrameChg chg="add del mod">
          <ac:chgData name="dima kasasbeh" userId="7131769d280f5f69" providerId="LiveId" clId="{5858A1A2-DB83-42CB-A2AF-DC9EBC947A84}" dt="2023-10-16T19:45:49.197" v="1532" actId="478"/>
          <ac:graphicFrameMkLst>
            <pc:docMk/>
            <pc:sldMk cId="3053604788" sldId="541"/>
            <ac:graphicFrameMk id="5" creationId="{C5DA4C0D-9B37-4B2D-0B04-2E2AAE3E658F}"/>
          </ac:graphicFrameMkLst>
        </pc:graphicFrameChg>
        <pc:picChg chg="del">
          <ac:chgData name="dima kasasbeh" userId="7131769d280f5f69" providerId="LiveId" clId="{5858A1A2-DB83-42CB-A2AF-DC9EBC947A84}" dt="2023-10-16T19:30:55.233" v="1470" actId="478"/>
          <ac:picMkLst>
            <pc:docMk/>
            <pc:sldMk cId="3053604788" sldId="541"/>
            <ac:picMk id="4" creationId="{7EDE8E7E-6A79-3E35-197B-3E0D79C2FA24}"/>
          </ac:picMkLst>
        </pc:picChg>
        <pc:picChg chg="add mod">
          <ac:chgData name="dima kasasbeh" userId="7131769d280f5f69" providerId="LiveId" clId="{5858A1A2-DB83-42CB-A2AF-DC9EBC947A84}" dt="2023-10-16T19:46:03.103" v="1537" actId="1076"/>
          <ac:picMkLst>
            <pc:docMk/>
            <pc:sldMk cId="3053604788" sldId="541"/>
            <ac:picMk id="12290" creationId="{A02DF8F3-7CE4-409A-BCB7-66EE72089AED}"/>
          </ac:picMkLst>
        </pc:picChg>
      </pc:sldChg>
      <pc:sldChg chg="addSp delSp modSp add del mod ord">
        <pc:chgData name="dima kasasbeh" userId="7131769d280f5f69" providerId="LiveId" clId="{5858A1A2-DB83-42CB-A2AF-DC9EBC947A84}" dt="2023-10-29T19:08:00.292" v="2433" actId="47"/>
        <pc:sldMkLst>
          <pc:docMk/>
          <pc:sldMk cId="2862312501" sldId="542"/>
        </pc:sldMkLst>
        <pc:spChg chg="mod">
          <ac:chgData name="dima kasasbeh" userId="7131769d280f5f69" providerId="LiveId" clId="{5858A1A2-DB83-42CB-A2AF-DC9EBC947A84}" dt="2023-10-16T19:39:28.144" v="1506"/>
          <ac:spMkLst>
            <pc:docMk/>
            <pc:sldMk cId="2862312501" sldId="542"/>
            <ac:spMk id="3" creationId="{F9A80F9F-74DB-1D57-04E8-E20E92A09B0A}"/>
          </ac:spMkLst>
        </pc:spChg>
        <pc:spChg chg="add del mod">
          <ac:chgData name="dima kasasbeh" userId="7131769d280f5f69" providerId="LiveId" clId="{5858A1A2-DB83-42CB-A2AF-DC9EBC947A84}" dt="2023-10-16T19:39:45.595" v="1509" actId="478"/>
          <ac:spMkLst>
            <pc:docMk/>
            <pc:sldMk cId="2862312501" sldId="542"/>
            <ac:spMk id="4" creationId="{261C641F-8EDD-8E34-6F10-E9E320C2F99B}"/>
          </ac:spMkLst>
        </pc:spChg>
        <pc:spChg chg="mod">
          <ac:chgData name="dima kasasbeh" userId="7131769d280f5f69" providerId="LiveId" clId="{5858A1A2-DB83-42CB-A2AF-DC9EBC947A84}" dt="2023-10-16T19:32:29.608" v="1478"/>
          <ac:spMkLst>
            <pc:docMk/>
            <pc:sldMk cId="2862312501" sldId="542"/>
            <ac:spMk id="7" creationId="{D3F116EF-B48B-8DF7-311E-381608E1277D}"/>
          </ac:spMkLst>
        </pc:spChg>
        <pc:spChg chg="mod">
          <ac:chgData name="dima kasasbeh" userId="7131769d280f5f69" providerId="LiveId" clId="{5858A1A2-DB83-42CB-A2AF-DC9EBC947A84}" dt="2023-10-16T19:32:29.608" v="1478"/>
          <ac:spMkLst>
            <pc:docMk/>
            <pc:sldMk cId="2862312501" sldId="542"/>
            <ac:spMk id="9" creationId="{4688FE56-A497-B79E-E86B-AF3CBDDDD3F2}"/>
          </ac:spMkLst>
        </pc:spChg>
        <pc:spChg chg="mod">
          <ac:chgData name="dima kasasbeh" userId="7131769d280f5f69" providerId="LiveId" clId="{5858A1A2-DB83-42CB-A2AF-DC9EBC947A84}" dt="2023-10-16T19:32:29.608" v="1478"/>
          <ac:spMkLst>
            <pc:docMk/>
            <pc:sldMk cId="2862312501" sldId="542"/>
            <ac:spMk id="14" creationId="{B1B38A15-F54D-FD3E-E72D-E438A88325A9}"/>
          </ac:spMkLst>
        </pc:spChg>
        <pc:spChg chg="mod">
          <ac:chgData name="dima kasasbeh" userId="7131769d280f5f69" providerId="LiveId" clId="{5858A1A2-DB83-42CB-A2AF-DC9EBC947A84}" dt="2023-10-16T19:32:29.608" v="1478"/>
          <ac:spMkLst>
            <pc:docMk/>
            <pc:sldMk cId="2862312501" sldId="542"/>
            <ac:spMk id="15" creationId="{A12308DF-983F-EB75-B84A-E8B2D30DB439}"/>
          </ac:spMkLst>
        </pc:spChg>
        <pc:grpChg chg="add del mod">
          <ac:chgData name="dima kasasbeh" userId="7131769d280f5f69" providerId="LiveId" clId="{5858A1A2-DB83-42CB-A2AF-DC9EBC947A84}" dt="2023-10-16T19:39:50.394" v="1511" actId="478"/>
          <ac:grpSpMkLst>
            <pc:docMk/>
            <pc:sldMk cId="2862312501" sldId="542"/>
            <ac:grpSpMk id="6" creationId="{D478E415-9D6F-D946-4479-A3A00AD85C4C}"/>
          </ac:grpSpMkLst>
        </pc:grpChg>
        <pc:grpChg chg="mod">
          <ac:chgData name="dima kasasbeh" userId="7131769d280f5f69" providerId="LiveId" clId="{5858A1A2-DB83-42CB-A2AF-DC9EBC947A84}" dt="2023-10-16T19:32:29.608" v="1478"/>
          <ac:grpSpMkLst>
            <pc:docMk/>
            <pc:sldMk cId="2862312501" sldId="542"/>
            <ac:grpSpMk id="11" creationId="{483D4F27-BC82-73F6-3400-A10EFDD30D49}"/>
          </ac:grpSpMkLst>
        </pc:grpChg>
        <pc:graphicFrameChg chg="del">
          <ac:chgData name="dima kasasbeh" userId="7131769d280f5f69" providerId="LiveId" clId="{5858A1A2-DB83-42CB-A2AF-DC9EBC947A84}" dt="2023-10-16T19:32:27.271" v="1477" actId="478"/>
          <ac:graphicFrameMkLst>
            <pc:docMk/>
            <pc:sldMk cId="2862312501" sldId="542"/>
            <ac:graphicFrameMk id="5" creationId="{C5DA4C0D-9B37-4B2D-0B04-2E2AAE3E658F}"/>
          </ac:graphicFrameMkLst>
        </pc:graphicFrameChg>
        <pc:picChg chg="mod">
          <ac:chgData name="dima kasasbeh" userId="7131769d280f5f69" providerId="LiveId" clId="{5858A1A2-DB83-42CB-A2AF-DC9EBC947A84}" dt="2023-10-16T19:32:29.608" v="1478"/>
          <ac:picMkLst>
            <pc:docMk/>
            <pc:sldMk cId="2862312501" sldId="542"/>
            <ac:picMk id="10" creationId="{D196CC10-2161-CF57-605A-947052B7EB27}"/>
          </ac:picMkLst>
        </pc:picChg>
        <pc:picChg chg="mod">
          <ac:chgData name="dima kasasbeh" userId="7131769d280f5f69" providerId="LiveId" clId="{5858A1A2-DB83-42CB-A2AF-DC9EBC947A84}" dt="2023-10-16T19:35:59.912" v="1497" actId="1076"/>
          <ac:picMkLst>
            <pc:docMk/>
            <pc:sldMk cId="2862312501" sldId="542"/>
            <ac:picMk id="12" creationId="{9767A702-71A8-815E-F3E3-C8782DFF6760}"/>
          </ac:picMkLst>
        </pc:picChg>
        <pc:picChg chg="mod">
          <ac:chgData name="dima kasasbeh" userId="7131769d280f5f69" providerId="LiveId" clId="{5858A1A2-DB83-42CB-A2AF-DC9EBC947A84}" dt="2023-10-16T19:32:29.608" v="1478"/>
          <ac:picMkLst>
            <pc:docMk/>
            <pc:sldMk cId="2862312501" sldId="542"/>
            <ac:picMk id="13" creationId="{2DED2F1E-8C1C-F9EF-C55E-F7478F2DD00C}"/>
          </ac:picMkLst>
        </pc:picChg>
        <pc:picChg chg="mod">
          <ac:chgData name="dima kasasbeh" userId="7131769d280f5f69" providerId="LiveId" clId="{5858A1A2-DB83-42CB-A2AF-DC9EBC947A84}" dt="2023-10-16T19:32:29.608" v="1478"/>
          <ac:picMkLst>
            <pc:docMk/>
            <pc:sldMk cId="2862312501" sldId="542"/>
            <ac:picMk id="16" creationId="{C3D00E23-8EF6-6E37-A76A-A4D4300E3128}"/>
          </ac:picMkLst>
        </pc:picChg>
        <pc:picChg chg="mod">
          <ac:chgData name="dima kasasbeh" userId="7131769d280f5f69" providerId="LiveId" clId="{5858A1A2-DB83-42CB-A2AF-DC9EBC947A84}" dt="2023-10-16T19:32:29.608" v="1478"/>
          <ac:picMkLst>
            <pc:docMk/>
            <pc:sldMk cId="2862312501" sldId="542"/>
            <ac:picMk id="17" creationId="{6974B009-185D-4501-9CC8-B00DD570CEDF}"/>
          </ac:picMkLst>
        </pc:picChg>
        <pc:picChg chg="add mod">
          <ac:chgData name="dima kasasbeh" userId="7131769d280f5f69" providerId="LiveId" clId="{5858A1A2-DB83-42CB-A2AF-DC9EBC947A84}" dt="2023-10-16T19:39:53.101" v="1512" actId="1076"/>
          <ac:picMkLst>
            <pc:docMk/>
            <pc:sldMk cId="2862312501" sldId="542"/>
            <ac:picMk id="18" creationId="{560DB552-C810-4FA4-AD83-19A552B61825}"/>
          </ac:picMkLst>
        </pc:picChg>
      </pc:sldChg>
      <pc:sldChg chg="addSp delSp modSp add del mod">
        <pc:chgData name="dima kasasbeh" userId="7131769d280f5f69" providerId="LiveId" clId="{5858A1A2-DB83-42CB-A2AF-DC9EBC947A84}" dt="2023-10-29T19:08:01.007" v="2434" actId="47"/>
        <pc:sldMkLst>
          <pc:docMk/>
          <pc:sldMk cId="2799657292" sldId="543"/>
        </pc:sldMkLst>
        <pc:spChg chg="mod">
          <ac:chgData name="dima kasasbeh" userId="7131769d280f5f69" providerId="LiveId" clId="{5858A1A2-DB83-42CB-A2AF-DC9EBC947A84}" dt="2023-10-16T19:41:42.889" v="1514"/>
          <ac:spMkLst>
            <pc:docMk/>
            <pc:sldMk cId="2799657292" sldId="543"/>
            <ac:spMk id="3" creationId="{F9A80F9F-74DB-1D57-04E8-E20E92A09B0A}"/>
          </ac:spMkLst>
        </pc:spChg>
        <pc:spChg chg="add mod">
          <ac:chgData name="dima kasasbeh" userId="7131769d280f5f69" providerId="LiveId" clId="{5858A1A2-DB83-42CB-A2AF-DC9EBC947A84}" dt="2023-10-16T19:44:19.219" v="1528" actId="1076"/>
          <ac:spMkLst>
            <pc:docMk/>
            <pc:sldMk cId="2799657292" sldId="543"/>
            <ac:spMk id="4" creationId="{1C1F8283-62F0-5D8C-5A55-6F61BFF35B05}"/>
          </ac:spMkLst>
        </pc:spChg>
        <pc:picChg chg="del">
          <ac:chgData name="dima kasasbeh" userId="7131769d280f5f69" providerId="LiveId" clId="{5858A1A2-DB83-42CB-A2AF-DC9EBC947A84}" dt="2023-10-16T19:41:44.875" v="1515" actId="478"/>
          <ac:picMkLst>
            <pc:docMk/>
            <pc:sldMk cId="2799657292" sldId="543"/>
            <ac:picMk id="18" creationId="{560DB552-C810-4FA4-AD83-19A552B61825}"/>
          </ac:picMkLst>
        </pc:picChg>
        <pc:picChg chg="add mod">
          <ac:chgData name="dima kasasbeh" userId="7131769d280f5f69" providerId="LiveId" clId="{5858A1A2-DB83-42CB-A2AF-DC9EBC947A84}" dt="2023-10-16T19:44:23.885" v="1530" actId="1076"/>
          <ac:picMkLst>
            <pc:docMk/>
            <pc:sldMk cId="2799657292" sldId="543"/>
            <ac:picMk id="11266" creationId="{0D4BC858-BF51-BD47-4502-AA18C2B50530}"/>
          </ac:picMkLst>
        </pc:picChg>
      </pc:sldChg>
      <pc:sldChg chg="add del">
        <pc:chgData name="dima kasasbeh" userId="7131769d280f5f69" providerId="LiveId" clId="{5858A1A2-DB83-42CB-A2AF-DC9EBC947A84}" dt="2023-10-29T19:08:04.138" v="2438" actId="47"/>
        <pc:sldMkLst>
          <pc:docMk/>
          <pc:sldMk cId="1051583" sldId="544"/>
        </pc:sldMkLst>
      </pc:sldChg>
      <pc:sldChg chg="addSp delSp modSp add del mod">
        <pc:chgData name="dima kasasbeh" userId="7131769d280f5f69" providerId="LiveId" clId="{5858A1A2-DB83-42CB-A2AF-DC9EBC947A84}" dt="2023-10-29T19:08:05.260" v="2439" actId="47"/>
        <pc:sldMkLst>
          <pc:docMk/>
          <pc:sldMk cId="1413461180" sldId="545"/>
        </pc:sldMkLst>
        <pc:spChg chg="mod">
          <ac:chgData name="dima kasasbeh" userId="7131769d280f5f69" providerId="LiveId" clId="{5858A1A2-DB83-42CB-A2AF-DC9EBC947A84}" dt="2023-10-16T19:48:34.069" v="1540"/>
          <ac:spMkLst>
            <pc:docMk/>
            <pc:sldMk cId="1413461180" sldId="545"/>
            <ac:spMk id="3" creationId="{F9A80F9F-74DB-1D57-04E8-E20E92A09B0A}"/>
          </ac:spMkLst>
        </pc:spChg>
        <pc:spChg chg="add mod">
          <ac:chgData name="dima kasasbeh" userId="7131769d280f5f69" providerId="LiveId" clId="{5858A1A2-DB83-42CB-A2AF-DC9EBC947A84}" dt="2023-10-16T19:52:44.006" v="1568" actId="404"/>
          <ac:spMkLst>
            <pc:docMk/>
            <pc:sldMk cId="1413461180" sldId="545"/>
            <ac:spMk id="4" creationId="{317440B7-9273-D400-BD57-B1EEB3BFF622}"/>
          </ac:spMkLst>
        </pc:spChg>
        <pc:graphicFrameChg chg="del">
          <ac:chgData name="dima kasasbeh" userId="7131769d280f5f69" providerId="LiveId" clId="{5858A1A2-DB83-42CB-A2AF-DC9EBC947A84}" dt="2023-10-16T19:48:44.275" v="1541" actId="478"/>
          <ac:graphicFrameMkLst>
            <pc:docMk/>
            <pc:sldMk cId="1413461180" sldId="545"/>
            <ac:graphicFrameMk id="5" creationId="{C5DA4C0D-9B37-4B2D-0B04-2E2AAE3E658F}"/>
          </ac:graphicFrameMkLst>
        </pc:graphicFrameChg>
      </pc:sldChg>
      <pc:sldChg chg="addSp delSp modSp add del mod">
        <pc:chgData name="dima kasasbeh" userId="7131769d280f5f69" providerId="LiveId" clId="{5858A1A2-DB83-42CB-A2AF-DC9EBC947A84}" dt="2023-10-29T19:08:05.981" v="2440" actId="47"/>
        <pc:sldMkLst>
          <pc:docMk/>
          <pc:sldMk cId="2382774722" sldId="546"/>
        </pc:sldMkLst>
        <pc:spChg chg="mod">
          <ac:chgData name="dima kasasbeh" userId="7131769d280f5f69" providerId="LiveId" clId="{5858A1A2-DB83-42CB-A2AF-DC9EBC947A84}" dt="2023-10-16T19:53:29.358" v="1579" actId="20577"/>
          <ac:spMkLst>
            <pc:docMk/>
            <pc:sldMk cId="2382774722" sldId="546"/>
            <ac:spMk id="3" creationId="{F9A80F9F-74DB-1D57-04E8-E20E92A09B0A}"/>
          </ac:spMkLst>
        </pc:spChg>
        <pc:spChg chg="del">
          <ac:chgData name="dima kasasbeh" userId="7131769d280f5f69" providerId="LiveId" clId="{5858A1A2-DB83-42CB-A2AF-DC9EBC947A84}" dt="2023-10-16T19:53:54.125" v="1580" actId="478"/>
          <ac:spMkLst>
            <pc:docMk/>
            <pc:sldMk cId="2382774722" sldId="546"/>
            <ac:spMk id="4" creationId="{317440B7-9273-D400-BD57-B1EEB3BFF622}"/>
          </ac:spMkLst>
        </pc:spChg>
        <pc:spChg chg="add mod">
          <ac:chgData name="dima kasasbeh" userId="7131769d280f5f69" providerId="LiveId" clId="{5858A1A2-DB83-42CB-A2AF-DC9EBC947A84}" dt="2023-10-16T19:57:22.987" v="1596" actId="20577"/>
          <ac:spMkLst>
            <pc:docMk/>
            <pc:sldMk cId="2382774722" sldId="546"/>
            <ac:spMk id="5" creationId="{28A7C5A5-54C3-9E4F-1CBF-9D88D78F04C9}"/>
          </ac:spMkLst>
        </pc:spChg>
      </pc:sldChg>
      <pc:sldChg chg="addSp delSp modSp add mod">
        <pc:chgData name="dima kasasbeh" userId="7131769d280f5f69" providerId="LiveId" clId="{5858A1A2-DB83-42CB-A2AF-DC9EBC947A84}" dt="2023-10-29T19:01:43.440" v="2369" actId="1076"/>
        <pc:sldMkLst>
          <pc:docMk/>
          <pc:sldMk cId="3948190154" sldId="547"/>
        </pc:sldMkLst>
        <pc:spChg chg="mod">
          <ac:chgData name="dima kasasbeh" userId="7131769d280f5f69" providerId="LiveId" clId="{5858A1A2-DB83-42CB-A2AF-DC9EBC947A84}" dt="2023-10-29T19:01:43.440" v="2369" actId="1076"/>
          <ac:spMkLst>
            <pc:docMk/>
            <pc:sldMk cId="3948190154" sldId="547"/>
            <ac:spMk id="4" creationId="{EE5EDBA7-A1DB-1F71-7B6C-0AF7FE2D7B7F}"/>
          </ac:spMkLst>
        </pc:spChg>
        <pc:spChg chg="add del mod">
          <ac:chgData name="dima kasasbeh" userId="7131769d280f5f69" providerId="LiveId" clId="{5858A1A2-DB83-42CB-A2AF-DC9EBC947A84}" dt="2023-10-29T19:01:40.464" v="2368" actId="21"/>
          <ac:spMkLst>
            <pc:docMk/>
            <pc:sldMk cId="3948190154" sldId="547"/>
            <ac:spMk id="6" creationId="{A66E66AF-0FE5-0717-2E43-19FB5135EDF0}"/>
          </ac:spMkLst>
        </pc:spChg>
        <pc:spChg chg="mod">
          <ac:chgData name="dima kasasbeh" userId="7131769d280f5f69" providerId="LiveId" clId="{5858A1A2-DB83-42CB-A2AF-DC9EBC947A84}" dt="2023-10-29T19:01:19.531" v="2365" actId="1076"/>
          <ac:spMkLst>
            <pc:docMk/>
            <pc:sldMk cId="3948190154" sldId="547"/>
            <ac:spMk id="25" creationId="{2BC869EB-5623-4AA1-9123-4AF9DF916049}"/>
          </ac:spMkLst>
        </pc:spChg>
      </pc:sldChg>
      <pc:sldChg chg="modSp add mod">
        <pc:chgData name="dima kasasbeh" userId="7131769d280f5f69" providerId="LiveId" clId="{5858A1A2-DB83-42CB-A2AF-DC9EBC947A84}" dt="2023-10-29T19:31:45.103" v="2642" actId="20577"/>
        <pc:sldMkLst>
          <pc:docMk/>
          <pc:sldMk cId="281706074" sldId="548"/>
        </pc:sldMkLst>
        <pc:spChg chg="mod">
          <ac:chgData name="dima kasasbeh" userId="7131769d280f5f69" providerId="LiveId" clId="{5858A1A2-DB83-42CB-A2AF-DC9EBC947A84}" dt="2023-10-29T19:17:11.655" v="2568" actId="313"/>
          <ac:spMkLst>
            <pc:docMk/>
            <pc:sldMk cId="281706074" sldId="548"/>
            <ac:spMk id="3" creationId="{F9A80F9F-74DB-1D57-04E8-E20E92A09B0A}"/>
          </ac:spMkLst>
        </pc:spChg>
        <pc:spChg chg="mod">
          <ac:chgData name="dima kasasbeh" userId="7131769d280f5f69" providerId="LiveId" clId="{5858A1A2-DB83-42CB-A2AF-DC9EBC947A84}" dt="2023-10-29T19:31:45.103" v="2642" actId="20577"/>
          <ac:spMkLst>
            <pc:docMk/>
            <pc:sldMk cId="281706074" sldId="548"/>
            <ac:spMk id="4" creationId="{EE5EDBA7-A1DB-1F71-7B6C-0AF7FE2D7B7F}"/>
          </ac:spMkLst>
        </pc:spChg>
        <pc:spChg chg="mod">
          <ac:chgData name="dima kasasbeh" userId="7131769d280f5f69" providerId="LiveId" clId="{5858A1A2-DB83-42CB-A2AF-DC9EBC947A84}" dt="2023-10-29T19:30:29.554" v="2628" actId="1076"/>
          <ac:spMkLst>
            <pc:docMk/>
            <pc:sldMk cId="281706074" sldId="548"/>
            <ac:spMk id="25" creationId="{2BC869EB-5623-4AA1-9123-4AF9DF916049}"/>
          </ac:spMkLst>
        </pc:spChg>
      </pc:sldChg>
      <pc:sldChg chg="modSp add mod">
        <pc:chgData name="dima kasasbeh" userId="7131769d280f5f69" providerId="LiveId" clId="{5858A1A2-DB83-42CB-A2AF-DC9EBC947A84}" dt="2023-10-29T19:40:45.069" v="2725" actId="20577"/>
        <pc:sldMkLst>
          <pc:docMk/>
          <pc:sldMk cId="2504420143" sldId="549"/>
        </pc:sldMkLst>
        <pc:spChg chg="mod">
          <ac:chgData name="dima kasasbeh" userId="7131769d280f5f69" providerId="LiveId" clId="{5858A1A2-DB83-42CB-A2AF-DC9EBC947A84}" dt="2023-10-29T19:38:46.034" v="2704" actId="20577"/>
          <ac:spMkLst>
            <pc:docMk/>
            <pc:sldMk cId="2504420143" sldId="549"/>
            <ac:spMk id="3" creationId="{F9A80F9F-74DB-1D57-04E8-E20E92A09B0A}"/>
          </ac:spMkLst>
        </pc:spChg>
        <pc:spChg chg="mod">
          <ac:chgData name="dima kasasbeh" userId="7131769d280f5f69" providerId="LiveId" clId="{5858A1A2-DB83-42CB-A2AF-DC9EBC947A84}" dt="2023-10-29T19:40:45.069" v="2725" actId="20577"/>
          <ac:spMkLst>
            <pc:docMk/>
            <pc:sldMk cId="2504420143" sldId="549"/>
            <ac:spMk id="4" creationId="{EE5EDBA7-A1DB-1F71-7B6C-0AF7FE2D7B7F}"/>
          </ac:spMkLst>
        </pc:spChg>
      </pc:sldChg>
      <pc:sldChg chg="modSp add mod">
        <pc:chgData name="dima kasasbeh" userId="7131769d280f5f69" providerId="LiveId" clId="{5858A1A2-DB83-42CB-A2AF-DC9EBC947A84}" dt="2023-10-29T19:45:25.794" v="2766" actId="20577"/>
        <pc:sldMkLst>
          <pc:docMk/>
          <pc:sldMk cId="2658585376" sldId="550"/>
        </pc:sldMkLst>
        <pc:spChg chg="mod">
          <ac:chgData name="dima kasasbeh" userId="7131769d280f5f69" providerId="LiveId" clId="{5858A1A2-DB83-42CB-A2AF-DC9EBC947A84}" dt="2023-10-29T19:45:25.794" v="2766" actId="20577"/>
          <ac:spMkLst>
            <pc:docMk/>
            <pc:sldMk cId="2658585376" sldId="550"/>
            <ac:spMk id="4" creationId="{EE5EDBA7-A1DB-1F71-7B6C-0AF7FE2D7B7F}"/>
          </ac:spMkLst>
        </pc:spChg>
      </pc:sldChg>
      <pc:sldChg chg="addSp delSp modSp add mod">
        <pc:chgData name="dima kasasbeh" userId="7131769d280f5f69" providerId="LiveId" clId="{5858A1A2-DB83-42CB-A2AF-DC9EBC947A84}" dt="2023-11-01T06:21:39.061" v="2809"/>
        <pc:sldMkLst>
          <pc:docMk/>
          <pc:sldMk cId="2692103215" sldId="551"/>
        </pc:sldMkLst>
        <pc:spChg chg="mod">
          <ac:chgData name="dima kasasbeh" userId="7131769d280f5f69" providerId="LiveId" clId="{5858A1A2-DB83-42CB-A2AF-DC9EBC947A84}" dt="2023-11-01T06:11:11.917" v="2786" actId="20577"/>
          <ac:spMkLst>
            <pc:docMk/>
            <pc:sldMk cId="2692103215" sldId="551"/>
            <ac:spMk id="3" creationId="{F9A80F9F-74DB-1D57-04E8-E20E92A09B0A}"/>
          </ac:spMkLst>
        </pc:spChg>
        <pc:spChg chg="del mod">
          <ac:chgData name="dima kasasbeh" userId="7131769d280f5f69" providerId="LiveId" clId="{5858A1A2-DB83-42CB-A2AF-DC9EBC947A84}" dt="2023-11-01T06:21:39.061" v="2809"/>
          <ac:spMkLst>
            <pc:docMk/>
            <pc:sldMk cId="2692103215" sldId="551"/>
            <ac:spMk id="4" creationId="{EE5EDBA7-A1DB-1F71-7B6C-0AF7FE2D7B7F}"/>
          </ac:spMkLst>
        </pc:spChg>
        <pc:graphicFrameChg chg="add mod modGraphic">
          <ac:chgData name="dima kasasbeh" userId="7131769d280f5f69" providerId="LiveId" clId="{5858A1A2-DB83-42CB-A2AF-DC9EBC947A84}" dt="2023-11-01T06:21:29.468" v="2807" actId="14100"/>
          <ac:graphicFrameMkLst>
            <pc:docMk/>
            <pc:sldMk cId="2692103215" sldId="551"/>
            <ac:graphicFrameMk id="5" creationId="{D9BB65C8-65F9-EFB7-E7F7-7BA970121C45}"/>
          </ac:graphicFrameMkLst>
        </pc:graphicFrameChg>
      </pc:sldChg>
      <pc:sldChg chg="addSp delSp modSp add mod ord">
        <pc:chgData name="dima kasasbeh" userId="7131769d280f5f69" providerId="LiveId" clId="{5858A1A2-DB83-42CB-A2AF-DC9EBC947A84}" dt="2023-11-01T18:18:35.963" v="3089" actId="1076"/>
        <pc:sldMkLst>
          <pc:docMk/>
          <pc:sldMk cId="2952618602" sldId="552"/>
        </pc:sldMkLst>
        <pc:spChg chg="mod">
          <ac:chgData name="dima kasasbeh" userId="7131769d280f5f69" providerId="LiveId" clId="{5858A1A2-DB83-42CB-A2AF-DC9EBC947A84}" dt="2023-11-01T06:35:47.365" v="2849"/>
          <ac:spMkLst>
            <pc:docMk/>
            <pc:sldMk cId="2952618602" sldId="552"/>
            <ac:spMk id="3" creationId="{F9A80F9F-74DB-1D57-04E8-E20E92A09B0A}"/>
          </ac:spMkLst>
        </pc:spChg>
        <pc:spChg chg="del">
          <ac:chgData name="dima kasasbeh" userId="7131769d280f5f69" providerId="LiveId" clId="{5858A1A2-DB83-42CB-A2AF-DC9EBC947A84}" dt="2023-11-01T06:30:48.029" v="2814" actId="478"/>
          <ac:spMkLst>
            <pc:docMk/>
            <pc:sldMk cId="2952618602" sldId="552"/>
            <ac:spMk id="4" creationId="{EE5EDBA7-A1DB-1F71-7B6C-0AF7FE2D7B7F}"/>
          </ac:spMkLst>
        </pc:spChg>
        <pc:spChg chg="add mod">
          <ac:chgData name="dima kasasbeh" userId="7131769d280f5f69" providerId="LiveId" clId="{5858A1A2-DB83-42CB-A2AF-DC9EBC947A84}" dt="2023-11-01T06:45:08.244" v="2900" actId="108"/>
          <ac:spMkLst>
            <pc:docMk/>
            <pc:sldMk cId="2952618602" sldId="552"/>
            <ac:spMk id="6" creationId="{F58038A5-ECB6-A433-80FE-2D06918D830E}"/>
          </ac:spMkLst>
        </pc:spChg>
        <pc:spChg chg="mod">
          <ac:chgData name="dima kasasbeh" userId="7131769d280f5f69" providerId="LiveId" clId="{5858A1A2-DB83-42CB-A2AF-DC9EBC947A84}" dt="2023-11-01T06:37:38.265" v="2861" actId="1076"/>
          <ac:spMkLst>
            <pc:docMk/>
            <pc:sldMk cId="2952618602" sldId="552"/>
            <ac:spMk id="25" creationId="{2BC869EB-5623-4AA1-9123-4AF9DF916049}"/>
          </ac:spMkLst>
        </pc:spChg>
        <pc:picChg chg="add del mod">
          <ac:chgData name="dima kasasbeh" userId="7131769d280f5f69" providerId="LiveId" clId="{5858A1A2-DB83-42CB-A2AF-DC9EBC947A84}" dt="2023-11-01T18:17:06.955" v="3075" actId="22"/>
          <ac:picMkLst>
            <pc:docMk/>
            <pc:sldMk cId="2952618602" sldId="552"/>
            <ac:picMk id="5" creationId="{F519331C-B4EC-2EF5-FECF-864ADCB30152}"/>
          </ac:picMkLst>
        </pc:picChg>
        <pc:picChg chg="add del mod">
          <ac:chgData name="dima kasasbeh" userId="7131769d280f5f69" providerId="LiveId" clId="{5858A1A2-DB83-42CB-A2AF-DC9EBC947A84}" dt="2023-11-01T18:17:54.874" v="3083" actId="22"/>
          <ac:picMkLst>
            <pc:docMk/>
            <pc:sldMk cId="2952618602" sldId="552"/>
            <ac:picMk id="9" creationId="{1650491E-C3AF-51D3-F4D5-4987104156A3}"/>
          </ac:picMkLst>
        </pc:picChg>
        <pc:picChg chg="add mod">
          <ac:chgData name="dima kasasbeh" userId="7131769d280f5f69" providerId="LiveId" clId="{5858A1A2-DB83-42CB-A2AF-DC9EBC947A84}" dt="2023-11-01T18:18:35.963" v="3089" actId="1076"/>
          <ac:picMkLst>
            <pc:docMk/>
            <pc:sldMk cId="2952618602" sldId="552"/>
            <ac:picMk id="11" creationId="{5AFE0D3E-F878-CFF8-BD03-318BB57BA618}"/>
          </ac:picMkLst>
        </pc:picChg>
        <pc:picChg chg="add del mod">
          <ac:chgData name="dima kasasbeh" userId="7131769d280f5f69" providerId="LiveId" clId="{5858A1A2-DB83-42CB-A2AF-DC9EBC947A84}" dt="2023-11-01T06:32:28.191" v="2827" actId="478"/>
          <ac:picMkLst>
            <pc:docMk/>
            <pc:sldMk cId="2952618602" sldId="552"/>
            <ac:picMk id="1026" creationId="{83F719E1-6CE7-EE63-5667-110B90E7A7DD}"/>
          </ac:picMkLst>
        </pc:picChg>
        <pc:picChg chg="add del mod">
          <ac:chgData name="dima kasasbeh" userId="7131769d280f5f69" providerId="LiveId" clId="{5858A1A2-DB83-42CB-A2AF-DC9EBC947A84}" dt="2023-11-01T18:18:18.296" v="3085" actId="478"/>
          <ac:picMkLst>
            <pc:docMk/>
            <pc:sldMk cId="2952618602" sldId="552"/>
            <ac:picMk id="1028" creationId="{29FDF346-6F90-72F9-1F95-549B833034E7}"/>
          </ac:picMkLst>
        </pc:picChg>
      </pc:sldChg>
      <pc:sldChg chg="addSp delSp modSp add mod">
        <pc:chgData name="dima kasasbeh" userId="7131769d280f5f69" providerId="LiveId" clId="{5858A1A2-DB83-42CB-A2AF-DC9EBC947A84}" dt="2023-11-01T06:35:10.676" v="2848" actId="1076"/>
        <pc:sldMkLst>
          <pc:docMk/>
          <pc:sldMk cId="2501786908" sldId="553"/>
        </pc:sldMkLst>
        <pc:spChg chg="mod">
          <ac:chgData name="dima kasasbeh" userId="7131769d280f5f69" providerId="LiveId" clId="{5858A1A2-DB83-42CB-A2AF-DC9EBC947A84}" dt="2023-11-01T06:34:15.855" v="2834"/>
          <ac:spMkLst>
            <pc:docMk/>
            <pc:sldMk cId="2501786908" sldId="553"/>
            <ac:spMk id="3" creationId="{F9A80F9F-74DB-1D57-04E8-E20E92A09B0A}"/>
          </ac:spMkLst>
        </pc:spChg>
        <pc:spChg chg="add mod">
          <ac:chgData name="dima kasasbeh" userId="7131769d280f5f69" providerId="LiveId" clId="{5858A1A2-DB83-42CB-A2AF-DC9EBC947A84}" dt="2023-11-01T06:35:10.676" v="2848" actId="1076"/>
          <ac:spMkLst>
            <pc:docMk/>
            <pc:sldMk cId="2501786908" sldId="553"/>
            <ac:spMk id="6" creationId="{1EBE32F1-8AA8-B67C-FCE3-3E94F5A8EF21}"/>
          </ac:spMkLst>
        </pc:spChg>
        <pc:graphicFrameChg chg="del">
          <ac:chgData name="dima kasasbeh" userId="7131769d280f5f69" providerId="LiveId" clId="{5858A1A2-DB83-42CB-A2AF-DC9EBC947A84}" dt="2023-11-01T06:33:56.494" v="2829" actId="478"/>
          <ac:graphicFrameMkLst>
            <pc:docMk/>
            <pc:sldMk cId="2501786908" sldId="553"/>
            <ac:graphicFrameMk id="5" creationId="{D9BB65C8-65F9-EFB7-E7F7-7BA970121C45}"/>
          </ac:graphicFrameMkLst>
        </pc:graphicFrameChg>
        <pc:picChg chg="add mod">
          <ac:chgData name="dima kasasbeh" userId="7131769d280f5f69" providerId="LiveId" clId="{5858A1A2-DB83-42CB-A2AF-DC9EBC947A84}" dt="2023-11-01T06:34:06.639" v="2833" actId="1076"/>
          <ac:picMkLst>
            <pc:docMk/>
            <pc:sldMk cId="2501786908" sldId="553"/>
            <ac:picMk id="2050" creationId="{7F74923F-684E-48E9-D58A-C0D95E64C66E}"/>
          </ac:picMkLst>
        </pc:picChg>
      </pc:sldChg>
      <pc:sldChg chg="delSp modSp add mod">
        <pc:chgData name="dima kasasbeh" userId="7131769d280f5f69" providerId="LiveId" clId="{5858A1A2-DB83-42CB-A2AF-DC9EBC947A84}" dt="2023-11-01T18:52:16.330" v="3282" actId="20577"/>
        <pc:sldMkLst>
          <pc:docMk/>
          <pc:sldMk cId="1632470261" sldId="554"/>
        </pc:sldMkLst>
        <pc:spChg chg="mod">
          <ac:chgData name="dima kasasbeh" userId="7131769d280f5f69" providerId="LiveId" clId="{5858A1A2-DB83-42CB-A2AF-DC9EBC947A84}" dt="2023-11-01T08:34:01.253" v="3041" actId="20577"/>
          <ac:spMkLst>
            <pc:docMk/>
            <pc:sldMk cId="1632470261" sldId="554"/>
            <ac:spMk id="3" creationId="{F9A80F9F-74DB-1D57-04E8-E20E92A09B0A}"/>
          </ac:spMkLst>
        </pc:spChg>
        <pc:spChg chg="mod">
          <ac:chgData name="dima kasasbeh" userId="7131769d280f5f69" providerId="LiveId" clId="{5858A1A2-DB83-42CB-A2AF-DC9EBC947A84}" dt="2023-11-01T18:52:16.330" v="3282" actId="20577"/>
          <ac:spMkLst>
            <pc:docMk/>
            <pc:sldMk cId="1632470261" sldId="554"/>
            <ac:spMk id="6" creationId="{F58038A5-ECB6-A433-80FE-2D06918D830E}"/>
          </ac:spMkLst>
        </pc:spChg>
        <pc:picChg chg="del">
          <ac:chgData name="dima kasasbeh" userId="7131769d280f5f69" providerId="LiveId" clId="{5858A1A2-DB83-42CB-A2AF-DC9EBC947A84}" dt="2023-11-01T06:45:20.394" v="2902" actId="478"/>
          <ac:picMkLst>
            <pc:docMk/>
            <pc:sldMk cId="1632470261" sldId="554"/>
            <ac:picMk id="1028" creationId="{29FDF346-6F90-72F9-1F95-549B833034E7}"/>
          </ac:picMkLst>
        </pc:picChg>
      </pc:sldChg>
      <pc:sldChg chg="modSp add mod ord">
        <pc:chgData name="dima kasasbeh" userId="7131769d280f5f69" providerId="LiveId" clId="{5858A1A2-DB83-42CB-A2AF-DC9EBC947A84}" dt="2023-11-01T08:33:22.793" v="3030"/>
        <pc:sldMkLst>
          <pc:docMk/>
          <pc:sldMk cId="3287831763" sldId="555"/>
        </pc:sldMkLst>
        <pc:spChg chg="mod">
          <ac:chgData name="dima kasasbeh" userId="7131769d280f5f69" providerId="LiveId" clId="{5858A1A2-DB83-42CB-A2AF-DC9EBC947A84}" dt="2023-11-01T08:33:09.959" v="3028" actId="313"/>
          <ac:spMkLst>
            <pc:docMk/>
            <pc:sldMk cId="3287831763" sldId="555"/>
            <ac:spMk id="6" creationId="{F58038A5-ECB6-A433-80FE-2D06918D830E}"/>
          </ac:spMkLst>
        </pc:spChg>
      </pc:sldChg>
      <pc:sldChg chg="modSp add mod ord">
        <pc:chgData name="dima kasasbeh" userId="7131769d280f5f69" providerId="LiveId" clId="{5858A1A2-DB83-42CB-A2AF-DC9EBC947A84}" dt="2023-11-01T18:56:11.185" v="3305" actId="20577"/>
        <pc:sldMkLst>
          <pc:docMk/>
          <pc:sldMk cId="813122850" sldId="556"/>
        </pc:sldMkLst>
        <pc:spChg chg="mod">
          <ac:chgData name="dima kasasbeh" userId="7131769d280f5f69" providerId="LiveId" clId="{5858A1A2-DB83-42CB-A2AF-DC9EBC947A84}" dt="2023-11-01T18:56:11.185" v="3305" actId="20577"/>
          <ac:spMkLst>
            <pc:docMk/>
            <pc:sldMk cId="813122850" sldId="556"/>
            <ac:spMk id="6" creationId="{F58038A5-ECB6-A433-80FE-2D06918D830E}"/>
          </ac:spMkLst>
        </pc:spChg>
        <pc:spChg chg="mod">
          <ac:chgData name="dima kasasbeh" userId="7131769d280f5f69" providerId="LiveId" clId="{5858A1A2-DB83-42CB-A2AF-DC9EBC947A84}" dt="2023-11-01T18:38:46.880" v="3174" actId="14100"/>
          <ac:spMkLst>
            <pc:docMk/>
            <pc:sldMk cId="813122850" sldId="556"/>
            <ac:spMk id="25" creationId="{2BC869EB-5623-4AA1-9123-4AF9DF916049}"/>
          </ac:spMkLst>
        </pc:spChg>
      </pc:sldChg>
      <pc:sldChg chg="modSp add mod">
        <pc:chgData name="dima kasasbeh" userId="7131769d280f5f69" providerId="LiveId" clId="{5858A1A2-DB83-42CB-A2AF-DC9EBC947A84}" dt="2023-11-01T19:00:49.162" v="3364" actId="404"/>
        <pc:sldMkLst>
          <pc:docMk/>
          <pc:sldMk cId="4287625337" sldId="557"/>
        </pc:sldMkLst>
        <pc:spChg chg="mod">
          <ac:chgData name="dima kasasbeh" userId="7131769d280f5f69" providerId="LiveId" clId="{5858A1A2-DB83-42CB-A2AF-DC9EBC947A84}" dt="2023-11-01T18:53:10.841" v="3291" actId="20577"/>
          <ac:spMkLst>
            <pc:docMk/>
            <pc:sldMk cId="4287625337" sldId="557"/>
            <ac:spMk id="3" creationId="{F9A80F9F-74DB-1D57-04E8-E20E92A09B0A}"/>
          </ac:spMkLst>
        </pc:spChg>
        <pc:spChg chg="mod">
          <ac:chgData name="dima kasasbeh" userId="7131769d280f5f69" providerId="LiveId" clId="{5858A1A2-DB83-42CB-A2AF-DC9EBC947A84}" dt="2023-11-01T19:00:49.162" v="3364" actId="404"/>
          <ac:spMkLst>
            <pc:docMk/>
            <pc:sldMk cId="4287625337" sldId="557"/>
            <ac:spMk id="6" creationId="{F58038A5-ECB6-A433-80FE-2D06918D830E}"/>
          </ac:spMkLst>
        </pc:spChg>
      </pc:sldChg>
      <pc:sldChg chg="addSp delSp modSp add mod">
        <pc:chgData name="dima kasasbeh" userId="7131769d280f5f69" providerId="LiveId" clId="{5858A1A2-DB83-42CB-A2AF-DC9EBC947A84}" dt="2023-11-01T19:35:43.746" v="3467" actId="1032"/>
        <pc:sldMkLst>
          <pc:docMk/>
          <pc:sldMk cId="1216741270" sldId="558"/>
        </pc:sldMkLst>
        <pc:spChg chg="mod">
          <ac:chgData name="dima kasasbeh" userId="7131769d280f5f69" providerId="LiveId" clId="{5858A1A2-DB83-42CB-A2AF-DC9EBC947A84}" dt="2023-11-01T19:01:25.091" v="3366"/>
          <ac:spMkLst>
            <pc:docMk/>
            <pc:sldMk cId="1216741270" sldId="558"/>
            <ac:spMk id="3" creationId="{F9A80F9F-74DB-1D57-04E8-E20E92A09B0A}"/>
          </ac:spMkLst>
        </pc:spChg>
        <pc:spChg chg="mod">
          <ac:chgData name="dima kasasbeh" userId="7131769d280f5f69" providerId="LiveId" clId="{5858A1A2-DB83-42CB-A2AF-DC9EBC947A84}" dt="2023-11-01T19:27:59.984" v="3440" actId="1076"/>
          <ac:spMkLst>
            <pc:docMk/>
            <pc:sldMk cId="1216741270" sldId="558"/>
            <ac:spMk id="6" creationId="{F58038A5-ECB6-A433-80FE-2D06918D830E}"/>
          </ac:spMkLst>
        </pc:spChg>
        <pc:spChg chg="add mod">
          <ac:chgData name="dima kasasbeh" userId="7131769d280f5f69" providerId="LiveId" clId="{5858A1A2-DB83-42CB-A2AF-DC9EBC947A84}" dt="2023-11-01T19:28:03.332" v="3441" actId="1076"/>
          <ac:spMkLst>
            <pc:docMk/>
            <pc:sldMk cId="1216741270" sldId="558"/>
            <ac:spMk id="11" creationId="{D4B39096-3E8D-B61F-7248-7D9C21B2ECBE}"/>
          </ac:spMkLst>
        </pc:spChg>
        <pc:graphicFrameChg chg="add del mod modGraphic">
          <ac:chgData name="dima kasasbeh" userId="7131769d280f5f69" providerId="LiveId" clId="{5858A1A2-DB83-42CB-A2AF-DC9EBC947A84}" dt="2023-11-01T19:23:05.509" v="3407" actId="478"/>
          <ac:graphicFrameMkLst>
            <pc:docMk/>
            <pc:sldMk cId="1216741270" sldId="558"/>
            <ac:graphicFrameMk id="4" creationId="{FF22BF33-8F15-6CE9-F780-D63EF158A323}"/>
          </ac:graphicFrameMkLst>
        </pc:graphicFrameChg>
        <pc:graphicFrameChg chg="add del mod modGraphic">
          <ac:chgData name="dima kasasbeh" userId="7131769d280f5f69" providerId="LiveId" clId="{5858A1A2-DB83-42CB-A2AF-DC9EBC947A84}" dt="2023-11-01T19:35:43.746" v="3467" actId="1032"/>
          <ac:graphicFrameMkLst>
            <pc:docMk/>
            <pc:sldMk cId="1216741270" sldId="558"/>
            <ac:graphicFrameMk id="16" creationId="{387ECC93-6DD2-DDDA-6B0F-5D6557C11FD7}"/>
          </ac:graphicFrameMkLst>
        </pc:graphicFrameChg>
        <pc:graphicFrameChg chg="add del mod modGraphic">
          <ac:chgData name="dima kasasbeh" userId="7131769d280f5f69" providerId="LiveId" clId="{5858A1A2-DB83-42CB-A2AF-DC9EBC947A84}" dt="2023-11-01T19:35:40.231" v="3462" actId="1032"/>
          <ac:graphicFrameMkLst>
            <pc:docMk/>
            <pc:sldMk cId="1216741270" sldId="558"/>
            <ac:graphicFrameMk id="17" creationId="{5224C021-410B-D763-6A49-379966891FC9}"/>
          </ac:graphicFrameMkLst>
        </pc:graphicFrameChg>
        <pc:picChg chg="add del mod">
          <ac:chgData name="dima kasasbeh" userId="7131769d280f5f69" providerId="LiveId" clId="{5858A1A2-DB83-42CB-A2AF-DC9EBC947A84}" dt="2023-11-01T19:26:04.994" v="3410" actId="478"/>
          <ac:picMkLst>
            <pc:docMk/>
            <pc:sldMk cId="1216741270" sldId="558"/>
            <ac:picMk id="7" creationId="{7D9F48AA-9496-83C1-49FA-796BB8D8F34A}"/>
          </ac:picMkLst>
        </pc:picChg>
        <pc:picChg chg="add mod">
          <ac:chgData name="dima kasasbeh" userId="7131769d280f5f69" providerId="LiveId" clId="{5858A1A2-DB83-42CB-A2AF-DC9EBC947A84}" dt="2023-11-01T19:35:41.582" v="3464" actId="1076"/>
          <ac:picMkLst>
            <pc:docMk/>
            <pc:sldMk cId="1216741270" sldId="558"/>
            <ac:picMk id="10" creationId="{9CAF95A6-D17A-B4BD-3510-18873C958744}"/>
          </ac:picMkLst>
        </pc:picChg>
        <pc:picChg chg="add del mod">
          <ac:chgData name="dima kasasbeh" userId="7131769d280f5f69" providerId="LiveId" clId="{5858A1A2-DB83-42CB-A2AF-DC9EBC947A84}" dt="2023-11-01T19:32:31.926" v="3449" actId="478"/>
          <ac:picMkLst>
            <pc:docMk/>
            <pc:sldMk cId="1216741270" sldId="558"/>
            <ac:picMk id="13" creationId="{9083BC21-7EAF-7585-B7CD-699181164806}"/>
          </ac:picMkLst>
        </pc:picChg>
        <pc:picChg chg="add del mod">
          <ac:chgData name="dima kasasbeh" userId="7131769d280f5f69" providerId="LiveId" clId="{5858A1A2-DB83-42CB-A2AF-DC9EBC947A84}" dt="2023-11-01T19:32:29.695" v="3447" actId="478"/>
          <ac:picMkLst>
            <pc:docMk/>
            <pc:sldMk cId="1216741270" sldId="558"/>
            <ac:picMk id="15" creationId="{E93070C7-38BF-23B6-C0BE-E13471090F63}"/>
          </ac:picMkLst>
        </pc:picChg>
      </pc:sldChg>
      <pc:sldChg chg="addSp delSp modSp add mod">
        <pc:chgData name="dima kasasbeh" userId="7131769d280f5f69" providerId="LiveId" clId="{5858A1A2-DB83-42CB-A2AF-DC9EBC947A84}" dt="2023-11-01T19:52:02.327" v="3604" actId="20577"/>
        <pc:sldMkLst>
          <pc:docMk/>
          <pc:sldMk cId="3183335324" sldId="559"/>
        </pc:sldMkLst>
        <pc:spChg chg="mod">
          <ac:chgData name="dima kasasbeh" userId="7131769d280f5f69" providerId="LiveId" clId="{5858A1A2-DB83-42CB-A2AF-DC9EBC947A84}" dt="2023-11-01T19:36:13.016" v="3469"/>
          <ac:spMkLst>
            <pc:docMk/>
            <pc:sldMk cId="3183335324" sldId="559"/>
            <ac:spMk id="3" creationId="{F9A80F9F-74DB-1D57-04E8-E20E92A09B0A}"/>
          </ac:spMkLst>
        </pc:spChg>
        <pc:spChg chg="del">
          <ac:chgData name="dima kasasbeh" userId="7131769d280f5f69" providerId="LiveId" clId="{5858A1A2-DB83-42CB-A2AF-DC9EBC947A84}" dt="2023-11-01T19:36:22.181" v="3472" actId="478"/>
          <ac:spMkLst>
            <pc:docMk/>
            <pc:sldMk cId="3183335324" sldId="559"/>
            <ac:spMk id="6" creationId="{F58038A5-ECB6-A433-80FE-2D06918D830E}"/>
          </ac:spMkLst>
        </pc:spChg>
        <pc:spChg chg="del">
          <ac:chgData name="dima kasasbeh" userId="7131769d280f5f69" providerId="LiveId" clId="{5858A1A2-DB83-42CB-A2AF-DC9EBC947A84}" dt="2023-11-01T19:36:18.390" v="3471" actId="478"/>
          <ac:spMkLst>
            <pc:docMk/>
            <pc:sldMk cId="3183335324" sldId="559"/>
            <ac:spMk id="11" creationId="{D4B39096-3E8D-B61F-7248-7D9C21B2ECBE}"/>
          </ac:spMkLst>
        </pc:spChg>
        <pc:graphicFrameChg chg="add del mod modGraphic">
          <ac:chgData name="dima kasasbeh" userId="7131769d280f5f69" providerId="LiveId" clId="{5858A1A2-DB83-42CB-A2AF-DC9EBC947A84}" dt="2023-11-01T19:44:40.340" v="3528" actId="478"/>
          <ac:graphicFrameMkLst>
            <pc:docMk/>
            <pc:sldMk cId="3183335324" sldId="559"/>
            <ac:graphicFrameMk id="4" creationId="{CDDA1605-EFCF-30F8-32D6-906B29A1EA05}"/>
          </ac:graphicFrameMkLst>
        </pc:graphicFrameChg>
        <pc:graphicFrameChg chg="add mod modGraphic">
          <ac:chgData name="dima kasasbeh" userId="7131769d280f5f69" providerId="LiveId" clId="{5858A1A2-DB83-42CB-A2AF-DC9EBC947A84}" dt="2023-11-01T19:52:02.327" v="3604" actId="20577"/>
          <ac:graphicFrameMkLst>
            <pc:docMk/>
            <pc:sldMk cId="3183335324" sldId="559"/>
            <ac:graphicFrameMk id="5" creationId="{88FD068D-0ECC-A154-D5DC-CD836355EB34}"/>
          </ac:graphicFrameMkLst>
        </pc:graphicFrameChg>
        <pc:picChg chg="del">
          <ac:chgData name="dima kasasbeh" userId="7131769d280f5f69" providerId="LiveId" clId="{5858A1A2-DB83-42CB-A2AF-DC9EBC947A84}" dt="2023-11-01T19:36:14.554" v="3470" actId="478"/>
          <ac:picMkLst>
            <pc:docMk/>
            <pc:sldMk cId="3183335324" sldId="559"/>
            <ac:picMk id="10" creationId="{9CAF95A6-D17A-B4BD-3510-18873C958744}"/>
          </ac:picMkLst>
        </pc:picChg>
      </pc:sldChg>
      <pc:sldChg chg="addSp delSp modSp add mod">
        <pc:chgData name="dima kasasbeh" userId="7131769d280f5f69" providerId="LiveId" clId="{5858A1A2-DB83-42CB-A2AF-DC9EBC947A84}" dt="2023-11-01T19:56:51.049" v="3626" actId="1076"/>
        <pc:sldMkLst>
          <pc:docMk/>
          <pc:sldMk cId="1735895149" sldId="560"/>
        </pc:sldMkLst>
        <pc:spChg chg="mod">
          <ac:chgData name="dima kasasbeh" userId="7131769d280f5f69" providerId="LiveId" clId="{5858A1A2-DB83-42CB-A2AF-DC9EBC947A84}" dt="2023-11-01T19:52:21.180" v="3606"/>
          <ac:spMkLst>
            <pc:docMk/>
            <pc:sldMk cId="1735895149" sldId="560"/>
            <ac:spMk id="3" creationId="{F9A80F9F-74DB-1D57-04E8-E20E92A09B0A}"/>
          </ac:spMkLst>
        </pc:spChg>
        <pc:graphicFrameChg chg="del mod">
          <ac:chgData name="dima kasasbeh" userId="7131769d280f5f69" providerId="LiveId" clId="{5858A1A2-DB83-42CB-A2AF-DC9EBC947A84}" dt="2023-11-01T19:56:34.558" v="3621" actId="478"/>
          <ac:graphicFrameMkLst>
            <pc:docMk/>
            <pc:sldMk cId="1735895149" sldId="560"/>
            <ac:graphicFrameMk id="5" creationId="{88FD068D-0ECC-A154-D5DC-CD836355EB34}"/>
          </ac:graphicFrameMkLst>
        </pc:graphicFrameChg>
        <pc:picChg chg="add del mod">
          <ac:chgData name="dima kasasbeh" userId="7131769d280f5f69" providerId="LiveId" clId="{5858A1A2-DB83-42CB-A2AF-DC9EBC947A84}" dt="2023-11-01T19:56:31.331" v="3620" actId="478"/>
          <ac:picMkLst>
            <pc:docMk/>
            <pc:sldMk cId="1735895149" sldId="560"/>
            <ac:picMk id="6" creationId="{4EAA94F1-7E2D-4E1D-BCC0-AD81A3142820}"/>
          </ac:picMkLst>
        </pc:picChg>
        <pc:picChg chg="add mod">
          <ac:chgData name="dima kasasbeh" userId="7131769d280f5f69" providerId="LiveId" clId="{5858A1A2-DB83-42CB-A2AF-DC9EBC947A84}" dt="2023-11-01T19:56:51.049" v="3626" actId="1076"/>
          <ac:picMkLst>
            <pc:docMk/>
            <pc:sldMk cId="1735895149" sldId="560"/>
            <ac:picMk id="9" creationId="{67CDFB29-3BB7-D8E5-CDDC-4063898B43F2}"/>
          </ac:picMkLst>
        </pc:picChg>
      </pc:sldChg>
      <pc:sldChg chg="addSp delSp modSp add mod ord">
        <pc:chgData name="dima kasasbeh" userId="7131769d280f5f69" providerId="LiveId" clId="{5858A1A2-DB83-42CB-A2AF-DC9EBC947A84}" dt="2023-11-01T20:16:04.975" v="4138" actId="1036"/>
        <pc:sldMkLst>
          <pc:docMk/>
          <pc:sldMk cId="1928258949" sldId="561"/>
        </pc:sldMkLst>
        <pc:spChg chg="mod">
          <ac:chgData name="dima kasasbeh" userId="7131769d280f5f69" providerId="LiveId" clId="{5858A1A2-DB83-42CB-A2AF-DC9EBC947A84}" dt="2023-11-01T19:57:36.123" v="3630"/>
          <ac:spMkLst>
            <pc:docMk/>
            <pc:sldMk cId="1928258949" sldId="561"/>
            <ac:spMk id="3" creationId="{F9A80F9F-74DB-1D57-04E8-E20E92A09B0A}"/>
          </ac:spMkLst>
        </pc:spChg>
        <pc:spChg chg="del">
          <ac:chgData name="dima kasasbeh" userId="7131769d280f5f69" providerId="LiveId" clId="{5858A1A2-DB83-42CB-A2AF-DC9EBC947A84}" dt="2023-11-01T20:03:25.161" v="3647" actId="478"/>
          <ac:spMkLst>
            <pc:docMk/>
            <pc:sldMk cId="1928258949" sldId="561"/>
            <ac:spMk id="6" creationId="{F58038A5-ECB6-A433-80FE-2D06918D830E}"/>
          </ac:spMkLst>
        </pc:spChg>
        <pc:spChg chg="del">
          <ac:chgData name="dima kasasbeh" userId="7131769d280f5f69" providerId="LiveId" clId="{5858A1A2-DB83-42CB-A2AF-DC9EBC947A84}" dt="2023-11-01T20:03:22.059" v="3646" actId="478"/>
          <ac:spMkLst>
            <pc:docMk/>
            <pc:sldMk cId="1928258949" sldId="561"/>
            <ac:spMk id="11" creationId="{D4B39096-3E8D-B61F-7248-7D9C21B2ECBE}"/>
          </ac:spMkLst>
        </pc:spChg>
        <pc:spChg chg="add del mod">
          <ac:chgData name="dima kasasbeh" userId="7131769d280f5f69" providerId="LiveId" clId="{5858A1A2-DB83-42CB-A2AF-DC9EBC947A84}" dt="2023-11-01T20:15:11.550" v="4119" actId="478"/>
          <ac:spMkLst>
            <pc:docMk/>
            <pc:sldMk cId="1928258949" sldId="561"/>
            <ac:spMk id="14" creationId="{5B989B11-05F6-1CE7-9767-7FD3DB745A73}"/>
          </ac:spMkLst>
        </pc:spChg>
        <pc:spChg chg="mod ord">
          <ac:chgData name="dima kasasbeh" userId="7131769d280f5f69" providerId="LiveId" clId="{5858A1A2-DB83-42CB-A2AF-DC9EBC947A84}" dt="2023-11-01T20:15:41.243" v="4128" actId="166"/>
          <ac:spMkLst>
            <pc:docMk/>
            <pc:sldMk cId="1928258949" sldId="561"/>
            <ac:spMk id="25" creationId="{2BC869EB-5623-4AA1-9123-4AF9DF916049}"/>
          </ac:spMkLst>
        </pc:spChg>
        <pc:spChg chg="add del mod">
          <ac:chgData name="dima kasasbeh" userId="7131769d280f5f69" providerId="LiveId" clId="{5858A1A2-DB83-42CB-A2AF-DC9EBC947A84}" dt="2023-11-01T20:15:33.519" v="4126" actId="478"/>
          <ac:spMkLst>
            <pc:docMk/>
            <pc:sldMk cId="1928258949" sldId="561"/>
            <ac:spMk id="30" creationId="{13093960-3CD9-5C16-1E96-66421E276983}"/>
          </ac:spMkLst>
        </pc:spChg>
        <pc:spChg chg="add mod">
          <ac:chgData name="dima kasasbeh" userId="7131769d280f5f69" providerId="LiveId" clId="{5858A1A2-DB83-42CB-A2AF-DC9EBC947A84}" dt="2023-11-01T20:12:22.844" v="3744" actId="1038"/>
          <ac:spMkLst>
            <pc:docMk/>
            <pc:sldMk cId="1928258949" sldId="561"/>
            <ac:spMk id="31" creationId="{CE30D538-6688-53F4-3E89-B9F659BC30F2}"/>
          </ac:spMkLst>
        </pc:spChg>
        <pc:spChg chg="add mod">
          <ac:chgData name="dima kasasbeh" userId="7131769d280f5f69" providerId="LiveId" clId="{5858A1A2-DB83-42CB-A2AF-DC9EBC947A84}" dt="2023-11-01T20:12:38.126" v="3772" actId="14100"/>
          <ac:spMkLst>
            <pc:docMk/>
            <pc:sldMk cId="1928258949" sldId="561"/>
            <ac:spMk id="32" creationId="{CD8D7CB7-133A-F8AD-EA19-871546DE000B}"/>
          </ac:spMkLst>
        </pc:spChg>
        <pc:spChg chg="add mod">
          <ac:chgData name="dima kasasbeh" userId="7131769d280f5f69" providerId="LiveId" clId="{5858A1A2-DB83-42CB-A2AF-DC9EBC947A84}" dt="2023-11-01T20:12:53.584" v="3819" actId="1036"/>
          <ac:spMkLst>
            <pc:docMk/>
            <pc:sldMk cId="1928258949" sldId="561"/>
            <ac:spMk id="33" creationId="{511867B8-F06D-747E-673E-7E358066C39D}"/>
          </ac:spMkLst>
        </pc:spChg>
        <pc:spChg chg="add mod">
          <ac:chgData name="dima kasasbeh" userId="7131769d280f5f69" providerId="LiveId" clId="{5858A1A2-DB83-42CB-A2AF-DC9EBC947A84}" dt="2023-11-01T20:13:08.255" v="3882" actId="14100"/>
          <ac:spMkLst>
            <pc:docMk/>
            <pc:sldMk cId="1928258949" sldId="561"/>
            <ac:spMk id="34" creationId="{F33A3F56-B91E-9DCF-D300-35063195D775}"/>
          </ac:spMkLst>
        </pc:spChg>
        <pc:spChg chg="add mod">
          <ac:chgData name="dima kasasbeh" userId="7131769d280f5f69" providerId="LiveId" clId="{5858A1A2-DB83-42CB-A2AF-DC9EBC947A84}" dt="2023-11-01T20:13:24.430" v="3923" actId="1036"/>
          <ac:spMkLst>
            <pc:docMk/>
            <pc:sldMk cId="1928258949" sldId="561"/>
            <ac:spMk id="35" creationId="{51445470-807E-6ED6-FC78-FC91390F376B}"/>
          </ac:spMkLst>
        </pc:spChg>
        <pc:spChg chg="add mod">
          <ac:chgData name="dima kasasbeh" userId="7131769d280f5f69" providerId="LiveId" clId="{5858A1A2-DB83-42CB-A2AF-DC9EBC947A84}" dt="2023-11-01T20:13:37.852" v="3982" actId="1037"/>
          <ac:spMkLst>
            <pc:docMk/>
            <pc:sldMk cId="1928258949" sldId="561"/>
            <ac:spMk id="36" creationId="{D1EFFC36-3901-F2A4-FFE7-57B59513A172}"/>
          </ac:spMkLst>
        </pc:spChg>
        <pc:spChg chg="add del mod">
          <ac:chgData name="dima kasasbeh" userId="7131769d280f5f69" providerId="LiveId" clId="{5858A1A2-DB83-42CB-A2AF-DC9EBC947A84}" dt="2023-11-01T20:15:18.337" v="4122" actId="478"/>
          <ac:spMkLst>
            <pc:docMk/>
            <pc:sldMk cId="1928258949" sldId="561"/>
            <ac:spMk id="37" creationId="{4F6E027A-DCF8-7A3C-6000-60250632D995}"/>
          </ac:spMkLst>
        </pc:spChg>
        <pc:spChg chg="add mod">
          <ac:chgData name="dima kasasbeh" userId="7131769d280f5f69" providerId="LiveId" clId="{5858A1A2-DB83-42CB-A2AF-DC9EBC947A84}" dt="2023-11-01T20:13:58.858" v="4087" actId="1037"/>
          <ac:spMkLst>
            <pc:docMk/>
            <pc:sldMk cId="1928258949" sldId="561"/>
            <ac:spMk id="38" creationId="{C930B43F-E148-10FA-21CC-BDDBFB7B5101}"/>
          </ac:spMkLst>
        </pc:spChg>
        <pc:spChg chg="add mod">
          <ac:chgData name="dima kasasbeh" userId="7131769d280f5f69" providerId="LiveId" clId="{5858A1A2-DB83-42CB-A2AF-DC9EBC947A84}" dt="2023-11-01T20:14:13.534" v="4116" actId="14100"/>
          <ac:spMkLst>
            <pc:docMk/>
            <pc:sldMk cId="1928258949" sldId="561"/>
            <ac:spMk id="39" creationId="{C881219E-701F-F451-1405-B00BDC0618E8}"/>
          </ac:spMkLst>
        </pc:spChg>
        <pc:picChg chg="add del mod">
          <ac:chgData name="dima kasasbeh" userId="7131769d280f5f69" providerId="LiveId" clId="{5858A1A2-DB83-42CB-A2AF-DC9EBC947A84}" dt="2023-11-01T20:04:32.443" v="3659" actId="478"/>
          <ac:picMkLst>
            <pc:docMk/>
            <pc:sldMk cId="1928258949" sldId="561"/>
            <ac:picMk id="5" creationId="{30EA94EA-4DC9-0B0D-98A4-5BBF91E5C103}"/>
          </ac:picMkLst>
        </pc:picChg>
        <pc:picChg chg="add del mod">
          <ac:chgData name="dima kasasbeh" userId="7131769d280f5f69" providerId="LiveId" clId="{5858A1A2-DB83-42CB-A2AF-DC9EBC947A84}" dt="2023-11-01T20:15:22.839" v="4123" actId="478"/>
          <ac:picMkLst>
            <pc:docMk/>
            <pc:sldMk cId="1928258949" sldId="561"/>
            <ac:picMk id="9" creationId="{E5379203-DD8B-1A91-1C91-D49B5B2FD04E}"/>
          </ac:picMkLst>
        </pc:picChg>
        <pc:picChg chg="del">
          <ac:chgData name="dima kasasbeh" userId="7131769d280f5f69" providerId="LiveId" clId="{5858A1A2-DB83-42CB-A2AF-DC9EBC947A84}" dt="2023-11-01T19:59:00.805" v="3631" actId="478"/>
          <ac:picMkLst>
            <pc:docMk/>
            <pc:sldMk cId="1928258949" sldId="561"/>
            <ac:picMk id="10" creationId="{9CAF95A6-D17A-B4BD-3510-18873C958744}"/>
          </ac:picMkLst>
        </pc:picChg>
        <pc:picChg chg="add del mod">
          <ac:chgData name="dima kasasbeh" userId="7131769d280f5f69" providerId="LiveId" clId="{5858A1A2-DB83-42CB-A2AF-DC9EBC947A84}" dt="2023-11-01T20:15:08.292" v="4118" actId="478"/>
          <ac:picMkLst>
            <pc:docMk/>
            <pc:sldMk cId="1928258949" sldId="561"/>
            <ac:picMk id="13" creationId="{B117556F-CDBB-1056-130F-0E062059BF46}"/>
          </ac:picMkLst>
        </pc:picChg>
        <pc:picChg chg="add mod">
          <ac:chgData name="dima kasasbeh" userId="7131769d280f5f69" providerId="LiveId" clId="{5858A1A2-DB83-42CB-A2AF-DC9EBC947A84}" dt="2023-11-01T20:16:04.975" v="4138" actId="1036"/>
          <ac:picMkLst>
            <pc:docMk/>
            <pc:sldMk cId="1928258949" sldId="561"/>
            <ac:picMk id="41" creationId="{C4AE7F87-FCA3-0A07-20BD-3D8588C38D7E}"/>
          </ac:picMkLst>
        </pc:picChg>
        <pc:cxnChg chg="add del mod">
          <ac:chgData name="dima kasasbeh" userId="7131769d280f5f69" providerId="LiveId" clId="{5858A1A2-DB83-42CB-A2AF-DC9EBC947A84}" dt="2023-11-01T20:15:14.018" v="4120" actId="478"/>
          <ac:cxnSpMkLst>
            <pc:docMk/>
            <pc:sldMk cId="1928258949" sldId="561"/>
            <ac:cxnSpMk id="16" creationId="{DF0728A0-5019-5F97-4449-3C7E87CFCF23}"/>
          </ac:cxnSpMkLst>
        </pc:cxnChg>
        <pc:cxnChg chg="add del mod">
          <ac:chgData name="dima kasasbeh" userId="7131769d280f5f69" providerId="LiveId" clId="{5858A1A2-DB83-42CB-A2AF-DC9EBC947A84}" dt="2023-11-01T20:15:16.036" v="4121" actId="478"/>
          <ac:cxnSpMkLst>
            <pc:docMk/>
            <pc:sldMk cId="1928258949" sldId="561"/>
            <ac:cxnSpMk id="18" creationId="{BB89D726-6399-7A97-C7FC-343EBD50CA17}"/>
          </ac:cxnSpMkLst>
        </pc:cxnChg>
        <pc:cxnChg chg="add del mod">
          <ac:chgData name="dima kasasbeh" userId="7131769d280f5f69" providerId="LiveId" clId="{5858A1A2-DB83-42CB-A2AF-DC9EBC947A84}" dt="2023-11-01T20:15:28.154" v="4125" actId="478"/>
          <ac:cxnSpMkLst>
            <pc:docMk/>
            <pc:sldMk cId="1928258949" sldId="561"/>
            <ac:cxnSpMk id="26" creationId="{5C5B7926-189E-125F-9884-C6C3E4753F9E}"/>
          </ac:cxnSpMkLst>
        </pc:cxnChg>
        <pc:cxnChg chg="add del mod">
          <ac:chgData name="dima kasasbeh" userId="7131769d280f5f69" providerId="LiveId" clId="{5858A1A2-DB83-42CB-A2AF-DC9EBC947A84}" dt="2023-11-01T20:15:25.880" v="4124" actId="478"/>
          <ac:cxnSpMkLst>
            <pc:docMk/>
            <pc:sldMk cId="1928258949" sldId="561"/>
            <ac:cxnSpMk id="28" creationId="{FFAE6C7E-47F3-A3E2-A7F5-3768ADD36633}"/>
          </ac:cxnSpMkLst>
        </pc:cxnChg>
      </pc:sldChg>
      <pc:sldChg chg="addSp delSp modSp add mod">
        <pc:chgData name="dima kasasbeh" userId="7131769d280f5f69" providerId="LiveId" clId="{5858A1A2-DB83-42CB-A2AF-DC9EBC947A84}" dt="2023-11-01T20:01:29.687" v="3645" actId="20577"/>
        <pc:sldMkLst>
          <pc:docMk/>
          <pc:sldMk cId="823230209" sldId="562"/>
        </pc:sldMkLst>
        <pc:spChg chg="mod">
          <ac:chgData name="dima kasasbeh" userId="7131769d280f5f69" providerId="LiveId" clId="{5858A1A2-DB83-42CB-A2AF-DC9EBC947A84}" dt="2023-11-01T20:01:29.687" v="3645" actId="20577"/>
          <ac:spMkLst>
            <pc:docMk/>
            <pc:sldMk cId="823230209" sldId="562"/>
            <ac:spMk id="3" creationId="{F9A80F9F-74DB-1D57-04E8-E20E92A09B0A}"/>
          </ac:spMkLst>
        </pc:spChg>
        <pc:spChg chg="del">
          <ac:chgData name="dima kasasbeh" userId="7131769d280f5f69" providerId="LiveId" clId="{5858A1A2-DB83-42CB-A2AF-DC9EBC947A84}" dt="2023-11-01T19:59:37.023" v="3633" actId="478"/>
          <ac:spMkLst>
            <pc:docMk/>
            <pc:sldMk cId="823230209" sldId="562"/>
            <ac:spMk id="6" creationId="{F58038A5-ECB6-A433-80FE-2D06918D830E}"/>
          </ac:spMkLst>
        </pc:spChg>
        <pc:graphicFrameChg chg="add mod modGraphic">
          <ac:chgData name="dima kasasbeh" userId="7131769d280f5f69" providerId="LiveId" clId="{5858A1A2-DB83-42CB-A2AF-DC9EBC947A84}" dt="2023-11-01T20:01:24.554" v="3643" actId="20577"/>
          <ac:graphicFrameMkLst>
            <pc:docMk/>
            <pc:sldMk cId="823230209" sldId="562"/>
            <ac:graphicFrameMk id="4" creationId="{C83B01CC-23F6-F042-210A-7E26C56C5F2B}"/>
          </ac:graphicFrameMkLst>
        </pc:graphicFrameChg>
      </pc:sldChg>
      <pc:sldChg chg="addSp delSp modSp add mod">
        <pc:chgData name="dima kasasbeh" userId="7131769d280f5f69" providerId="LiveId" clId="{5858A1A2-DB83-42CB-A2AF-DC9EBC947A84}" dt="2023-11-01T20:25:27.101" v="4218" actId="14100"/>
        <pc:sldMkLst>
          <pc:docMk/>
          <pc:sldMk cId="2864096097" sldId="563"/>
        </pc:sldMkLst>
        <pc:spChg chg="mod">
          <ac:chgData name="dima kasasbeh" userId="7131769d280f5f69" providerId="LiveId" clId="{5858A1A2-DB83-42CB-A2AF-DC9EBC947A84}" dt="2023-11-01T20:16:49.090" v="4140"/>
          <ac:spMkLst>
            <pc:docMk/>
            <pc:sldMk cId="2864096097" sldId="563"/>
            <ac:spMk id="3" creationId="{F9A80F9F-74DB-1D57-04E8-E20E92A09B0A}"/>
          </ac:spMkLst>
        </pc:spChg>
        <pc:spChg chg="add mod">
          <ac:chgData name="dima kasasbeh" userId="7131769d280f5f69" providerId="LiveId" clId="{5858A1A2-DB83-42CB-A2AF-DC9EBC947A84}" dt="2023-11-01T20:25:23.662" v="4217" actId="1076"/>
          <ac:spMkLst>
            <pc:docMk/>
            <pc:sldMk cId="2864096097" sldId="563"/>
            <ac:spMk id="5" creationId="{864AC244-B0D7-336C-7956-B49C3BEB86A9}"/>
          </ac:spMkLst>
        </pc:spChg>
        <pc:spChg chg="mod">
          <ac:chgData name="dima kasasbeh" userId="7131769d280f5f69" providerId="LiveId" clId="{5858A1A2-DB83-42CB-A2AF-DC9EBC947A84}" dt="2023-11-01T20:25:27.101" v="4218" actId="14100"/>
          <ac:spMkLst>
            <pc:docMk/>
            <pc:sldMk cId="2864096097" sldId="563"/>
            <ac:spMk id="25" creationId="{2BC869EB-5623-4AA1-9123-4AF9DF916049}"/>
          </ac:spMkLst>
        </pc:spChg>
        <pc:picChg chg="del">
          <ac:chgData name="dima kasasbeh" userId="7131769d280f5f69" providerId="LiveId" clId="{5858A1A2-DB83-42CB-A2AF-DC9EBC947A84}" dt="2023-11-01T20:16:51.271" v="4141" actId="478"/>
          <ac:picMkLst>
            <pc:docMk/>
            <pc:sldMk cId="2864096097" sldId="563"/>
            <ac:picMk id="41" creationId="{C4AE7F87-FCA3-0A07-20BD-3D8588C38D7E}"/>
          </ac:picMkLst>
        </pc:picChg>
      </pc:sldChg>
      <pc:sldChg chg="modSp add mod">
        <pc:chgData name="dima kasasbeh" userId="7131769d280f5f69" providerId="LiveId" clId="{5858A1A2-DB83-42CB-A2AF-DC9EBC947A84}" dt="2023-11-01T20:36:06.993" v="4274" actId="108"/>
        <pc:sldMkLst>
          <pc:docMk/>
          <pc:sldMk cId="173897306" sldId="564"/>
        </pc:sldMkLst>
        <pc:spChg chg="mod">
          <ac:chgData name="dima kasasbeh" userId="7131769d280f5f69" providerId="LiveId" clId="{5858A1A2-DB83-42CB-A2AF-DC9EBC947A84}" dt="2023-11-01T20:34:42.588" v="4248" actId="1076"/>
          <ac:spMkLst>
            <pc:docMk/>
            <pc:sldMk cId="173897306" sldId="564"/>
            <ac:spMk id="3" creationId="{F9A80F9F-74DB-1D57-04E8-E20E92A09B0A}"/>
          </ac:spMkLst>
        </pc:spChg>
        <pc:spChg chg="mod">
          <ac:chgData name="dima kasasbeh" userId="7131769d280f5f69" providerId="LiveId" clId="{5858A1A2-DB83-42CB-A2AF-DC9EBC947A84}" dt="2023-11-01T20:36:06.993" v="4274" actId="108"/>
          <ac:spMkLst>
            <pc:docMk/>
            <pc:sldMk cId="173897306" sldId="564"/>
            <ac:spMk id="5" creationId="{864AC244-B0D7-336C-7956-B49C3BEB86A9}"/>
          </ac:spMkLst>
        </pc:spChg>
      </pc:sldChg>
      <pc:sldChg chg="addSp delSp modSp add mod">
        <pc:chgData name="dima kasasbeh" userId="7131769d280f5f69" providerId="LiveId" clId="{5858A1A2-DB83-42CB-A2AF-DC9EBC947A84}" dt="2023-11-01T20:38:19.821" v="4287" actId="1076"/>
        <pc:sldMkLst>
          <pc:docMk/>
          <pc:sldMk cId="2006759189" sldId="565"/>
        </pc:sldMkLst>
        <pc:spChg chg="del">
          <ac:chgData name="dima kasasbeh" userId="7131769d280f5f69" providerId="LiveId" clId="{5858A1A2-DB83-42CB-A2AF-DC9EBC947A84}" dt="2023-11-01T20:37:34.181" v="4276" actId="478"/>
          <ac:spMkLst>
            <pc:docMk/>
            <pc:sldMk cId="2006759189" sldId="565"/>
            <ac:spMk id="5" creationId="{864AC244-B0D7-336C-7956-B49C3BEB86A9}"/>
          </ac:spMkLst>
        </pc:spChg>
        <pc:picChg chg="add mod">
          <ac:chgData name="dima kasasbeh" userId="7131769d280f5f69" providerId="LiveId" clId="{5858A1A2-DB83-42CB-A2AF-DC9EBC947A84}" dt="2023-11-01T20:38:19.821" v="4287" actId="1076"/>
          <ac:picMkLst>
            <pc:docMk/>
            <pc:sldMk cId="2006759189" sldId="565"/>
            <ac:picMk id="6" creationId="{952A41EF-91CA-704B-99EF-1365D06EACFB}"/>
          </ac:picMkLst>
        </pc:picChg>
        <pc:picChg chg="add del mod">
          <ac:chgData name="dima kasasbeh" userId="7131769d280f5f69" providerId="LiveId" clId="{5858A1A2-DB83-42CB-A2AF-DC9EBC947A84}" dt="2023-11-01T20:38:03.844" v="4282" actId="478"/>
          <ac:picMkLst>
            <pc:docMk/>
            <pc:sldMk cId="2006759189" sldId="565"/>
            <ac:picMk id="2050" creationId="{479B0C42-2A3F-F73E-3AE1-F73FEA334FE9}"/>
          </ac:picMkLst>
        </pc:picChg>
      </pc:sldChg>
      <pc:sldChg chg="addSp delSp modSp add mod">
        <pc:chgData name="dima kasasbeh" userId="7131769d280f5f69" providerId="LiveId" clId="{5858A1A2-DB83-42CB-A2AF-DC9EBC947A84}" dt="2023-11-01T20:52:57.209" v="4373" actId="478"/>
        <pc:sldMkLst>
          <pc:docMk/>
          <pc:sldMk cId="918120153" sldId="566"/>
        </pc:sldMkLst>
        <pc:spChg chg="add del mod">
          <ac:chgData name="dima kasasbeh" userId="7131769d280f5f69" providerId="LiveId" clId="{5858A1A2-DB83-42CB-A2AF-DC9EBC947A84}" dt="2023-11-01T20:52:57.209" v="4373" actId="478"/>
          <ac:spMkLst>
            <pc:docMk/>
            <pc:sldMk cId="918120153" sldId="566"/>
            <ac:spMk id="3" creationId="{F9A80F9F-74DB-1D57-04E8-E20E92A09B0A}"/>
          </ac:spMkLst>
        </pc:spChg>
        <pc:spChg chg="add mod">
          <ac:chgData name="dima kasasbeh" userId="7131769d280f5f69" providerId="LiveId" clId="{5858A1A2-DB83-42CB-A2AF-DC9EBC947A84}" dt="2023-11-01T20:46:23.193" v="4371" actId="114"/>
          <ac:spMkLst>
            <pc:docMk/>
            <pc:sldMk cId="918120153" sldId="566"/>
            <ac:spMk id="4" creationId="{592C7086-3A8B-4747-B073-E4FF0C15C7AB}"/>
          </ac:spMkLst>
        </pc:spChg>
        <pc:picChg chg="del">
          <ac:chgData name="dima kasasbeh" userId="7131769d280f5f69" providerId="LiveId" clId="{5858A1A2-DB83-42CB-A2AF-DC9EBC947A84}" dt="2023-11-01T20:40:08.188" v="4290" actId="478"/>
          <ac:picMkLst>
            <pc:docMk/>
            <pc:sldMk cId="918120153" sldId="566"/>
            <ac:picMk id="6" creationId="{952A41EF-91CA-704B-99EF-1365D06EACFB}"/>
          </ac:picMkLst>
        </pc:picChg>
      </pc:sldChg>
      <pc:sldChg chg="modSp add mod ord">
        <pc:chgData name="dima kasasbeh" userId="7131769d280f5f69" providerId="LiveId" clId="{5858A1A2-DB83-42CB-A2AF-DC9EBC947A84}" dt="2023-11-01T21:03:36.585" v="4481" actId="108"/>
        <pc:sldMkLst>
          <pc:docMk/>
          <pc:sldMk cId="4278998522" sldId="567"/>
        </pc:sldMkLst>
        <pc:spChg chg="mod">
          <ac:chgData name="dima kasasbeh" userId="7131769d280f5f69" providerId="LiveId" clId="{5858A1A2-DB83-42CB-A2AF-DC9EBC947A84}" dt="2023-11-01T21:00:53.389" v="4448"/>
          <ac:spMkLst>
            <pc:docMk/>
            <pc:sldMk cId="4278998522" sldId="567"/>
            <ac:spMk id="3" creationId="{F9A80F9F-74DB-1D57-04E8-E20E92A09B0A}"/>
          </ac:spMkLst>
        </pc:spChg>
        <pc:spChg chg="mod">
          <ac:chgData name="dima kasasbeh" userId="7131769d280f5f69" providerId="LiveId" clId="{5858A1A2-DB83-42CB-A2AF-DC9EBC947A84}" dt="2023-11-01T21:03:36.585" v="4481" actId="108"/>
          <ac:spMkLst>
            <pc:docMk/>
            <pc:sldMk cId="4278998522" sldId="567"/>
            <ac:spMk id="4" creationId="{592C7086-3A8B-4747-B073-E4FF0C15C7AB}"/>
          </ac:spMkLst>
        </pc:spChg>
      </pc:sldChg>
      <pc:sldChg chg="addSp delSp modSp add mod">
        <pc:chgData name="dima kasasbeh" userId="7131769d280f5f69" providerId="LiveId" clId="{5858A1A2-DB83-42CB-A2AF-DC9EBC947A84}" dt="2023-11-01T21:00:19.513" v="4445" actId="1036"/>
        <pc:sldMkLst>
          <pc:docMk/>
          <pc:sldMk cId="541794362" sldId="568"/>
        </pc:sldMkLst>
        <pc:spChg chg="mod">
          <ac:chgData name="dima kasasbeh" userId="7131769d280f5f69" providerId="LiveId" clId="{5858A1A2-DB83-42CB-A2AF-DC9EBC947A84}" dt="2023-11-01T20:57:33.089" v="4417" actId="20577"/>
          <ac:spMkLst>
            <pc:docMk/>
            <pc:sldMk cId="541794362" sldId="568"/>
            <ac:spMk id="3" creationId="{F9A80F9F-74DB-1D57-04E8-E20E92A09B0A}"/>
          </ac:spMkLst>
        </pc:spChg>
        <pc:spChg chg="del">
          <ac:chgData name="dima kasasbeh" userId="7131769d280f5f69" providerId="LiveId" clId="{5858A1A2-DB83-42CB-A2AF-DC9EBC947A84}" dt="2023-11-01T20:53:11.554" v="4376" actId="478"/>
          <ac:spMkLst>
            <pc:docMk/>
            <pc:sldMk cId="541794362" sldId="568"/>
            <ac:spMk id="4" creationId="{592C7086-3A8B-4747-B073-E4FF0C15C7AB}"/>
          </ac:spMkLst>
        </pc:spChg>
        <pc:spChg chg="add mod ord">
          <ac:chgData name="dima kasasbeh" userId="7131769d280f5f69" providerId="LiveId" clId="{5858A1A2-DB83-42CB-A2AF-DC9EBC947A84}" dt="2023-11-01T21:00:19.513" v="4445" actId="1036"/>
          <ac:spMkLst>
            <pc:docMk/>
            <pc:sldMk cId="541794362" sldId="568"/>
            <ac:spMk id="7" creationId="{C126778C-7402-F226-0E89-7FF099A57E34}"/>
          </ac:spMkLst>
        </pc:spChg>
        <pc:picChg chg="add mod ord">
          <ac:chgData name="dima kasasbeh" userId="7131769d280f5f69" providerId="LiveId" clId="{5858A1A2-DB83-42CB-A2AF-DC9EBC947A84}" dt="2023-11-01T21:00:12.114" v="4443" actId="1440"/>
          <ac:picMkLst>
            <pc:docMk/>
            <pc:sldMk cId="541794362" sldId="568"/>
            <ac:picMk id="6" creationId="{C34E0EEB-B976-6DC2-32C8-4181890665ED}"/>
          </ac:picMkLst>
        </pc:picChg>
        <pc:picChg chg="add del mod ord">
          <ac:chgData name="dima kasasbeh" userId="7131769d280f5f69" providerId="LiveId" clId="{5858A1A2-DB83-42CB-A2AF-DC9EBC947A84}" dt="2023-11-01T20:59:43.015" v="4436" actId="478"/>
          <ac:picMkLst>
            <pc:docMk/>
            <pc:sldMk cId="541794362" sldId="568"/>
            <ac:picMk id="10" creationId="{04DC87E5-EFFD-B87D-9F74-64552F6CB2F6}"/>
          </ac:picMkLst>
        </pc:picChg>
        <pc:picChg chg="add del">
          <ac:chgData name="dima kasasbeh" userId="7131769d280f5f69" providerId="LiveId" clId="{5858A1A2-DB83-42CB-A2AF-DC9EBC947A84}" dt="2023-11-01T20:53:16.525" v="4378" actId="478"/>
          <ac:picMkLst>
            <pc:docMk/>
            <pc:sldMk cId="541794362" sldId="568"/>
            <ac:picMk id="3074" creationId="{4243ED43-966E-C4C5-3D3F-A6822289E7B3}"/>
          </ac:picMkLst>
        </pc:picChg>
        <pc:picChg chg="add del mod">
          <ac:chgData name="dima kasasbeh" userId="7131769d280f5f69" providerId="LiveId" clId="{5858A1A2-DB83-42CB-A2AF-DC9EBC947A84}" dt="2023-11-01T20:57:06.668" v="4399" actId="478"/>
          <ac:picMkLst>
            <pc:docMk/>
            <pc:sldMk cId="541794362" sldId="568"/>
            <ac:picMk id="3076" creationId="{AF68E7E1-9D43-F39D-2A3E-8700A44B5D06}"/>
          </ac:picMkLst>
        </pc:picChg>
        <pc:picChg chg="add del">
          <ac:chgData name="dima kasasbeh" userId="7131769d280f5f69" providerId="LiveId" clId="{5858A1A2-DB83-42CB-A2AF-DC9EBC947A84}" dt="2023-11-01T20:55:18.112" v="4381"/>
          <ac:picMkLst>
            <pc:docMk/>
            <pc:sldMk cId="541794362" sldId="568"/>
            <ac:picMk id="3078" creationId="{60FBE164-2132-53F3-EE94-4FB4D299B72F}"/>
          </ac:picMkLst>
        </pc:picChg>
        <pc:picChg chg="add del mod">
          <ac:chgData name="dima kasasbeh" userId="7131769d280f5f69" providerId="LiveId" clId="{5858A1A2-DB83-42CB-A2AF-DC9EBC947A84}" dt="2023-11-01T20:57:09.054" v="4401" actId="478"/>
          <ac:picMkLst>
            <pc:docMk/>
            <pc:sldMk cId="541794362" sldId="568"/>
            <ac:picMk id="3080" creationId="{72407508-5CBC-B183-05AB-AD8C9CF5F213}"/>
          </ac:picMkLst>
        </pc:picChg>
      </pc:sldChg>
      <pc:sldChg chg="addSp modSp add mod">
        <pc:chgData name="dima kasasbeh" userId="7131769d280f5f69" providerId="LiveId" clId="{5858A1A2-DB83-42CB-A2AF-DC9EBC947A84}" dt="2023-11-01T21:09:56.321" v="4516" actId="207"/>
        <pc:sldMkLst>
          <pc:docMk/>
          <pc:sldMk cId="809135845" sldId="569"/>
        </pc:sldMkLst>
        <pc:spChg chg="mod">
          <ac:chgData name="dima kasasbeh" userId="7131769d280f5f69" providerId="LiveId" clId="{5858A1A2-DB83-42CB-A2AF-DC9EBC947A84}" dt="2023-11-01T21:05:26.869" v="4483"/>
          <ac:spMkLst>
            <pc:docMk/>
            <pc:sldMk cId="809135845" sldId="569"/>
            <ac:spMk id="3" creationId="{F9A80F9F-74DB-1D57-04E8-E20E92A09B0A}"/>
          </ac:spMkLst>
        </pc:spChg>
        <pc:spChg chg="mod">
          <ac:chgData name="dima kasasbeh" userId="7131769d280f5f69" providerId="LiveId" clId="{5858A1A2-DB83-42CB-A2AF-DC9EBC947A84}" dt="2023-11-01T21:09:56.321" v="4516" actId="207"/>
          <ac:spMkLst>
            <pc:docMk/>
            <pc:sldMk cId="809135845" sldId="569"/>
            <ac:spMk id="4" creationId="{592C7086-3A8B-4747-B073-E4FF0C15C7AB}"/>
          </ac:spMkLst>
        </pc:spChg>
        <pc:picChg chg="add mod">
          <ac:chgData name="dima kasasbeh" userId="7131769d280f5f69" providerId="LiveId" clId="{5858A1A2-DB83-42CB-A2AF-DC9EBC947A84}" dt="2023-11-01T21:06:27.197" v="4489" actId="1076"/>
          <ac:picMkLst>
            <pc:docMk/>
            <pc:sldMk cId="809135845" sldId="569"/>
            <ac:picMk id="4098" creationId="{5D5C570E-F724-B6AA-5C2C-850F43DF0408}"/>
          </ac:picMkLst>
        </pc:picChg>
      </pc:sldChg>
      <pc:sldChg chg="addSp delSp modSp add mod">
        <pc:chgData name="dima kasasbeh" userId="7131769d280f5f69" providerId="LiveId" clId="{5858A1A2-DB83-42CB-A2AF-DC9EBC947A84}" dt="2023-11-01T21:28:53.222" v="4602" actId="1036"/>
        <pc:sldMkLst>
          <pc:docMk/>
          <pc:sldMk cId="2256757528" sldId="570"/>
        </pc:sldMkLst>
        <pc:spChg chg="mod">
          <ac:chgData name="dima kasasbeh" userId="7131769d280f5f69" providerId="LiveId" clId="{5858A1A2-DB83-42CB-A2AF-DC9EBC947A84}" dt="2023-11-01T21:10:42.921" v="4546" actId="20577"/>
          <ac:spMkLst>
            <pc:docMk/>
            <pc:sldMk cId="2256757528" sldId="570"/>
            <ac:spMk id="3" creationId="{F9A80F9F-74DB-1D57-04E8-E20E92A09B0A}"/>
          </ac:spMkLst>
        </pc:spChg>
        <pc:spChg chg="del">
          <ac:chgData name="dima kasasbeh" userId="7131769d280f5f69" providerId="LiveId" clId="{5858A1A2-DB83-42CB-A2AF-DC9EBC947A84}" dt="2023-11-01T21:11:31.640" v="4548" actId="478"/>
          <ac:spMkLst>
            <pc:docMk/>
            <pc:sldMk cId="2256757528" sldId="570"/>
            <ac:spMk id="4" creationId="{592C7086-3A8B-4747-B073-E4FF0C15C7AB}"/>
          </ac:spMkLst>
        </pc:spChg>
        <pc:spChg chg="add mod">
          <ac:chgData name="dima kasasbeh" userId="7131769d280f5f69" providerId="LiveId" clId="{5858A1A2-DB83-42CB-A2AF-DC9EBC947A84}" dt="2023-11-01T21:28:53.222" v="4602" actId="1036"/>
          <ac:spMkLst>
            <pc:docMk/>
            <pc:sldMk cId="2256757528" sldId="570"/>
            <ac:spMk id="11" creationId="{16E75C1D-C893-F975-B578-5C02372C82ED}"/>
          </ac:spMkLst>
        </pc:spChg>
        <pc:spChg chg="mod">
          <ac:chgData name="dima kasasbeh" userId="7131769d280f5f69" providerId="LiveId" clId="{5858A1A2-DB83-42CB-A2AF-DC9EBC947A84}" dt="2023-11-01T21:21:43.627" v="4565"/>
          <ac:spMkLst>
            <pc:docMk/>
            <pc:sldMk cId="2256757528" sldId="570"/>
            <ac:spMk id="25" creationId="{2BC869EB-5623-4AA1-9123-4AF9DF916049}"/>
          </ac:spMkLst>
        </pc:spChg>
        <pc:picChg chg="add del mod">
          <ac:chgData name="dima kasasbeh" userId="7131769d280f5f69" providerId="LiveId" clId="{5858A1A2-DB83-42CB-A2AF-DC9EBC947A84}" dt="2023-11-01T21:14:02.177" v="4555" actId="478"/>
          <ac:picMkLst>
            <pc:docMk/>
            <pc:sldMk cId="2256757528" sldId="570"/>
            <ac:picMk id="6" creationId="{348F2207-E2E5-0C3A-B01F-C4585D08BEA7}"/>
          </ac:picMkLst>
        </pc:picChg>
        <pc:picChg chg="add mod">
          <ac:chgData name="dima kasasbeh" userId="7131769d280f5f69" providerId="LiveId" clId="{5858A1A2-DB83-42CB-A2AF-DC9EBC947A84}" dt="2023-11-01T21:27:24.854" v="4594" actId="14100"/>
          <ac:picMkLst>
            <pc:docMk/>
            <pc:sldMk cId="2256757528" sldId="570"/>
            <ac:picMk id="9" creationId="{98C35BDB-4767-8C49-3004-5AAC5B70514A}"/>
          </ac:picMkLst>
        </pc:picChg>
        <pc:picChg chg="del">
          <ac:chgData name="dima kasasbeh" userId="7131769d280f5f69" providerId="LiveId" clId="{5858A1A2-DB83-42CB-A2AF-DC9EBC947A84}" dt="2023-11-01T21:10:45.465" v="4547" actId="478"/>
          <ac:picMkLst>
            <pc:docMk/>
            <pc:sldMk cId="2256757528" sldId="570"/>
            <ac:picMk id="4098" creationId="{5D5C570E-F724-B6AA-5C2C-850F43DF0408}"/>
          </ac:picMkLst>
        </pc:picChg>
        <pc:picChg chg="add del">
          <ac:chgData name="dima kasasbeh" userId="7131769d280f5f69" providerId="LiveId" clId="{5858A1A2-DB83-42CB-A2AF-DC9EBC947A84}" dt="2023-11-01T21:11:50.461" v="4550" actId="478"/>
          <ac:picMkLst>
            <pc:docMk/>
            <pc:sldMk cId="2256757528" sldId="570"/>
            <ac:picMk id="5122" creationId="{730B7597-EB18-95BE-B889-CD1556E68926}"/>
          </ac:picMkLst>
        </pc:picChg>
        <pc:picChg chg="add del">
          <ac:chgData name="dima kasasbeh" userId="7131769d280f5f69" providerId="LiveId" clId="{5858A1A2-DB83-42CB-A2AF-DC9EBC947A84}" dt="2023-11-01T21:20:23.318" v="4559" actId="478"/>
          <ac:picMkLst>
            <pc:docMk/>
            <pc:sldMk cId="2256757528" sldId="570"/>
            <ac:picMk id="5124" creationId="{C4F611FD-6893-C532-8652-9BEA0D7E5CC3}"/>
          </ac:picMkLst>
        </pc:picChg>
      </pc:sldChg>
      <pc:sldChg chg="delSp modSp add mod">
        <pc:chgData name="dima kasasbeh" userId="7131769d280f5f69" providerId="LiveId" clId="{5858A1A2-DB83-42CB-A2AF-DC9EBC947A84}" dt="2023-11-01T21:35:58.585" v="4660" actId="13926"/>
        <pc:sldMkLst>
          <pc:docMk/>
          <pc:sldMk cId="1257708735" sldId="571"/>
        </pc:sldMkLst>
        <pc:spChg chg="mod">
          <ac:chgData name="dima kasasbeh" userId="7131769d280f5f69" providerId="LiveId" clId="{5858A1A2-DB83-42CB-A2AF-DC9EBC947A84}" dt="2023-11-01T21:30:27.331" v="4604"/>
          <ac:spMkLst>
            <pc:docMk/>
            <pc:sldMk cId="1257708735" sldId="571"/>
            <ac:spMk id="3" creationId="{F9A80F9F-74DB-1D57-04E8-E20E92A09B0A}"/>
          </ac:spMkLst>
        </pc:spChg>
        <pc:spChg chg="mod">
          <ac:chgData name="dima kasasbeh" userId="7131769d280f5f69" providerId="LiveId" clId="{5858A1A2-DB83-42CB-A2AF-DC9EBC947A84}" dt="2023-11-01T21:35:58.585" v="4660" actId="13926"/>
          <ac:spMkLst>
            <pc:docMk/>
            <pc:sldMk cId="1257708735" sldId="571"/>
            <ac:spMk id="11" creationId="{16E75C1D-C893-F975-B578-5C02372C82ED}"/>
          </ac:spMkLst>
        </pc:spChg>
        <pc:picChg chg="del">
          <ac:chgData name="dima kasasbeh" userId="7131769d280f5f69" providerId="LiveId" clId="{5858A1A2-DB83-42CB-A2AF-DC9EBC947A84}" dt="2023-11-01T21:30:30.247" v="4605" actId="478"/>
          <ac:picMkLst>
            <pc:docMk/>
            <pc:sldMk cId="1257708735" sldId="571"/>
            <ac:picMk id="9" creationId="{98C35BDB-4767-8C49-3004-5AAC5B70514A}"/>
          </ac:picMkLst>
        </pc:picChg>
      </pc:sldChg>
      <pc:sldChg chg="addSp delSp modSp add mod">
        <pc:chgData name="dima kasasbeh" userId="7131769d280f5f69" providerId="LiveId" clId="{5858A1A2-DB83-42CB-A2AF-DC9EBC947A84}" dt="2023-11-01T21:46:24.070" v="4698" actId="404"/>
        <pc:sldMkLst>
          <pc:docMk/>
          <pc:sldMk cId="2293497358" sldId="572"/>
        </pc:sldMkLst>
        <pc:spChg chg="mod">
          <ac:chgData name="dima kasasbeh" userId="7131769d280f5f69" providerId="LiveId" clId="{5858A1A2-DB83-42CB-A2AF-DC9EBC947A84}" dt="2023-11-01T21:36:37.750" v="4662"/>
          <ac:spMkLst>
            <pc:docMk/>
            <pc:sldMk cId="2293497358" sldId="572"/>
            <ac:spMk id="3" creationId="{F9A80F9F-74DB-1D57-04E8-E20E92A09B0A}"/>
          </ac:spMkLst>
        </pc:spChg>
        <pc:spChg chg="del">
          <ac:chgData name="dima kasasbeh" userId="7131769d280f5f69" providerId="LiveId" clId="{5858A1A2-DB83-42CB-A2AF-DC9EBC947A84}" dt="2023-11-01T21:42:08.821" v="4663" actId="478"/>
          <ac:spMkLst>
            <pc:docMk/>
            <pc:sldMk cId="2293497358" sldId="572"/>
            <ac:spMk id="11" creationId="{16E75C1D-C893-F975-B578-5C02372C82ED}"/>
          </ac:spMkLst>
        </pc:spChg>
        <pc:graphicFrameChg chg="add mod modGraphic">
          <ac:chgData name="dima kasasbeh" userId="7131769d280f5f69" providerId="LiveId" clId="{5858A1A2-DB83-42CB-A2AF-DC9EBC947A84}" dt="2023-11-01T21:46:24.070" v="4698" actId="404"/>
          <ac:graphicFrameMkLst>
            <pc:docMk/>
            <pc:sldMk cId="2293497358" sldId="572"/>
            <ac:graphicFrameMk id="4" creationId="{2C9E3C52-21A8-9BAF-DB7F-5DC290625B26}"/>
          </ac:graphicFrameMkLst>
        </pc:graphicFrameChg>
      </pc:sldChg>
      <pc:sldChg chg="addSp delSp modSp add mod">
        <pc:chgData name="dima kasasbeh" userId="7131769d280f5f69" providerId="LiveId" clId="{5858A1A2-DB83-42CB-A2AF-DC9EBC947A84}" dt="2023-11-01T21:49:06.277" v="4720" actId="1440"/>
        <pc:sldMkLst>
          <pc:docMk/>
          <pc:sldMk cId="2258694777" sldId="573"/>
        </pc:sldMkLst>
        <pc:spChg chg="mod">
          <ac:chgData name="dima kasasbeh" userId="7131769d280f5f69" providerId="LiveId" clId="{5858A1A2-DB83-42CB-A2AF-DC9EBC947A84}" dt="2023-11-01T21:48:00.833" v="4714" actId="20577"/>
          <ac:spMkLst>
            <pc:docMk/>
            <pc:sldMk cId="2258694777" sldId="573"/>
            <ac:spMk id="3" creationId="{F9A80F9F-74DB-1D57-04E8-E20E92A09B0A}"/>
          </ac:spMkLst>
        </pc:spChg>
        <pc:graphicFrameChg chg="del">
          <ac:chgData name="dima kasasbeh" userId="7131769d280f5f69" providerId="LiveId" clId="{5858A1A2-DB83-42CB-A2AF-DC9EBC947A84}" dt="2023-11-01T21:47:21.634" v="4706" actId="478"/>
          <ac:graphicFrameMkLst>
            <pc:docMk/>
            <pc:sldMk cId="2258694777" sldId="573"/>
            <ac:graphicFrameMk id="4" creationId="{2C9E3C52-21A8-9BAF-DB7F-5DC290625B26}"/>
          </ac:graphicFrameMkLst>
        </pc:graphicFrameChg>
        <pc:picChg chg="add mod">
          <ac:chgData name="dima kasasbeh" userId="7131769d280f5f69" providerId="LiveId" clId="{5858A1A2-DB83-42CB-A2AF-DC9EBC947A84}" dt="2023-11-01T21:49:06.277" v="4720" actId="1440"/>
          <ac:picMkLst>
            <pc:docMk/>
            <pc:sldMk cId="2258694777" sldId="573"/>
            <ac:picMk id="6" creationId="{B88965CA-21F0-54AF-A0D8-88FBE4141260}"/>
          </ac:picMkLst>
        </pc:picChg>
      </pc:sldChg>
      <pc:sldChg chg="addSp delSp modSp add mod">
        <pc:chgData name="dima kasasbeh" userId="7131769d280f5f69" providerId="LiveId" clId="{5858A1A2-DB83-42CB-A2AF-DC9EBC947A84}" dt="2023-11-01T22:03:02.770" v="4782" actId="1038"/>
        <pc:sldMkLst>
          <pc:docMk/>
          <pc:sldMk cId="1355662659" sldId="574"/>
        </pc:sldMkLst>
        <pc:spChg chg="mod">
          <ac:chgData name="dima kasasbeh" userId="7131769d280f5f69" providerId="LiveId" clId="{5858A1A2-DB83-42CB-A2AF-DC9EBC947A84}" dt="2023-11-01T21:56:10.379" v="4722"/>
          <ac:spMkLst>
            <pc:docMk/>
            <pc:sldMk cId="1355662659" sldId="574"/>
            <ac:spMk id="3" creationId="{F9A80F9F-74DB-1D57-04E8-E20E92A09B0A}"/>
          </ac:spMkLst>
        </pc:spChg>
        <pc:spChg chg="add mod">
          <ac:chgData name="dima kasasbeh" userId="7131769d280f5f69" providerId="LiveId" clId="{5858A1A2-DB83-42CB-A2AF-DC9EBC947A84}" dt="2023-11-01T22:02:54.315" v="4776" actId="20577"/>
          <ac:spMkLst>
            <pc:docMk/>
            <pc:sldMk cId="1355662659" sldId="574"/>
            <ac:spMk id="5" creationId="{21ED14D1-7231-3F96-EE6D-211B9E90A286}"/>
          </ac:spMkLst>
        </pc:spChg>
        <pc:picChg chg="del">
          <ac:chgData name="dima kasasbeh" userId="7131769d280f5f69" providerId="LiveId" clId="{5858A1A2-DB83-42CB-A2AF-DC9EBC947A84}" dt="2023-11-01T21:57:38.838" v="4723" actId="478"/>
          <ac:picMkLst>
            <pc:docMk/>
            <pc:sldMk cId="1355662659" sldId="574"/>
            <ac:picMk id="6" creationId="{B88965CA-21F0-54AF-A0D8-88FBE4141260}"/>
          </ac:picMkLst>
        </pc:picChg>
        <pc:picChg chg="add mod">
          <ac:chgData name="dima kasasbeh" userId="7131769d280f5f69" providerId="LiveId" clId="{5858A1A2-DB83-42CB-A2AF-DC9EBC947A84}" dt="2023-11-01T22:03:02.770" v="4782" actId="1038"/>
          <ac:picMkLst>
            <pc:docMk/>
            <pc:sldMk cId="1355662659" sldId="574"/>
            <ac:picMk id="9" creationId="{06C9F5B9-1FF8-7C15-C088-09FDF8F7099C}"/>
          </ac:picMkLst>
        </pc:picChg>
        <pc:picChg chg="add del mod">
          <ac:chgData name="dima kasasbeh" userId="7131769d280f5f69" providerId="LiveId" clId="{5858A1A2-DB83-42CB-A2AF-DC9EBC947A84}" dt="2023-11-01T22:01:34.134" v="4746" actId="478"/>
          <ac:picMkLst>
            <pc:docMk/>
            <pc:sldMk cId="1355662659" sldId="574"/>
            <ac:picMk id="6146" creationId="{A38A07B2-1E61-4F61-7B82-D39D3CACB5A1}"/>
          </ac:picMkLst>
        </pc:picChg>
      </pc:sldChg>
      <pc:sldChg chg="delSp modSp add mod">
        <pc:chgData name="dima kasasbeh" userId="7131769d280f5f69" providerId="LiveId" clId="{5858A1A2-DB83-42CB-A2AF-DC9EBC947A84}" dt="2023-11-02T04:05:21.129" v="5125" actId="108"/>
        <pc:sldMkLst>
          <pc:docMk/>
          <pc:sldMk cId="2310796488" sldId="575"/>
        </pc:sldMkLst>
        <pc:spChg chg="mod">
          <ac:chgData name="dima kasasbeh" userId="7131769d280f5f69" providerId="LiveId" clId="{5858A1A2-DB83-42CB-A2AF-DC9EBC947A84}" dt="2023-11-02T03:55:32.936" v="5041"/>
          <ac:spMkLst>
            <pc:docMk/>
            <pc:sldMk cId="2310796488" sldId="575"/>
            <ac:spMk id="3" creationId="{F9A80F9F-74DB-1D57-04E8-E20E92A09B0A}"/>
          </ac:spMkLst>
        </pc:spChg>
        <pc:spChg chg="mod">
          <ac:chgData name="dima kasasbeh" userId="7131769d280f5f69" providerId="LiveId" clId="{5858A1A2-DB83-42CB-A2AF-DC9EBC947A84}" dt="2023-11-02T04:05:21.129" v="5125" actId="108"/>
          <ac:spMkLst>
            <pc:docMk/>
            <pc:sldMk cId="2310796488" sldId="575"/>
            <ac:spMk id="5" creationId="{21ED14D1-7231-3F96-EE6D-211B9E90A286}"/>
          </ac:spMkLst>
        </pc:spChg>
        <pc:picChg chg="del">
          <ac:chgData name="dima kasasbeh" userId="7131769d280f5f69" providerId="LiveId" clId="{5858A1A2-DB83-42CB-A2AF-DC9EBC947A84}" dt="2023-11-02T03:59:23.956" v="5043" actId="478"/>
          <ac:picMkLst>
            <pc:docMk/>
            <pc:sldMk cId="2310796488" sldId="575"/>
            <ac:picMk id="9" creationId="{06C9F5B9-1FF8-7C15-C088-09FDF8F7099C}"/>
          </ac:picMkLst>
        </pc:picChg>
      </pc:sldChg>
      <pc:sldChg chg="modSp add mod">
        <pc:chgData name="dima kasasbeh" userId="7131769d280f5f69" providerId="LiveId" clId="{5858A1A2-DB83-42CB-A2AF-DC9EBC947A84}" dt="2023-11-02T04:13:14.262" v="5177" actId="12"/>
        <pc:sldMkLst>
          <pc:docMk/>
          <pc:sldMk cId="3697933707" sldId="576"/>
        </pc:sldMkLst>
        <pc:spChg chg="mod">
          <ac:chgData name="dima kasasbeh" userId="7131769d280f5f69" providerId="LiveId" clId="{5858A1A2-DB83-42CB-A2AF-DC9EBC947A84}" dt="2023-11-02T04:06:40.646" v="5127"/>
          <ac:spMkLst>
            <pc:docMk/>
            <pc:sldMk cId="3697933707" sldId="576"/>
            <ac:spMk id="3" creationId="{F9A80F9F-74DB-1D57-04E8-E20E92A09B0A}"/>
          </ac:spMkLst>
        </pc:spChg>
        <pc:spChg chg="mod">
          <ac:chgData name="dima kasasbeh" userId="7131769d280f5f69" providerId="LiveId" clId="{5858A1A2-DB83-42CB-A2AF-DC9EBC947A84}" dt="2023-11-02T04:13:14.262" v="5177" actId="12"/>
          <ac:spMkLst>
            <pc:docMk/>
            <pc:sldMk cId="3697933707" sldId="576"/>
            <ac:spMk id="5" creationId="{21ED14D1-7231-3F96-EE6D-211B9E90A286}"/>
          </ac:spMkLst>
        </pc:spChg>
      </pc:sldChg>
      <pc:sldChg chg="modSp add mod">
        <pc:chgData name="dima kasasbeh" userId="7131769d280f5f69" providerId="LiveId" clId="{5858A1A2-DB83-42CB-A2AF-DC9EBC947A84}" dt="2023-11-02T04:40:17.695" v="5240" actId="108"/>
        <pc:sldMkLst>
          <pc:docMk/>
          <pc:sldMk cId="1689670268" sldId="577"/>
        </pc:sldMkLst>
        <pc:spChg chg="mod">
          <ac:chgData name="dima kasasbeh" userId="7131769d280f5f69" providerId="LiveId" clId="{5858A1A2-DB83-42CB-A2AF-DC9EBC947A84}" dt="2023-11-02T04:35:20.341" v="5179"/>
          <ac:spMkLst>
            <pc:docMk/>
            <pc:sldMk cId="1689670268" sldId="577"/>
            <ac:spMk id="3" creationId="{F9A80F9F-74DB-1D57-04E8-E20E92A09B0A}"/>
          </ac:spMkLst>
        </pc:spChg>
        <pc:spChg chg="mod">
          <ac:chgData name="dima kasasbeh" userId="7131769d280f5f69" providerId="LiveId" clId="{5858A1A2-DB83-42CB-A2AF-DC9EBC947A84}" dt="2023-11-02T04:40:17.695" v="5240" actId="108"/>
          <ac:spMkLst>
            <pc:docMk/>
            <pc:sldMk cId="1689670268" sldId="577"/>
            <ac:spMk id="5" creationId="{21ED14D1-7231-3F96-EE6D-211B9E90A286}"/>
          </ac:spMkLst>
        </pc:spChg>
      </pc:sldChg>
      <pc:sldChg chg="addSp modSp add mod">
        <pc:chgData name="dima kasasbeh" userId="7131769d280f5f69" providerId="LiveId" clId="{5858A1A2-DB83-42CB-A2AF-DC9EBC947A84}" dt="2023-11-02T04:44:34.449" v="5316" actId="20577"/>
        <pc:sldMkLst>
          <pc:docMk/>
          <pc:sldMk cId="912179839" sldId="578"/>
        </pc:sldMkLst>
        <pc:spChg chg="mod">
          <ac:chgData name="dima kasasbeh" userId="7131769d280f5f69" providerId="LiveId" clId="{5858A1A2-DB83-42CB-A2AF-DC9EBC947A84}" dt="2023-11-02T04:40:44.405" v="5242"/>
          <ac:spMkLst>
            <pc:docMk/>
            <pc:sldMk cId="912179839" sldId="578"/>
            <ac:spMk id="3" creationId="{F9A80F9F-74DB-1D57-04E8-E20E92A09B0A}"/>
          </ac:spMkLst>
        </pc:spChg>
        <pc:spChg chg="mod">
          <ac:chgData name="dima kasasbeh" userId="7131769d280f5f69" providerId="LiveId" clId="{5858A1A2-DB83-42CB-A2AF-DC9EBC947A84}" dt="2023-11-02T04:44:34.449" v="5316" actId="20577"/>
          <ac:spMkLst>
            <pc:docMk/>
            <pc:sldMk cId="912179839" sldId="578"/>
            <ac:spMk id="5" creationId="{21ED14D1-7231-3F96-EE6D-211B9E90A286}"/>
          </ac:spMkLst>
        </pc:spChg>
        <pc:spChg chg="mod">
          <ac:chgData name="dima kasasbeh" userId="7131769d280f5f69" providerId="LiveId" clId="{5858A1A2-DB83-42CB-A2AF-DC9EBC947A84}" dt="2023-11-02T04:44:02.800" v="5308" actId="14100"/>
          <ac:spMkLst>
            <pc:docMk/>
            <pc:sldMk cId="912179839" sldId="578"/>
            <ac:spMk id="25" creationId="{2BC869EB-5623-4AA1-9123-4AF9DF916049}"/>
          </ac:spMkLst>
        </pc:spChg>
        <pc:picChg chg="add mod">
          <ac:chgData name="dima kasasbeh" userId="7131769d280f5f69" providerId="LiveId" clId="{5858A1A2-DB83-42CB-A2AF-DC9EBC947A84}" dt="2023-11-02T04:44:11.848" v="5310" actId="14100"/>
          <ac:picMkLst>
            <pc:docMk/>
            <pc:sldMk cId="912179839" sldId="578"/>
            <ac:picMk id="1026" creationId="{90D0DC11-8A21-B189-2893-F6462849D90B}"/>
          </ac:picMkLst>
        </pc:picChg>
      </pc:sldChg>
      <pc:sldChg chg="addSp delSp modSp add mod">
        <pc:chgData name="dima kasasbeh" userId="7131769d280f5f69" providerId="LiveId" clId="{5858A1A2-DB83-42CB-A2AF-DC9EBC947A84}" dt="2023-11-02T04:48:29.931" v="5347" actId="1035"/>
        <pc:sldMkLst>
          <pc:docMk/>
          <pc:sldMk cId="121809726" sldId="579"/>
        </pc:sldMkLst>
        <pc:spChg chg="mod">
          <ac:chgData name="dima kasasbeh" userId="7131769d280f5f69" providerId="LiveId" clId="{5858A1A2-DB83-42CB-A2AF-DC9EBC947A84}" dt="2023-11-02T04:48:29.931" v="5347" actId="1035"/>
          <ac:spMkLst>
            <pc:docMk/>
            <pc:sldMk cId="121809726" sldId="579"/>
            <ac:spMk id="5" creationId="{21ED14D1-7231-3F96-EE6D-211B9E90A286}"/>
          </ac:spMkLst>
        </pc:spChg>
        <pc:spChg chg="add mod">
          <ac:chgData name="dima kasasbeh" userId="7131769d280f5f69" providerId="LiveId" clId="{5858A1A2-DB83-42CB-A2AF-DC9EBC947A84}" dt="2023-11-02T04:48:24.812" v="5346" actId="1035"/>
          <ac:spMkLst>
            <pc:docMk/>
            <pc:sldMk cId="121809726" sldId="579"/>
            <ac:spMk id="6" creationId="{A7CCF887-7BA2-6626-FCCE-1AC93ED4DC8E}"/>
          </ac:spMkLst>
        </pc:spChg>
        <pc:picChg chg="del">
          <ac:chgData name="dima kasasbeh" userId="7131769d280f5f69" providerId="LiveId" clId="{5858A1A2-DB83-42CB-A2AF-DC9EBC947A84}" dt="2023-11-02T04:46:19.155" v="5320" actId="478"/>
          <ac:picMkLst>
            <pc:docMk/>
            <pc:sldMk cId="121809726" sldId="579"/>
            <ac:picMk id="1026" creationId="{90D0DC11-8A21-B189-2893-F6462849D90B}"/>
          </ac:picMkLst>
        </pc:picChg>
      </pc:sldChg>
      <pc:sldChg chg="addSp delSp modSp add mod">
        <pc:chgData name="dima kasasbeh" userId="7131769d280f5f69" providerId="LiveId" clId="{5858A1A2-DB83-42CB-A2AF-DC9EBC947A84}" dt="2023-11-02T04:57:12.561" v="5411" actId="3062"/>
        <pc:sldMkLst>
          <pc:docMk/>
          <pc:sldMk cId="1987441678" sldId="580"/>
        </pc:sldMkLst>
        <pc:spChg chg="mod">
          <ac:chgData name="dima kasasbeh" userId="7131769d280f5f69" providerId="LiveId" clId="{5858A1A2-DB83-42CB-A2AF-DC9EBC947A84}" dt="2023-11-02T04:49:00.093" v="5350" actId="20577"/>
          <ac:spMkLst>
            <pc:docMk/>
            <pc:sldMk cId="1987441678" sldId="580"/>
            <ac:spMk id="3" creationId="{F9A80F9F-74DB-1D57-04E8-E20E92A09B0A}"/>
          </ac:spMkLst>
        </pc:spChg>
        <pc:spChg chg="del mod">
          <ac:chgData name="dima kasasbeh" userId="7131769d280f5f69" providerId="LiveId" clId="{5858A1A2-DB83-42CB-A2AF-DC9EBC947A84}" dt="2023-11-02T04:52:44.503" v="5387" actId="12084"/>
          <ac:spMkLst>
            <pc:docMk/>
            <pc:sldMk cId="1987441678" sldId="580"/>
            <ac:spMk id="5" creationId="{21ED14D1-7231-3F96-EE6D-211B9E90A286}"/>
          </ac:spMkLst>
        </pc:spChg>
        <pc:spChg chg="del">
          <ac:chgData name="dima kasasbeh" userId="7131769d280f5f69" providerId="LiveId" clId="{5858A1A2-DB83-42CB-A2AF-DC9EBC947A84}" dt="2023-11-02T04:49:38.091" v="5351" actId="478"/>
          <ac:spMkLst>
            <pc:docMk/>
            <pc:sldMk cId="1987441678" sldId="580"/>
            <ac:spMk id="6" creationId="{A7CCF887-7BA2-6626-FCCE-1AC93ED4DC8E}"/>
          </ac:spMkLst>
        </pc:spChg>
        <pc:graphicFrameChg chg="add mod modGraphic">
          <ac:chgData name="dima kasasbeh" userId="7131769d280f5f69" providerId="LiveId" clId="{5858A1A2-DB83-42CB-A2AF-DC9EBC947A84}" dt="2023-11-02T04:57:12.561" v="5411" actId="3062"/>
          <ac:graphicFrameMkLst>
            <pc:docMk/>
            <pc:sldMk cId="1987441678" sldId="580"/>
            <ac:graphicFrameMk id="4" creationId="{F9FFF593-290C-DC9E-784D-B8FB1AFBE27F}"/>
          </ac:graphicFrameMkLst>
        </pc:graphicFrameChg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4_2">
  <dgm:title val=""/>
  <dgm:desc val=""/>
  <dgm:catLst>
    <dgm:cat type="accent4" pri="112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4"/>
    </dgm:fillClrLst>
    <dgm:linClrLst meth="repeat">
      <a:schemeClr val="accent4"/>
    </dgm:linClrLst>
    <dgm:effectClrLst/>
    <dgm:txLinClrLst/>
    <dgm:txFillClrLst/>
    <dgm:txEffectClrLst/>
  </dgm:styleLbl>
  <dgm:styleLbl name="ln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8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193413A-6DAD-4037-94D7-2312ED595E3D}" type="doc">
      <dgm:prSet loTypeId="urn:microsoft.com/office/officeart/2005/8/layout/target2" loCatId="relationship" qsTypeId="urn:microsoft.com/office/officeart/2005/8/quickstyle/3d4" qsCatId="3D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60A77738-B93A-429C-9858-5F9119B1022F}">
      <dgm:prSet phldrT="[Text]">
        <dgm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n-US" dirty="0">
              <a:solidFill>
                <a:srgbClr val="C00000"/>
              </a:solidFill>
              <a:latin typeface="ADLaM Display" panose="02010000000000000000" pitchFamily="2" charset="0"/>
              <a:ea typeface="ADLaM Display" panose="02010000000000000000" pitchFamily="2" charset="0"/>
              <a:cs typeface="ADLaM Display" panose="02010000000000000000" pitchFamily="2" charset="0"/>
            </a:rPr>
            <a:t>What?</a:t>
          </a:r>
        </a:p>
      </dgm:t>
    </dgm:pt>
    <dgm:pt modelId="{2369343D-BE29-4CBF-A304-ADA43DDF0174}" type="parTrans" cxnId="{95FFDFE3-C7F3-4677-8BF5-62EE78D16255}">
      <dgm:prSet/>
      <dgm:spPr/>
      <dgm:t>
        <a:bodyPr/>
        <a:lstStyle/>
        <a:p>
          <a:endParaRPr lang="en-US"/>
        </a:p>
      </dgm:t>
    </dgm:pt>
    <dgm:pt modelId="{2710F54B-C154-4ADA-A111-C6C8F52C6E76}" type="sibTrans" cxnId="{95FFDFE3-C7F3-4677-8BF5-62EE78D16255}">
      <dgm:prSet/>
      <dgm:spPr/>
      <dgm:t>
        <a:bodyPr/>
        <a:lstStyle/>
        <a:p>
          <a:endParaRPr lang="en-US"/>
        </a:p>
      </dgm:t>
    </dgm:pt>
    <dgm:pt modelId="{A5A18AD2-E398-49E4-85C4-DA779457C2AE}">
      <dgm:prSet phldrT="[Text]" custT="1"/>
      <dgm:spPr/>
      <dgm:t>
        <a:bodyPr/>
        <a:lstStyle/>
        <a:p>
          <a:pPr algn="l"/>
          <a:r>
            <a:rPr lang="en-US" sz="1400" b="1" kern="120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ea typeface="+mn-ea"/>
              <a:cs typeface="Times New Roman" panose="02020603050405020304" pitchFamily="18" charset="0"/>
            </a:rPr>
            <a:t>the</a:t>
          </a:r>
          <a:r>
            <a:rPr lang="en-US" sz="1400" b="1" kern="120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Times New Roman" panose="02020603050405020304" pitchFamily="18" charset="0"/>
            </a:rPr>
            <a:t> study about?</a:t>
          </a:r>
          <a:endParaRPr lang="en-US" sz="14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n-lt"/>
            <a:cs typeface="Times New Roman" panose="02020603050405020304" pitchFamily="18" charset="0"/>
          </a:endParaRPr>
        </a:p>
      </dgm:t>
    </dgm:pt>
    <dgm:pt modelId="{360FE937-16A1-40D3-A5AA-2ACD74090F7D}" type="parTrans" cxnId="{83D0F1ED-9E5E-49EC-9875-BD1D13D625F1}">
      <dgm:prSet/>
      <dgm:spPr/>
      <dgm:t>
        <a:bodyPr/>
        <a:lstStyle/>
        <a:p>
          <a:endParaRPr lang="en-US"/>
        </a:p>
      </dgm:t>
    </dgm:pt>
    <dgm:pt modelId="{4D1FEC9D-F400-4E93-A9B1-1E558F4341D5}" type="sibTrans" cxnId="{83D0F1ED-9E5E-49EC-9875-BD1D13D625F1}">
      <dgm:prSet/>
      <dgm:spPr/>
      <dgm:t>
        <a:bodyPr/>
        <a:lstStyle/>
        <a:p>
          <a:endParaRPr lang="en-US"/>
        </a:p>
      </dgm:t>
    </dgm:pt>
    <dgm:pt modelId="{393422EF-CA99-4132-A6F1-97F7C3D1734B}">
      <dgm:prSet phldrT="[Text]" custT="1"/>
      <dgm:spPr/>
      <dgm:t>
        <a:bodyPr/>
        <a:lstStyle/>
        <a:p>
          <a:pPr algn="l"/>
          <a:r>
            <a:rPr lang="en-US" sz="1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Times New Roman" panose="02020603050405020304" pitchFamily="18" charset="0"/>
            </a:rPr>
            <a:t>type of data is required? </a:t>
          </a:r>
        </a:p>
      </dgm:t>
    </dgm:pt>
    <dgm:pt modelId="{B920D857-4B90-49EE-97E0-6EC32B96B533}" type="parTrans" cxnId="{49E9F98B-B9E3-498A-80C4-A78396FCDE1B}">
      <dgm:prSet/>
      <dgm:spPr/>
      <dgm:t>
        <a:bodyPr/>
        <a:lstStyle/>
        <a:p>
          <a:endParaRPr lang="en-US"/>
        </a:p>
      </dgm:t>
    </dgm:pt>
    <dgm:pt modelId="{87CE8582-4301-43DC-B814-157C5A13CA3F}" type="sibTrans" cxnId="{49E9F98B-B9E3-498A-80C4-A78396FCDE1B}">
      <dgm:prSet/>
      <dgm:spPr/>
      <dgm:t>
        <a:bodyPr/>
        <a:lstStyle/>
        <a:p>
          <a:endParaRPr lang="en-US"/>
        </a:p>
      </dgm:t>
    </dgm:pt>
    <dgm:pt modelId="{6A8B7448-C333-49E4-862E-346949EF9B62}">
      <dgm:prSet phldrT="[Text]">
        <dgm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n-US" dirty="0">
              <a:solidFill>
                <a:srgbClr val="C00000"/>
              </a:solidFill>
              <a:latin typeface="ADLaM Display" panose="02010000000000000000" pitchFamily="2" charset="0"/>
              <a:ea typeface="ADLaM Display" panose="02010000000000000000" pitchFamily="2" charset="0"/>
              <a:cs typeface="ADLaM Display" panose="02010000000000000000" pitchFamily="2" charset="0"/>
            </a:rPr>
            <a:t>Where?</a:t>
          </a:r>
        </a:p>
      </dgm:t>
    </dgm:pt>
    <dgm:pt modelId="{F81C6573-30B0-4462-B869-45B1ECCDE6E4}" type="parTrans" cxnId="{80C54A55-5210-4B4A-AB3C-46B1E4D93E00}">
      <dgm:prSet/>
      <dgm:spPr/>
      <dgm:t>
        <a:bodyPr/>
        <a:lstStyle/>
        <a:p>
          <a:endParaRPr lang="en-US"/>
        </a:p>
      </dgm:t>
    </dgm:pt>
    <dgm:pt modelId="{ACB303ED-2C2B-4CC6-8706-C1AFC6BF366C}" type="sibTrans" cxnId="{80C54A55-5210-4B4A-AB3C-46B1E4D93E00}">
      <dgm:prSet/>
      <dgm:spPr/>
      <dgm:t>
        <a:bodyPr/>
        <a:lstStyle/>
        <a:p>
          <a:endParaRPr lang="en-US"/>
        </a:p>
      </dgm:t>
    </dgm:pt>
    <dgm:pt modelId="{CC7B6950-44D0-4144-BCB5-F4B15116D849}">
      <dgm:prSet phldrT="[Text]" custT="1"/>
      <dgm:spPr/>
      <dgm:t>
        <a:bodyPr/>
        <a:lstStyle/>
        <a:p>
          <a:r>
            <a:rPr lang="en-US" sz="1400" b="1" kern="1200" dirty="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/>
              <a:ea typeface="+mn-ea"/>
              <a:cs typeface="Times New Roman" panose="02020603050405020304" pitchFamily="18" charset="0"/>
            </a:rPr>
            <a:t>will the study be carried out? </a:t>
          </a:r>
        </a:p>
      </dgm:t>
    </dgm:pt>
    <dgm:pt modelId="{4A953B7E-E802-4ABB-9FC1-3105C84D2B22}" type="parTrans" cxnId="{E11AF942-FA2B-490A-B011-0A9412E397A6}">
      <dgm:prSet/>
      <dgm:spPr/>
      <dgm:t>
        <a:bodyPr/>
        <a:lstStyle/>
        <a:p>
          <a:endParaRPr lang="en-US"/>
        </a:p>
      </dgm:t>
    </dgm:pt>
    <dgm:pt modelId="{6800334E-5869-4C1A-8D0F-47EAB2A7BE2B}" type="sibTrans" cxnId="{E11AF942-FA2B-490A-B011-0A9412E397A6}">
      <dgm:prSet/>
      <dgm:spPr/>
      <dgm:t>
        <a:bodyPr/>
        <a:lstStyle/>
        <a:p>
          <a:endParaRPr lang="en-US"/>
        </a:p>
      </dgm:t>
    </dgm:pt>
    <dgm:pt modelId="{AA6C13F2-603B-4118-AF0F-876C87C035BF}">
      <dgm:prSet phldrT="[Text]" custT="1"/>
      <dgm:spPr/>
      <dgm:t>
        <a:bodyPr/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b="1" kern="1200" dirty="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/>
              <a:ea typeface="+mn-ea"/>
              <a:cs typeface="Times New Roman" panose="02020603050405020304" pitchFamily="18" charset="0"/>
            </a:rPr>
            <a:t>can the required data be found</a:t>
          </a:r>
          <a:r>
            <a:rPr lang="en-US" sz="1100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/>
              <a:ea typeface="+mn-ea"/>
              <a:cs typeface="+mn-cs"/>
            </a:rPr>
            <a:t>? </a:t>
          </a:r>
        </a:p>
      </dgm:t>
    </dgm:pt>
    <dgm:pt modelId="{0DE9CDE4-2313-4855-9E23-970F8F2F048F}" type="parTrans" cxnId="{A53275CE-D0BC-4102-A410-FE054D95F85B}">
      <dgm:prSet/>
      <dgm:spPr/>
      <dgm:t>
        <a:bodyPr/>
        <a:lstStyle/>
        <a:p>
          <a:endParaRPr lang="en-US"/>
        </a:p>
      </dgm:t>
    </dgm:pt>
    <dgm:pt modelId="{827EE9CB-BBB7-44F9-B9AA-8B8920075BFB}" type="sibTrans" cxnId="{A53275CE-D0BC-4102-A410-FE054D95F85B}">
      <dgm:prSet/>
      <dgm:spPr/>
      <dgm:t>
        <a:bodyPr/>
        <a:lstStyle/>
        <a:p>
          <a:endParaRPr lang="en-US"/>
        </a:p>
      </dgm:t>
    </dgm:pt>
    <dgm:pt modelId="{E7AB38D2-614D-453C-A5E8-25DEDC970473}">
      <dgm:prSet phldrT="[Text]">
        <dgm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n-US" dirty="0">
              <a:solidFill>
                <a:srgbClr val="C00000"/>
              </a:solidFill>
              <a:latin typeface="ADLaM Display" panose="02010000000000000000" pitchFamily="2" charset="0"/>
              <a:ea typeface="ADLaM Display" panose="02010000000000000000" pitchFamily="2" charset="0"/>
              <a:cs typeface="ADLaM Display" panose="02010000000000000000" pitchFamily="2" charset="0"/>
            </a:rPr>
            <a:t>Why?</a:t>
          </a:r>
        </a:p>
      </dgm:t>
    </dgm:pt>
    <dgm:pt modelId="{387A3BA8-4C4C-412A-A9A7-9E5389A2D464}" type="parTrans" cxnId="{66C46149-617F-45D5-B4AE-78919D07FAD6}">
      <dgm:prSet/>
      <dgm:spPr/>
      <dgm:t>
        <a:bodyPr/>
        <a:lstStyle/>
        <a:p>
          <a:endParaRPr lang="en-US"/>
        </a:p>
      </dgm:t>
    </dgm:pt>
    <dgm:pt modelId="{2DA55E65-6F25-4DC7-B716-CD3D3532A60B}" type="sibTrans" cxnId="{66C46149-617F-45D5-B4AE-78919D07FAD6}">
      <dgm:prSet/>
      <dgm:spPr/>
      <dgm:t>
        <a:bodyPr/>
        <a:lstStyle/>
        <a:p>
          <a:endParaRPr lang="en-US"/>
        </a:p>
      </dgm:t>
    </dgm:pt>
    <dgm:pt modelId="{743786C2-DA51-4ACB-9FFD-6200832BE0E6}">
      <dgm:prSet phldrT="[Text]" custT="1"/>
      <dgm:spPr/>
      <dgm:t>
        <a:bodyPr/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b="1" kern="1200" dirty="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/>
              <a:ea typeface="+mn-ea"/>
              <a:cs typeface="Times New Roman" panose="02020603050405020304" pitchFamily="18" charset="0"/>
            </a:rPr>
            <a:t>the study being made? </a:t>
          </a:r>
        </a:p>
      </dgm:t>
    </dgm:pt>
    <dgm:pt modelId="{870BCA61-7557-4B29-8A6A-6E5D96A87BBE}" type="parTrans" cxnId="{9DD637DF-D720-4693-8688-B8514E3330A1}">
      <dgm:prSet/>
      <dgm:spPr/>
      <dgm:t>
        <a:bodyPr/>
        <a:lstStyle/>
        <a:p>
          <a:endParaRPr lang="en-US"/>
        </a:p>
      </dgm:t>
    </dgm:pt>
    <dgm:pt modelId="{7324C3A8-F7AE-4DA1-ADC1-65359A27CFC6}" type="sibTrans" cxnId="{9DD637DF-D720-4693-8688-B8514E3330A1}">
      <dgm:prSet/>
      <dgm:spPr/>
      <dgm:t>
        <a:bodyPr/>
        <a:lstStyle/>
        <a:p>
          <a:endParaRPr lang="en-US"/>
        </a:p>
      </dgm:t>
    </dgm:pt>
    <dgm:pt modelId="{9D7C2CB2-19A7-4C31-BCBD-F114A560C1CC}">
      <dgm:prSet phldrT="[Text]"/>
      <dgm:spPr/>
    </dgm:pt>
    <dgm:pt modelId="{7D578DED-0781-46DC-8E76-85C1EAAB7A31}" type="parTrans" cxnId="{0E242E14-08C7-429A-9668-460324BC14B7}">
      <dgm:prSet/>
      <dgm:spPr/>
      <dgm:t>
        <a:bodyPr/>
        <a:lstStyle/>
        <a:p>
          <a:endParaRPr lang="en-US"/>
        </a:p>
      </dgm:t>
    </dgm:pt>
    <dgm:pt modelId="{9254F239-7698-4A62-AAED-8891BBD9B894}" type="sibTrans" cxnId="{0E242E14-08C7-429A-9668-460324BC14B7}">
      <dgm:prSet/>
      <dgm:spPr/>
      <dgm:t>
        <a:bodyPr/>
        <a:lstStyle/>
        <a:p>
          <a:endParaRPr lang="en-US"/>
        </a:p>
      </dgm:t>
    </dgm:pt>
    <dgm:pt modelId="{415668FC-8FB6-4AD0-A2F4-E206F02640DD}">
      <dgm:prSet phldrT="[Text]" custT="1"/>
      <dgm:spPr/>
      <dgm:t>
        <a:bodyPr/>
        <a:lstStyle/>
        <a:p>
          <a:pPr algn="l"/>
          <a:r>
            <a:rPr lang="en-US" sz="1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Times New Roman" panose="02020603050405020304" pitchFamily="18" charset="0"/>
            </a:rPr>
            <a:t>periods of time will the study include? </a:t>
          </a:r>
        </a:p>
      </dgm:t>
    </dgm:pt>
    <dgm:pt modelId="{A915F05A-C80A-4474-887F-FD9C3231E5D7}" type="parTrans" cxnId="{57D5DF1A-32A0-4D21-8DE9-037ADC70FCD3}">
      <dgm:prSet/>
      <dgm:spPr/>
      <dgm:t>
        <a:bodyPr/>
        <a:lstStyle/>
        <a:p>
          <a:endParaRPr lang="en-US"/>
        </a:p>
      </dgm:t>
    </dgm:pt>
    <dgm:pt modelId="{AF378D2F-6122-494C-ADF7-C9C6B19BCF51}" type="sibTrans" cxnId="{57D5DF1A-32A0-4D21-8DE9-037ADC70FCD3}">
      <dgm:prSet/>
      <dgm:spPr/>
      <dgm:t>
        <a:bodyPr/>
        <a:lstStyle/>
        <a:p>
          <a:endParaRPr lang="en-US"/>
        </a:p>
      </dgm:t>
    </dgm:pt>
    <dgm:pt modelId="{2BF84E7B-A4DF-4E4C-9CE9-5FB9F462A0F6}">
      <dgm:prSet phldrT="[Text]" custT="1"/>
      <dgm:spPr/>
      <dgm:t>
        <a:bodyPr/>
        <a:lstStyle/>
        <a:p>
          <a:pPr algn="l"/>
          <a:r>
            <a:rPr lang="en-US" sz="1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Times New Roman" panose="02020603050405020304" pitchFamily="18" charset="0"/>
            </a:rPr>
            <a:t>will be the sample design? </a:t>
          </a:r>
        </a:p>
      </dgm:t>
    </dgm:pt>
    <dgm:pt modelId="{04E95D2C-EED6-4E1B-B2BA-32D9F3ED1D39}" type="parTrans" cxnId="{D203B820-3856-4B53-A780-6D51EAE8E6BD}">
      <dgm:prSet/>
      <dgm:spPr/>
      <dgm:t>
        <a:bodyPr/>
        <a:lstStyle/>
        <a:p>
          <a:endParaRPr lang="en-US"/>
        </a:p>
      </dgm:t>
    </dgm:pt>
    <dgm:pt modelId="{1C466ADF-81F7-4D8F-BF92-5C7F32BF6681}" type="sibTrans" cxnId="{D203B820-3856-4B53-A780-6D51EAE8E6BD}">
      <dgm:prSet/>
      <dgm:spPr/>
      <dgm:t>
        <a:bodyPr/>
        <a:lstStyle/>
        <a:p>
          <a:endParaRPr lang="en-US"/>
        </a:p>
      </dgm:t>
    </dgm:pt>
    <dgm:pt modelId="{A04F1E14-F527-4C67-B2A3-0B3BF25326EA}">
      <dgm:prSet phldrT="[Text]" custT="1"/>
      <dgm:spPr/>
      <dgm:t>
        <a:bodyPr/>
        <a:lstStyle/>
        <a:p>
          <a:pPr algn="l"/>
          <a:r>
            <a:rPr lang="en-US" sz="1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Times New Roman" panose="02020603050405020304" pitchFamily="18" charset="0"/>
            </a:rPr>
            <a:t> techniques of data collection will be used? </a:t>
          </a:r>
        </a:p>
      </dgm:t>
    </dgm:pt>
    <dgm:pt modelId="{857DD4A8-32D0-4D08-A0EB-CAFB5B5913DB}" type="parTrans" cxnId="{970B6783-CC7C-44AE-AB5D-22E06298BD14}">
      <dgm:prSet/>
      <dgm:spPr/>
      <dgm:t>
        <a:bodyPr/>
        <a:lstStyle/>
        <a:p>
          <a:endParaRPr lang="en-US"/>
        </a:p>
      </dgm:t>
    </dgm:pt>
    <dgm:pt modelId="{B9F900ED-8CFD-4F63-B05A-0C2E0029B6E9}" type="sibTrans" cxnId="{970B6783-CC7C-44AE-AB5D-22E06298BD14}">
      <dgm:prSet/>
      <dgm:spPr/>
      <dgm:t>
        <a:bodyPr/>
        <a:lstStyle/>
        <a:p>
          <a:endParaRPr lang="en-US"/>
        </a:p>
      </dgm:t>
    </dgm:pt>
    <dgm:pt modelId="{03F79082-464C-41BB-99DE-591C46175EC6}">
      <dgm:prSet phldrT="[Text]" custT="1"/>
      <dgm:spPr/>
      <dgm:t>
        <a:bodyPr/>
        <a:lstStyle/>
        <a:p>
          <a:pPr algn="l"/>
          <a:r>
            <a:rPr lang="en-US" sz="1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Times New Roman" panose="02020603050405020304" pitchFamily="18" charset="0"/>
            </a:rPr>
            <a:t>style will the report be prepared?</a:t>
          </a:r>
        </a:p>
      </dgm:t>
    </dgm:pt>
    <dgm:pt modelId="{BB227E87-6F3E-4EDF-AF84-EED943A23FB4}" type="parTrans" cxnId="{BC46EB63-FB36-464B-A5F8-9DF709B8E0AE}">
      <dgm:prSet/>
      <dgm:spPr/>
      <dgm:t>
        <a:bodyPr/>
        <a:lstStyle/>
        <a:p>
          <a:endParaRPr lang="en-US"/>
        </a:p>
      </dgm:t>
    </dgm:pt>
    <dgm:pt modelId="{CF858F2F-D71A-4478-A795-ED9EA06C7149}" type="sibTrans" cxnId="{BC46EB63-FB36-464B-A5F8-9DF709B8E0AE}">
      <dgm:prSet/>
      <dgm:spPr/>
      <dgm:t>
        <a:bodyPr/>
        <a:lstStyle/>
        <a:p>
          <a:endParaRPr lang="en-US"/>
        </a:p>
      </dgm:t>
    </dgm:pt>
    <dgm:pt modelId="{BD3404D4-CE96-4E33-859B-353E48A7BF42}">
      <dgm:prSet phldrT="[Text]" custT="1"/>
      <dgm:spPr/>
    </dgm:pt>
    <dgm:pt modelId="{A6D76C49-E018-4AF2-9AF1-761158BBBA8E}" type="parTrans" cxnId="{099D0D6E-47E0-4B29-AE32-555F74C45E65}">
      <dgm:prSet/>
      <dgm:spPr/>
      <dgm:t>
        <a:bodyPr/>
        <a:lstStyle/>
        <a:p>
          <a:endParaRPr lang="en-US"/>
        </a:p>
      </dgm:t>
    </dgm:pt>
    <dgm:pt modelId="{C90DD48A-DEA6-4B59-B2BE-93BC40DE325D}" type="sibTrans" cxnId="{099D0D6E-47E0-4B29-AE32-555F74C45E65}">
      <dgm:prSet/>
      <dgm:spPr/>
      <dgm:t>
        <a:bodyPr/>
        <a:lstStyle/>
        <a:p>
          <a:endParaRPr lang="en-US"/>
        </a:p>
      </dgm:t>
    </dgm:pt>
    <dgm:pt modelId="{C768B22D-857F-4915-8A09-6F096224254B}" type="pres">
      <dgm:prSet presAssocID="{A193413A-6DAD-4037-94D7-2312ED595E3D}" presName="Name0" presStyleCnt="0">
        <dgm:presLayoutVars>
          <dgm:chMax val="3"/>
          <dgm:chPref val="1"/>
          <dgm:dir/>
          <dgm:animLvl val="lvl"/>
          <dgm:resizeHandles/>
        </dgm:presLayoutVars>
      </dgm:prSet>
      <dgm:spPr/>
    </dgm:pt>
    <dgm:pt modelId="{08883F79-A515-43A4-B2EF-9E228400933C}" type="pres">
      <dgm:prSet presAssocID="{A193413A-6DAD-4037-94D7-2312ED595E3D}" presName="outerBox" presStyleCnt="0"/>
      <dgm:spPr/>
    </dgm:pt>
    <dgm:pt modelId="{4C9446DB-CEAD-40E5-8BE8-78B808537065}" type="pres">
      <dgm:prSet presAssocID="{A193413A-6DAD-4037-94D7-2312ED595E3D}" presName="outerBoxParent" presStyleLbl="node1" presStyleIdx="0" presStyleCnt="3" custLinFactNeighborX="485"/>
      <dgm:spPr/>
    </dgm:pt>
    <dgm:pt modelId="{32F3177B-FC0A-4E7B-BFF2-5CD4042665CA}" type="pres">
      <dgm:prSet presAssocID="{A193413A-6DAD-4037-94D7-2312ED595E3D}" presName="outerBoxChildren" presStyleCnt="0"/>
      <dgm:spPr/>
    </dgm:pt>
    <dgm:pt modelId="{1DE84C99-2B32-4CE0-A135-157FE2A4884E}" type="pres">
      <dgm:prSet presAssocID="{A5A18AD2-E398-49E4-85C4-DA779457C2AE}" presName="oChild" presStyleLbl="fgAcc1" presStyleIdx="0" presStyleCnt="9" custScaleX="286749" custLinFactY="-5070" custLinFactNeighborX="80173" custLinFactNeighborY="-100000">
        <dgm:presLayoutVars>
          <dgm:bulletEnabled val="1"/>
        </dgm:presLayoutVars>
      </dgm:prSet>
      <dgm:spPr/>
    </dgm:pt>
    <dgm:pt modelId="{7F87B322-B44F-4118-A60F-75DE1395BD5C}" type="pres">
      <dgm:prSet presAssocID="{4D1FEC9D-F400-4E93-A9B1-1E558F4341D5}" presName="outerSibTrans" presStyleCnt="0"/>
      <dgm:spPr/>
    </dgm:pt>
    <dgm:pt modelId="{77F2F56A-D473-4996-B931-70183C745631}" type="pres">
      <dgm:prSet presAssocID="{393422EF-CA99-4132-A6F1-97F7C3D1734B}" presName="oChild" presStyleLbl="fgAcc1" presStyleIdx="1" presStyleCnt="9" custScaleX="286749" custLinFactY="-5070" custLinFactNeighborX="80173" custLinFactNeighborY="-100000">
        <dgm:presLayoutVars>
          <dgm:bulletEnabled val="1"/>
        </dgm:presLayoutVars>
      </dgm:prSet>
      <dgm:spPr/>
    </dgm:pt>
    <dgm:pt modelId="{417A7750-F4C7-4A29-92A0-240DCA42DA9A}" type="pres">
      <dgm:prSet presAssocID="{87CE8582-4301-43DC-B814-157C5A13CA3F}" presName="outerSibTrans" presStyleCnt="0"/>
      <dgm:spPr/>
    </dgm:pt>
    <dgm:pt modelId="{3B53B9C3-7388-4E25-9825-07713CD2A862}" type="pres">
      <dgm:prSet presAssocID="{415668FC-8FB6-4AD0-A2F4-E206F02640DD}" presName="oChild" presStyleLbl="fgAcc1" presStyleIdx="2" presStyleCnt="9" custScaleX="286749" custLinFactY="-5070" custLinFactNeighborX="80173" custLinFactNeighborY="-100000">
        <dgm:presLayoutVars>
          <dgm:bulletEnabled val="1"/>
        </dgm:presLayoutVars>
      </dgm:prSet>
      <dgm:spPr/>
    </dgm:pt>
    <dgm:pt modelId="{6A04A2D5-ACC0-4423-A27B-6F060FC67BE3}" type="pres">
      <dgm:prSet presAssocID="{AF378D2F-6122-494C-ADF7-C9C6B19BCF51}" presName="outerSibTrans" presStyleCnt="0"/>
      <dgm:spPr/>
    </dgm:pt>
    <dgm:pt modelId="{0E197ED1-594B-4325-930F-466E35B12985}" type="pres">
      <dgm:prSet presAssocID="{2BF84E7B-A4DF-4E4C-9CE9-5FB9F462A0F6}" presName="oChild" presStyleLbl="fgAcc1" presStyleIdx="3" presStyleCnt="9" custScaleX="286749" custLinFactY="-5070" custLinFactNeighborX="80173" custLinFactNeighborY="-100000">
        <dgm:presLayoutVars>
          <dgm:bulletEnabled val="1"/>
        </dgm:presLayoutVars>
      </dgm:prSet>
      <dgm:spPr/>
    </dgm:pt>
    <dgm:pt modelId="{FFCA1965-1392-4627-B9CF-5C3D80618956}" type="pres">
      <dgm:prSet presAssocID="{1C466ADF-81F7-4D8F-BF92-5C7F32BF6681}" presName="outerSibTrans" presStyleCnt="0"/>
      <dgm:spPr/>
    </dgm:pt>
    <dgm:pt modelId="{D9F81189-A5F6-4443-8C5A-1C16ECDEDAB6}" type="pres">
      <dgm:prSet presAssocID="{A04F1E14-F527-4C67-B2A3-0B3BF25326EA}" presName="oChild" presStyleLbl="fgAcc1" presStyleIdx="4" presStyleCnt="9" custScaleX="286749" custLinFactY="-5070" custLinFactNeighborX="80173" custLinFactNeighborY="-100000">
        <dgm:presLayoutVars>
          <dgm:bulletEnabled val="1"/>
        </dgm:presLayoutVars>
      </dgm:prSet>
      <dgm:spPr/>
    </dgm:pt>
    <dgm:pt modelId="{0443D868-B5FD-4FD8-A467-0427489EFE8E}" type="pres">
      <dgm:prSet presAssocID="{B9F900ED-8CFD-4F63-B05A-0C2E0029B6E9}" presName="outerSibTrans" presStyleCnt="0"/>
      <dgm:spPr/>
    </dgm:pt>
    <dgm:pt modelId="{BF9AEF3F-917B-4895-B1B8-E3117C2FFEE4}" type="pres">
      <dgm:prSet presAssocID="{03F79082-464C-41BB-99DE-591C46175EC6}" presName="oChild" presStyleLbl="fgAcc1" presStyleIdx="5" presStyleCnt="9" custScaleX="286749" custLinFactY="-5070" custLinFactNeighborX="80173" custLinFactNeighborY="-100000">
        <dgm:presLayoutVars>
          <dgm:bulletEnabled val="1"/>
        </dgm:presLayoutVars>
      </dgm:prSet>
      <dgm:spPr/>
    </dgm:pt>
    <dgm:pt modelId="{9976D41A-32B3-41C3-B6F1-17B16638E6EB}" type="pres">
      <dgm:prSet presAssocID="{A193413A-6DAD-4037-94D7-2312ED595E3D}" presName="middleBox" presStyleCnt="0"/>
      <dgm:spPr/>
    </dgm:pt>
    <dgm:pt modelId="{0E99EEA0-BFC9-42B3-868B-66C03B42DE8B}" type="pres">
      <dgm:prSet presAssocID="{A193413A-6DAD-4037-94D7-2312ED595E3D}" presName="middleBoxParent" presStyleLbl="node1" presStyleIdx="1" presStyleCnt="3" custScaleX="72742" custLinFactNeighborX="21869" custLinFactNeighborY="-184"/>
      <dgm:spPr/>
    </dgm:pt>
    <dgm:pt modelId="{B3B2F605-0AE1-4D52-8D59-0CBE76EDF942}" type="pres">
      <dgm:prSet presAssocID="{A193413A-6DAD-4037-94D7-2312ED595E3D}" presName="middleBoxChildren" presStyleCnt="0"/>
      <dgm:spPr/>
    </dgm:pt>
    <dgm:pt modelId="{8497F092-B7CB-4006-8942-DD03FF23A450}" type="pres">
      <dgm:prSet presAssocID="{CC7B6950-44D0-4144-BCB5-F4B15116D849}" presName="mChild" presStyleLbl="fgAcc1" presStyleIdx="6" presStyleCnt="9" custScaleX="183114" custLinFactX="85456" custLinFactY="-16879" custLinFactNeighborX="100000" custLinFactNeighborY="-100000">
        <dgm:presLayoutVars>
          <dgm:bulletEnabled val="1"/>
        </dgm:presLayoutVars>
      </dgm:prSet>
      <dgm:spPr/>
    </dgm:pt>
    <dgm:pt modelId="{F31B1F37-11C1-4554-BE79-F28F25E910DE}" type="pres">
      <dgm:prSet presAssocID="{6800334E-5869-4C1A-8D0F-47EAB2A7BE2B}" presName="middleSibTrans" presStyleCnt="0"/>
      <dgm:spPr/>
    </dgm:pt>
    <dgm:pt modelId="{C2569053-B363-4B54-990A-614DFD551FDB}" type="pres">
      <dgm:prSet presAssocID="{AA6C13F2-603B-4118-AF0F-876C87C035BF}" presName="mChild" presStyleLbl="fgAcc1" presStyleIdx="7" presStyleCnt="9" custScaleX="195477" custLinFactX="96669" custLinFactY="-6169" custLinFactNeighborX="100000" custLinFactNeighborY="-100000">
        <dgm:presLayoutVars>
          <dgm:bulletEnabled val="1"/>
        </dgm:presLayoutVars>
      </dgm:prSet>
      <dgm:spPr/>
    </dgm:pt>
    <dgm:pt modelId="{98E6C306-71D3-49C7-AAC6-6017F18A0D83}" type="pres">
      <dgm:prSet presAssocID="{A193413A-6DAD-4037-94D7-2312ED595E3D}" presName="centerBox" presStyleCnt="0"/>
      <dgm:spPr/>
    </dgm:pt>
    <dgm:pt modelId="{B33F8EC7-1262-4A81-9679-319E70D35FF2}" type="pres">
      <dgm:prSet presAssocID="{A193413A-6DAD-4037-94D7-2312ED595E3D}" presName="centerBoxParent" presStyleLbl="node1" presStyleIdx="2" presStyleCnt="3" custScaleX="44173" custLinFactNeighborX="37796" custLinFactNeighborY="5789"/>
      <dgm:spPr/>
    </dgm:pt>
    <dgm:pt modelId="{CF6D8E89-10EC-41CB-9CBC-82A170D71300}" type="pres">
      <dgm:prSet presAssocID="{A193413A-6DAD-4037-94D7-2312ED595E3D}" presName="centerBoxChildren" presStyleCnt="0"/>
      <dgm:spPr/>
    </dgm:pt>
    <dgm:pt modelId="{57483920-3761-4625-9366-4C51B3CF265D}" type="pres">
      <dgm:prSet presAssocID="{743786C2-DA51-4ACB-9FFD-6200832BE0E6}" presName="cChild" presStyleLbl="fgAcc1" presStyleIdx="8" presStyleCnt="9" custScaleX="40930" custLinFactNeighborX="68716" custLinFactNeighborY="14634">
        <dgm:presLayoutVars>
          <dgm:bulletEnabled val="1"/>
        </dgm:presLayoutVars>
      </dgm:prSet>
      <dgm:spPr/>
    </dgm:pt>
  </dgm:ptLst>
  <dgm:cxnLst>
    <dgm:cxn modelId="{0A52FD0F-051F-46A3-9E56-BD765C88F844}" type="presOf" srcId="{AA6C13F2-603B-4118-AF0F-876C87C035BF}" destId="{C2569053-B363-4B54-990A-614DFD551FDB}" srcOrd="0" destOrd="0" presId="urn:microsoft.com/office/officeart/2005/8/layout/target2"/>
    <dgm:cxn modelId="{0E242E14-08C7-429A-9668-460324BC14B7}" srcId="{A193413A-6DAD-4037-94D7-2312ED595E3D}" destId="{9D7C2CB2-19A7-4C31-BCBD-F114A560C1CC}" srcOrd="3" destOrd="0" parTransId="{7D578DED-0781-46DC-8E76-85C1EAAB7A31}" sibTransId="{9254F239-7698-4A62-AAED-8891BBD9B894}"/>
    <dgm:cxn modelId="{57D5DF1A-32A0-4D21-8DE9-037ADC70FCD3}" srcId="{60A77738-B93A-429C-9858-5F9119B1022F}" destId="{415668FC-8FB6-4AD0-A2F4-E206F02640DD}" srcOrd="2" destOrd="0" parTransId="{A915F05A-C80A-4474-887F-FD9C3231E5D7}" sibTransId="{AF378D2F-6122-494C-ADF7-C9C6B19BCF51}"/>
    <dgm:cxn modelId="{D203B820-3856-4B53-A780-6D51EAE8E6BD}" srcId="{60A77738-B93A-429C-9858-5F9119B1022F}" destId="{2BF84E7B-A4DF-4E4C-9CE9-5FB9F462A0F6}" srcOrd="3" destOrd="0" parTransId="{04E95D2C-EED6-4E1B-B2BA-32D9F3ED1D39}" sibTransId="{1C466ADF-81F7-4D8F-BF92-5C7F32BF6681}"/>
    <dgm:cxn modelId="{E3ACFF21-B481-4277-82C7-846B8246ED60}" type="presOf" srcId="{2BF84E7B-A4DF-4E4C-9CE9-5FB9F462A0F6}" destId="{0E197ED1-594B-4325-930F-466E35B12985}" srcOrd="0" destOrd="0" presId="urn:microsoft.com/office/officeart/2005/8/layout/target2"/>
    <dgm:cxn modelId="{5B9DF236-C1DF-46FE-B6A7-F1BE1E61BA19}" type="presOf" srcId="{60A77738-B93A-429C-9858-5F9119B1022F}" destId="{4C9446DB-CEAD-40E5-8BE8-78B808537065}" srcOrd="0" destOrd="0" presId="urn:microsoft.com/office/officeart/2005/8/layout/target2"/>
    <dgm:cxn modelId="{CE6D6C37-24E1-4CAB-9DAE-D501E4A2171E}" type="presOf" srcId="{743786C2-DA51-4ACB-9FFD-6200832BE0E6}" destId="{57483920-3761-4625-9366-4C51B3CF265D}" srcOrd="0" destOrd="0" presId="urn:microsoft.com/office/officeart/2005/8/layout/target2"/>
    <dgm:cxn modelId="{E11AF942-FA2B-490A-B011-0A9412E397A6}" srcId="{6A8B7448-C333-49E4-862E-346949EF9B62}" destId="{CC7B6950-44D0-4144-BCB5-F4B15116D849}" srcOrd="0" destOrd="0" parTransId="{4A953B7E-E802-4ABB-9FC1-3105C84D2B22}" sibTransId="{6800334E-5869-4C1A-8D0F-47EAB2A7BE2B}"/>
    <dgm:cxn modelId="{BC46EB63-FB36-464B-A5F8-9DF709B8E0AE}" srcId="{60A77738-B93A-429C-9858-5F9119B1022F}" destId="{03F79082-464C-41BB-99DE-591C46175EC6}" srcOrd="5" destOrd="0" parTransId="{BB227E87-6F3E-4EDF-AF84-EED943A23FB4}" sibTransId="{CF858F2F-D71A-4478-A795-ED9EA06C7149}"/>
    <dgm:cxn modelId="{84BEB365-D652-4DED-8D4D-BB26F53E8376}" type="presOf" srcId="{A04F1E14-F527-4C67-B2A3-0B3BF25326EA}" destId="{D9F81189-A5F6-4443-8C5A-1C16ECDEDAB6}" srcOrd="0" destOrd="0" presId="urn:microsoft.com/office/officeart/2005/8/layout/target2"/>
    <dgm:cxn modelId="{66C46149-617F-45D5-B4AE-78919D07FAD6}" srcId="{A193413A-6DAD-4037-94D7-2312ED595E3D}" destId="{E7AB38D2-614D-453C-A5E8-25DEDC970473}" srcOrd="2" destOrd="0" parTransId="{387A3BA8-4C4C-412A-A9A7-9E5389A2D464}" sibTransId="{2DA55E65-6F25-4DC7-B716-CD3D3532A60B}"/>
    <dgm:cxn modelId="{6770526A-669C-4324-A8A3-B424B2EACE78}" type="presOf" srcId="{6A8B7448-C333-49E4-862E-346949EF9B62}" destId="{0E99EEA0-BFC9-42B3-868B-66C03B42DE8B}" srcOrd="0" destOrd="0" presId="urn:microsoft.com/office/officeart/2005/8/layout/target2"/>
    <dgm:cxn modelId="{099D0D6E-47E0-4B29-AE32-555F74C45E65}" srcId="{9D7C2CB2-19A7-4C31-BCBD-F114A560C1CC}" destId="{BD3404D4-CE96-4E33-859B-353E48A7BF42}" srcOrd="0" destOrd="0" parTransId="{A6D76C49-E018-4AF2-9AF1-761158BBBA8E}" sibTransId="{C90DD48A-DEA6-4B59-B2BE-93BC40DE325D}"/>
    <dgm:cxn modelId="{BE3AB34E-5D7D-4E41-BCDE-C9632E19D621}" type="presOf" srcId="{A5A18AD2-E398-49E4-85C4-DA779457C2AE}" destId="{1DE84C99-2B32-4CE0-A135-157FE2A4884E}" srcOrd="0" destOrd="0" presId="urn:microsoft.com/office/officeart/2005/8/layout/target2"/>
    <dgm:cxn modelId="{1FE1CD54-7E76-45F6-B75E-B6F54833410D}" type="presOf" srcId="{E7AB38D2-614D-453C-A5E8-25DEDC970473}" destId="{B33F8EC7-1262-4A81-9679-319E70D35FF2}" srcOrd="0" destOrd="0" presId="urn:microsoft.com/office/officeart/2005/8/layout/target2"/>
    <dgm:cxn modelId="{80C54A55-5210-4B4A-AB3C-46B1E4D93E00}" srcId="{A193413A-6DAD-4037-94D7-2312ED595E3D}" destId="{6A8B7448-C333-49E4-862E-346949EF9B62}" srcOrd="1" destOrd="0" parTransId="{F81C6573-30B0-4462-B869-45B1ECCDE6E4}" sibTransId="{ACB303ED-2C2B-4CC6-8706-C1AFC6BF366C}"/>
    <dgm:cxn modelId="{4C9D3156-1229-427F-9101-F40C5DC87F66}" type="presOf" srcId="{03F79082-464C-41BB-99DE-591C46175EC6}" destId="{BF9AEF3F-917B-4895-B1B8-E3117C2FFEE4}" srcOrd="0" destOrd="0" presId="urn:microsoft.com/office/officeart/2005/8/layout/target2"/>
    <dgm:cxn modelId="{970B6783-CC7C-44AE-AB5D-22E06298BD14}" srcId="{60A77738-B93A-429C-9858-5F9119B1022F}" destId="{A04F1E14-F527-4C67-B2A3-0B3BF25326EA}" srcOrd="4" destOrd="0" parTransId="{857DD4A8-32D0-4D08-A0EB-CAFB5B5913DB}" sibTransId="{B9F900ED-8CFD-4F63-B05A-0C2E0029B6E9}"/>
    <dgm:cxn modelId="{194A1B89-EC97-4726-A86E-F4FC44ACCE31}" type="presOf" srcId="{393422EF-CA99-4132-A6F1-97F7C3D1734B}" destId="{77F2F56A-D473-4996-B931-70183C745631}" srcOrd="0" destOrd="0" presId="urn:microsoft.com/office/officeart/2005/8/layout/target2"/>
    <dgm:cxn modelId="{49E9F98B-B9E3-498A-80C4-A78396FCDE1B}" srcId="{60A77738-B93A-429C-9858-5F9119B1022F}" destId="{393422EF-CA99-4132-A6F1-97F7C3D1734B}" srcOrd="1" destOrd="0" parTransId="{B920D857-4B90-49EE-97E0-6EC32B96B533}" sibTransId="{87CE8582-4301-43DC-B814-157C5A13CA3F}"/>
    <dgm:cxn modelId="{5D9A13B5-F695-4D7F-B875-610619EB1B7C}" type="presOf" srcId="{CC7B6950-44D0-4144-BCB5-F4B15116D849}" destId="{8497F092-B7CB-4006-8942-DD03FF23A450}" srcOrd="0" destOrd="0" presId="urn:microsoft.com/office/officeart/2005/8/layout/target2"/>
    <dgm:cxn modelId="{A53275CE-D0BC-4102-A410-FE054D95F85B}" srcId="{6A8B7448-C333-49E4-862E-346949EF9B62}" destId="{AA6C13F2-603B-4118-AF0F-876C87C035BF}" srcOrd="1" destOrd="0" parTransId="{0DE9CDE4-2313-4855-9E23-970F8F2F048F}" sibTransId="{827EE9CB-BBB7-44F9-B9AA-8B8920075BFB}"/>
    <dgm:cxn modelId="{92BCCCCF-FC63-46ED-82DB-154C7A18F5C6}" type="presOf" srcId="{A193413A-6DAD-4037-94D7-2312ED595E3D}" destId="{C768B22D-857F-4915-8A09-6F096224254B}" srcOrd="0" destOrd="0" presId="urn:microsoft.com/office/officeart/2005/8/layout/target2"/>
    <dgm:cxn modelId="{9DD637DF-D720-4693-8688-B8514E3330A1}" srcId="{E7AB38D2-614D-453C-A5E8-25DEDC970473}" destId="{743786C2-DA51-4ACB-9FFD-6200832BE0E6}" srcOrd="0" destOrd="0" parTransId="{870BCA61-7557-4B29-8A6A-6E5D96A87BBE}" sibTransId="{7324C3A8-F7AE-4DA1-ADC1-65359A27CFC6}"/>
    <dgm:cxn modelId="{95FFDFE3-C7F3-4677-8BF5-62EE78D16255}" srcId="{A193413A-6DAD-4037-94D7-2312ED595E3D}" destId="{60A77738-B93A-429C-9858-5F9119B1022F}" srcOrd="0" destOrd="0" parTransId="{2369343D-BE29-4CBF-A304-ADA43DDF0174}" sibTransId="{2710F54B-C154-4ADA-A111-C6C8F52C6E76}"/>
    <dgm:cxn modelId="{83D0F1ED-9E5E-49EC-9875-BD1D13D625F1}" srcId="{60A77738-B93A-429C-9858-5F9119B1022F}" destId="{A5A18AD2-E398-49E4-85C4-DA779457C2AE}" srcOrd="0" destOrd="0" parTransId="{360FE937-16A1-40D3-A5AA-2ACD74090F7D}" sibTransId="{4D1FEC9D-F400-4E93-A9B1-1E558F4341D5}"/>
    <dgm:cxn modelId="{6F75EFF3-7949-4E16-A24D-7184E5A1F412}" type="presOf" srcId="{415668FC-8FB6-4AD0-A2F4-E206F02640DD}" destId="{3B53B9C3-7388-4E25-9825-07713CD2A862}" srcOrd="0" destOrd="0" presId="urn:microsoft.com/office/officeart/2005/8/layout/target2"/>
    <dgm:cxn modelId="{12DACFEA-BE0C-4FCB-9317-E424188A52AB}" type="presParOf" srcId="{C768B22D-857F-4915-8A09-6F096224254B}" destId="{08883F79-A515-43A4-B2EF-9E228400933C}" srcOrd="0" destOrd="0" presId="urn:microsoft.com/office/officeart/2005/8/layout/target2"/>
    <dgm:cxn modelId="{B3C62C1C-DEBE-43C8-8588-BAB3DACCB460}" type="presParOf" srcId="{08883F79-A515-43A4-B2EF-9E228400933C}" destId="{4C9446DB-CEAD-40E5-8BE8-78B808537065}" srcOrd="0" destOrd="0" presId="urn:microsoft.com/office/officeart/2005/8/layout/target2"/>
    <dgm:cxn modelId="{D53EF763-DA41-4515-BA08-63FA4C84C47E}" type="presParOf" srcId="{08883F79-A515-43A4-B2EF-9E228400933C}" destId="{32F3177B-FC0A-4E7B-BFF2-5CD4042665CA}" srcOrd="1" destOrd="0" presId="urn:microsoft.com/office/officeart/2005/8/layout/target2"/>
    <dgm:cxn modelId="{07FE2A13-1ABC-4313-B5F6-162CB5AA1682}" type="presParOf" srcId="{32F3177B-FC0A-4E7B-BFF2-5CD4042665CA}" destId="{1DE84C99-2B32-4CE0-A135-157FE2A4884E}" srcOrd="0" destOrd="0" presId="urn:microsoft.com/office/officeart/2005/8/layout/target2"/>
    <dgm:cxn modelId="{85B22B8D-60D9-45C7-B6BB-35A5A394C4A2}" type="presParOf" srcId="{32F3177B-FC0A-4E7B-BFF2-5CD4042665CA}" destId="{7F87B322-B44F-4118-A60F-75DE1395BD5C}" srcOrd="1" destOrd="0" presId="urn:microsoft.com/office/officeart/2005/8/layout/target2"/>
    <dgm:cxn modelId="{4F60BAAF-CDF3-4E23-8C16-CA932FB1EE40}" type="presParOf" srcId="{32F3177B-FC0A-4E7B-BFF2-5CD4042665CA}" destId="{77F2F56A-D473-4996-B931-70183C745631}" srcOrd="2" destOrd="0" presId="urn:microsoft.com/office/officeart/2005/8/layout/target2"/>
    <dgm:cxn modelId="{9110EB97-2727-4D09-A4A0-A6DE43A3FC1C}" type="presParOf" srcId="{32F3177B-FC0A-4E7B-BFF2-5CD4042665CA}" destId="{417A7750-F4C7-4A29-92A0-240DCA42DA9A}" srcOrd="3" destOrd="0" presId="urn:microsoft.com/office/officeart/2005/8/layout/target2"/>
    <dgm:cxn modelId="{C8CC77EF-9816-45C4-9D5B-09FD57BF29F2}" type="presParOf" srcId="{32F3177B-FC0A-4E7B-BFF2-5CD4042665CA}" destId="{3B53B9C3-7388-4E25-9825-07713CD2A862}" srcOrd="4" destOrd="0" presId="urn:microsoft.com/office/officeart/2005/8/layout/target2"/>
    <dgm:cxn modelId="{B201B212-6BB3-4CF9-B60B-5F43726947CE}" type="presParOf" srcId="{32F3177B-FC0A-4E7B-BFF2-5CD4042665CA}" destId="{6A04A2D5-ACC0-4423-A27B-6F060FC67BE3}" srcOrd="5" destOrd="0" presId="urn:microsoft.com/office/officeart/2005/8/layout/target2"/>
    <dgm:cxn modelId="{B283FF49-8A75-4654-9DA4-F7C7FB5D2945}" type="presParOf" srcId="{32F3177B-FC0A-4E7B-BFF2-5CD4042665CA}" destId="{0E197ED1-594B-4325-930F-466E35B12985}" srcOrd="6" destOrd="0" presId="urn:microsoft.com/office/officeart/2005/8/layout/target2"/>
    <dgm:cxn modelId="{AC567E9F-9721-4722-9890-6349D37FBB86}" type="presParOf" srcId="{32F3177B-FC0A-4E7B-BFF2-5CD4042665CA}" destId="{FFCA1965-1392-4627-B9CF-5C3D80618956}" srcOrd="7" destOrd="0" presId="urn:microsoft.com/office/officeart/2005/8/layout/target2"/>
    <dgm:cxn modelId="{668A9A77-DE67-4C02-B10E-F0A7C895FB4A}" type="presParOf" srcId="{32F3177B-FC0A-4E7B-BFF2-5CD4042665CA}" destId="{D9F81189-A5F6-4443-8C5A-1C16ECDEDAB6}" srcOrd="8" destOrd="0" presId="urn:microsoft.com/office/officeart/2005/8/layout/target2"/>
    <dgm:cxn modelId="{04BCA075-74E6-4335-8BBE-A1069C75CC63}" type="presParOf" srcId="{32F3177B-FC0A-4E7B-BFF2-5CD4042665CA}" destId="{0443D868-B5FD-4FD8-A467-0427489EFE8E}" srcOrd="9" destOrd="0" presId="urn:microsoft.com/office/officeart/2005/8/layout/target2"/>
    <dgm:cxn modelId="{1E7BCACE-4B99-459B-A716-7B91D608113A}" type="presParOf" srcId="{32F3177B-FC0A-4E7B-BFF2-5CD4042665CA}" destId="{BF9AEF3F-917B-4895-B1B8-E3117C2FFEE4}" srcOrd="10" destOrd="0" presId="urn:microsoft.com/office/officeart/2005/8/layout/target2"/>
    <dgm:cxn modelId="{72E587B0-20DA-44F7-ACC0-5F7034114B80}" type="presParOf" srcId="{C768B22D-857F-4915-8A09-6F096224254B}" destId="{9976D41A-32B3-41C3-B6F1-17B16638E6EB}" srcOrd="1" destOrd="0" presId="urn:microsoft.com/office/officeart/2005/8/layout/target2"/>
    <dgm:cxn modelId="{5A2FC342-2A01-4EC1-ADD2-EEB58E7E8924}" type="presParOf" srcId="{9976D41A-32B3-41C3-B6F1-17B16638E6EB}" destId="{0E99EEA0-BFC9-42B3-868B-66C03B42DE8B}" srcOrd="0" destOrd="0" presId="urn:microsoft.com/office/officeart/2005/8/layout/target2"/>
    <dgm:cxn modelId="{3A8CCCD4-0F46-42CE-9922-ED94DA508BD2}" type="presParOf" srcId="{9976D41A-32B3-41C3-B6F1-17B16638E6EB}" destId="{B3B2F605-0AE1-4D52-8D59-0CBE76EDF942}" srcOrd="1" destOrd="0" presId="urn:microsoft.com/office/officeart/2005/8/layout/target2"/>
    <dgm:cxn modelId="{FF0DD1A6-6D20-40C0-9741-6B5A136113CB}" type="presParOf" srcId="{B3B2F605-0AE1-4D52-8D59-0CBE76EDF942}" destId="{8497F092-B7CB-4006-8942-DD03FF23A450}" srcOrd="0" destOrd="0" presId="urn:microsoft.com/office/officeart/2005/8/layout/target2"/>
    <dgm:cxn modelId="{5F31F474-DBD5-42F7-ABDF-EABCE0D18250}" type="presParOf" srcId="{B3B2F605-0AE1-4D52-8D59-0CBE76EDF942}" destId="{F31B1F37-11C1-4554-BE79-F28F25E910DE}" srcOrd="1" destOrd="0" presId="urn:microsoft.com/office/officeart/2005/8/layout/target2"/>
    <dgm:cxn modelId="{2DA60221-73DB-47CE-8940-C02A4D75E786}" type="presParOf" srcId="{B3B2F605-0AE1-4D52-8D59-0CBE76EDF942}" destId="{C2569053-B363-4B54-990A-614DFD551FDB}" srcOrd="2" destOrd="0" presId="urn:microsoft.com/office/officeart/2005/8/layout/target2"/>
    <dgm:cxn modelId="{4449C4DA-DEF1-4093-BCBD-1836F9B9EAB5}" type="presParOf" srcId="{C768B22D-857F-4915-8A09-6F096224254B}" destId="{98E6C306-71D3-49C7-AAC6-6017F18A0D83}" srcOrd="2" destOrd="0" presId="urn:microsoft.com/office/officeart/2005/8/layout/target2"/>
    <dgm:cxn modelId="{5941749B-7507-4172-BC1F-F7BA8D82879B}" type="presParOf" srcId="{98E6C306-71D3-49C7-AAC6-6017F18A0D83}" destId="{B33F8EC7-1262-4A81-9679-319E70D35FF2}" srcOrd="0" destOrd="0" presId="urn:microsoft.com/office/officeart/2005/8/layout/target2"/>
    <dgm:cxn modelId="{60743696-1C16-4CAF-9761-4C4BD88CB2CE}" type="presParOf" srcId="{98E6C306-71D3-49C7-AAC6-6017F18A0D83}" destId="{CF6D8E89-10EC-41CB-9CBC-82A170D71300}" srcOrd="1" destOrd="0" presId="urn:microsoft.com/office/officeart/2005/8/layout/target2"/>
    <dgm:cxn modelId="{CB2BA5BA-EEDC-42F0-83DD-D5E03894B826}" type="presParOf" srcId="{CF6D8E89-10EC-41CB-9CBC-82A170D71300}" destId="{57483920-3761-4625-9366-4C51B3CF265D}" srcOrd="0" destOrd="0" presId="urn:microsoft.com/office/officeart/2005/8/layout/target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920EAF28-52E8-4152-AEF2-595290FD2BC1}" type="doc">
      <dgm:prSet loTypeId="urn:diagrams.loki3.com/BracketList" loCatId="list" qsTypeId="urn:microsoft.com/office/officeart/2005/8/quickstyle/3d4" qsCatId="3D" csTypeId="urn:microsoft.com/office/officeart/2005/8/colors/colorful4" csCatId="colorful" phldr="1"/>
      <dgm:spPr/>
      <dgm:t>
        <a:bodyPr/>
        <a:lstStyle/>
        <a:p>
          <a:endParaRPr lang="en-US"/>
        </a:p>
      </dgm:t>
    </dgm:pt>
    <dgm:pt modelId="{DD34B505-7EE6-410C-96DB-9EE4A7BD17E1}">
      <dgm:prSet phldrT="[Text]" custT="1"/>
      <dgm:spPr/>
      <dgm:t>
        <a:bodyPr/>
        <a:lstStyle/>
        <a:p>
          <a:pPr algn="l"/>
          <a:r>
            <a:rPr lang="en-US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masis MT Pro Black" panose="02040A04050005020304" pitchFamily="18" charset="0"/>
              <a:ea typeface="ADLaM Display" panose="02010000000000000000" pitchFamily="2" charset="0"/>
              <a:cs typeface="ADLaM Display" panose="02010000000000000000" pitchFamily="2" charset="0"/>
            </a:rPr>
            <a:t>Sampling Design</a:t>
          </a:r>
        </a:p>
      </dgm:t>
    </dgm:pt>
    <dgm:pt modelId="{1ECDAED2-729B-451B-B30A-59D6D4715036}" type="parTrans" cxnId="{71D359CD-F18E-4317-9B5B-106E59BE0AFC}">
      <dgm:prSet/>
      <dgm:spPr/>
      <dgm:t>
        <a:bodyPr/>
        <a:lstStyle/>
        <a:p>
          <a:endParaRPr lang="en-US"/>
        </a:p>
      </dgm:t>
    </dgm:pt>
    <dgm:pt modelId="{505E4FED-F08B-4640-85B6-DF712B0EC5CC}" type="sibTrans" cxnId="{71D359CD-F18E-4317-9B5B-106E59BE0AFC}">
      <dgm:prSet/>
      <dgm:spPr/>
      <dgm:t>
        <a:bodyPr/>
        <a:lstStyle/>
        <a:p>
          <a:endParaRPr lang="en-US"/>
        </a:p>
      </dgm:t>
    </dgm:pt>
    <dgm:pt modelId="{3F1C0D94-D086-4069-B75C-9E36DDDDC444}">
      <dgm:prSet phldrT="[Text]" custT="1"/>
      <dgm:spPr/>
      <dgm:t>
        <a:bodyPr/>
        <a:lstStyle/>
        <a:p>
          <a:pPr algn="l"/>
          <a:r>
            <a:rPr lang="en-US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masis MT Pro Black" panose="02040A04050005020304" pitchFamily="18" charset="0"/>
              <a:ea typeface="ADLaM Display" panose="02010000000000000000" pitchFamily="2" charset="0"/>
              <a:cs typeface="ADLaM Display" panose="02010000000000000000" pitchFamily="2" charset="0"/>
            </a:rPr>
            <a:t>Observational Design</a:t>
          </a:r>
        </a:p>
      </dgm:t>
    </dgm:pt>
    <dgm:pt modelId="{0F641E1D-BA8F-42B7-8196-993A8ACE3F0A}" type="parTrans" cxnId="{C2C00A00-5EF5-48BA-A234-39F8AA9DB558}">
      <dgm:prSet/>
      <dgm:spPr/>
      <dgm:t>
        <a:bodyPr/>
        <a:lstStyle/>
        <a:p>
          <a:endParaRPr lang="en-US"/>
        </a:p>
      </dgm:t>
    </dgm:pt>
    <dgm:pt modelId="{6AFB1EF7-5CF5-400C-B43F-AF32D4C7FD44}" type="sibTrans" cxnId="{C2C00A00-5EF5-48BA-A234-39F8AA9DB558}">
      <dgm:prSet/>
      <dgm:spPr/>
      <dgm:t>
        <a:bodyPr/>
        <a:lstStyle/>
        <a:p>
          <a:endParaRPr lang="en-US"/>
        </a:p>
      </dgm:t>
    </dgm:pt>
    <dgm:pt modelId="{39654537-5F0E-4B33-B913-E4E83C7861AF}">
      <dgm:prSet phldrT="[Text]" custT="1"/>
      <dgm:spPr/>
      <dgm:t>
        <a:bodyPr/>
        <a:lstStyle/>
        <a:p>
          <a:pPr algn="l"/>
          <a:r>
            <a:rPr lang="en-US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masis MT Pro Black" panose="02040A04050005020304" pitchFamily="18" charset="0"/>
              <a:ea typeface="ADLaM Display" panose="02010000000000000000" pitchFamily="2" charset="0"/>
              <a:cs typeface="ADLaM Display" panose="02010000000000000000" pitchFamily="2" charset="0"/>
            </a:rPr>
            <a:t>Statistical Design</a:t>
          </a:r>
        </a:p>
      </dgm:t>
    </dgm:pt>
    <dgm:pt modelId="{41E7ABDC-C12E-427A-A9F5-A1B289C6E511}" type="parTrans" cxnId="{5DE5C15F-EB3E-4B35-ADAE-4761EE758919}">
      <dgm:prSet/>
      <dgm:spPr/>
      <dgm:t>
        <a:bodyPr/>
        <a:lstStyle/>
        <a:p>
          <a:endParaRPr lang="en-US"/>
        </a:p>
      </dgm:t>
    </dgm:pt>
    <dgm:pt modelId="{FF0611D7-0C76-45C2-BE59-50BE4873EDBD}" type="sibTrans" cxnId="{5DE5C15F-EB3E-4B35-ADAE-4761EE758919}">
      <dgm:prSet/>
      <dgm:spPr/>
      <dgm:t>
        <a:bodyPr/>
        <a:lstStyle/>
        <a:p>
          <a:endParaRPr lang="en-US"/>
        </a:p>
      </dgm:t>
    </dgm:pt>
    <dgm:pt modelId="{F8D8C45B-FE29-4F0B-A582-786C707A76D2}">
      <dgm:prSet phldrT="[Text]" custT="1"/>
      <dgm:spPr/>
      <dgm:t>
        <a:bodyPr/>
        <a:lstStyle/>
        <a:p>
          <a:pPr algn="l"/>
          <a:r>
            <a:rPr lang="en-US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masis MT Pro Black" panose="02040A04050005020304" pitchFamily="18" charset="0"/>
              <a:ea typeface="ADLaM Display" panose="02010000000000000000" pitchFamily="2" charset="0"/>
              <a:cs typeface="ADLaM Display" panose="02010000000000000000" pitchFamily="2" charset="0"/>
            </a:rPr>
            <a:t>Operational Design</a:t>
          </a:r>
        </a:p>
      </dgm:t>
    </dgm:pt>
    <dgm:pt modelId="{7C1855F9-3036-4355-A235-48E70CAA0D21}" type="parTrans" cxnId="{7F7682B7-1EB8-450D-A774-FA186D34F54B}">
      <dgm:prSet/>
      <dgm:spPr/>
      <dgm:t>
        <a:bodyPr/>
        <a:lstStyle/>
        <a:p>
          <a:endParaRPr lang="en-US"/>
        </a:p>
      </dgm:t>
    </dgm:pt>
    <dgm:pt modelId="{E1F5C58D-1CA2-48F1-AD61-7AF72E60C9F1}" type="sibTrans" cxnId="{7F7682B7-1EB8-450D-A774-FA186D34F54B}">
      <dgm:prSet/>
      <dgm:spPr/>
      <dgm:t>
        <a:bodyPr/>
        <a:lstStyle/>
        <a:p>
          <a:endParaRPr lang="en-US"/>
        </a:p>
      </dgm:t>
    </dgm:pt>
    <dgm:pt modelId="{719CF8FA-C09B-49FB-B4BD-A5AC5A3905BB}">
      <dgm:prSet phldrT="[Text]"/>
      <dgm:spPr/>
      <dgm:t>
        <a:bodyPr/>
        <a:lstStyle/>
        <a:p>
          <a:pPr>
            <a:buFont typeface="Wingdings" panose="05000000000000000000" pitchFamily="2" charset="2"/>
            <a:buChar char="Ø"/>
          </a:pPr>
          <a:r>
            <a:rPr lang="en-US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rPr>
            <a:t>Concerned with the procedure for selecting elements to be observed</a:t>
          </a:r>
        </a:p>
      </dgm:t>
    </dgm:pt>
    <dgm:pt modelId="{6158CA76-32E7-4EAC-A0D1-BF348F9CC6B1}" type="parTrans" cxnId="{64A32313-15C8-48D0-9386-CCFB50025487}">
      <dgm:prSet/>
      <dgm:spPr/>
      <dgm:t>
        <a:bodyPr/>
        <a:lstStyle/>
        <a:p>
          <a:endParaRPr lang="en-US"/>
        </a:p>
      </dgm:t>
    </dgm:pt>
    <dgm:pt modelId="{80A21056-99F2-4168-82E5-02E874675541}" type="sibTrans" cxnId="{64A32313-15C8-48D0-9386-CCFB50025487}">
      <dgm:prSet/>
      <dgm:spPr/>
      <dgm:t>
        <a:bodyPr/>
        <a:lstStyle/>
        <a:p>
          <a:endParaRPr lang="en-US"/>
        </a:p>
      </dgm:t>
    </dgm:pt>
    <dgm:pt modelId="{9E4B33BC-D9EB-4202-AE11-18EE635D7AE2}">
      <dgm:prSet phldrT="[Text]"/>
      <dgm:spPr/>
      <dgm:t>
        <a:bodyPr/>
        <a:lstStyle/>
        <a:p>
          <a:pPr>
            <a:buFont typeface="Wingdings" panose="05000000000000000000" pitchFamily="2" charset="2"/>
            <a:buChar char="Ø"/>
          </a:pPr>
          <a:r>
            <a:rPr lang="en-US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rPr>
            <a:t>Elaborate on the different types of sampling techniques : random sampling, or cluster sampling. </a:t>
          </a:r>
        </a:p>
      </dgm:t>
    </dgm:pt>
    <dgm:pt modelId="{F6132471-6830-430F-9720-3635B77FABF1}" type="parTrans" cxnId="{426758E4-3A92-44EA-AF14-0912C09F8673}">
      <dgm:prSet/>
      <dgm:spPr/>
      <dgm:t>
        <a:bodyPr/>
        <a:lstStyle/>
        <a:p>
          <a:endParaRPr lang="en-US"/>
        </a:p>
      </dgm:t>
    </dgm:pt>
    <dgm:pt modelId="{8F024DC0-47F6-4EB9-BAFA-263D765547E1}" type="sibTrans" cxnId="{426758E4-3A92-44EA-AF14-0912C09F8673}">
      <dgm:prSet/>
      <dgm:spPr/>
      <dgm:t>
        <a:bodyPr/>
        <a:lstStyle/>
        <a:p>
          <a:endParaRPr lang="en-US"/>
        </a:p>
      </dgm:t>
    </dgm:pt>
    <dgm:pt modelId="{5B84FBE5-4B86-4BCB-891F-9473ACD728AA}">
      <dgm:prSet phldrT="[Text]"/>
      <dgm:spPr/>
      <dgm:t>
        <a:bodyPr/>
        <a:lstStyle/>
        <a:p>
          <a:pPr>
            <a:buFont typeface="Wingdings" panose="05000000000000000000" pitchFamily="2" charset="2"/>
            <a:buChar char="Ø"/>
          </a:pPr>
          <a:r>
            <a:rPr lang="en-US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rPr>
            <a:t>Relates to the conditions under which the observations are to be made.</a:t>
          </a:r>
        </a:p>
      </dgm:t>
    </dgm:pt>
    <dgm:pt modelId="{3B5DB417-A492-4B18-BC1F-D8C2D4C09F8D}" type="parTrans" cxnId="{B3A18124-7E67-4D4C-9B77-E4CBD156E57E}">
      <dgm:prSet/>
      <dgm:spPr/>
      <dgm:t>
        <a:bodyPr/>
        <a:lstStyle/>
        <a:p>
          <a:endParaRPr lang="en-US"/>
        </a:p>
      </dgm:t>
    </dgm:pt>
    <dgm:pt modelId="{FB1C5DC7-D2BD-4FA7-B58E-F32A895E6701}" type="sibTrans" cxnId="{B3A18124-7E67-4D4C-9B77-E4CBD156E57E}">
      <dgm:prSet/>
      <dgm:spPr/>
      <dgm:t>
        <a:bodyPr/>
        <a:lstStyle/>
        <a:p>
          <a:endParaRPr lang="en-US"/>
        </a:p>
      </dgm:t>
    </dgm:pt>
    <dgm:pt modelId="{2C39FC08-160E-4D31-9714-6071F138E534}">
      <dgm:prSet phldrT="[Text]"/>
      <dgm:spPr/>
      <dgm:t>
        <a:bodyPr/>
        <a:lstStyle/>
        <a:p>
          <a:pPr>
            <a:buFont typeface="Wingdings" panose="05000000000000000000" pitchFamily="2" charset="2"/>
            <a:buChar char="Ø"/>
          </a:pPr>
          <a:r>
            <a:rPr lang="en-US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rPr>
            <a:t>Includes various factors such as the location, time, and environment</a:t>
          </a:r>
        </a:p>
      </dgm:t>
    </dgm:pt>
    <dgm:pt modelId="{7820164C-CECA-4CB0-9127-B9C4DDADF64B}" type="parTrans" cxnId="{DDD822C7-62AD-4E83-AC84-BCAC7E0B0C00}">
      <dgm:prSet/>
      <dgm:spPr/>
      <dgm:t>
        <a:bodyPr/>
        <a:lstStyle/>
        <a:p>
          <a:endParaRPr lang="en-US"/>
        </a:p>
      </dgm:t>
    </dgm:pt>
    <dgm:pt modelId="{077E5858-FC8E-4834-908C-0DE4014D6659}" type="sibTrans" cxnId="{DDD822C7-62AD-4E83-AC84-BCAC7E0B0C00}">
      <dgm:prSet/>
      <dgm:spPr/>
      <dgm:t>
        <a:bodyPr/>
        <a:lstStyle/>
        <a:p>
          <a:endParaRPr lang="en-US"/>
        </a:p>
      </dgm:t>
    </dgm:pt>
    <dgm:pt modelId="{9E857E56-E279-48FF-BE1E-19146586B206}">
      <dgm:prSet phldrT="[Text]"/>
      <dgm:spPr/>
      <dgm:t>
        <a:bodyPr/>
        <a:lstStyle/>
        <a:p>
          <a:pPr>
            <a:buFont typeface="Wingdings" panose="05000000000000000000" pitchFamily="2" charset="2"/>
            <a:buChar char="Ø"/>
          </a:pPr>
          <a:r>
            <a:rPr lang="en-US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rPr>
            <a:t>Concerns with the question of how many items are to be observed and how the information and data gathered are to be analyzed.</a:t>
          </a:r>
        </a:p>
      </dgm:t>
    </dgm:pt>
    <dgm:pt modelId="{D99EAFCE-80C0-4AF4-95D3-75EB1B2BD094}" type="parTrans" cxnId="{B8697B59-8AA4-4FB2-AE7D-A1141BB45614}">
      <dgm:prSet/>
      <dgm:spPr/>
      <dgm:t>
        <a:bodyPr/>
        <a:lstStyle/>
        <a:p>
          <a:endParaRPr lang="en-US"/>
        </a:p>
      </dgm:t>
    </dgm:pt>
    <dgm:pt modelId="{87AF1A69-AD03-47CC-A106-BD9681BBB6F3}" type="sibTrans" cxnId="{B8697B59-8AA4-4FB2-AE7D-A1141BB45614}">
      <dgm:prSet/>
      <dgm:spPr/>
      <dgm:t>
        <a:bodyPr/>
        <a:lstStyle/>
        <a:p>
          <a:endParaRPr lang="en-US"/>
        </a:p>
      </dgm:t>
    </dgm:pt>
    <dgm:pt modelId="{02AABAD1-BA78-47D7-8031-5C333B7DCC9F}">
      <dgm:prSet phldrT="[Text]"/>
      <dgm:spPr/>
      <dgm:t>
        <a:bodyPr/>
        <a:lstStyle/>
        <a:p>
          <a:pPr>
            <a:buFont typeface="Wingdings" panose="05000000000000000000" pitchFamily="2" charset="2"/>
            <a:buChar char="Ø"/>
          </a:pPr>
          <a:r>
            <a:rPr lang="en-US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rPr>
            <a:t>Considers with practical considerations such as time, resources, and feasibility of data collection methods. </a:t>
          </a:r>
        </a:p>
      </dgm:t>
    </dgm:pt>
    <dgm:pt modelId="{23E9FB1A-3E47-44BC-8741-D29102647E8E}" type="parTrans" cxnId="{782FA26C-9717-4652-A88F-1813E1E83776}">
      <dgm:prSet/>
      <dgm:spPr/>
      <dgm:t>
        <a:bodyPr/>
        <a:lstStyle/>
        <a:p>
          <a:endParaRPr lang="en-US"/>
        </a:p>
      </dgm:t>
    </dgm:pt>
    <dgm:pt modelId="{2EEBBE82-04AD-412C-A66F-2A48A479B199}" type="sibTrans" cxnId="{782FA26C-9717-4652-A88F-1813E1E83776}">
      <dgm:prSet/>
      <dgm:spPr/>
      <dgm:t>
        <a:bodyPr/>
        <a:lstStyle/>
        <a:p>
          <a:endParaRPr lang="en-US"/>
        </a:p>
      </dgm:t>
    </dgm:pt>
    <dgm:pt modelId="{8018494B-6915-4D4D-A425-2B591C097FC8}">
      <dgm:prSet phldrT="[Text]"/>
      <dgm:spPr/>
      <dgm:t>
        <a:bodyPr/>
        <a:lstStyle/>
        <a:p>
          <a:pPr>
            <a:buFont typeface="Wingdings" panose="05000000000000000000" pitchFamily="2" charset="2"/>
            <a:buChar char="Ø"/>
          </a:pPr>
          <a:r>
            <a:rPr lang="en-US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rPr>
            <a:t>Translates the theoretical framework into practical actions and procedures.</a:t>
          </a:r>
        </a:p>
      </dgm:t>
    </dgm:pt>
    <dgm:pt modelId="{A31B7860-1784-4CC0-8A01-1C6E1F4DD0D3}" type="parTrans" cxnId="{EC23BE6E-A245-4405-BC63-CDF820D12AFC}">
      <dgm:prSet/>
      <dgm:spPr/>
      <dgm:t>
        <a:bodyPr/>
        <a:lstStyle/>
        <a:p>
          <a:endParaRPr lang="en-US"/>
        </a:p>
      </dgm:t>
    </dgm:pt>
    <dgm:pt modelId="{50F7692B-8C48-4978-A111-AFED4BC2CB6D}" type="sibTrans" cxnId="{EC23BE6E-A245-4405-BC63-CDF820D12AFC}">
      <dgm:prSet/>
      <dgm:spPr/>
      <dgm:t>
        <a:bodyPr/>
        <a:lstStyle/>
        <a:p>
          <a:endParaRPr lang="en-US"/>
        </a:p>
      </dgm:t>
    </dgm:pt>
    <dgm:pt modelId="{EC6ED599-40BF-47A3-BE86-EE414D234DFA}">
      <dgm:prSet phldrT="[Text]"/>
      <dgm:spPr/>
      <dgm:t>
        <a:bodyPr/>
        <a:lstStyle/>
        <a:p>
          <a:pPr>
            <a:buFont typeface="Wingdings" panose="05000000000000000000" pitchFamily="2" charset="2"/>
            <a:buChar char="Ø"/>
          </a:pPr>
          <a:r>
            <a:rPr lang="en-US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rPr>
            <a:t>Involves determining the specific tools, techniques, and resources needed to carry out the sampling, statistical, and observational designs effectively.</a:t>
          </a:r>
        </a:p>
      </dgm:t>
    </dgm:pt>
    <dgm:pt modelId="{22BC2453-0B27-4239-BEA1-6C0DE320B977}" type="parTrans" cxnId="{4B50AE16-AD97-489E-B5F7-1955E933A101}">
      <dgm:prSet/>
      <dgm:spPr/>
      <dgm:t>
        <a:bodyPr/>
        <a:lstStyle/>
        <a:p>
          <a:endParaRPr lang="en-US"/>
        </a:p>
      </dgm:t>
    </dgm:pt>
    <dgm:pt modelId="{65E3F928-1587-484C-B8D7-8438809513C3}" type="sibTrans" cxnId="{4B50AE16-AD97-489E-B5F7-1955E933A101}">
      <dgm:prSet/>
      <dgm:spPr/>
      <dgm:t>
        <a:bodyPr/>
        <a:lstStyle/>
        <a:p>
          <a:endParaRPr lang="en-US"/>
        </a:p>
      </dgm:t>
    </dgm:pt>
    <dgm:pt modelId="{2C7EAEC8-1902-46A7-965B-3BBC4E14A60C}" type="pres">
      <dgm:prSet presAssocID="{920EAF28-52E8-4152-AEF2-595290FD2BC1}" presName="Name0" presStyleCnt="0">
        <dgm:presLayoutVars>
          <dgm:dir/>
          <dgm:animLvl val="lvl"/>
          <dgm:resizeHandles val="exact"/>
        </dgm:presLayoutVars>
      </dgm:prSet>
      <dgm:spPr/>
    </dgm:pt>
    <dgm:pt modelId="{00D906CF-5EFF-48F3-B95D-BE5BBB9568EA}" type="pres">
      <dgm:prSet presAssocID="{DD34B505-7EE6-410C-96DB-9EE4A7BD17E1}" presName="linNode" presStyleCnt="0"/>
      <dgm:spPr/>
    </dgm:pt>
    <dgm:pt modelId="{300A9073-263D-4B32-85EA-4DEAC52A3265}" type="pres">
      <dgm:prSet presAssocID="{DD34B505-7EE6-410C-96DB-9EE4A7BD17E1}" presName="parTx" presStyleLbl="revTx" presStyleIdx="0" presStyleCnt="4">
        <dgm:presLayoutVars>
          <dgm:chMax val="1"/>
          <dgm:bulletEnabled val="1"/>
        </dgm:presLayoutVars>
      </dgm:prSet>
      <dgm:spPr/>
    </dgm:pt>
    <dgm:pt modelId="{C10405D1-90ED-47C0-9912-24D699BDA168}" type="pres">
      <dgm:prSet presAssocID="{DD34B505-7EE6-410C-96DB-9EE4A7BD17E1}" presName="bracket" presStyleLbl="parChTrans1D1" presStyleIdx="0" presStyleCnt="4"/>
      <dgm:spPr/>
    </dgm:pt>
    <dgm:pt modelId="{4BC42C66-DAFD-4F0E-AE26-2D0E93861D09}" type="pres">
      <dgm:prSet presAssocID="{DD34B505-7EE6-410C-96DB-9EE4A7BD17E1}" presName="spH" presStyleCnt="0"/>
      <dgm:spPr/>
    </dgm:pt>
    <dgm:pt modelId="{60313F76-414C-4A7C-A25A-290B567553FB}" type="pres">
      <dgm:prSet presAssocID="{DD34B505-7EE6-410C-96DB-9EE4A7BD17E1}" presName="desTx" presStyleLbl="node1" presStyleIdx="0" presStyleCnt="4" custScaleX="100000" custLinFactNeighborX="-36661" custLinFactNeighborY="5069">
        <dgm:presLayoutVars>
          <dgm:bulletEnabled val="1"/>
        </dgm:presLayoutVars>
      </dgm:prSet>
      <dgm:spPr/>
    </dgm:pt>
    <dgm:pt modelId="{BF8F2F63-3087-441A-A6FF-BA92AE8BFD72}" type="pres">
      <dgm:prSet presAssocID="{505E4FED-F08B-4640-85B6-DF712B0EC5CC}" presName="spV" presStyleCnt="0"/>
      <dgm:spPr/>
    </dgm:pt>
    <dgm:pt modelId="{94D615C7-3ABB-4F0A-A65C-0C609109D60F}" type="pres">
      <dgm:prSet presAssocID="{3F1C0D94-D086-4069-B75C-9E36DDDDC444}" presName="linNode" presStyleCnt="0"/>
      <dgm:spPr/>
    </dgm:pt>
    <dgm:pt modelId="{E6040457-BBA9-470B-AA7A-0FC8B3BAFC63}" type="pres">
      <dgm:prSet presAssocID="{3F1C0D94-D086-4069-B75C-9E36DDDDC444}" presName="parTx" presStyleLbl="revTx" presStyleIdx="1" presStyleCnt="4" custScaleX="116569" custLinFactNeighborX="-14755">
        <dgm:presLayoutVars>
          <dgm:chMax val="1"/>
          <dgm:bulletEnabled val="1"/>
        </dgm:presLayoutVars>
      </dgm:prSet>
      <dgm:spPr/>
    </dgm:pt>
    <dgm:pt modelId="{21ADF71A-4547-4092-A163-7ACD971541FC}" type="pres">
      <dgm:prSet presAssocID="{3F1C0D94-D086-4069-B75C-9E36DDDDC444}" presName="bracket" presStyleLbl="parChTrans1D1" presStyleIdx="1" presStyleCnt="4" custLinFactNeighborX="-47181"/>
      <dgm:spPr/>
    </dgm:pt>
    <dgm:pt modelId="{1BAFD33F-8DE5-470A-877F-17478C8B33DB}" type="pres">
      <dgm:prSet presAssocID="{3F1C0D94-D086-4069-B75C-9E36DDDDC444}" presName="spH" presStyleCnt="0"/>
      <dgm:spPr/>
    </dgm:pt>
    <dgm:pt modelId="{518EB0B5-4045-45E7-AA74-F0FE80E721A3}" type="pres">
      <dgm:prSet presAssocID="{3F1C0D94-D086-4069-B75C-9E36DDDDC444}" presName="desTx" presStyleLbl="node1" presStyleIdx="1" presStyleCnt="4" custScaleX="108413" custLinFactNeighborX="-76095" custLinFactNeighborY="1273">
        <dgm:presLayoutVars>
          <dgm:bulletEnabled val="1"/>
        </dgm:presLayoutVars>
      </dgm:prSet>
      <dgm:spPr/>
    </dgm:pt>
    <dgm:pt modelId="{B7CC9025-367B-4CC8-B305-947A2C71ACAD}" type="pres">
      <dgm:prSet presAssocID="{6AFB1EF7-5CF5-400C-B43F-AF32D4C7FD44}" presName="spV" presStyleCnt="0"/>
      <dgm:spPr/>
    </dgm:pt>
    <dgm:pt modelId="{47F8CDED-26D7-44E4-84EE-F40655B7308D}" type="pres">
      <dgm:prSet presAssocID="{39654537-5F0E-4B33-B913-E4E83C7861AF}" presName="linNode" presStyleCnt="0"/>
      <dgm:spPr/>
    </dgm:pt>
    <dgm:pt modelId="{1C53AC81-6F05-47B3-89F7-563DA37FA578}" type="pres">
      <dgm:prSet presAssocID="{39654537-5F0E-4B33-B913-E4E83C7861AF}" presName="parTx" presStyleLbl="revTx" presStyleIdx="2" presStyleCnt="4">
        <dgm:presLayoutVars>
          <dgm:chMax val="1"/>
          <dgm:bulletEnabled val="1"/>
        </dgm:presLayoutVars>
      </dgm:prSet>
      <dgm:spPr/>
    </dgm:pt>
    <dgm:pt modelId="{AED76989-5A3E-405B-A62A-3195CC4A9C45}" type="pres">
      <dgm:prSet presAssocID="{39654537-5F0E-4B33-B913-E4E83C7861AF}" presName="bracket" presStyleLbl="parChTrans1D1" presStyleIdx="2" presStyleCnt="4"/>
      <dgm:spPr/>
    </dgm:pt>
    <dgm:pt modelId="{B5C6928D-F62B-48FA-9681-53184C7EE1F1}" type="pres">
      <dgm:prSet presAssocID="{39654537-5F0E-4B33-B913-E4E83C7861AF}" presName="spH" presStyleCnt="0"/>
      <dgm:spPr/>
    </dgm:pt>
    <dgm:pt modelId="{038A28CB-6B84-472B-A8A1-47DE212F84EE}" type="pres">
      <dgm:prSet presAssocID="{39654537-5F0E-4B33-B913-E4E83C7861AF}" presName="desTx" presStyleLbl="node1" presStyleIdx="2" presStyleCnt="4" custScaleX="97956" custLinFactNeighborX="-1905" custLinFactNeighborY="3975">
        <dgm:presLayoutVars>
          <dgm:bulletEnabled val="1"/>
        </dgm:presLayoutVars>
      </dgm:prSet>
      <dgm:spPr/>
    </dgm:pt>
    <dgm:pt modelId="{631C1D66-A714-4A43-AEC5-1A7FD7263150}" type="pres">
      <dgm:prSet presAssocID="{FF0611D7-0C76-45C2-BE59-50BE4873EDBD}" presName="spV" presStyleCnt="0"/>
      <dgm:spPr/>
    </dgm:pt>
    <dgm:pt modelId="{D62E1D1A-5F6E-4468-B247-632E301C5235}" type="pres">
      <dgm:prSet presAssocID="{F8D8C45B-FE29-4F0B-A582-786C707A76D2}" presName="linNode" presStyleCnt="0"/>
      <dgm:spPr/>
    </dgm:pt>
    <dgm:pt modelId="{1280304F-D44E-4AB1-8ED7-ECCAC898CBFD}" type="pres">
      <dgm:prSet presAssocID="{F8D8C45B-FE29-4F0B-A582-786C707A76D2}" presName="parTx" presStyleLbl="revTx" presStyleIdx="3" presStyleCnt="4" custScaleX="110927">
        <dgm:presLayoutVars>
          <dgm:chMax val="1"/>
          <dgm:bulletEnabled val="1"/>
        </dgm:presLayoutVars>
      </dgm:prSet>
      <dgm:spPr/>
    </dgm:pt>
    <dgm:pt modelId="{F152DC77-A347-4732-ACC8-CDB88C6A4A61}" type="pres">
      <dgm:prSet presAssocID="{F8D8C45B-FE29-4F0B-A582-786C707A76D2}" presName="bracket" presStyleLbl="parChTrans1D1" presStyleIdx="3" presStyleCnt="4" custLinFactX="-862" custLinFactNeighborX="-100000"/>
      <dgm:spPr/>
    </dgm:pt>
    <dgm:pt modelId="{287CD406-F174-49DA-BC6D-1710C0CD4BD8}" type="pres">
      <dgm:prSet presAssocID="{F8D8C45B-FE29-4F0B-A582-786C707A76D2}" presName="spH" presStyleCnt="0"/>
      <dgm:spPr/>
    </dgm:pt>
    <dgm:pt modelId="{357A4666-269D-4673-A07E-ED40415A4EDF}" type="pres">
      <dgm:prSet presAssocID="{F8D8C45B-FE29-4F0B-A582-786C707A76D2}" presName="desTx" presStyleLbl="node1" presStyleIdx="3" presStyleCnt="4" custLinFactNeighborX="-95170">
        <dgm:presLayoutVars>
          <dgm:bulletEnabled val="1"/>
        </dgm:presLayoutVars>
      </dgm:prSet>
      <dgm:spPr/>
    </dgm:pt>
  </dgm:ptLst>
  <dgm:cxnLst>
    <dgm:cxn modelId="{C2C00A00-5EF5-48BA-A234-39F8AA9DB558}" srcId="{920EAF28-52E8-4152-AEF2-595290FD2BC1}" destId="{3F1C0D94-D086-4069-B75C-9E36DDDDC444}" srcOrd="1" destOrd="0" parTransId="{0F641E1D-BA8F-42B7-8196-993A8ACE3F0A}" sibTransId="{6AFB1EF7-5CF5-400C-B43F-AF32D4C7FD44}"/>
    <dgm:cxn modelId="{7B669D07-28B8-4782-AD3F-BB78BDA57976}" type="presOf" srcId="{02AABAD1-BA78-47D7-8031-5C333B7DCC9F}" destId="{038A28CB-6B84-472B-A8A1-47DE212F84EE}" srcOrd="0" destOrd="1" presId="urn:diagrams.loki3.com/BracketList"/>
    <dgm:cxn modelId="{2482B00A-F970-4B77-B2EA-8EC71581A175}" type="presOf" srcId="{9E4B33BC-D9EB-4202-AE11-18EE635D7AE2}" destId="{60313F76-414C-4A7C-A25A-290B567553FB}" srcOrd="0" destOrd="1" presId="urn:diagrams.loki3.com/BracketList"/>
    <dgm:cxn modelId="{64A32313-15C8-48D0-9386-CCFB50025487}" srcId="{DD34B505-7EE6-410C-96DB-9EE4A7BD17E1}" destId="{719CF8FA-C09B-49FB-B4BD-A5AC5A3905BB}" srcOrd="0" destOrd="0" parTransId="{6158CA76-32E7-4EAC-A0D1-BF348F9CC6B1}" sibTransId="{80A21056-99F2-4168-82E5-02E874675541}"/>
    <dgm:cxn modelId="{4B50AE16-AD97-489E-B5F7-1955E933A101}" srcId="{F8D8C45B-FE29-4F0B-A582-786C707A76D2}" destId="{EC6ED599-40BF-47A3-BE86-EE414D234DFA}" srcOrd="1" destOrd="0" parTransId="{22BC2453-0B27-4239-BEA1-6C0DE320B977}" sibTransId="{65E3F928-1587-484C-B8D7-8438809513C3}"/>
    <dgm:cxn modelId="{B3A18124-7E67-4D4C-9B77-E4CBD156E57E}" srcId="{3F1C0D94-D086-4069-B75C-9E36DDDDC444}" destId="{5B84FBE5-4B86-4BCB-891F-9473ACD728AA}" srcOrd="0" destOrd="0" parTransId="{3B5DB417-A492-4B18-BC1F-D8C2D4C09F8D}" sibTransId="{FB1C5DC7-D2BD-4FA7-B58E-F32A895E6701}"/>
    <dgm:cxn modelId="{5DE5C15F-EB3E-4B35-ADAE-4761EE758919}" srcId="{920EAF28-52E8-4152-AEF2-595290FD2BC1}" destId="{39654537-5F0E-4B33-B913-E4E83C7861AF}" srcOrd="2" destOrd="0" parTransId="{41E7ABDC-C12E-427A-A9F5-A1B289C6E511}" sibTransId="{FF0611D7-0C76-45C2-BE59-50BE4873EDBD}"/>
    <dgm:cxn modelId="{65FD3E4B-3366-4692-8E67-141DBF69FD33}" type="presOf" srcId="{DD34B505-7EE6-410C-96DB-9EE4A7BD17E1}" destId="{300A9073-263D-4B32-85EA-4DEAC52A3265}" srcOrd="0" destOrd="0" presId="urn:diagrams.loki3.com/BracketList"/>
    <dgm:cxn modelId="{782FA26C-9717-4652-A88F-1813E1E83776}" srcId="{39654537-5F0E-4B33-B913-E4E83C7861AF}" destId="{02AABAD1-BA78-47D7-8031-5C333B7DCC9F}" srcOrd="1" destOrd="0" parTransId="{23E9FB1A-3E47-44BC-8741-D29102647E8E}" sibTransId="{2EEBBE82-04AD-412C-A66F-2A48A479B199}"/>
    <dgm:cxn modelId="{C678A76E-66B4-4BAA-A4F6-FA7B1405CDFB}" type="presOf" srcId="{5B84FBE5-4B86-4BCB-891F-9473ACD728AA}" destId="{518EB0B5-4045-45E7-AA74-F0FE80E721A3}" srcOrd="0" destOrd="0" presId="urn:diagrams.loki3.com/BracketList"/>
    <dgm:cxn modelId="{EC23BE6E-A245-4405-BC63-CDF820D12AFC}" srcId="{F8D8C45B-FE29-4F0B-A582-786C707A76D2}" destId="{8018494B-6915-4D4D-A425-2B591C097FC8}" srcOrd="0" destOrd="0" parTransId="{A31B7860-1784-4CC0-8A01-1C6E1F4DD0D3}" sibTransId="{50F7692B-8C48-4978-A111-AFED4BC2CB6D}"/>
    <dgm:cxn modelId="{19976750-1298-4F33-8133-C9697DAB7EC0}" type="presOf" srcId="{9E857E56-E279-48FF-BE1E-19146586B206}" destId="{038A28CB-6B84-472B-A8A1-47DE212F84EE}" srcOrd="0" destOrd="0" presId="urn:diagrams.loki3.com/BracketList"/>
    <dgm:cxn modelId="{DC31E857-F119-4267-BE6F-878B166644B4}" type="presOf" srcId="{39654537-5F0E-4B33-B913-E4E83C7861AF}" destId="{1C53AC81-6F05-47B3-89F7-563DA37FA578}" srcOrd="0" destOrd="0" presId="urn:diagrams.loki3.com/BracketList"/>
    <dgm:cxn modelId="{B8697B59-8AA4-4FB2-AE7D-A1141BB45614}" srcId="{39654537-5F0E-4B33-B913-E4E83C7861AF}" destId="{9E857E56-E279-48FF-BE1E-19146586B206}" srcOrd="0" destOrd="0" parTransId="{D99EAFCE-80C0-4AF4-95D3-75EB1B2BD094}" sibTransId="{87AF1A69-AD03-47CC-A106-BD9681BBB6F3}"/>
    <dgm:cxn modelId="{B60F2D7A-80FE-42D2-9438-49E2BF3339DF}" type="presOf" srcId="{2C39FC08-160E-4D31-9714-6071F138E534}" destId="{518EB0B5-4045-45E7-AA74-F0FE80E721A3}" srcOrd="0" destOrd="1" presId="urn:diagrams.loki3.com/BracketList"/>
    <dgm:cxn modelId="{575A7A8F-D116-4303-B87A-94C30694174A}" type="presOf" srcId="{EC6ED599-40BF-47A3-BE86-EE414D234DFA}" destId="{357A4666-269D-4673-A07E-ED40415A4EDF}" srcOrd="0" destOrd="1" presId="urn:diagrams.loki3.com/BracketList"/>
    <dgm:cxn modelId="{4BE2B5A3-7EAC-4A0F-8E83-C8265957E7AF}" type="presOf" srcId="{920EAF28-52E8-4152-AEF2-595290FD2BC1}" destId="{2C7EAEC8-1902-46A7-965B-3BBC4E14A60C}" srcOrd="0" destOrd="0" presId="urn:diagrams.loki3.com/BracketList"/>
    <dgm:cxn modelId="{FB74C9A6-6C3D-4E3E-A872-E936F033C882}" type="presOf" srcId="{8018494B-6915-4D4D-A425-2B591C097FC8}" destId="{357A4666-269D-4673-A07E-ED40415A4EDF}" srcOrd="0" destOrd="0" presId="urn:diagrams.loki3.com/BracketList"/>
    <dgm:cxn modelId="{7F7682B7-1EB8-450D-A774-FA186D34F54B}" srcId="{920EAF28-52E8-4152-AEF2-595290FD2BC1}" destId="{F8D8C45B-FE29-4F0B-A582-786C707A76D2}" srcOrd="3" destOrd="0" parTransId="{7C1855F9-3036-4355-A235-48E70CAA0D21}" sibTransId="{E1F5C58D-1CA2-48F1-AD61-7AF72E60C9F1}"/>
    <dgm:cxn modelId="{1AC1A6BE-7AF4-4005-BD2A-43D37ADFDCA3}" type="presOf" srcId="{719CF8FA-C09B-49FB-B4BD-A5AC5A3905BB}" destId="{60313F76-414C-4A7C-A25A-290B567553FB}" srcOrd="0" destOrd="0" presId="urn:diagrams.loki3.com/BracketList"/>
    <dgm:cxn modelId="{DDD822C7-62AD-4E83-AC84-BCAC7E0B0C00}" srcId="{3F1C0D94-D086-4069-B75C-9E36DDDDC444}" destId="{2C39FC08-160E-4D31-9714-6071F138E534}" srcOrd="1" destOrd="0" parTransId="{7820164C-CECA-4CB0-9127-B9C4DDADF64B}" sibTransId="{077E5858-FC8E-4834-908C-0DE4014D6659}"/>
    <dgm:cxn modelId="{71D359CD-F18E-4317-9B5B-106E59BE0AFC}" srcId="{920EAF28-52E8-4152-AEF2-595290FD2BC1}" destId="{DD34B505-7EE6-410C-96DB-9EE4A7BD17E1}" srcOrd="0" destOrd="0" parTransId="{1ECDAED2-729B-451B-B30A-59D6D4715036}" sibTransId="{505E4FED-F08B-4640-85B6-DF712B0EC5CC}"/>
    <dgm:cxn modelId="{348A54D9-7DBF-4657-A22F-C900063F4F94}" type="presOf" srcId="{3F1C0D94-D086-4069-B75C-9E36DDDDC444}" destId="{E6040457-BBA9-470B-AA7A-0FC8B3BAFC63}" srcOrd="0" destOrd="0" presId="urn:diagrams.loki3.com/BracketList"/>
    <dgm:cxn modelId="{426758E4-3A92-44EA-AF14-0912C09F8673}" srcId="{DD34B505-7EE6-410C-96DB-9EE4A7BD17E1}" destId="{9E4B33BC-D9EB-4202-AE11-18EE635D7AE2}" srcOrd="1" destOrd="0" parTransId="{F6132471-6830-430F-9720-3635B77FABF1}" sibTransId="{8F024DC0-47F6-4EB9-BAFA-263D765547E1}"/>
    <dgm:cxn modelId="{CDF441FF-7602-41D9-AE07-E661FB505104}" type="presOf" srcId="{F8D8C45B-FE29-4F0B-A582-786C707A76D2}" destId="{1280304F-D44E-4AB1-8ED7-ECCAC898CBFD}" srcOrd="0" destOrd="0" presId="urn:diagrams.loki3.com/BracketList"/>
    <dgm:cxn modelId="{B2881524-9367-48BF-84B9-885AAC4CA6F0}" type="presParOf" srcId="{2C7EAEC8-1902-46A7-965B-3BBC4E14A60C}" destId="{00D906CF-5EFF-48F3-B95D-BE5BBB9568EA}" srcOrd="0" destOrd="0" presId="urn:diagrams.loki3.com/BracketList"/>
    <dgm:cxn modelId="{4623A2BD-9D4E-4FC5-BED2-3CE5B5303F00}" type="presParOf" srcId="{00D906CF-5EFF-48F3-B95D-BE5BBB9568EA}" destId="{300A9073-263D-4B32-85EA-4DEAC52A3265}" srcOrd="0" destOrd="0" presId="urn:diagrams.loki3.com/BracketList"/>
    <dgm:cxn modelId="{4D156158-4E96-4F5F-9ACC-3D217859A204}" type="presParOf" srcId="{00D906CF-5EFF-48F3-B95D-BE5BBB9568EA}" destId="{C10405D1-90ED-47C0-9912-24D699BDA168}" srcOrd="1" destOrd="0" presId="urn:diagrams.loki3.com/BracketList"/>
    <dgm:cxn modelId="{47235225-0B57-4010-863B-B3CD74CD1987}" type="presParOf" srcId="{00D906CF-5EFF-48F3-B95D-BE5BBB9568EA}" destId="{4BC42C66-DAFD-4F0E-AE26-2D0E93861D09}" srcOrd="2" destOrd="0" presId="urn:diagrams.loki3.com/BracketList"/>
    <dgm:cxn modelId="{E512CC22-A755-439C-A406-CD724F5E8FB3}" type="presParOf" srcId="{00D906CF-5EFF-48F3-B95D-BE5BBB9568EA}" destId="{60313F76-414C-4A7C-A25A-290B567553FB}" srcOrd="3" destOrd="0" presId="urn:diagrams.loki3.com/BracketList"/>
    <dgm:cxn modelId="{6F9499D1-6F90-425D-B39E-646D894C144C}" type="presParOf" srcId="{2C7EAEC8-1902-46A7-965B-3BBC4E14A60C}" destId="{BF8F2F63-3087-441A-A6FF-BA92AE8BFD72}" srcOrd="1" destOrd="0" presId="urn:diagrams.loki3.com/BracketList"/>
    <dgm:cxn modelId="{C086DDD2-CF12-49D2-A9AA-77C6C214D6FB}" type="presParOf" srcId="{2C7EAEC8-1902-46A7-965B-3BBC4E14A60C}" destId="{94D615C7-3ABB-4F0A-A65C-0C609109D60F}" srcOrd="2" destOrd="0" presId="urn:diagrams.loki3.com/BracketList"/>
    <dgm:cxn modelId="{E79CBAC8-1E71-489F-B71C-DFA9731D71AD}" type="presParOf" srcId="{94D615C7-3ABB-4F0A-A65C-0C609109D60F}" destId="{E6040457-BBA9-470B-AA7A-0FC8B3BAFC63}" srcOrd="0" destOrd="0" presId="urn:diagrams.loki3.com/BracketList"/>
    <dgm:cxn modelId="{B75ADF7C-57F0-4E09-B8A7-08C4633EEE25}" type="presParOf" srcId="{94D615C7-3ABB-4F0A-A65C-0C609109D60F}" destId="{21ADF71A-4547-4092-A163-7ACD971541FC}" srcOrd="1" destOrd="0" presId="urn:diagrams.loki3.com/BracketList"/>
    <dgm:cxn modelId="{9007E199-5057-4EAE-8B23-61340A725FF9}" type="presParOf" srcId="{94D615C7-3ABB-4F0A-A65C-0C609109D60F}" destId="{1BAFD33F-8DE5-470A-877F-17478C8B33DB}" srcOrd="2" destOrd="0" presId="urn:diagrams.loki3.com/BracketList"/>
    <dgm:cxn modelId="{CFC9CB9F-8CCA-4A40-89DB-E834EC6400BC}" type="presParOf" srcId="{94D615C7-3ABB-4F0A-A65C-0C609109D60F}" destId="{518EB0B5-4045-45E7-AA74-F0FE80E721A3}" srcOrd="3" destOrd="0" presId="urn:diagrams.loki3.com/BracketList"/>
    <dgm:cxn modelId="{2D6B4E21-3AE0-4C38-BBCE-F280A5C928DF}" type="presParOf" srcId="{2C7EAEC8-1902-46A7-965B-3BBC4E14A60C}" destId="{B7CC9025-367B-4CC8-B305-947A2C71ACAD}" srcOrd="3" destOrd="0" presId="urn:diagrams.loki3.com/BracketList"/>
    <dgm:cxn modelId="{5BCA4F0F-CFB2-4202-B78E-5BEC555FED2F}" type="presParOf" srcId="{2C7EAEC8-1902-46A7-965B-3BBC4E14A60C}" destId="{47F8CDED-26D7-44E4-84EE-F40655B7308D}" srcOrd="4" destOrd="0" presId="urn:diagrams.loki3.com/BracketList"/>
    <dgm:cxn modelId="{A8922AF9-0376-438D-B1FD-9DD94D255F65}" type="presParOf" srcId="{47F8CDED-26D7-44E4-84EE-F40655B7308D}" destId="{1C53AC81-6F05-47B3-89F7-563DA37FA578}" srcOrd="0" destOrd="0" presId="urn:diagrams.loki3.com/BracketList"/>
    <dgm:cxn modelId="{8CBCA9D3-1448-4DB5-9790-D9243D5DFC31}" type="presParOf" srcId="{47F8CDED-26D7-44E4-84EE-F40655B7308D}" destId="{AED76989-5A3E-405B-A62A-3195CC4A9C45}" srcOrd="1" destOrd="0" presId="urn:diagrams.loki3.com/BracketList"/>
    <dgm:cxn modelId="{62368BCF-A8FF-4284-BCD0-B3F88D1D1A52}" type="presParOf" srcId="{47F8CDED-26D7-44E4-84EE-F40655B7308D}" destId="{B5C6928D-F62B-48FA-9681-53184C7EE1F1}" srcOrd="2" destOrd="0" presId="urn:diagrams.loki3.com/BracketList"/>
    <dgm:cxn modelId="{1E9602B0-95C4-4344-B215-198A7CC654C9}" type="presParOf" srcId="{47F8CDED-26D7-44E4-84EE-F40655B7308D}" destId="{038A28CB-6B84-472B-A8A1-47DE212F84EE}" srcOrd="3" destOrd="0" presId="urn:diagrams.loki3.com/BracketList"/>
    <dgm:cxn modelId="{1DA9221A-8D63-496C-BB7C-5CD589417223}" type="presParOf" srcId="{2C7EAEC8-1902-46A7-965B-3BBC4E14A60C}" destId="{631C1D66-A714-4A43-AEC5-1A7FD7263150}" srcOrd="5" destOrd="0" presId="urn:diagrams.loki3.com/BracketList"/>
    <dgm:cxn modelId="{2CEFDF34-F414-40B9-ABE7-E1FAAA387D91}" type="presParOf" srcId="{2C7EAEC8-1902-46A7-965B-3BBC4E14A60C}" destId="{D62E1D1A-5F6E-4468-B247-632E301C5235}" srcOrd="6" destOrd="0" presId="urn:diagrams.loki3.com/BracketList"/>
    <dgm:cxn modelId="{9FE565A4-A9D8-4FD6-A96A-7296FAD5F72D}" type="presParOf" srcId="{D62E1D1A-5F6E-4468-B247-632E301C5235}" destId="{1280304F-D44E-4AB1-8ED7-ECCAC898CBFD}" srcOrd="0" destOrd="0" presId="urn:diagrams.loki3.com/BracketList"/>
    <dgm:cxn modelId="{20AD9A05-4394-4389-A3D6-9B27636395E1}" type="presParOf" srcId="{D62E1D1A-5F6E-4468-B247-632E301C5235}" destId="{F152DC77-A347-4732-ACC8-CDB88C6A4A61}" srcOrd="1" destOrd="0" presId="urn:diagrams.loki3.com/BracketList"/>
    <dgm:cxn modelId="{3A5B688B-A20A-4255-8138-928FA396C24D}" type="presParOf" srcId="{D62E1D1A-5F6E-4468-B247-632E301C5235}" destId="{287CD406-F174-49DA-BC6D-1710C0CD4BD8}" srcOrd="2" destOrd="0" presId="urn:diagrams.loki3.com/BracketList"/>
    <dgm:cxn modelId="{D56B339D-159D-42DB-B975-336DA9271D65}" type="presParOf" srcId="{D62E1D1A-5F6E-4468-B247-632E301C5235}" destId="{357A4666-269D-4673-A07E-ED40415A4EDF}" srcOrd="3" destOrd="0" presId="urn:diagrams.loki3.com/BracketLis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347A3143-A25D-4A4A-9388-D76CB77936E1}" type="doc">
      <dgm:prSet loTypeId="urn:microsoft.com/office/officeart/2005/8/layout/process1" loCatId="process" qsTypeId="urn:microsoft.com/office/officeart/2005/8/quickstyle/3d4" qsCatId="3D" csTypeId="urn:microsoft.com/office/officeart/2005/8/colors/colorful4" csCatId="colorful" phldr="1"/>
      <dgm:spPr/>
    </dgm:pt>
    <dgm:pt modelId="{21959815-AF40-4F18-9295-EF85862E633A}">
      <dgm:prSet phldrT="[Text]"/>
      <dgm:spPr/>
      <dgm:t>
        <a:bodyPr/>
        <a:lstStyle/>
        <a:p>
          <a:r>
            <a:rPr lang="en-US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Formulate hypotheses</a:t>
          </a:r>
        </a:p>
      </dgm:t>
    </dgm:pt>
    <dgm:pt modelId="{5CC60CE6-39B5-427B-AC62-7A6521A6DF8A}" type="parTrans" cxnId="{10DD71CE-288A-487E-8CFF-32760AF1EB4C}">
      <dgm:prSet/>
      <dgm:spPr/>
      <dgm:t>
        <a:bodyPr/>
        <a:lstStyle/>
        <a:p>
          <a:endParaRPr lang="en-US" b="0" cap="none" spc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gm:t>
    </dgm:pt>
    <dgm:pt modelId="{246C6FCE-F5EC-4370-A539-C95D26E108AC}" type="sibTrans" cxnId="{10DD71CE-288A-487E-8CFF-32760AF1EB4C}">
      <dgm:prSet/>
      <dgm:spPr/>
      <dgm:t>
        <a:bodyPr/>
        <a:lstStyle/>
        <a:p>
          <a:endParaRPr lang="en-US" b="0" cap="none" spc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gm:t>
    </dgm:pt>
    <dgm:pt modelId="{1E03F9D9-81DB-4CFA-A569-35BBD29B2D03}">
      <dgm:prSet phldrT="[Text]"/>
      <dgm:spPr/>
      <dgm:t>
        <a:bodyPr/>
        <a:lstStyle/>
        <a:p>
          <a:r>
            <a:rPr lang="en-US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Collect data </a:t>
          </a:r>
        </a:p>
      </dgm:t>
    </dgm:pt>
    <dgm:pt modelId="{6D116934-9A23-4162-9F29-AC7A80010C7A}" type="parTrans" cxnId="{62CAE71F-311A-4D01-971B-6FF0AEBD8ED6}">
      <dgm:prSet/>
      <dgm:spPr/>
      <dgm:t>
        <a:bodyPr/>
        <a:lstStyle/>
        <a:p>
          <a:endParaRPr lang="en-US" b="0" cap="none" spc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gm:t>
    </dgm:pt>
    <dgm:pt modelId="{96029F01-D29F-4600-8400-78054CD41C8B}" type="sibTrans" cxnId="{62CAE71F-311A-4D01-971B-6FF0AEBD8ED6}">
      <dgm:prSet/>
      <dgm:spPr/>
      <dgm:t>
        <a:bodyPr/>
        <a:lstStyle/>
        <a:p>
          <a:endParaRPr lang="en-US" b="0" cap="none" spc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gm:t>
    </dgm:pt>
    <dgm:pt modelId="{846C2A21-6598-4C31-BFAF-C23B16EE6BCD}">
      <dgm:prSet phldrT="[Text]"/>
      <dgm:spPr/>
      <dgm:t>
        <a:bodyPr/>
        <a:lstStyle/>
        <a:p>
          <a:r>
            <a:rPr lang="en-US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Analyze data </a:t>
          </a:r>
        </a:p>
      </dgm:t>
    </dgm:pt>
    <dgm:pt modelId="{23C63EF1-0BF9-48B4-9D7E-CDB4618E47C8}" type="parTrans" cxnId="{E3DACCB8-AA81-4150-8669-6D788DD5AA36}">
      <dgm:prSet/>
      <dgm:spPr/>
      <dgm:t>
        <a:bodyPr/>
        <a:lstStyle/>
        <a:p>
          <a:endParaRPr lang="en-US" b="0" cap="none" spc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gm:t>
    </dgm:pt>
    <dgm:pt modelId="{ACE1FCB5-F490-4F47-AE4D-656C1D785E25}" type="sibTrans" cxnId="{E3DACCB8-AA81-4150-8669-6D788DD5AA36}">
      <dgm:prSet/>
      <dgm:spPr/>
      <dgm:t>
        <a:bodyPr/>
        <a:lstStyle/>
        <a:p>
          <a:endParaRPr lang="en-US" b="0" cap="none" spc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gm:t>
    </dgm:pt>
    <dgm:pt modelId="{89169826-F7FE-478B-88AA-4363BE0F7722}">
      <dgm:prSet phldrT="[Text]"/>
      <dgm:spPr/>
      <dgm:t>
        <a:bodyPr/>
        <a:lstStyle/>
        <a:p>
          <a:r>
            <a:rPr lang="en-US" b="0" cap="none" spc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Design </a:t>
          </a:r>
          <a:r>
            <a:rPr lang="en-US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research (including sample design)</a:t>
          </a:r>
        </a:p>
      </dgm:t>
    </dgm:pt>
    <dgm:pt modelId="{7A128496-2DF3-4A62-B0C1-9C72B09196CF}" type="parTrans" cxnId="{4DC313FC-28F1-46A2-BD94-6BD7377AFD96}">
      <dgm:prSet/>
      <dgm:spPr/>
      <dgm:t>
        <a:bodyPr/>
        <a:lstStyle/>
        <a:p>
          <a:endParaRPr lang="en-US" b="0" cap="none" spc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gm:t>
    </dgm:pt>
    <dgm:pt modelId="{439134A8-0EB2-4DB9-918A-E0041BC6BD8C}" type="sibTrans" cxnId="{4DC313FC-28F1-46A2-BD94-6BD7377AFD96}">
      <dgm:prSet/>
      <dgm:spPr/>
      <dgm:t>
        <a:bodyPr/>
        <a:lstStyle/>
        <a:p>
          <a:endParaRPr lang="en-US" b="0" cap="none" spc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gm:t>
    </dgm:pt>
    <dgm:pt modelId="{BF8D1594-C9C0-41C1-971B-818B52FAD0C0}" type="pres">
      <dgm:prSet presAssocID="{347A3143-A25D-4A4A-9388-D76CB77936E1}" presName="Name0" presStyleCnt="0">
        <dgm:presLayoutVars>
          <dgm:dir/>
          <dgm:resizeHandles val="exact"/>
        </dgm:presLayoutVars>
      </dgm:prSet>
      <dgm:spPr/>
    </dgm:pt>
    <dgm:pt modelId="{8C3B3C52-2A2C-41AA-AD94-7CB8B2E9D928}" type="pres">
      <dgm:prSet presAssocID="{21959815-AF40-4F18-9295-EF85862E633A}" presName="node" presStyleLbl="node1" presStyleIdx="0" presStyleCnt="4">
        <dgm:presLayoutVars>
          <dgm:bulletEnabled val="1"/>
        </dgm:presLayoutVars>
      </dgm:prSet>
      <dgm:spPr/>
    </dgm:pt>
    <dgm:pt modelId="{540188D5-01D1-4044-AEC5-6D6FD6097266}" type="pres">
      <dgm:prSet presAssocID="{246C6FCE-F5EC-4370-A539-C95D26E108AC}" presName="sibTrans" presStyleLbl="sibTrans2D1" presStyleIdx="0" presStyleCnt="3"/>
      <dgm:spPr/>
    </dgm:pt>
    <dgm:pt modelId="{1E6B76E7-510A-4F7C-846A-AB05E1EFB2D4}" type="pres">
      <dgm:prSet presAssocID="{246C6FCE-F5EC-4370-A539-C95D26E108AC}" presName="connectorText" presStyleLbl="sibTrans2D1" presStyleIdx="0" presStyleCnt="3"/>
      <dgm:spPr/>
    </dgm:pt>
    <dgm:pt modelId="{0CDA73F6-F86C-41AA-930C-D309CA0BACE6}" type="pres">
      <dgm:prSet presAssocID="{89169826-F7FE-478B-88AA-4363BE0F7722}" presName="node" presStyleLbl="node1" presStyleIdx="1" presStyleCnt="4">
        <dgm:presLayoutVars>
          <dgm:bulletEnabled val="1"/>
        </dgm:presLayoutVars>
      </dgm:prSet>
      <dgm:spPr/>
    </dgm:pt>
    <dgm:pt modelId="{7FCE900D-1853-4732-A2ED-CCC86E6D6595}" type="pres">
      <dgm:prSet presAssocID="{439134A8-0EB2-4DB9-918A-E0041BC6BD8C}" presName="sibTrans" presStyleLbl="sibTrans2D1" presStyleIdx="1" presStyleCnt="3"/>
      <dgm:spPr/>
    </dgm:pt>
    <dgm:pt modelId="{7AAB410B-14B8-4344-B372-BFF7231C82DB}" type="pres">
      <dgm:prSet presAssocID="{439134A8-0EB2-4DB9-918A-E0041BC6BD8C}" presName="connectorText" presStyleLbl="sibTrans2D1" presStyleIdx="1" presStyleCnt="3"/>
      <dgm:spPr/>
    </dgm:pt>
    <dgm:pt modelId="{3F05D4BC-C1F6-4DEE-A2D2-05DBA714699B}" type="pres">
      <dgm:prSet presAssocID="{1E03F9D9-81DB-4CFA-A569-35BBD29B2D03}" presName="node" presStyleLbl="node1" presStyleIdx="2" presStyleCnt="4">
        <dgm:presLayoutVars>
          <dgm:bulletEnabled val="1"/>
        </dgm:presLayoutVars>
      </dgm:prSet>
      <dgm:spPr/>
    </dgm:pt>
    <dgm:pt modelId="{12484837-3D4B-4E38-8C51-DC455199CA63}" type="pres">
      <dgm:prSet presAssocID="{96029F01-D29F-4600-8400-78054CD41C8B}" presName="sibTrans" presStyleLbl="sibTrans2D1" presStyleIdx="2" presStyleCnt="3"/>
      <dgm:spPr/>
    </dgm:pt>
    <dgm:pt modelId="{9DC64F55-7293-4908-AA51-030905A35B7F}" type="pres">
      <dgm:prSet presAssocID="{96029F01-D29F-4600-8400-78054CD41C8B}" presName="connectorText" presStyleLbl="sibTrans2D1" presStyleIdx="2" presStyleCnt="3"/>
      <dgm:spPr/>
    </dgm:pt>
    <dgm:pt modelId="{D59FE934-FA12-46AD-805A-3441DF9F8010}" type="pres">
      <dgm:prSet presAssocID="{846C2A21-6598-4C31-BFAF-C23B16EE6BCD}" presName="node" presStyleLbl="node1" presStyleIdx="3" presStyleCnt="4">
        <dgm:presLayoutVars>
          <dgm:bulletEnabled val="1"/>
        </dgm:presLayoutVars>
      </dgm:prSet>
      <dgm:spPr/>
    </dgm:pt>
  </dgm:ptLst>
  <dgm:cxnLst>
    <dgm:cxn modelId="{8016A902-F01D-4FBB-AB5A-57016BC266CE}" type="presOf" srcId="{246C6FCE-F5EC-4370-A539-C95D26E108AC}" destId="{540188D5-01D1-4044-AEC5-6D6FD6097266}" srcOrd="0" destOrd="0" presId="urn:microsoft.com/office/officeart/2005/8/layout/process1"/>
    <dgm:cxn modelId="{62CAE71F-311A-4D01-971B-6FF0AEBD8ED6}" srcId="{347A3143-A25D-4A4A-9388-D76CB77936E1}" destId="{1E03F9D9-81DB-4CFA-A569-35BBD29B2D03}" srcOrd="2" destOrd="0" parTransId="{6D116934-9A23-4162-9F29-AC7A80010C7A}" sibTransId="{96029F01-D29F-4600-8400-78054CD41C8B}"/>
    <dgm:cxn modelId="{91E1CE29-EC0D-4350-BDF9-1E626CBFA190}" type="presOf" srcId="{246C6FCE-F5EC-4370-A539-C95D26E108AC}" destId="{1E6B76E7-510A-4F7C-846A-AB05E1EFB2D4}" srcOrd="1" destOrd="0" presId="urn:microsoft.com/office/officeart/2005/8/layout/process1"/>
    <dgm:cxn modelId="{57BDF545-5A8D-42B9-9B4C-AFE73D49DE3C}" type="presOf" srcId="{347A3143-A25D-4A4A-9388-D76CB77936E1}" destId="{BF8D1594-C9C0-41C1-971B-818B52FAD0C0}" srcOrd="0" destOrd="0" presId="urn:microsoft.com/office/officeart/2005/8/layout/process1"/>
    <dgm:cxn modelId="{B4C3AD4F-E4CF-4B83-9D30-EA32DC031740}" type="presOf" srcId="{21959815-AF40-4F18-9295-EF85862E633A}" destId="{8C3B3C52-2A2C-41AA-AD94-7CB8B2E9D928}" srcOrd="0" destOrd="0" presId="urn:microsoft.com/office/officeart/2005/8/layout/process1"/>
    <dgm:cxn modelId="{E3B93254-1DDD-40B9-82A5-9E69F8BF03EC}" type="presOf" srcId="{439134A8-0EB2-4DB9-918A-E0041BC6BD8C}" destId="{7AAB410B-14B8-4344-B372-BFF7231C82DB}" srcOrd="1" destOrd="0" presId="urn:microsoft.com/office/officeart/2005/8/layout/process1"/>
    <dgm:cxn modelId="{2C52B255-A89A-4A70-891B-A9FBB05DB2F9}" type="presOf" srcId="{1E03F9D9-81DB-4CFA-A569-35BBD29B2D03}" destId="{3F05D4BC-C1F6-4DEE-A2D2-05DBA714699B}" srcOrd="0" destOrd="0" presId="urn:microsoft.com/office/officeart/2005/8/layout/process1"/>
    <dgm:cxn modelId="{3BC69987-BCA6-4C7F-8D94-471C1B830F81}" type="presOf" srcId="{96029F01-D29F-4600-8400-78054CD41C8B}" destId="{9DC64F55-7293-4908-AA51-030905A35B7F}" srcOrd="1" destOrd="0" presId="urn:microsoft.com/office/officeart/2005/8/layout/process1"/>
    <dgm:cxn modelId="{1520678F-9FE7-4711-95AC-89B9D596AE27}" type="presOf" srcId="{89169826-F7FE-478B-88AA-4363BE0F7722}" destId="{0CDA73F6-F86C-41AA-930C-D309CA0BACE6}" srcOrd="0" destOrd="0" presId="urn:microsoft.com/office/officeart/2005/8/layout/process1"/>
    <dgm:cxn modelId="{E3DACCB8-AA81-4150-8669-6D788DD5AA36}" srcId="{347A3143-A25D-4A4A-9388-D76CB77936E1}" destId="{846C2A21-6598-4C31-BFAF-C23B16EE6BCD}" srcOrd="3" destOrd="0" parTransId="{23C63EF1-0BF9-48B4-9D7E-CDB4618E47C8}" sibTransId="{ACE1FCB5-F490-4F47-AE4D-656C1D785E25}"/>
    <dgm:cxn modelId="{4632F2CC-1808-40FC-89D4-3EA5088B2FDE}" type="presOf" srcId="{846C2A21-6598-4C31-BFAF-C23B16EE6BCD}" destId="{D59FE934-FA12-46AD-805A-3441DF9F8010}" srcOrd="0" destOrd="0" presId="urn:microsoft.com/office/officeart/2005/8/layout/process1"/>
    <dgm:cxn modelId="{10DD71CE-288A-487E-8CFF-32760AF1EB4C}" srcId="{347A3143-A25D-4A4A-9388-D76CB77936E1}" destId="{21959815-AF40-4F18-9295-EF85862E633A}" srcOrd="0" destOrd="0" parTransId="{5CC60CE6-39B5-427B-AC62-7A6521A6DF8A}" sibTransId="{246C6FCE-F5EC-4370-A539-C95D26E108AC}"/>
    <dgm:cxn modelId="{D9C802D4-1A3F-4C3E-B43A-3315D70BD55B}" type="presOf" srcId="{96029F01-D29F-4600-8400-78054CD41C8B}" destId="{12484837-3D4B-4E38-8C51-DC455199CA63}" srcOrd="0" destOrd="0" presId="urn:microsoft.com/office/officeart/2005/8/layout/process1"/>
    <dgm:cxn modelId="{B1C8E7F9-82A4-4419-ADF8-1304DD7B2FAD}" type="presOf" srcId="{439134A8-0EB2-4DB9-918A-E0041BC6BD8C}" destId="{7FCE900D-1853-4732-A2ED-CCC86E6D6595}" srcOrd="0" destOrd="0" presId="urn:microsoft.com/office/officeart/2005/8/layout/process1"/>
    <dgm:cxn modelId="{4DC313FC-28F1-46A2-BD94-6BD7377AFD96}" srcId="{347A3143-A25D-4A4A-9388-D76CB77936E1}" destId="{89169826-F7FE-478B-88AA-4363BE0F7722}" srcOrd="1" destOrd="0" parTransId="{7A128496-2DF3-4A62-B0C1-9C72B09196CF}" sibTransId="{439134A8-0EB2-4DB9-918A-E0041BC6BD8C}"/>
    <dgm:cxn modelId="{C0BBB1EC-959B-4B3F-A026-AA42034C5DBE}" type="presParOf" srcId="{BF8D1594-C9C0-41C1-971B-818B52FAD0C0}" destId="{8C3B3C52-2A2C-41AA-AD94-7CB8B2E9D928}" srcOrd="0" destOrd="0" presId="urn:microsoft.com/office/officeart/2005/8/layout/process1"/>
    <dgm:cxn modelId="{2804FCF0-6523-42AC-8D94-9113E4C4AB9D}" type="presParOf" srcId="{BF8D1594-C9C0-41C1-971B-818B52FAD0C0}" destId="{540188D5-01D1-4044-AEC5-6D6FD6097266}" srcOrd="1" destOrd="0" presId="urn:microsoft.com/office/officeart/2005/8/layout/process1"/>
    <dgm:cxn modelId="{7CC50F86-10F0-45F2-84CD-C7D6A85C64F7}" type="presParOf" srcId="{540188D5-01D1-4044-AEC5-6D6FD6097266}" destId="{1E6B76E7-510A-4F7C-846A-AB05E1EFB2D4}" srcOrd="0" destOrd="0" presId="urn:microsoft.com/office/officeart/2005/8/layout/process1"/>
    <dgm:cxn modelId="{AD587119-A97E-40E2-99A6-C450C692247D}" type="presParOf" srcId="{BF8D1594-C9C0-41C1-971B-818B52FAD0C0}" destId="{0CDA73F6-F86C-41AA-930C-D309CA0BACE6}" srcOrd="2" destOrd="0" presId="urn:microsoft.com/office/officeart/2005/8/layout/process1"/>
    <dgm:cxn modelId="{A61427DA-FE48-4C4C-B9F4-2E6B767F7541}" type="presParOf" srcId="{BF8D1594-C9C0-41C1-971B-818B52FAD0C0}" destId="{7FCE900D-1853-4732-A2ED-CCC86E6D6595}" srcOrd="3" destOrd="0" presId="urn:microsoft.com/office/officeart/2005/8/layout/process1"/>
    <dgm:cxn modelId="{707EEF70-9239-45FB-8F1D-2548BF61E907}" type="presParOf" srcId="{7FCE900D-1853-4732-A2ED-CCC86E6D6595}" destId="{7AAB410B-14B8-4344-B372-BFF7231C82DB}" srcOrd="0" destOrd="0" presId="urn:microsoft.com/office/officeart/2005/8/layout/process1"/>
    <dgm:cxn modelId="{903D590D-FD80-4A8B-AE40-2ABCA9016D9F}" type="presParOf" srcId="{BF8D1594-C9C0-41C1-971B-818B52FAD0C0}" destId="{3F05D4BC-C1F6-4DEE-A2D2-05DBA714699B}" srcOrd="4" destOrd="0" presId="urn:microsoft.com/office/officeart/2005/8/layout/process1"/>
    <dgm:cxn modelId="{A07D54A0-6F58-4645-A663-B5EED60EA14F}" type="presParOf" srcId="{BF8D1594-C9C0-41C1-971B-818B52FAD0C0}" destId="{12484837-3D4B-4E38-8C51-DC455199CA63}" srcOrd="5" destOrd="0" presId="urn:microsoft.com/office/officeart/2005/8/layout/process1"/>
    <dgm:cxn modelId="{FBB4574F-1E86-49B8-B08C-3A8F996DE27E}" type="presParOf" srcId="{12484837-3D4B-4E38-8C51-DC455199CA63}" destId="{9DC64F55-7293-4908-AA51-030905A35B7F}" srcOrd="0" destOrd="0" presId="urn:microsoft.com/office/officeart/2005/8/layout/process1"/>
    <dgm:cxn modelId="{DCBC44FD-5879-4009-96A8-08B2798CC7B1}" type="presParOf" srcId="{BF8D1594-C9C0-41C1-971B-818B52FAD0C0}" destId="{D59FE934-FA12-46AD-805A-3441DF9F8010}" srcOrd="6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1E7EFA10-652E-4083-86B4-C10C59F62B5D}" type="doc">
      <dgm:prSet loTypeId="urn:microsoft.com/office/officeart/2008/layout/LinedList" loCatId="hierarchy" qsTypeId="urn:microsoft.com/office/officeart/2005/8/quickstyle/simple5" qsCatId="simple" csTypeId="urn:microsoft.com/office/officeart/2005/8/colors/accent4_2" csCatId="accent4" phldr="1"/>
      <dgm:spPr/>
      <dgm:t>
        <a:bodyPr/>
        <a:lstStyle/>
        <a:p>
          <a:endParaRPr lang="en-US"/>
        </a:p>
      </dgm:t>
    </dgm:pt>
    <dgm:pt modelId="{9D4D47E9-0F81-42A4-83BD-0925F26766B7}">
      <dgm:prSet phldrT="[Text]" custT="1">
        <dgm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dgm:style>
      </dgm:prSet>
      <dgm:spPr>
        <a:solidFill>
          <a:schemeClr val="accent4">
            <a:alpha val="50000"/>
          </a:schemeClr>
        </a:solidFill>
        <a:ln>
          <a:noFill/>
        </a:ln>
      </dgm:spPr>
      <dgm:t>
        <a:bodyPr/>
        <a:lstStyle/>
        <a:p>
          <a:pPr algn="ctr"/>
          <a:endParaRPr lang="en-US" sz="2400" b="0" cap="none" spc="0" dirty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  <a:p>
          <a:pPr algn="ctr"/>
          <a:endParaRPr lang="en-US" sz="2400" b="0" cap="none" spc="0" dirty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  <a:p>
          <a:pPr algn="ctr"/>
          <a:r>
            <a:rPr lang="en-US" sz="2400" b="0" cap="none" spc="0" dirty="0">
              <a:ln w="0"/>
              <a:solidFill>
                <a:schemeClr val="accent2">
                  <a:lumMod val="5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Quantitative Data</a:t>
          </a:r>
        </a:p>
        <a:p>
          <a:pPr algn="ctr"/>
          <a:r>
            <a:rPr lang="en-US" sz="2400" b="0" cap="none" spc="0" dirty="0">
              <a:ln w="0"/>
              <a:solidFill>
                <a:schemeClr val="accent2">
                  <a:lumMod val="5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 Collection</a:t>
          </a:r>
        </a:p>
        <a:p>
          <a:pPr algn="ctr"/>
          <a:r>
            <a:rPr lang="en-US" sz="2400" b="0" cap="none" spc="0" dirty="0">
              <a:ln w="0"/>
              <a:solidFill>
                <a:schemeClr val="accent2">
                  <a:lumMod val="5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Methods</a:t>
          </a:r>
        </a:p>
      </dgm:t>
    </dgm:pt>
    <dgm:pt modelId="{5FC843A1-9A48-41D4-B67D-DF869DE83334}" type="parTrans" cxnId="{651B06CA-0BBB-4C43-AF81-9CA55F7E492B}">
      <dgm:prSet/>
      <dgm:spPr/>
      <dgm:t>
        <a:bodyPr/>
        <a:lstStyle/>
        <a:p>
          <a:endParaRPr lang="en-US"/>
        </a:p>
      </dgm:t>
    </dgm:pt>
    <dgm:pt modelId="{4C65BDFD-04E6-479C-8B91-9B5EDDD795A9}" type="sibTrans" cxnId="{651B06CA-0BBB-4C43-AF81-9CA55F7E492B}">
      <dgm:prSet/>
      <dgm:spPr/>
      <dgm:t>
        <a:bodyPr/>
        <a:lstStyle/>
        <a:p>
          <a:endParaRPr lang="en-US"/>
        </a:p>
      </dgm:t>
    </dgm:pt>
    <dgm:pt modelId="{569F7034-0188-470F-966D-84D217807F38}" type="asst">
      <dgm:prSet phldrT="[Text]" custT="1">
        <dgm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dgm:style>
      </dgm:prSet>
      <dgm:spPr>
        <a:solidFill>
          <a:schemeClr val="accent6">
            <a:lumMod val="40000"/>
            <a:lumOff val="60000"/>
            <a:alpha val="50000"/>
          </a:schemeClr>
        </a:solidFill>
        <a:ln>
          <a:noFill/>
        </a:ln>
      </dgm:spPr>
      <dgm:t>
        <a:bodyPr/>
        <a:lstStyle/>
        <a:p>
          <a:endParaRPr lang="en-US" sz="2000" b="0" cap="none" spc="0" dirty="0">
            <a:ln w="0"/>
            <a:solidFill>
              <a:schemeClr val="accent6">
                <a:lumMod val="50000"/>
              </a:schemeClr>
            </a:solidFill>
            <a:effectLst>
              <a:outerShdw blurRad="38100" dist="25400" dir="5400000" algn="ctr" rotWithShape="0">
                <a:srgbClr val="6E747A">
                  <a:alpha val="43000"/>
                </a:srgbClr>
              </a:outerShdw>
            </a:effectLst>
            <a:latin typeface="Aharoni" panose="02010803020104030203" pitchFamily="2" charset="-79"/>
            <a:cs typeface="Aharoni" panose="02010803020104030203" pitchFamily="2" charset="-79"/>
          </a:endParaRPr>
        </a:p>
        <a:p>
          <a:r>
            <a:rPr lang="en-US" sz="2000" b="0" cap="none" spc="0" dirty="0">
              <a:ln w="0"/>
              <a:solidFill>
                <a:schemeClr val="accent6">
                  <a:lumMod val="50000"/>
                </a:schemeClr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Aharoni" panose="02010803020104030203" pitchFamily="2" charset="-79"/>
              <a:cs typeface="Aharoni" panose="02010803020104030203" pitchFamily="2" charset="-79"/>
            </a:rPr>
            <a:t>Probability Sampling</a:t>
          </a:r>
        </a:p>
      </dgm:t>
    </dgm:pt>
    <dgm:pt modelId="{C762106E-5100-4D8A-AC60-7D1E34CBADDD}" type="parTrans" cxnId="{335233BD-A1DB-4739-9E1D-ED01E9E8D619}">
      <dgm:prSet/>
      <dgm:spPr/>
      <dgm:t>
        <a:bodyPr/>
        <a:lstStyle/>
        <a:p>
          <a:endParaRPr lang="en-US"/>
        </a:p>
      </dgm:t>
    </dgm:pt>
    <dgm:pt modelId="{B081FE7F-B003-4999-87B4-B6719AF6F753}" type="sibTrans" cxnId="{335233BD-A1DB-4739-9E1D-ED01E9E8D619}">
      <dgm:prSet/>
      <dgm:spPr/>
      <dgm:t>
        <a:bodyPr/>
        <a:lstStyle/>
        <a:p>
          <a:endParaRPr lang="en-US"/>
        </a:p>
      </dgm:t>
    </dgm:pt>
    <dgm:pt modelId="{70359744-9195-4547-897F-C7EE56E8426B}" type="asst">
      <dgm:prSet phldrT="[Text]" custT="1"/>
      <dgm:spPr/>
      <dgm:t>
        <a:bodyPr/>
        <a:lstStyle/>
        <a:p>
          <a:r>
            <a:rPr lang="en-US" sz="1400" b="0" cap="none" spc="0" dirty="0">
              <a:ln w="0"/>
              <a:solidFill>
                <a:schemeClr val="tx1"/>
              </a:solidFill>
              <a:effectLst/>
              <a:latin typeface="Abadi" panose="020B0604020104020204" pitchFamily="34" charset="0"/>
            </a:rPr>
            <a:t>Simple random sampling.</a:t>
          </a:r>
        </a:p>
      </dgm:t>
    </dgm:pt>
    <dgm:pt modelId="{D3267CAC-3259-49EF-9993-6B3FACDB8147}" type="parTrans" cxnId="{A71B3CA0-A93C-4B65-9BFC-D6FD8F19EBAC}">
      <dgm:prSet/>
      <dgm:spPr/>
      <dgm:t>
        <a:bodyPr/>
        <a:lstStyle/>
        <a:p>
          <a:endParaRPr lang="en-US"/>
        </a:p>
      </dgm:t>
    </dgm:pt>
    <dgm:pt modelId="{FA3CB215-F30D-4613-B240-F0E5206131D2}" type="sibTrans" cxnId="{A71B3CA0-A93C-4B65-9BFC-D6FD8F19EBAC}">
      <dgm:prSet/>
      <dgm:spPr/>
      <dgm:t>
        <a:bodyPr/>
        <a:lstStyle/>
        <a:p>
          <a:endParaRPr lang="en-US"/>
        </a:p>
      </dgm:t>
    </dgm:pt>
    <dgm:pt modelId="{DA2BB356-CD66-41BB-B09A-3895B41F0E38}" type="asst">
      <dgm:prSet phldrT="[Text]" custT="1"/>
      <dgm:spPr/>
      <dgm:t>
        <a:bodyPr/>
        <a:lstStyle/>
        <a:p>
          <a:r>
            <a:rPr lang="en-US" sz="1400" b="0" cap="none" spc="0" dirty="0">
              <a:ln w="0"/>
              <a:solidFill>
                <a:schemeClr val="tx1"/>
              </a:solidFill>
              <a:effectLst/>
              <a:latin typeface="Abadi" panose="020B0604020104020204" pitchFamily="34" charset="0"/>
            </a:rPr>
            <a:t>Cluster sampling.</a:t>
          </a:r>
        </a:p>
      </dgm:t>
    </dgm:pt>
    <dgm:pt modelId="{6E0DC1FE-1D24-4B41-80D0-0CA624331AEA}" type="parTrans" cxnId="{6BD0B264-B422-4EA3-B816-DA19F88C0B56}">
      <dgm:prSet/>
      <dgm:spPr/>
      <dgm:t>
        <a:bodyPr/>
        <a:lstStyle/>
        <a:p>
          <a:endParaRPr lang="en-US"/>
        </a:p>
      </dgm:t>
    </dgm:pt>
    <dgm:pt modelId="{22524969-6FD3-4E87-B4D5-37CBE2C04139}" type="sibTrans" cxnId="{6BD0B264-B422-4EA3-B816-DA19F88C0B56}">
      <dgm:prSet/>
      <dgm:spPr/>
      <dgm:t>
        <a:bodyPr/>
        <a:lstStyle/>
        <a:p>
          <a:endParaRPr lang="en-US"/>
        </a:p>
      </dgm:t>
    </dgm:pt>
    <dgm:pt modelId="{1F846A65-1D9C-480F-9CE0-5A8B7F2F0DAF}" type="asst">
      <dgm:prSet phldrT="[Text]" custT="1"/>
      <dgm:spPr/>
      <dgm:t>
        <a:bodyPr/>
        <a:lstStyle/>
        <a:p>
          <a:r>
            <a:rPr lang="en-US" sz="1400" b="0" cap="none" spc="0" dirty="0">
              <a:ln w="0"/>
              <a:solidFill>
                <a:schemeClr val="tx1"/>
              </a:solidFill>
              <a:effectLst/>
              <a:latin typeface="Abadi" panose="020B0604020104020204" pitchFamily="34" charset="0"/>
            </a:rPr>
            <a:t>Systematic sampling</a:t>
          </a:r>
        </a:p>
      </dgm:t>
    </dgm:pt>
    <dgm:pt modelId="{356B8016-1D70-468D-8E87-25916674E6C9}" type="parTrans" cxnId="{3A21AD8D-0057-49F7-8E0C-F78B34957769}">
      <dgm:prSet/>
      <dgm:spPr/>
      <dgm:t>
        <a:bodyPr/>
        <a:lstStyle/>
        <a:p>
          <a:endParaRPr lang="en-US"/>
        </a:p>
      </dgm:t>
    </dgm:pt>
    <dgm:pt modelId="{7A9854A8-5B74-47FC-8E55-1781244D9589}" type="sibTrans" cxnId="{3A21AD8D-0057-49F7-8E0C-F78B34957769}">
      <dgm:prSet/>
      <dgm:spPr/>
      <dgm:t>
        <a:bodyPr/>
        <a:lstStyle/>
        <a:p>
          <a:endParaRPr lang="en-US"/>
        </a:p>
      </dgm:t>
    </dgm:pt>
    <dgm:pt modelId="{E3050613-11DE-4096-A2F0-688A3E129D5F}" type="asst">
      <dgm:prSet phldrT="[Text]" custT="1"/>
      <dgm:spPr/>
      <dgm:t>
        <a:bodyPr/>
        <a:lstStyle/>
        <a:p>
          <a:r>
            <a:rPr lang="en-US" sz="1400" b="0" cap="none" spc="0" dirty="0">
              <a:ln w="0"/>
              <a:solidFill>
                <a:schemeClr val="tx1"/>
              </a:solidFill>
              <a:effectLst/>
              <a:latin typeface="Abadi" panose="020B0604020104020204" pitchFamily="34" charset="0"/>
            </a:rPr>
            <a:t>Stratified sampling.</a:t>
          </a:r>
        </a:p>
      </dgm:t>
    </dgm:pt>
    <dgm:pt modelId="{CB31DE1E-E9C6-4802-ACFD-A3DCB9A86ABF}" type="parTrans" cxnId="{FC3C1851-0F19-4C68-90DC-FBF65DA29C44}">
      <dgm:prSet/>
      <dgm:spPr/>
      <dgm:t>
        <a:bodyPr/>
        <a:lstStyle/>
        <a:p>
          <a:endParaRPr lang="en-US"/>
        </a:p>
      </dgm:t>
    </dgm:pt>
    <dgm:pt modelId="{6F92F883-0E98-4C70-B723-16D932DCE3D1}" type="sibTrans" cxnId="{FC3C1851-0F19-4C68-90DC-FBF65DA29C44}">
      <dgm:prSet/>
      <dgm:spPr/>
      <dgm:t>
        <a:bodyPr/>
        <a:lstStyle/>
        <a:p>
          <a:endParaRPr lang="en-US"/>
        </a:p>
      </dgm:t>
    </dgm:pt>
    <dgm:pt modelId="{CCE14D9B-8CC5-4C92-AD08-9F0939D2C0B1}" type="asst">
      <dgm:prSet phldrT="[Text]" custT="1">
        <dgm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dgm:style>
      </dgm:prSet>
      <dgm:spPr>
        <a:solidFill>
          <a:schemeClr val="accent6">
            <a:lumMod val="40000"/>
            <a:lumOff val="60000"/>
            <a:alpha val="50000"/>
          </a:schemeClr>
        </a:solidFill>
        <a:ln>
          <a:noFill/>
        </a:ln>
      </dgm:spPr>
      <dgm:t>
        <a:bodyPr/>
        <a:lstStyle/>
        <a:p>
          <a:endParaRPr lang="en-US" sz="2000" b="0" cap="none" spc="0" dirty="0">
            <a:ln w="0"/>
            <a:solidFill>
              <a:schemeClr val="accent6">
                <a:lumMod val="50000"/>
              </a:schemeClr>
            </a:solidFill>
            <a:effectLst>
              <a:outerShdw blurRad="38100" dist="25400" dir="5400000" algn="ctr" rotWithShape="0">
                <a:srgbClr val="6E747A">
                  <a:alpha val="43000"/>
                </a:srgbClr>
              </a:outerShdw>
            </a:effectLst>
            <a:latin typeface="Aharoni" panose="02010803020104030203" pitchFamily="2" charset="-79"/>
            <a:cs typeface="Aharoni" panose="02010803020104030203" pitchFamily="2" charset="-79"/>
          </a:endParaRPr>
        </a:p>
        <a:p>
          <a:r>
            <a:rPr lang="en-US" sz="2000" b="0" cap="none" spc="0" dirty="0">
              <a:ln w="0"/>
              <a:solidFill>
                <a:schemeClr val="accent6">
                  <a:lumMod val="50000"/>
                </a:schemeClr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Aharoni" panose="02010803020104030203" pitchFamily="2" charset="-79"/>
              <a:cs typeface="Aharoni" panose="02010803020104030203" pitchFamily="2" charset="-79"/>
            </a:rPr>
            <a:t>Interviews</a:t>
          </a:r>
        </a:p>
      </dgm:t>
    </dgm:pt>
    <dgm:pt modelId="{0BF11BE5-A6BD-4A8F-8FBD-85D6AF772FDB}" type="parTrans" cxnId="{2AE60DF0-350C-4151-A8B5-AE2EB229235C}">
      <dgm:prSet/>
      <dgm:spPr/>
      <dgm:t>
        <a:bodyPr/>
        <a:lstStyle/>
        <a:p>
          <a:endParaRPr lang="en-US"/>
        </a:p>
      </dgm:t>
    </dgm:pt>
    <dgm:pt modelId="{96469ADE-CC1A-475E-BC29-937C479536BA}" type="sibTrans" cxnId="{2AE60DF0-350C-4151-A8B5-AE2EB229235C}">
      <dgm:prSet/>
      <dgm:spPr/>
      <dgm:t>
        <a:bodyPr/>
        <a:lstStyle/>
        <a:p>
          <a:endParaRPr lang="en-US"/>
        </a:p>
      </dgm:t>
    </dgm:pt>
    <dgm:pt modelId="{3A564143-2A83-4B5A-9BDC-DD718C35F00C}" type="asst">
      <dgm:prSet phldrT="[Text]" custT="1"/>
      <dgm:spPr/>
      <dgm:t>
        <a:bodyPr/>
        <a:lstStyle/>
        <a:p>
          <a:r>
            <a:rPr lang="en-US" sz="1400" dirty="0">
              <a:latin typeface="Abadi" panose="020B0604020104020204" pitchFamily="34" charset="0"/>
            </a:rPr>
            <a:t>Telephone interviews</a:t>
          </a:r>
        </a:p>
      </dgm:t>
    </dgm:pt>
    <dgm:pt modelId="{249D74CD-339D-4106-9316-3722605185E0}" type="parTrans" cxnId="{445A4E7A-DA9C-4B5D-A3E8-471DB5D3BF61}">
      <dgm:prSet/>
      <dgm:spPr/>
      <dgm:t>
        <a:bodyPr/>
        <a:lstStyle/>
        <a:p>
          <a:endParaRPr lang="en-US"/>
        </a:p>
      </dgm:t>
    </dgm:pt>
    <dgm:pt modelId="{1FE4B864-B501-4DEC-9DA9-9150EAF5618E}" type="sibTrans" cxnId="{445A4E7A-DA9C-4B5D-A3E8-471DB5D3BF61}">
      <dgm:prSet/>
      <dgm:spPr/>
      <dgm:t>
        <a:bodyPr/>
        <a:lstStyle/>
        <a:p>
          <a:endParaRPr lang="en-US"/>
        </a:p>
      </dgm:t>
    </dgm:pt>
    <dgm:pt modelId="{29490085-8752-476D-BFA9-3AF37A632D85}" type="asst">
      <dgm:prSet phldrT="[Text]" custT="1"/>
      <dgm:spPr/>
      <dgm:t>
        <a:bodyPr/>
        <a:lstStyle/>
        <a:p>
          <a:r>
            <a:rPr lang="en-US" sz="1400" dirty="0">
              <a:latin typeface="Abadi" panose="020B0604020104020204" pitchFamily="34" charset="0"/>
            </a:rPr>
            <a:t>Face-to-face interviews</a:t>
          </a:r>
        </a:p>
      </dgm:t>
    </dgm:pt>
    <dgm:pt modelId="{F403235E-6CA4-4388-9884-83EC76450CBA}" type="parTrans" cxnId="{6D49ACD4-0ECC-46AF-92A0-C59F938938A4}">
      <dgm:prSet/>
      <dgm:spPr/>
      <dgm:t>
        <a:bodyPr/>
        <a:lstStyle/>
        <a:p>
          <a:endParaRPr lang="en-US"/>
        </a:p>
      </dgm:t>
    </dgm:pt>
    <dgm:pt modelId="{DE3938FE-657B-43FE-AF09-56FBF382EDA3}" type="sibTrans" cxnId="{6D49ACD4-0ECC-46AF-92A0-C59F938938A4}">
      <dgm:prSet/>
      <dgm:spPr/>
      <dgm:t>
        <a:bodyPr/>
        <a:lstStyle/>
        <a:p>
          <a:endParaRPr lang="en-US"/>
        </a:p>
      </dgm:t>
    </dgm:pt>
    <dgm:pt modelId="{0B2E85B2-AE3B-43F2-B78F-91BDA1A4B823}" type="asst">
      <dgm:prSet phldrT="[Text]" custT="1"/>
      <dgm:spPr/>
      <dgm:t>
        <a:bodyPr/>
        <a:lstStyle/>
        <a:p>
          <a:r>
            <a:rPr lang="en-US" sz="1400" dirty="0">
              <a:latin typeface="Abadi" panose="020B0604020104020204" pitchFamily="34" charset="0"/>
            </a:rPr>
            <a:t>Computer-Assisted Personal Interviewing (CAPI)</a:t>
          </a:r>
        </a:p>
      </dgm:t>
    </dgm:pt>
    <dgm:pt modelId="{2B5879E5-F0AC-4740-AE21-A1A136C04707}" type="parTrans" cxnId="{AECE93BD-E772-497B-A8B6-130B31F840D4}">
      <dgm:prSet/>
      <dgm:spPr/>
      <dgm:t>
        <a:bodyPr/>
        <a:lstStyle/>
        <a:p>
          <a:endParaRPr lang="en-US"/>
        </a:p>
      </dgm:t>
    </dgm:pt>
    <dgm:pt modelId="{EF305B97-05F1-40C9-BFC4-E122217F083D}" type="sibTrans" cxnId="{AECE93BD-E772-497B-A8B6-130B31F840D4}">
      <dgm:prSet/>
      <dgm:spPr/>
      <dgm:t>
        <a:bodyPr/>
        <a:lstStyle/>
        <a:p>
          <a:endParaRPr lang="en-US"/>
        </a:p>
      </dgm:t>
    </dgm:pt>
    <dgm:pt modelId="{5A799E8A-76DD-4728-926A-17F3348CCA35}" type="asst">
      <dgm:prSet phldrT="[Text]" custT="1">
        <dgm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dgm:style>
      </dgm:prSet>
      <dgm:spPr>
        <a:solidFill>
          <a:schemeClr val="accent6">
            <a:lumMod val="40000"/>
            <a:lumOff val="60000"/>
            <a:alpha val="50000"/>
          </a:schemeClr>
        </a:solidFill>
        <a:ln>
          <a:noFill/>
        </a:ln>
      </dgm:spPr>
      <dgm:t>
        <a:bodyPr/>
        <a:lstStyle/>
        <a:p>
          <a:endParaRPr lang="en-US" sz="1600" b="0" cap="none" spc="0" dirty="0">
            <a:ln w="0"/>
            <a:solidFill>
              <a:schemeClr val="accent6">
                <a:lumMod val="50000"/>
              </a:schemeClr>
            </a:solidFill>
            <a:effectLst>
              <a:outerShdw blurRad="38100" dist="25400" dir="5400000" algn="ctr" rotWithShape="0">
                <a:srgbClr val="6E747A">
                  <a:alpha val="43000"/>
                </a:srgbClr>
              </a:outerShdw>
            </a:effectLst>
            <a:latin typeface="Aharoni" panose="02010803020104030203" pitchFamily="2" charset="-79"/>
            <a:cs typeface="Aharoni" panose="02010803020104030203" pitchFamily="2" charset="-79"/>
          </a:endParaRPr>
        </a:p>
        <a:p>
          <a:r>
            <a:rPr lang="en-US" sz="2000" b="0" cap="none" spc="0" dirty="0">
              <a:ln w="0"/>
              <a:solidFill>
                <a:schemeClr val="accent6">
                  <a:lumMod val="50000"/>
                </a:schemeClr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Aharoni" panose="02010803020104030203" pitchFamily="2" charset="-79"/>
              <a:cs typeface="Aharoni" panose="02010803020104030203" pitchFamily="2" charset="-79"/>
            </a:rPr>
            <a:t>Surveys/Questionnaires</a:t>
          </a:r>
        </a:p>
      </dgm:t>
    </dgm:pt>
    <dgm:pt modelId="{B746717C-BFB7-4389-8100-332D104A9A7D}" type="parTrans" cxnId="{3424A4C1-F0E5-48B1-B9AB-CEBB5D878D11}">
      <dgm:prSet/>
      <dgm:spPr/>
      <dgm:t>
        <a:bodyPr/>
        <a:lstStyle/>
        <a:p>
          <a:endParaRPr lang="en-US"/>
        </a:p>
      </dgm:t>
    </dgm:pt>
    <dgm:pt modelId="{1EAF8A92-7D33-4A95-96F5-C1F16E9F064B}" type="sibTrans" cxnId="{3424A4C1-F0E5-48B1-B9AB-CEBB5D878D11}">
      <dgm:prSet/>
      <dgm:spPr/>
      <dgm:t>
        <a:bodyPr/>
        <a:lstStyle/>
        <a:p>
          <a:endParaRPr lang="en-US"/>
        </a:p>
      </dgm:t>
    </dgm:pt>
    <dgm:pt modelId="{FB35F513-82C7-46D1-BC96-7104D2B60E2A}" type="asst">
      <dgm:prSet phldrT="[Text]" custT="1"/>
      <dgm:spPr/>
      <dgm:t>
        <a:bodyPr/>
        <a:lstStyle/>
        <a:p>
          <a:r>
            <a:rPr lang="en-US" sz="1400" dirty="0">
              <a:latin typeface="Abadi" panose="020B0604020104020204" pitchFamily="34" charset="0"/>
            </a:rPr>
            <a:t>Web-based questionnaire</a:t>
          </a:r>
        </a:p>
      </dgm:t>
    </dgm:pt>
    <dgm:pt modelId="{8357FEA9-AAB1-478F-8E36-31CAEB5B1CAA}" type="parTrans" cxnId="{63ECC353-F344-4267-838D-A36919D6D620}">
      <dgm:prSet/>
      <dgm:spPr/>
      <dgm:t>
        <a:bodyPr/>
        <a:lstStyle/>
        <a:p>
          <a:endParaRPr lang="en-US"/>
        </a:p>
      </dgm:t>
    </dgm:pt>
    <dgm:pt modelId="{069F09F5-BF5C-4793-A9F8-D51E03531E16}" type="sibTrans" cxnId="{63ECC353-F344-4267-838D-A36919D6D620}">
      <dgm:prSet/>
      <dgm:spPr/>
      <dgm:t>
        <a:bodyPr/>
        <a:lstStyle/>
        <a:p>
          <a:endParaRPr lang="en-US"/>
        </a:p>
      </dgm:t>
    </dgm:pt>
    <dgm:pt modelId="{7E047654-8DA9-4C46-9C0D-0A82B6C5A181}" type="asst">
      <dgm:prSet phldrT="[Text]" custT="1"/>
      <dgm:spPr/>
      <dgm:t>
        <a:bodyPr/>
        <a:lstStyle/>
        <a:p>
          <a:r>
            <a:rPr lang="en-US" sz="1400" dirty="0">
              <a:latin typeface="Abadi" panose="020B0604020104020204" pitchFamily="34" charset="0"/>
            </a:rPr>
            <a:t>Mail Questionnaire</a:t>
          </a:r>
        </a:p>
      </dgm:t>
    </dgm:pt>
    <dgm:pt modelId="{A5CBF57D-5C59-40CD-8902-926EB480AAB0}" type="parTrans" cxnId="{CD813CEF-1F1E-4AC8-8E88-B0B5569ED6D8}">
      <dgm:prSet/>
      <dgm:spPr/>
      <dgm:t>
        <a:bodyPr/>
        <a:lstStyle/>
        <a:p>
          <a:endParaRPr lang="en-US"/>
        </a:p>
      </dgm:t>
    </dgm:pt>
    <dgm:pt modelId="{39D71DF0-E6EE-4F0B-A0A7-10E465FB3072}" type="sibTrans" cxnId="{CD813CEF-1F1E-4AC8-8E88-B0B5569ED6D8}">
      <dgm:prSet/>
      <dgm:spPr/>
      <dgm:t>
        <a:bodyPr/>
        <a:lstStyle/>
        <a:p>
          <a:endParaRPr lang="en-US"/>
        </a:p>
      </dgm:t>
    </dgm:pt>
    <dgm:pt modelId="{01AF4434-28B8-4EF0-9AF7-558D2EE01DD7}" type="asst">
      <dgm:prSet phldrT="[Text]" custT="1">
        <dgm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dgm:style>
      </dgm:prSet>
      <dgm:spPr>
        <a:solidFill>
          <a:schemeClr val="accent6">
            <a:lumMod val="40000"/>
            <a:lumOff val="60000"/>
            <a:alpha val="50000"/>
          </a:schemeClr>
        </a:solidFill>
        <a:ln>
          <a:noFill/>
        </a:ln>
      </dgm:spPr>
      <dgm:t>
        <a:bodyPr/>
        <a:lstStyle/>
        <a:p>
          <a:endParaRPr lang="en-US" sz="2000" b="0" cap="none" spc="0" dirty="0">
            <a:ln w="0"/>
            <a:solidFill>
              <a:schemeClr val="accent6">
                <a:lumMod val="50000"/>
              </a:schemeClr>
            </a:solidFill>
            <a:effectLst>
              <a:outerShdw blurRad="38100" dist="25400" dir="5400000" algn="ctr" rotWithShape="0">
                <a:srgbClr val="6E747A">
                  <a:alpha val="43000"/>
                </a:srgbClr>
              </a:outerShdw>
            </a:effectLst>
            <a:latin typeface="Aharoni" panose="02010803020104030203" pitchFamily="2" charset="-79"/>
            <a:cs typeface="Aharoni" panose="02010803020104030203" pitchFamily="2" charset="-79"/>
          </a:endParaRPr>
        </a:p>
        <a:p>
          <a:r>
            <a:rPr lang="en-US" sz="2000" b="0" cap="none" spc="0" dirty="0">
              <a:ln w="0"/>
              <a:solidFill>
                <a:schemeClr val="accent6">
                  <a:lumMod val="50000"/>
                </a:schemeClr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Aharoni" panose="02010803020104030203" pitchFamily="2" charset="-79"/>
              <a:cs typeface="Aharoni" panose="02010803020104030203" pitchFamily="2" charset="-79"/>
            </a:rPr>
            <a:t>Observations</a:t>
          </a:r>
        </a:p>
      </dgm:t>
    </dgm:pt>
    <dgm:pt modelId="{316B86F3-9CB4-48B4-A769-B82341A6790B}" type="parTrans" cxnId="{F30C5F8D-6764-440A-A96D-78ED6F01FF86}">
      <dgm:prSet/>
      <dgm:spPr/>
      <dgm:t>
        <a:bodyPr/>
        <a:lstStyle/>
        <a:p>
          <a:endParaRPr lang="en-US"/>
        </a:p>
      </dgm:t>
    </dgm:pt>
    <dgm:pt modelId="{0C1C47C0-7E74-4797-BB76-289F28E7E1AA}" type="sibTrans" cxnId="{F30C5F8D-6764-440A-A96D-78ED6F01FF86}">
      <dgm:prSet/>
      <dgm:spPr/>
      <dgm:t>
        <a:bodyPr/>
        <a:lstStyle/>
        <a:p>
          <a:endParaRPr lang="en-US"/>
        </a:p>
      </dgm:t>
    </dgm:pt>
    <dgm:pt modelId="{E0B99E99-B470-4A09-A116-1F53E47BD941}" type="asst">
      <dgm:prSet phldrT="[Text]" custT="1"/>
      <dgm:spPr/>
      <dgm:t>
        <a:bodyPr/>
        <a:lstStyle/>
        <a:p>
          <a:r>
            <a:rPr lang="en-US" sz="1400" dirty="0">
              <a:latin typeface="Abadi" panose="020B0604020104020204" pitchFamily="34" charset="0"/>
            </a:rPr>
            <a:t>Naturalistic observation</a:t>
          </a:r>
        </a:p>
      </dgm:t>
    </dgm:pt>
    <dgm:pt modelId="{C9801CAC-22BF-427E-9813-B5DE3A944C1F}" type="parTrans" cxnId="{AC3C125F-0CD9-416A-8FFE-E632B3BE53F5}">
      <dgm:prSet/>
      <dgm:spPr/>
      <dgm:t>
        <a:bodyPr/>
        <a:lstStyle/>
        <a:p>
          <a:endParaRPr lang="en-US"/>
        </a:p>
      </dgm:t>
    </dgm:pt>
    <dgm:pt modelId="{08CCCB34-F5E3-4430-87C6-D4C96F57B98A}" type="sibTrans" cxnId="{AC3C125F-0CD9-416A-8FFE-E632B3BE53F5}">
      <dgm:prSet/>
      <dgm:spPr/>
      <dgm:t>
        <a:bodyPr/>
        <a:lstStyle/>
        <a:p>
          <a:endParaRPr lang="en-US"/>
        </a:p>
      </dgm:t>
    </dgm:pt>
    <dgm:pt modelId="{66AEB3A6-B170-411A-B4F4-DD050FF7CCEB}" type="asst">
      <dgm:prSet phldrT="[Text]" custT="1"/>
      <dgm:spPr/>
      <dgm:t>
        <a:bodyPr/>
        <a:lstStyle/>
        <a:p>
          <a:r>
            <a:rPr lang="en-US" sz="1400" dirty="0">
              <a:latin typeface="Abadi" panose="020B0604020104020204" pitchFamily="34" charset="0"/>
            </a:rPr>
            <a:t>Structured observation</a:t>
          </a:r>
        </a:p>
      </dgm:t>
    </dgm:pt>
    <dgm:pt modelId="{9A20963F-5B9F-4ED1-879B-5B6C7F297BCA}" type="parTrans" cxnId="{85B0F9AD-E50F-415D-84FA-4E40BCCD13BC}">
      <dgm:prSet/>
      <dgm:spPr/>
      <dgm:t>
        <a:bodyPr/>
        <a:lstStyle/>
        <a:p>
          <a:endParaRPr lang="en-US"/>
        </a:p>
      </dgm:t>
    </dgm:pt>
    <dgm:pt modelId="{72FD0605-490F-496E-B6A5-E5D6E21916A4}" type="sibTrans" cxnId="{85B0F9AD-E50F-415D-84FA-4E40BCCD13BC}">
      <dgm:prSet/>
      <dgm:spPr/>
      <dgm:t>
        <a:bodyPr/>
        <a:lstStyle/>
        <a:p>
          <a:endParaRPr lang="en-US"/>
        </a:p>
      </dgm:t>
    </dgm:pt>
    <dgm:pt modelId="{8BB8E164-8A32-4EAC-B81F-F7614AACF556}" type="asst">
      <dgm:prSet phldrT="[Text]" custT="1">
        <dgm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dgm:style>
      </dgm:prSet>
      <dgm:spPr>
        <a:solidFill>
          <a:schemeClr val="accent6">
            <a:lumMod val="40000"/>
            <a:lumOff val="60000"/>
            <a:alpha val="50000"/>
          </a:schemeClr>
        </a:solidFill>
        <a:ln>
          <a:noFill/>
        </a:ln>
      </dgm:spPr>
      <dgm:t>
        <a:bodyPr/>
        <a:lstStyle/>
        <a:p>
          <a:endParaRPr lang="en-US" sz="2000" b="0" cap="none" spc="0" dirty="0">
            <a:ln w="0"/>
            <a:solidFill>
              <a:schemeClr val="accent6">
                <a:lumMod val="50000"/>
              </a:schemeClr>
            </a:solidFill>
            <a:effectLst>
              <a:outerShdw blurRad="38100" dist="25400" dir="5400000" algn="ctr" rotWithShape="0">
                <a:srgbClr val="6E747A">
                  <a:alpha val="43000"/>
                </a:srgbClr>
              </a:outerShdw>
            </a:effectLst>
            <a:latin typeface="Aharoni" panose="02010803020104030203" pitchFamily="2" charset="-79"/>
            <a:cs typeface="Aharoni" panose="02010803020104030203" pitchFamily="2" charset="-79"/>
          </a:endParaRPr>
        </a:p>
        <a:p>
          <a:r>
            <a:rPr lang="en-US" sz="2000" b="0" cap="none" spc="0" dirty="0">
              <a:ln w="0"/>
              <a:solidFill>
                <a:schemeClr val="accent6">
                  <a:lumMod val="50000"/>
                </a:schemeClr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Aharoni" panose="02010803020104030203" pitchFamily="2" charset="-79"/>
              <a:cs typeface="Aharoni" panose="02010803020104030203" pitchFamily="2" charset="-79"/>
            </a:rPr>
            <a:t>Document Review</a:t>
          </a:r>
        </a:p>
      </dgm:t>
    </dgm:pt>
    <dgm:pt modelId="{353F2D64-B9DF-4634-8626-4025C301D6DD}" type="parTrans" cxnId="{545953AC-CECB-4DE7-9A3D-A7D388460B50}">
      <dgm:prSet/>
      <dgm:spPr/>
      <dgm:t>
        <a:bodyPr/>
        <a:lstStyle/>
        <a:p>
          <a:endParaRPr lang="en-US"/>
        </a:p>
      </dgm:t>
    </dgm:pt>
    <dgm:pt modelId="{9435B0EE-147A-4A22-BE81-D40A305A65DF}" type="sibTrans" cxnId="{545953AC-CECB-4DE7-9A3D-A7D388460B50}">
      <dgm:prSet/>
      <dgm:spPr/>
      <dgm:t>
        <a:bodyPr/>
        <a:lstStyle/>
        <a:p>
          <a:endParaRPr lang="en-US"/>
        </a:p>
      </dgm:t>
    </dgm:pt>
    <dgm:pt modelId="{8CFD423B-6656-484A-B681-4CC164724728}" type="asst">
      <dgm:prSet phldrT="[Text]" custT="1"/>
      <dgm:spPr/>
      <dgm:t>
        <a:bodyPr/>
        <a:lstStyle/>
        <a:p>
          <a:r>
            <a:rPr lang="en-US" sz="1400" dirty="0">
              <a:latin typeface="Abadi" panose="020B0604020104020204" pitchFamily="34" charset="0"/>
            </a:rPr>
            <a:t>Public Records</a:t>
          </a:r>
        </a:p>
      </dgm:t>
    </dgm:pt>
    <dgm:pt modelId="{268DC922-A021-4FA9-AF46-BB0635E6C0F0}" type="parTrans" cxnId="{492B6B90-8C60-4A8A-A378-0D506ECAB03B}">
      <dgm:prSet/>
      <dgm:spPr/>
      <dgm:t>
        <a:bodyPr/>
        <a:lstStyle/>
        <a:p>
          <a:endParaRPr lang="en-US"/>
        </a:p>
      </dgm:t>
    </dgm:pt>
    <dgm:pt modelId="{71287BB5-E8F7-479B-9D9A-69051089E04D}" type="sibTrans" cxnId="{492B6B90-8C60-4A8A-A378-0D506ECAB03B}">
      <dgm:prSet/>
      <dgm:spPr/>
      <dgm:t>
        <a:bodyPr/>
        <a:lstStyle/>
        <a:p>
          <a:endParaRPr lang="en-US"/>
        </a:p>
      </dgm:t>
    </dgm:pt>
    <dgm:pt modelId="{3C1508FB-D0B1-453B-AF9F-D36621903756}" type="asst">
      <dgm:prSet phldrT="[Text]" custT="1"/>
      <dgm:spPr/>
      <dgm:t>
        <a:bodyPr/>
        <a:lstStyle/>
        <a:p>
          <a:r>
            <a:rPr lang="en-US" sz="1400" dirty="0">
              <a:latin typeface="Abadi" panose="020B0604020104020204" pitchFamily="34" charset="0"/>
            </a:rPr>
            <a:t>Personal Documents</a:t>
          </a:r>
        </a:p>
      </dgm:t>
    </dgm:pt>
    <dgm:pt modelId="{3710B9FE-F20C-4158-AACB-7D04F8D175BE}" type="parTrans" cxnId="{0616D2A0-EA4D-4AAA-A702-907800849CCB}">
      <dgm:prSet/>
      <dgm:spPr/>
      <dgm:t>
        <a:bodyPr/>
        <a:lstStyle/>
        <a:p>
          <a:endParaRPr lang="en-US"/>
        </a:p>
      </dgm:t>
    </dgm:pt>
    <dgm:pt modelId="{8495540E-AE65-46C1-B449-AEF3D5B326B5}" type="sibTrans" cxnId="{0616D2A0-EA4D-4AAA-A702-907800849CCB}">
      <dgm:prSet/>
      <dgm:spPr/>
      <dgm:t>
        <a:bodyPr/>
        <a:lstStyle/>
        <a:p>
          <a:endParaRPr lang="en-US"/>
        </a:p>
      </dgm:t>
    </dgm:pt>
    <dgm:pt modelId="{F23EC5D4-77EC-4B44-9820-A57BD0105951}" type="asst">
      <dgm:prSet phldrT="[Text]" custT="1"/>
      <dgm:spPr/>
      <dgm:t>
        <a:bodyPr/>
        <a:lstStyle/>
        <a:p>
          <a:r>
            <a:rPr lang="en-US" sz="1400" dirty="0">
              <a:latin typeface="Abadi" panose="020B0604020104020204" pitchFamily="34" charset="0"/>
            </a:rPr>
            <a:t>Physical Evidence</a:t>
          </a:r>
        </a:p>
      </dgm:t>
    </dgm:pt>
    <dgm:pt modelId="{558B8B16-E87D-4A6F-A8E8-D764F3379E55}" type="parTrans" cxnId="{21B1F79D-A308-430E-8BDA-31041B764BD6}">
      <dgm:prSet/>
      <dgm:spPr/>
      <dgm:t>
        <a:bodyPr/>
        <a:lstStyle/>
        <a:p>
          <a:endParaRPr lang="en-US"/>
        </a:p>
      </dgm:t>
    </dgm:pt>
    <dgm:pt modelId="{85BCD38D-403F-454C-A9D8-B4BED92A7886}" type="sibTrans" cxnId="{21B1F79D-A308-430E-8BDA-31041B764BD6}">
      <dgm:prSet/>
      <dgm:spPr/>
      <dgm:t>
        <a:bodyPr/>
        <a:lstStyle/>
        <a:p>
          <a:endParaRPr lang="en-US"/>
        </a:p>
      </dgm:t>
    </dgm:pt>
    <dgm:pt modelId="{5A1EDBB3-ECB1-4698-86E1-8A11E3D7CA67}" type="pres">
      <dgm:prSet presAssocID="{1E7EFA10-652E-4083-86B4-C10C59F62B5D}" presName="vert0" presStyleCnt="0">
        <dgm:presLayoutVars>
          <dgm:dir/>
          <dgm:animOne val="branch"/>
          <dgm:animLvl val="lvl"/>
        </dgm:presLayoutVars>
      </dgm:prSet>
      <dgm:spPr/>
    </dgm:pt>
    <dgm:pt modelId="{747DA117-6177-4EDD-A778-9A59D51E5E11}" type="pres">
      <dgm:prSet presAssocID="{9D4D47E9-0F81-42A4-83BD-0925F26766B7}" presName="thickLine" presStyleLbl="alignNode1" presStyleIdx="0" presStyleCnt="1"/>
      <dgm:spPr/>
    </dgm:pt>
    <dgm:pt modelId="{9B975DCD-7CA4-4BB9-A563-EE97664C0B92}" type="pres">
      <dgm:prSet presAssocID="{9D4D47E9-0F81-42A4-83BD-0925F26766B7}" presName="horz1" presStyleCnt="0"/>
      <dgm:spPr/>
    </dgm:pt>
    <dgm:pt modelId="{D21079AE-BBC0-44A7-AF08-A6A48725C157}" type="pres">
      <dgm:prSet presAssocID="{9D4D47E9-0F81-42A4-83BD-0925F26766B7}" presName="tx1" presStyleLbl="revTx" presStyleIdx="0" presStyleCnt="20" custScaleX="83824"/>
      <dgm:spPr/>
    </dgm:pt>
    <dgm:pt modelId="{D513FE72-4969-4561-BC02-B412A52ACE75}" type="pres">
      <dgm:prSet presAssocID="{9D4D47E9-0F81-42A4-83BD-0925F26766B7}" presName="vert1" presStyleCnt="0"/>
      <dgm:spPr/>
    </dgm:pt>
    <dgm:pt modelId="{43EA578B-413E-458E-98A8-B9043F3437A8}" type="pres">
      <dgm:prSet presAssocID="{569F7034-0188-470F-966D-84D217807F38}" presName="vertSpace2a" presStyleCnt="0"/>
      <dgm:spPr/>
    </dgm:pt>
    <dgm:pt modelId="{6FA096CC-3EC8-4B4D-93EE-4EE17CEB4E39}" type="pres">
      <dgm:prSet presAssocID="{569F7034-0188-470F-966D-84D217807F38}" presName="horz2" presStyleCnt="0"/>
      <dgm:spPr/>
    </dgm:pt>
    <dgm:pt modelId="{B685A351-44EB-44A6-A827-728B608C74DA}" type="pres">
      <dgm:prSet presAssocID="{569F7034-0188-470F-966D-84D217807F38}" presName="horzSpace2" presStyleCnt="0"/>
      <dgm:spPr/>
    </dgm:pt>
    <dgm:pt modelId="{C2B32DC1-D2CD-4071-A16F-4B93ED9EBD42}" type="pres">
      <dgm:prSet presAssocID="{569F7034-0188-470F-966D-84D217807F38}" presName="tx2" presStyleLbl="revTx" presStyleIdx="1" presStyleCnt="20" custScaleX="72498"/>
      <dgm:spPr/>
    </dgm:pt>
    <dgm:pt modelId="{90FB7075-4420-498E-BD14-74C755FD275B}" type="pres">
      <dgm:prSet presAssocID="{569F7034-0188-470F-966D-84D217807F38}" presName="vert2" presStyleCnt="0"/>
      <dgm:spPr/>
    </dgm:pt>
    <dgm:pt modelId="{C397877C-DB51-4BB3-8D8F-8796AE0E825B}" type="pres">
      <dgm:prSet presAssocID="{70359744-9195-4547-897F-C7EE56E8426B}" presName="horz3" presStyleCnt="0"/>
      <dgm:spPr/>
    </dgm:pt>
    <dgm:pt modelId="{297958D2-3FEE-4BC7-81A9-E5350090DE34}" type="pres">
      <dgm:prSet presAssocID="{70359744-9195-4547-897F-C7EE56E8426B}" presName="horzSpace3" presStyleCnt="0"/>
      <dgm:spPr/>
    </dgm:pt>
    <dgm:pt modelId="{2BD8DD90-C740-4333-99A1-61F329D421DB}" type="pres">
      <dgm:prSet presAssocID="{70359744-9195-4547-897F-C7EE56E8426B}" presName="tx3" presStyleLbl="revTx" presStyleIdx="2" presStyleCnt="20" custLinFactNeighborY="-21570"/>
      <dgm:spPr/>
    </dgm:pt>
    <dgm:pt modelId="{6A37EDDB-9A82-40B0-8525-003B94813D49}" type="pres">
      <dgm:prSet presAssocID="{70359744-9195-4547-897F-C7EE56E8426B}" presName="vert3" presStyleCnt="0"/>
      <dgm:spPr/>
    </dgm:pt>
    <dgm:pt modelId="{87F07B25-3926-436D-8771-D9D556062B82}" type="pres">
      <dgm:prSet presAssocID="{FA3CB215-F30D-4613-B240-F0E5206131D2}" presName="thinLine3" presStyleLbl="callout" presStyleIdx="0" presStyleCnt="14"/>
      <dgm:spPr/>
    </dgm:pt>
    <dgm:pt modelId="{E0FC26D7-8DFE-4F20-AA67-76813FE9B625}" type="pres">
      <dgm:prSet presAssocID="{DA2BB356-CD66-41BB-B09A-3895B41F0E38}" presName="horz3" presStyleCnt="0"/>
      <dgm:spPr/>
    </dgm:pt>
    <dgm:pt modelId="{92A0F30B-50D9-4294-88B2-B5F08E28E390}" type="pres">
      <dgm:prSet presAssocID="{DA2BB356-CD66-41BB-B09A-3895B41F0E38}" presName="horzSpace3" presStyleCnt="0"/>
      <dgm:spPr/>
    </dgm:pt>
    <dgm:pt modelId="{290A54BC-1D35-4903-BC86-A46B640E4386}" type="pres">
      <dgm:prSet presAssocID="{DA2BB356-CD66-41BB-B09A-3895B41F0E38}" presName="tx3" presStyleLbl="revTx" presStyleIdx="3" presStyleCnt="20" custLinFactNeighborY="-21570"/>
      <dgm:spPr/>
    </dgm:pt>
    <dgm:pt modelId="{5B74988D-6295-4990-8A9F-6ADD27F69FB3}" type="pres">
      <dgm:prSet presAssocID="{DA2BB356-CD66-41BB-B09A-3895B41F0E38}" presName="vert3" presStyleCnt="0"/>
      <dgm:spPr/>
    </dgm:pt>
    <dgm:pt modelId="{322E2A83-587F-4C9A-9A46-93E691B97015}" type="pres">
      <dgm:prSet presAssocID="{22524969-6FD3-4E87-B4D5-37CBE2C04139}" presName="thinLine3" presStyleLbl="callout" presStyleIdx="1" presStyleCnt="14"/>
      <dgm:spPr/>
    </dgm:pt>
    <dgm:pt modelId="{07A85129-128B-45F9-9902-EF923F871277}" type="pres">
      <dgm:prSet presAssocID="{1F846A65-1D9C-480F-9CE0-5A8B7F2F0DAF}" presName="horz3" presStyleCnt="0"/>
      <dgm:spPr/>
    </dgm:pt>
    <dgm:pt modelId="{6BF5474C-60EE-4C46-9B95-D671A80AC4E8}" type="pres">
      <dgm:prSet presAssocID="{1F846A65-1D9C-480F-9CE0-5A8B7F2F0DAF}" presName="horzSpace3" presStyleCnt="0"/>
      <dgm:spPr/>
    </dgm:pt>
    <dgm:pt modelId="{9484D8E9-F3FC-44A4-83F4-D840A39E2019}" type="pres">
      <dgm:prSet presAssocID="{1F846A65-1D9C-480F-9CE0-5A8B7F2F0DAF}" presName="tx3" presStyleLbl="revTx" presStyleIdx="4" presStyleCnt="20" custLinFactNeighborY="-21570"/>
      <dgm:spPr/>
    </dgm:pt>
    <dgm:pt modelId="{922D95BC-A369-45EC-A40A-6355C565B6C8}" type="pres">
      <dgm:prSet presAssocID="{1F846A65-1D9C-480F-9CE0-5A8B7F2F0DAF}" presName="vert3" presStyleCnt="0"/>
      <dgm:spPr/>
    </dgm:pt>
    <dgm:pt modelId="{4C2802FE-9E3E-4FD0-887E-2A0A3768B520}" type="pres">
      <dgm:prSet presAssocID="{7A9854A8-5B74-47FC-8E55-1781244D9589}" presName="thinLine3" presStyleLbl="callout" presStyleIdx="2" presStyleCnt="14"/>
      <dgm:spPr/>
    </dgm:pt>
    <dgm:pt modelId="{F29C63A0-EC9D-4D0A-8664-DDBDD8D2DA97}" type="pres">
      <dgm:prSet presAssocID="{E3050613-11DE-4096-A2F0-688A3E129D5F}" presName="horz3" presStyleCnt="0"/>
      <dgm:spPr/>
    </dgm:pt>
    <dgm:pt modelId="{C26991EF-EE75-4A0F-A853-D6F750C35DE4}" type="pres">
      <dgm:prSet presAssocID="{E3050613-11DE-4096-A2F0-688A3E129D5F}" presName="horzSpace3" presStyleCnt="0"/>
      <dgm:spPr/>
    </dgm:pt>
    <dgm:pt modelId="{FBBF3D95-0135-4EF2-A9C3-5B5758E221AE}" type="pres">
      <dgm:prSet presAssocID="{E3050613-11DE-4096-A2F0-688A3E129D5F}" presName="tx3" presStyleLbl="revTx" presStyleIdx="5" presStyleCnt="20" custLinFactNeighborY="-21570"/>
      <dgm:spPr/>
    </dgm:pt>
    <dgm:pt modelId="{2D258F3A-9C36-41EB-AEE0-B31B1A01AEA0}" type="pres">
      <dgm:prSet presAssocID="{E3050613-11DE-4096-A2F0-688A3E129D5F}" presName="vert3" presStyleCnt="0"/>
      <dgm:spPr/>
    </dgm:pt>
    <dgm:pt modelId="{2C5D83CC-B47F-4839-BA67-DEC9385B1F76}" type="pres">
      <dgm:prSet presAssocID="{569F7034-0188-470F-966D-84D217807F38}" presName="thinLine2b" presStyleLbl="callout" presStyleIdx="3" presStyleCnt="14"/>
      <dgm:spPr/>
    </dgm:pt>
    <dgm:pt modelId="{D38D583C-9373-4F30-BE52-E92A899F35B4}" type="pres">
      <dgm:prSet presAssocID="{569F7034-0188-470F-966D-84D217807F38}" presName="vertSpace2b" presStyleCnt="0"/>
      <dgm:spPr/>
    </dgm:pt>
    <dgm:pt modelId="{FB135CA8-6AD8-4980-87E2-930FAC92C3F1}" type="pres">
      <dgm:prSet presAssocID="{CCE14D9B-8CC5-4C92-AD08-9F0939D2C0B1}" presName="horz2" presStyleCnt="0"/>
      <dgm:spPr/>
    </dgm:pt>
    <dgm:pt modelId="{110BE5A1-46CE-43BE-A002-C8123F5B6AFB}" type="pres">
      <dgm:prSet presAssocID="{CCE14D9B-8CC5-4C92-AD08-9F0939D2C0B1}" presName="horzSpace2" presStyleCnt="0"/>
      <dgm:spPr/>
    </dgm:pt>
    <dgm:pt modelId="{1F88C9B4-ACB1-4788-A2E2-5EBBB7306AD4}" type="pres">
      <dgm:prSet presAssocID="{CCE14D9B-8CC5-4C92-AD08-9F0939D2C0B1}" presName="tx2" presStyleLbl="revTx" presStyleIdx="6" presStyleCnt="20" custScaleX="45760"/>
      <dgm:spPr/>
    </dgm:pt>
    <dgm:pt modelId="{C9AF979D-5BC5-4F1A-936C-1E6805C36277}" type="pres">
      <dgm:prSet presAssocID="{CCE14D9B-8CC5-4C92-AD08-9F0939D2C0B1}" presName="vert2" presStyleCnt="0"/>
      <dgm:spPr/>
    </dgm:pt>
    <dgm:pt modelId="{4C39E241-32F9-4D0A-8642-B4DE7C2A1734}" type="pres">
      <dgm:prSet presAssocID="{3A564143-2A83-4B5A-9BDC-DD718C35F00C}" presName="horz3" presStyleCnt="0"/>
      <dgm:spPr/>
    </dgm:pt>
    <dgm:pt modelId="{7FA3090B-80F0-4982-9D8B-CB67C1D54D02}" type="pres">
      <dgm:prSet presAssocID="{3A564143-2A83-4B5A-9BDC-DD718C35F00C}" presName="horzSpace3" presStyleCnt="0"/>
      <dgm:spPr/>
    </dgm:pt>
    <dgm:pt modelId="{23C22D2A-E717-431D-8DE5-6F069AB635D2}" type="pres">
      <dgm:prSet presAssocID="{3A564143-2A83-4B5A-9BDC-DD718C35F00C}" presName="tx3" presStyleLbl="revTx" presStyleIdx="7" presStyleCnt="20"/>
      <dgm:spPr/>
    </dgm:pt>
    <dgm:pt modelId="{76FA2F65-7FA5-41E8-8C33-937B7FA39A74}" type="pres">
      <dgm:prSet presAssocID="{3A564143-2A83-4B5A-9BDC-DD718C35F00C}" presName="vert3" presStyleCnt="0"/>
      <dgm:spPr/>
    </dgm:pt>
    <dgm:pt modelId="{274558CF-D12B-4157-977F-C18928BB6A61}" type="pres">
      <dgm:prSet presAssocID="{1FE4B864-B501-4DEC-9DA9-9150EAF5618E}" presName="thinLine3" presStyleLbl="callout" presStyleIdx="4" presStyleCnt="14"/>
      <dgm:spPr/>
    </dgm:pt>
    <dgm:pt modelId="{1B94EBF0-4F23-4F75-8653-6E173D3CE7C6}" type="pres">
      <dgm:prSet presAssocID="{29490085-8752-476D-BFA9-3AF37A632D85}" presName="horz3" presStyleCnt="0"/>
      <dgm:spPr/>
    </dgm:pt>
    <dgm:pt modelId="{801BFE79-B395-4834-ABA7-DEAB2F709802}" type="pres">
      <dgm:prSet presAssocID="{29490085-8752-476D-BFA9-3AF37A632D85}" presName="horzSpace3" presStyleCnt="0"/>
      <dgm:spPr/>
    </dgm:pt>
    <dgm:pt modelId="{D2DFD5E4-40AA-488F-A80C-DB44BCE682B3}" type="pres">
      <dgm:prSet presAssocID="{29490085-8752-476D-BFA9-3AF37A632D85}" presName="tx3" presStyleLbl="revTx" presStyleIdx="8" presStyleCnt="20"/>
      <dgm:spPr/>
    </dgm:pt>
    <dgm:pt modelId="{F66460DC-9919-4E95-AC0F-09C0FF58E118}" type="pres">
      <dgm:prSet presAssocID="{29490085-8752-476D-BFA9-3AF37A632D85}" presName="vert3" presStyleCnt="0"/>
      <dgm:spPr/>
    </dgm:pt>
    <dgm:pt modelId="{32B9783D-075E-4B1B-A8EC-8C4772EC98D6}" type="pres">
      <dgm:prSet presAssocID="{DE3938FE-657B-43FE-AF09-56FBF382EDA3}" presName="thinLine3" presStyleLbl="callout" presStyleIdx="5" presStyleCnt="14"/>
      <dgm:spPr/>
    </dgm:pt>
    <dgm:pt modelId="{541E75F4-50EC-4362-BB06-D9D5A82F18B3}" type="pres">
      <dgm:prSet presAssocID="{0B2E85B2-AE3B-43F2-B78F-91BDA1A4B823}" presName="horz3" presStyleCnt="0"/>
      <dgm:spPr/>
    </dgm:pt>
    <dgm:pt modelId="{EC8D4C6C-B023-4220-A829-3A45DB0E1A21}" type="pres">
      <dgm:prSet presAssocID="{0B2E85B2-AE3B-43F2-B78F-91BDA1A4B823}" presName="horzSpace3" presStyleCnt="0"/>
      <dgm:spPr/>
    </dgm:pt>
    <dgm:pt modelId="{A017A0C3-B018-435A-B652-D03707A928C5}" type="pres">
      <dgm:prSet presAssocID="{0B2E85B2-AE3B-43F2-B78F-91BDA1A4B823}" presName="tx3" presStyleLbl="revTx" presStyleIdx="9" presStyleCnt="20"/>
      <dgm:spPr/>
    </dgm:pt>
    <dgm:pt modelId="{0302A4A8-BD79-4AF0-B035-372500A6CAC0}" type="pres">
      <dgm:prSet presAssocID="{0B2E85B2-AE3B-43F2-B78F-91BDA1A4B823}" presName="vert3" presStyleCnt="0"/>
      <dgm:spPr/>
    </dgm:pt>
    <dgm:pt modelId="{1F9C2107-ABC9-479D-B784-6DF19AFFE1EE}" type="pres">
      <dgm:prSet presAssocID="{CCE14D9B-8CC5-4C92-AD08-9F0939D2C0B1}" presName="thinLine2b" presStyleLbl="callout" presStyleIdx="6" presStyleCnt="14"/>
      <dgm:spPr/>
    </dgm:pt>
    <dgm:pt modelId="{5B974830-2B50-4CFE-85D9-0470FA50F382}" type="pres">
      <dgm:prSet presAssocID="{CCE14D9B-8CC5-4C92-AD08-9F0939D2C0B1}" presName="vertSpace2b" presStyleCnt="0"/>
      <dgm:spPr/>
    </dgm:pt>
    <dgm:pt modelId="{86C9D467-0610-43B9-91B7-789432864FAA}" type="pres">
      <dgm:prSet presAssocID="{5A799E8A-76DD-4728-926A-17F3348CCA35}" presName="horz2" presStyleCnt="0"/>
      <dgm:spPr/>
    </dgm:pt>
    <dgm:pt modelId="{258A66EB-9C88-4DEC-AD4C-A93E4CF4FDEE}" type="pres">
      <dgm:prSet presAssocID="{5A799E8A-76DD-4728-926A-17F3348CCA35}" presName="horzSpace2" presStyleCnt="0"/>
      <dgm:spPr/>
    </dgm:pt>
    <dgm:pt modelId="{9954335C-7C94-45B9-9E85-C69A56A978EA}" type="pres">
      <dgm:prSet presAssocID="{5A799E8A-76DD-4728-926A-17F3348CCA35}" presName="tx2" presStyleLbl="revTx" presStyleIdx="10" presStyleCnt="20" custScaleX="77082"/>
      <dgm:spPr/>
    </dgm:pt>
    <dgm:pt modelId="{DD45185C-ECBB-4379-B9CE-602B2715583F}" type="pres">
      <dgm:prSet presAssocID="{5A799E8A-76DD-4728-926A-17F3348CCA35}" presName="vert2" presStyleCnt="0"/>
      <dgm:spPr/>
    </dgm:pt>
    <dgm:pt modelId="{F0CD1938-89C4-4A7F-B169-1AD242DB90D3}" type="pres">
      <dgm:prSet presAssocID="{FB35F513-82C7-46D1-BC96-7104D2B60E2A}" presName="horz3" presStyleCnt="0"/>
      <dgm:spPr/>
    </dgm:pt>
    <dgm:pt modelId="{4511AFD6-1F14-4567-8377-08079BB54610}" type="pres">
      <dgm:prSet presAssocID="{FB35F513-82C7-46D1-BC96-7104D2B60E2A}" presName="horzSpace3" presStyleCnt="0"/>
      <dgm:spPr/>
    </dgm:pt>
    <dgm:pt modelId="{456BFF1B-F54D-4252-86EE-D5EFD1B27EC3}" type="pres">
      <dgm:prSet presAssocID="{FB35F513-82C7-46D1-BC96-7104D2B60E2A}" presName="tx3" presStyleLbl="revTx" presStyleIdx="11" presStyleCnt="20"/>
      <dgm:spPr/>
    </dgm:pt>
    <dgm:pt modelId="{5BF58C33-C529-4A48-BCF2-5452C83BA8E4}" type="pres">
      <dgm:prSet presAssocID="{FB35F513-82C7-46D1-BC96-7104D2B60E2A}" presName="vert3" presStyleCnt="0"/>
      <dgm:spPr/>
    </dgm:pt>
    <dgm:pt modelId="{F343167A-66AD-4822-BF77-DDFEA0D2BA50}" type="pres">
      <dgm:prSet presAssocID="{069F09F5-BF5C-4793-A9F8-D51E03531E16}" presName="thinLine3" presStyleLbl="callout" presStyleIdx="7" presStyleCnt="14"/>
      <dgm:spPr/>
    </dgm:pt>
    <dgm:pt modelId="{4EC5E217-53E2-48A0-B47C-C44916ADEED4}" type="pres">
      <dgm:prSet presAssocID="{7E047654-8DA9-4C46-9C0D-0A82B6C5A181}" presName="horz3" presStyleCnt="0"/>
      <dgm:spPr/>
    </dgm:pt>
    <dgm:pt modelId="{5A5A75D8-23F1-4193-902F-BA5156A760A1}" type="pres">
      <dgm:prSet presAssocID="{7E047654-8DA9-4C46-9C0D-0A82B6C5A181}" presName="horzSpace3" presStyleCnt="0"/>
      <dgm:spPr/>
    </dgm:pt>
    <dgm:pt modelId="{F863C2CB-30B0-4761-B8A1-4E53C4301E24}" type="pres">
      <dgm:prSet presAssocID="{7E047654-8DA9-4C46-9C0D-0A82B6C5A181}" presName="tx3" presStyleLbl="revTx" presStyleIdx="12" presStyleCnt="20"/>
      <dgm:spPr/>
    </dgm:pt>
    <dgm:pt modelId="{CF4B493F-68DE-46F9-BD27-DBD7760DA483}" type="pres">
      <dgm:prSet presAssocID="{7E047654-8DA9-4C46-9C0D-0A82B6C5A181}" presName="vert3" presStyleCnt="0"/>
      <dgm:spPr/>
    </dgm:pt>
    <dgm:pt modelId="{57CAAB97-6DDC-4CCA-B2B3-2084701854E6}" type="pres">
      <dgm:prSet presAssocID="{5A799E8A-76DD-4728-926A-17F3348CCA35}" presName="thinLine2b" presStyleLbl="callout" presStyleIdx="8" presStyleCnt="14"/>
      <dgm:spPr/>
    </dgm:pt>
    <dgm:pt modelId="{939084CA-ACB3-491A-B0D6-D17A0542BF84}" type="pres">
      <dgm:prSet presAssocID="{5A799E8A-76DD-4728-926A-17F3348CCA35}" presName="vertSpace2b" presStyleCnt="0"/>
      <dgm:spPr/>
    </dgm:pt>
    <dgm:pt modelId="{CD087912-20E5-482D-84B8-26165E4F0897}" type="pres">
      <dgm:prSet presAssocID="{01AF4434-28B8-4EF0-9AF7-558D2EE01DD7}" presName="horz2" presStyleCnt="0"/>
      <dgm:spPr/>
    </dgm:pt>
    <dgm:pt modelId="{17292446-653A-44BC-9E45-06E357C98C2C}" type="pres">
      <dgm:prSet presAssocID="{01AF4434-28B8-4EF0-9AF7-558D2EE01DD7}" presName="horzSpace2" presStyleCnt="0"/>
      <dgm:spPr/>
    </dgm:pt>
    <dgm:pt modelId="{6311B744-62B3-4DD0-9656-D4846A6F1333}" type="pres">
      <dgm:prSet presAssocID="{01AF4434-28B8-4EF0-9AF7-558D2EE01DD7}" presName="tx2" presStyleLbl="revTx" presStyleIdx="13" presStyleCnt="20" custScaleX="46524"/>
      <dgm:spPr/>
    </dgm:pt>
    <dgm:pt modelId="{4434CBFE-006C-4CDD-ADFA-EDF3BF94B0BC}" type="pres">
      <dgm:prSet presAssocID="{01AF4434-28B8-4EF0-9AF7-558D2EE01DD7}" presName="vert2" presStyleCnt="0"/>
      <dgm:spPr/>
    </dgm:pt>
    <dgm:pt modelId="{F3929608-5942-4C4B-8238-D47E194D28B7}" type="pres">
      <dgm:prSet presAssocID="{E0B99E99-B470-4A09-A116-1F53E47BD941}" presName="horz3" presStyleCnt="0"/>
      <dgm:spPr/>
    </dgm:pt>
    <dgm:pt modelId="{EE7F19DA-8784-4C97-BB0B-B53E1733BBE3}" type="pres">
      <dgm:prSet presAssocID="{E0B99E99-B470-4A09-A116-1F53E47BD941}" presName="horzSpace3" presStyleCnt="0"/>
      <dgm:spPr/>
    </dgm:pt>
    <dgm:pt modelId="{2BDB4BBE-F1AA-4D00-B3F7-76072472A41F}" type="pres">
      <dgm:prSet presAssocID="{E0B99E99-B470-4A09-A116-1F53E47BD941}" presName="tx3" presStyleLbl="revTx" presStyleIdx="14" presStyleCnt="20"/>
      <dgm:spPr/>
    </dgm:pt>
    <dgm:pt modelId="{D1C737BB-D756-4A38-BF83-674C6DF7882A}" type="pres">
      <dgm:prSet presAssocID="{E0B99E99-B470-4A09-A116-1F53E47BD941}" presName="vert3" presStyleCnt="0"/>
      <dgm:spPr/>
    </dgm:pt>
    <dgm:pt modelId="{AA9ABA64-2952-4305-A1C2-8F6D33846827}" type="pres">
      <dgm:prSet presAssocID="{08CCCB34-F5E3-4430-87C6-D4C96F57B98A}" presName="thinLine3" presStyleLbl="callout" presStyleIdx="9" presStyleCnt="14"/>
      <dgm:spPr/>
    </dgm:pt>
    <dgm:pt modelId="{75A118BF-041B-49C0-812B-68B67433FB1C}" type="pres">
      <dgm:prSet presAssocID="{66AEB3A6-B170-411A-B4F4-DD050FF7CCEB}" presName="horz3" presStyleCnt="0"/>
      <dgm:spPr/>
    </dgm:pt>
    <dgm:pt modelId="{C2DADAE0-4E9C-494E-BD20-DFF142D9B67F}" type="pres">
      <dgm:prSet presAssocID="{66AEB3A6-B170-411A-B4F4-DD050FF7CCEB}" presName="horzSpace3" presStyleCnt="0"/>
      <dgm:spPr/>
    </dgm:pt>
    <dgm:pt modelId="{9978FBCB-E85A-465B-8E21-03B1BA7ACE25}" type="pres">
      <dgm:prSet presAssocID="{66AEB3A6-B170-411A-B4F4-DD050FF7CCEB}" presName="tx3" presStyleLbl="revTx" presStyleIdx="15" presStyleCnt="20"/>
      <dgm:spPr/>
    </dgm:pt>
    <dgm:pt modelId="{882293CC-FFEB-409B-8670-1E34A6BE189D}" type="pres">
      <dgm:prSet presAssocID="{66AEB3A6-B170-411A-B4F4-DD050FF7CCEB}" presName="vert3" presStyleCnt="0"/>
      <dgm:spPr/>
    </dgm:pt>
    <dgm:pt modelId="{24063C65-307D-4A7F-A436-AC07AA791597}" type="pres">
      <dgm:prSet presAssocID="{01AF4434-28B8-4EF0-9AF7-558D2EE01DD7}" presName="thinLine2b" presStyleLbl="callout" presStyleIdx="10" presStyleCnt="14"/>
      <dgm:spPr/>
    </dgm:pt>
    <dgm:pt modelId="{D6985604-C61D-4D14-A1D4-F4F1627EB843}" type="pres">
      <dgm:prSet presAssocID="{01AF4434-28B8-4EF0-9AF7-558D2EE01DD7}" presName="vertSpace2b" presStyleCnt="0"/>
      <dgm:spPr/>
    </dgm:pt>
    <dgm:pt modelId="{FA5CE4BF-7C4A-447D-9BD2-93C11CF133C7}" type="pres">
      <dgm:prSet presAssocID="{8BB8E164-8A32-4EAC-B81F-F7614AACF556}" presName="horz2" presStyleCnt="0"/>
      <dgm:spPr/>
    </dgm:pt>
    <dgm:pt modelId="{A078A985-38C4-4B99-82AB-1DEF82E5F0A0}" type="pres">
      <dgm:prSet presAssocID="{8BB8E164-8A32-4EAC-B81F-F7614AACF556}" presName="horzSpace2" presStyleCnt="0"/>
      <dgm:spPr/>
    </dgm:pt>
    <dgm:pt modelId="{2E7F20A9-6EE2-4424-9836-8B8FF6F4E62F}" type="pres">
      <dgm:prSet presAssocID="{8BB8E164-8A32-4EAC-B81F-F7614AACF556}" presName="tx2" presStyleLbl="revTx" presStyleIdx="16" presStyleCnt="20" custScaleX="69442"/>
      <dgm:spPr/>
    </dgm:pt>
    <dgm:pt modelId="{E6074199-E414-4110-A542-CEA14910AE8D}" type="pres">
      <dgm:prSet presAssocID="{8BB8E164-8A32-4EAC-B81F-F7614AACF556}" presName="vert2" presStyleCnt="0"/>
      <dgm:spPr/>
    </dgm:pt>
    <dgm:pt modelId="{117B2A15-2656-40EB-A03B-ED861B4B660A}" type="pres">
      <dgm:prSet presAssocID="{8CFD423B-6656-484A-B681-4CC164724728}" presName="horz3" presStyleCnt="0"/>
      <dgm:spPr/>
    </dgm:pt>
    <dgm:pt modelId="{81DDB275-D0A7-4653-93AD-5C974DC7191A}" type="pres">
      <dgm:prSet presAssocID="{8CFD423B-6656-484A-B681-4CC164724728}" presName="horzSpace3" presStyleCnt="0"/>
      <dgm:spPr/>
    </dgm:pt>
    <dgm:pt modelId="{3248592E-5679-4024-9CA2-AAEC7B84B172}" type="pres">
      <dgm:prSet presAssocID="{8CFD423B-6656-484A-B681-4CC164724728}" presName="tx3" presStyleLbl="revTx" presStyleIdx="17" presStyleCnt="20"/>
      <dgm:spPr/>
    </dgm:pt>
    <dgm:pt modelId="{DECE6337-902C-45CB-8831-B3BC622C17C3}" type="pres">
      <dgm:prSet presAssocID="{8CFD423B-6656-484A-B681-4CC164724728}" presName="vert3" presStyleCnt="0"/>
      <dgm:spPr/>
    </dgm:pt>
    <dgm:pt modelId="{B470781F-13A0-4211-BA8C-A7862410753C}" type="pres">
      <dgm:prSet presAssocID="{71287BB5-E8F7-479B-9D9A-69051089E04D}" presName="thinLine3" presStyleLbl="callout" presStyleIdx="11" presStyleCnt="14"/>
      <dgm:spPr/>
    </dgm:pt>
    <dgm:pt modelId="{19CDBBFE-0116-42C3-9689-050ADB5FF264}" type="pres">
      <dgm:prSet presAssocID="{3C1508FB-D0B1-453B-AF9F-D36621903756}" presName="horz3" presStyleCnt="0"/>
      <dgm:spPr/>
    </dgm:pt>
    <dgm:pt modelId="{F55E46CE-01E3-4DC5-9EE6-3C1496B15649}" type="pres">
      <dgm:prSet presAssocID="{3C1508FB-D0B1-453B-AF9F-D36621903756}" presName="horzSpace3" presStyleCnt="0"/>
      <dgm:spPr/>
    </dgm:pt>
    <dgm:pt modelId="{CE20B869-ACDF-4FBF-BC1D-874EFB3414BB}" type="pres">
      <dgm:prSet presAssocID="{3C1508FB-D0B1-453B-AF9F-D36621903756}" presName="tx3" presStyleLbl="revTx" presStyleIdx="18" presStyleCnt="20"/>
      <dgm:spPr/>
    </dgm:pt>
    <dgm:pt modelId="{8A01C4B3-3645-4475-BB99-AA89A5A7DA34}" type="pres">
      <dgm:prSet presAssocID="{3C1508FB-D0B1-453B-AF9F-D36621903756}" presName="vert3" presStyleCnt="0"/>
      <dgm:spPr/>
    </dgm:pt>
    <dgm:pt modelId="{BF8F3FA6-5810-4049-BE2D-D11E776FCA40}" type="pres">
      <dgm:prSet presAssocID="{8495540E-AE65-46C1-B449-AEF3D5B326B5}" presName="thinLine3" presStyleLbl="callout" presStyleIdx="12" presStyleCnt="14"/>
      <dgm:spPr/>
    </dgm:pt>
    <dgm:pt modelId="{E72622D4-0C28-4A30-8362-B171495B6703}" type="pres">
      <dgm:prSet presAssocID="{F23EC5D4-77EC-4B44-9820-A57BD0105951}" presName="horz3" presStyleCnt="0"/>
      <dgm:spPr/>
    </dgm:pt>
    <dgm:pt modelId="{22D756FA-6363-4E69-A40E-48BEB6811D6B}" type="pres">
      <dgm:prSet presAssocID="{F23EC5D4-77EC-4B44-9820-A57BD0105951}" presName="horzSpace3" presStyleCnt="0"/>
      <dgm:spPr/>
    </dgm:pt>
    <dgm:pt modelId="{55D7C628-D57D-4D09-8FDF-AF2967ED2A0D}" type="pres">
      <dgm:prSet presAssocID="{F23EC5D4-77EC-4B44-9820-A57BD0105951}" presName="tx3" presStyleLbl="revTx" presStyleIdx="19" presStyleCnt="20"/>
      <dgm:spPr/>
    </dgm:pt>
    <dgm:pt modelId="{A8446E48-D5A6-4398-A83A-6BAC3F9EB8FE}" type="pres">
      <dgm:prSet presAssocID="{F23EC5D4-77EC-4B44-9820-A57BD0105951}" presName="vert3" presStyleCnt="0"/>
      <dgm:spPr/>
    </dgm:pt>
    <dgm:pt modelId="{A3D24F31-E749-41AB-9F3A-55C6570DB20E}" type="pres">
      <dgm:prSet presAssocID="{8BB8E164-8A32-4EAC-B81F-F7614AACF556}" presName="thinLine2b" presStyleLbl="callout" presStyleIdx="13" presStyleCnt="14"/>
      <dgm:spPr/>
    </dgm:pt>
    <dgm:pt modelId="{BA8A6D05-6C79-4B90-87DC-D6B73849086C}" type="pres">
      <dgm:prSet presAssocID="{8BB8E164-8A32-4EAC-B81F-F7614AACF556}" presName="vertSpace2b" presStyleCnt="0"/>
      <dgm:spPr/>
    </dgm:pt>
  </dgm:ptLst>
  <dgm:cxnLst>
    <dgm:cxn modelId="{E5F10223-F39A-4381-99D1-4B954D68C6E6}" type="presOf" srcId="{01AF4434-28B8-4EF0-9AF7-558D2EE01DD7}" destId="{6311B744-62B3-4DD0-9656-D4846A6F1333}" srcOrd="0" destOrd="0" presId="urn:microsoft.com/office/officeart/2008/layout/LinedList"/>
    <dgm:cxn modelId="{A12AE527-0059-4428-9398-21970445017E}" type="presOf" srcId="{3A564143-2A83-4B5A-9BDC-DD718C35F00C}" destId="{23C22D2A-E717-431D-8DE5-6F069AB635D2}" srcOrd="0" destOrd="0" presId="urn:microsoft.com/office/officeart/2008/layout/LinedList"/>
    <dgm:cxn modelId="{0B30EF28-6C90-4364-9F66-9038B898E740}" type="presOf" srcId="{DA2BB356-CD66-41BB-B09A-3895B41F0E38}" destId="{290A54BC-1D35-4903-BC86-A46B640E4386}" srcOrd="0" destOrd="0" presId="urn:microsoft.com/office/officeart/2008/layout/LinedList"/>
    <dgm:cxn modelId="{D894BA2B-39EF-4855-A80C-4FB5630C4548}" type="presOf" srcId="{FB35F513-82C7-46D1-BC96-7104D2B60E2A}" destId="{456BFF1B-F54D-4252-86EE-D5EFD1B27EC3}" srcOrd="0" destOrd="0" presId="urn:microsoft.com/office/officeart/2008/layout/LinedList"/>
    <dgm:cxn modelId="{991B462D-CFA8-4EF7-8C74-7BDA3F5EE2D7}" type="presOf" srcId="{66AEB3A6-B170-411A-B4F4-DD050FF7CCEB}" destId="{9978FBCB-E85A-465B-8E21-03B1BA7ACE25}" srcOrd="0" destOrd="0" presId="urn:microsoft.com/office/officeart/2008/layout/LinedList"/>
    <dgm:cxn modelId="{9E2E0F3C-7715-4C15-AC1C-9A847150A2FE}" type="presOf" srcId="{5A799E8A-76DD-4728-926A-17F3348CCA35}" destId="{9954335C-7C94-45B9-9E85-C69A56A978EA}" srcOrd="0" destOrd="0" presId="urn:microsoft.com/office/officeart/2008/layout/LinedList"/>
    <dgm:cxn modelId="{3DFE6E3C-5032-4D0A-A0DF-F46C15334B26}" type="presOf" srcId="{0B2E85B2-AE3B-43F2-B78F-91BDA1A4B823}" destId="{A017A0C3-B018-435A-B652-D03707A928C5}" srcOrd="0" destOrd="0" presId="urn:microsoft.com/office/officeart/2008/layout/LinedList"/>
    <dgm:cxn modelId="{4464A63D-723E-43FD-A582-D5B743435335}" type="presOf" srcId="{8CFD423B-6656-484A-B681-4CC164724728}" destId="{3248592E-5679-4024-9CA2-AAEC7B84B172}" srcOrd="0" destOrd="0" presId="urn:microsoft.com/office/officeart/2008/layout/LinedList"/>
    <dgm:cxn modelId="{3B52383E-6FC4-4379-9796-5361B65E8925}" type="presOf" srcId="{569F7034-0188-470F-966D-84D217807F38}" destId="{C2B32DC1-D2CD-4071-A16F-4B93ED9EBD42}" srcOrd="0" destOrd="0" presId="urn:microsoft.com/office/officeart/2008/layout/LinedList"/>
    <dgm:cxn modelId="{AC3C125F-0CD9-416A-8FFE-E632B3BE53F5}" srcId="{01AF4434-28B8-4EF0-9AF7-558D2EE01DD7}" destId="{E0B99E99-B470-4A09-A116-1F53E47BD941}" srcOrd="0" destOrd="0" parTransId="{C9801CAC-22BF-427E-9813-B5DE3A944C1F}" sibTransId="{08CCCB34-F5E3-4430-87C6-D4C96F57B98A}"/>
    <dgm:cxn modelId="{688D1742-5846-43DB-A631-0C2488D9A94D}" type="presOf" srcId="{1E7EFA10-652E-4083-86B4-C10C59F62B5D}" destId="{5A1EDBB3-ECB1-4698-86E1-8A11E3D7CA67}" srcOrd="0" destOrd="0" presId="urn:microsoft.com/office/officeart/2008/layout/LinedList"/>
    <dgm:cxn modelId="{6BD0B264-B422-4EA3-B816-DA19F88C0B56}" srcId="{569F7034-0188-470F-966D-84D217807F38}" destId="{DA2BB356-CD66-41BB-B09A-3895B41F0E38}" srcOrd="1" destOrd="0" parTransId="{6E0DC1FE-1D24-4B41-80D0-0CA624331AEA}" sibTransId="{22524969-6FD3-4E87-B4D5-37CBE2C04139}"/>
    <dgm:cxn modelId="{38ACDA4A-0E81-46D9-BE45-635140E4E883}" type="presOf" srcId="{CCE14D9B-8CC5-4C92-AD08-9F0939D2C0B1}" destId="{1F88C9B4-ACB1-4788-A2E2-5EBBB7306AD4}" srcOrd="0" destOrd="0" presId="urn:microsoft.com/office/officeart/2008/layout/LinedList"/>
    <dgm:cxn modelId="{FC3C1851-0F19-4C68-90DC-FBF65DA29C44}" srcId="{569F7034-0188-470F-966D-84D217807F38}" destId="{E3050613-11DE-4096-A2F0-688A3E129D5F}" srcOrd="3" destOrd="0" parTransId="{CB31DE1E-E9C6-4802-ACFD-A3DCB9A86ABF}" sibTransId="{6F92F883-0E98-4C70-B723-16D932DCE3D1}"/>
    <dgm:cxn modelId="{90D98E52-7923-4531-A21C-7ACCE981E6DB}" type="presOf" srcId="{8BB8E164-8A32-4EAC-B81F-F7614AACF556}" destId="{2E7F20A9-6EE2-4424-9836-8B8FF6F4E62F}" srcOrd="0" destOrd="0" presId="urn:microsoft.com/office/officeart/2008/layout/LinedList"/>
    <dgm:cxn modelId="{EB32BE73-ACA2-4DF3-A948-ED63520EC5BB}" type="presOf" srcId="{29490085-8752-476D-BFA9-3AF37A632D85}" destId="{D2DFD5E4-40AA-488F-A80C-DB44BCE682B3}" srcOrd="0" destOrd="0" presId="urn:microsoft.com/office/officeart/2008/layout/LinedList"/>
    <dgm:cxn modelId="{63ECC353-F344-4267-838D-A36919D6D620}" srcId="{5A799E8A-76DD-4728-926A-17F3348CCA35}" destId="{FB35F513-82C7-46D1-BC96-7104D2B60E2A}" srcOrd="0" destOrd="0" parTransId="{8357FEA9-AAB1-478F-8E36-31CAEB5B1CAA}" sibTransId="{069F09F5-BF5C-4793-A9F8-D51E03531E16}"/>
    <dgm:cxn modelId="{445A4E7A-DA9C-4B5D-A3E8-471DB5D3BF61}" srcId="{CCE14D9B-8CC5-4C92-AD08-9F0939D2C0B1}" destId="{3A564143-2A83-4B5A-9BDC-DD718C35F00C}" srcOrd="0" destOrd="0" parTransId="{249D74CD-339D-4106-9316-3722605185E0}" sibTransId="{1FE4B864-B501-4DEC-9DA9-9150EAF5618E}"/>
    <dgm:cxn modelId="{742F775A-FBDE-4377-BBC2-BFEB71D1618C}" type="presOf" srcId="{1F846A65-1D9C-480F-9CE0-5A8B7F2F0DAF}" destId="{9484D8E9-F3FC-44A4-83F4-D840A39E2019}" srcOrd="0" destOrd="0" presId="urn:microsoft.com/office/officeart/2008/layout/LinedList"/>
    <dgm:cxn modelId="{F30C5F8D-6764-440A-A96D-78ED6F01FF86}" srcId="{9D4D47E9-0F81-42A4-83BD-0925F26766B7}" destId="{01AF4434-28B8-4EF0-9AF7-558D2EE01DD7}" srcOrd="3" destOrd="0" parTransId="{316B86F3-9CB4-48B4-A769-B82341A6790B}" sibTransId="{0C1C47C0-7E74-4797-BB76-289F28E7E1AA}"/>
    <dgm:cxn modelId="{3A21AD8D-0057-49F7-8E0C-F78B34957769}" srcId="{569F7034-0188-470F-966D-84D217807F38}" destId="{1F846A65-1D9C-480F-9CE0-5A8B7F2F0DAF}" srcOrd="2" destOrd="0" parTransId="{356B8016-1D70-468D-8E87-25916674E6C9}" sibTransId="{7A9854A8-5B74-47FC-8E55-1781244D9589}"/>
    <dgm:cxn modelId="{05232290-268E-42ED-BB84-A2673702A99C}" type="presOf" srcId="{9D4D47E9-0F81-42A4-83BD-0925F26766B7}" destId="{D21079AE-BBC0-44A7-AF08-A6A48725C157}" srcOrd="0" destOrd="0" presId="urn:microsoft.com/office/officeart/2008/layout/LinedList"/>
    <dgm:cxn modelId="{492B6B90-8C60-4A8A-A378-0D506ECAB03B}" srcId="{8BB8E164-8A32-4EAC-B81F-F7614AACF556}" destId="{8CFD423B-6656-484A-B681-4CC164724728}" srcOrd="0" destOrd="0" parTransId="{268DC922-A021-4FA9-AF46-BB0635E6C0F0}" sibTransId="{71287BB5-E8F7-479B-9D9A-69051089E04D}"/>
    <dgm:cxn modelId="{B4E8D390-4924-4661-A6DE-DB47D264F791}" type="presOf" srcId="{E3050613-11DE-4096-A2F0-688A3E129D5F}" destId="{FBBF3D95-0135-4EF2-A9C3-5B5758E221AE}" srcOrd="0" destOrd="0" presId="urn:microsoft.com/office/officeart/2008/layout/LinedList"/>
    <dgm:cxn modelId="{21B1F79D-A308-430E-8BDA-31041B764BD6}" srcId="{8BB8E164-8A32-4EAC-B81F-F7614AACF556}" destId="{F23EC5D4-77EC-4B44-9820-A57BD0105951}" srcOrd="2" destOrd="0" parTransId="{558B8B16-E87D-4A6F-A8E8-D764F3379E55}" sibTransId="{85BCD38D-403F-454C-A9D8-B4BED92A7886}"/>
    <dgm:cxn modelId="{A71B3CA0-A93C-4B65-9BFC-D6FD8F19EBAC}" srcId="{569F7034-0188-470F-966D-84D217807F38}" destId="{70359744-9195-4547-897F-C7EE56E8426B}" srcOrd="0" destOrd="0" parTransId="{D3267CAC-3259-49EF-9993-6B3FACDB8147}" sibTransId="{FA3CB215-F30D-4613-B240-F0E5206131D2}"/>
    <dgm:cxn modelId="{C057BEA0-B509-4C27-AF7F-04EE65E6A30C}" type="presOf" srcId="{F23EC5D4-77EC-4B44-9820-A57BD0105951}" destId="{55D7C628-D57D-4D09-8FDF-AF2967ED2A0D}" srcOrd="0" destOrd="0" presId="urn:microsoft.com/office/officeart/2008/layout/LinedList"/>
    <dgm:cxn modelId="{0616D2A0-EA4D-4AAA-A702-907800849CCB}" srcId="{8BB8E164-8A32-4EAC-B81F-F7614AACF556}" destId="{3C1508FB-D0B1-453B-AF9F-D36621903756}" srcOrd="1" destOrd="0" parTransId="{3710B9FE-F20C-4158-AACB-7D04F8D175BE}" sibTransId="{8495540E-AE65-46C1-B449-AEF3D5B326B5}"/>
    <dgm:cxn modelId="{545953AC-CECB-4DE7-9A3D-A7D388460B50}" srcId="{9D4D47E9-0F81-42A4-83BD-0925F26766B7}" destId="{8BB8E164-8A32-4EAC-B81F-F7614AACF556}" srcOrd="4" destOrd="0" parTransId="{353F2D64-B9DF-4634-8626-4025C301D6DD}" sibTransId="{9435B0EE-147A-4A22-BE81-D40A305A65DF}"/>
    <dgm:cxn modelId="{85B0F9AD-E50F-415D-84FA-4E40BCCD13BC}" srcId="{01AF4434-28B8-4EF0-9AF7-558D2EE01DD7}" destId="{66AEB3A6-B170-411A-B4F4-DD050FF7CCEB}" srcOrd="1" destOrd="0" parTransId="{9A20963F-5B9F-4ED1-879B-5B6C7F297BCA}" sibTransId="{72FD0605-490F-496E-B6A5-E5D6E21916A4}"/>
    <dgm:cxn modelId="{00EB9AAF-F1D9-406F-B81A-2078606E2DEF}" type="presOf" srcId="{E0B99E99-B470-4A09-A116-1F53E47BD941}" destId="{2BDB4BBE-F1AA-4D00-B3F7-76072472A41F}" srcOrd="0" destOrd="0" presId="urn:microsoft.com/office/officeart/2008/layout/LinedList"/>
    <dgm:cxn modelId="{E74673B4-AE69-49CF-881F-971D7BD7CA69}" type="presOf" srcId="{3C1508FB-D0B1-453B-AF9F-D36621903756}" destId="{CE20B869-ACDF-4FBF-BC1D-874EFB3414BB}" srcOrd="0" destOrd="0" presId="urn:microsoft.com/office/officeart/2008/layout/LinedList"/>
    <dgm:cxn modelId="{276187BA-7585-41E0-A91B-F9683B664423}" type="presOf" srcId="{70359744-9195-4547-897F-C7EE56E8426B}" destId="{2BD8DD90-C740-4333-99A1-61F329D421DB}" srcOrd="0" destOrd="0" presId="urn:microsoft.com/office/officeart/2008/layout/LinedList"/>
    <dgm:cxn modelId="{335233BD-A1DB-4739-9E1D-ED01E9E8D619}" srcId="{9D4D47E9-0F81-42A4-83BD-0925F26766B7}" destId="{569F7034-0188-470F-966D-84D217807F38}" srcOrd="0" destOrd="0" parTransId="{C762106E-5100-4D8A-AC60-7D1E34CBADDD}" sibTransId="{B081FE7F-B003-4999-87B4-B6719AF6F753}"/>
    <dgm:cxn modelId="{AECE93BD-E772-497B-A8B6-130B31F840D4}" srcId="{CCE14D9B-8CC5-4C92-AD08-9F0939D2C0B1}" destId="{0B2E85B2-AE3B-43F2-B78F-91BDA1A4B823}" srcOrd="2" destOrd="0" parTransId="{2B5879E5-F0AC-4740-AE21-A1A136C04707}" sibTransId="{EF305B97-05F1-40C9-BFC4-E122217F083D}"/>
    <dgm:cxn modelId="{3424A4C1-F0E5-48B1-B9AB-CEBB5D878D11}" srcId="{9D4D47E9-0F81-42A4-83BD-0925F26766B7}" destId="{5A799E8A-76DD-4728-926A-17F3348CCA35}" srcOrd="2" destOrd="0" parTransId="{B746717C-BFB7-4389-8100-332D104A9A7D}" sibTransId="{1EAF8A92-7D33-4A95-96F5-C1F16E9F064B}"/>
    <dgm:cxn modelId="{263F92C9-49AD-41B4-A71F-CA713F8FED98}" type="presOf" srcId="{7E047654-8DA9-4C46-9C0D-0A82B6C5A181}" destId="{F863C2CB-30B0-4761-B8A1-4E53C4301E24}" srcOrd="0" destOrd="0" presId="urn:microsoft.com/office/officeart/2008/layout/LinedList"/>
    <dgm:cxn modelId="{651B06CA-0BBB-4C43-AF81-9CA55F7E492B}" srcId="{1E7EFA10-652E-4083-86B4-C10C59F62B5D}" destId="{9D4D47E9-0F81-42A4-83BD-0925F26766B7}" srcOrd="0" destOrd="0" parTransId="{5FC843A1-9A48-41D4-B67D-DF869DE83334}" sibTransId="{4C65BDFD-04E6-479C-8B91-9B5EDDD795A9}"/>
    <dgm:cxn modelId="{6D49ACD4-0ECC-46AF-92A0-C59F938938A4}" srcId="{CCE14D9B-8CC5-4C92-AD08-9F0939D2C0B1}" destId="{29490085-8752-476D-BFA9-3AF37A632D85}" srcOrd="1" destOrd="0" parTransId="{F403235E-6CA4-4388-9884-83EC76450CBA}" sibTransId="{DE3938FE-657B-43FE-AF09-56FBF382EDA3}"/>
    <dgm:cxn modelId="{CD813CEF-1F1E-4AC8-8E88-B0B5569ED6D8}" srcId="{5A799E8A-76DD-4728-926A-17F3348CCA35}" destId="{7E047654-8DA9-4C46-9C0D-0A82B6C5A181}" srcOrd="1" destOrd="0" parTransId="{A5CBF57D-5C59-40CD-8902-926EB480AAB0}" sibTransId="{39D71DF0-E6EE-4F0B-A0A7-10E465FB3072}"/>
    <dgm:cxn modelId="{2AE60DF0-350C-4151-A8B5-AE2EB229235C}" srcId="{9D4D47E9-0F81-42A4-83BD-0925F26766B7}" destId="{CCE14D9B-8CC5-4C92-AD08-9F0939D2C0B1}" srcOrd="1" destOrd="0" parTransId="{0BF11BE5-A6BD-4A8F-8FBD-85D6AF772FDB}" sibTransId="{96469ADE-CC1A-475E-BC29-937C479536BA}"/>
    <dgm:cxn modelId="{FB3A0A90-4DE3-435A-A888-A51AB93925D6}" type="presParOf" srcId="{5A1EDBB3-ECB1-4698-86E1-8A11E3D7CA67}" destId="{747DA117-6177-4EDD-A778-9A59D51E5E11}" srcOrd="0" destOrd="0" presId="urn:microsoft.com/office/officeart/2008/layout/LinedList"/>
    <dgm:cxn modelId="{995313E5-DE1C-4766-AF3A-C19F8962D85C}" type="presParOf" srcId="{5A1EDBB3-ECB1-4698-86E1-8A11E3D7CA67}" destId="{9B975DCD-7CA4-4BB9-A563-EE97664C0B92}" srcOrd="1" destOrd="0" presId="urn:microsoft.com/office/officeart/2008/layout/LinedList"/>
    <dgm:cxn modelId="{2EF08061-D953-4792-8C25-C185C49B9451}" type="presParOf" srcId="{9B975DCD-7CA4-4BB9-A563-EE97664C0B92}" destId="{D21079AE-BBC0-44A7-AF08-A6A48725C157}" srcOrd="0" destOrd="0" presId="urn:microsoft.com/office/officeart/2008/layout/LinedList"/>
    <dgm:cxn modelId="{E1136CE6-BE89-4C46-821F-12C770CA6DF5}" type="presParOf" srcId="{9B975DCD-7CA4-4BB9-A563-EE97664C0B92}" destId="{D513FE72-4969-4561-BC02-B412A52ACE75}" srcOrd="1" destOrd="0" presId="urn:microsoft.com/office/officeart/2008/layout/LinedList"/>
    <dgm:cxn modelId="{C1DA6454-7F3F-4B66-8FA2-2B18E48B2467}" type="presParOf" srcId="{D513FE72-4969-4561-BC02-B412A52ACE75}" destId="{43EA578B-413E-458E-98A8-B9043F3437A8}" srcOrd="0" destOrd="0" presId="urn:microsoft.com/office/officeart/2008/layout/LinedList"/>
    <dgm:cxn modelId="{DAB28122-7390-4D57-8359-46AE24D3F0EE}" type="presParOf" srcId="{D513FE72-4969-4561-BC02-B412A52ACE75}" destId="{6FA096CC-3EC8-4B4D-93EE-4EE17CEB4E39}" srcOrd="1" destOrd="0" presId="urn:microsoft.com/office/officeart/2008/layout/LinedList"/>
    <dgm:cxn modelId="{A2F41D03-A69B-451A-A562-16F50A10F724}" type="presParOf" srcId="{6FA096CC-3EC8-4B4D-93EE-4EE17CEB4E39}" destId="{B685A351-44EB-44A6-A827-728B608C74DA}" srcOrd="0" destOrd="0" presId="urn:microsoft.com/office/officeart/2008/layout/LinedList"/>
    <dgm:cxn modelId="{7740F634-EBF9-43D5-9EAE-678D0D4441A4}" type="presParOf" srcId="{6FA096CC-3EC8-4B4D-93EE-4EE17CEB4E39}" destId="{C2B32DC1-D2CD-4071-A16F-4B93ED9EBD42}" srcOrd="1" destOrd="0" presId="urn:microsoft.com/office/officeart/2008/layout/LinedList"/>
    <dgm:cxn modelId="{2842A4A1-9004-4AC2-A231-DABADE09C1E5}" type="presParOf" srcId="{6FA096CC-3EC8-4B4D-93EE-4EE17CEB4E39}" destId="{90FB7075-4420-498E-BD14-74C755FD275B}" srcOrd="2" destOrd="0" presId="urn:microsoft.com/office/officeart/2008/layout/LinedList"/>
    <dgm:cxn modelId="{6A457FFD-93C1-4796-821E-83F8B1D5BA8D}" type="presParOf" srcId="{90FB7075-4420-498E-BD14-74C755FD275B}" destId="{C397877C-DB51-4BB3-8D8F-8796AE0E825B}" srcOrd="0" destOrd="0" presId="urn:microsoft.com/office/officeart/2008/layout/LinedList"/>
    <dgm:cxn modelId="{FE928FCF-412B-4568-8933-FEBFF5B75300}" type="presParOf" srcId="{C397877C-DB51-4BB3-8D8F-8796AE0E825B}" destId="{297958D2-3FEE-4BC7-81A9-E5350090DE34}" srcOrd="0" destOrd="0" presId="urn:microsoft.com/office/officeart/2008/layout/LinedList"/>
    <dgm:cxn modelId="{6AD80903-AF7D-4029-898A-8DC4A55A4211}" type="presParOf" srcId="{C397877C-DB51-4BB3-8D8F-8796AE0E825B}" destId="{2BD8DD90-C740-4333-99A1-61F329D421DB}" srcOrd="1" destOrd="0" presId="urn:microsoft.com/office/officeart/2008/layout/LinedList"/>
    <dgm:cxn modelId="{8931EC8F-2145-41FE-8917-1DD399462C53}" type="presParOf" srcId="{C397877C-DB51-4BB3-8D8F-8796AE0E825B}" destId="{6A37EDDB-9A82-40B0-8525-003B94813D49}" srcOrd="2" destOrd="0" presId="urn:microsoft.com/office/officeart/2008/layout/LinedList"/>
    <dgm:cxn modelId="{B26EA751-084F-491F-AB92-5879726157B6}" type="presParOf" srcId="{90FB7075-4420-498E-BD14-74C755FD275B}" destId="{87F07B25-3926-436D-8771-D9D556062B82}" srcOrd="1" destOrd="0" presId="urn:microsoft.com/office/officeart/2008/layout/LinedList"/>
    <dgm:cxn modelId="{42F09721-0BCC-4B62-B3E1-A3419A15F638}" type="presParOf" srcId="{90FB7075-4420-498E-BD14-74C755FD275B}" destId="{E0FC26D7-8DFE-4F20-AA67-76813FE9B625}" srcOrd="2" destOrd="0" presId="urn:microsoft.com/office/officeart/2008/layout/LinedList"/>
    <dgm:cxn modelId="{173A157E-35CB-4525-A412-3DB9418326E0}" type="presParOf" srcId="{E0FC26D7-8DFE-4F20-AA67-76813FE9B625}" destId="{92A0F30B-50D9-4294-88B2-B5F08E28E390}" srcOrd="0" destOrd="0" presId="urn:microsoft.com/office/officeart/2008/layout/LinedList"/>
    <dgm:cxn modelId="{44D23829-75A4-47F3-8E0A-3380B809420B}" type="presParOf" srcId="{E0FC26D7-8DFE-4F20-AA67-76813FE9B625}" destId="{290A54BC-1D35-4903-BC86-A46B640E4386}" srcOrd="1" destOrd="0" presId="urn:microsoft.com/office/officeart/2008/layout/LinedList"/>
    <dgm:cxn modelId="{F906363D-C5C4-4978-A5D5-549982627B64}" type="presParOf" srcId="{E0FC26D7-8DFE-4F20-AA67-76813FE9B625}" destId="{5B74988D-6295-4990-8A9F-6ADD27F69FB3}" srcOrd="2" destOrd="0" presId="urn:microsoft.com/office/officeart/2008/layout/LinedList"/>
    <dgm:cxn modelId="{91F3CD7C-54B8-4864-8DCC-3C3EF6872BD7}" type="presParOf" srcId="{90FB7075-4420-498E-BD14-74C755FD275B}" destId="{322E2A83-587F-4C9A-9A46-93E691B97015}" srcOrd="3" destOrd="0" presId="urn:microsoft.com/office/officeart/2008/layout/LinedList"/>
    <dgm:cxn modelId="{C3492F29-BA25-42BE-9825-5E337AA01256}" type="presParOf" srcId="{90FB7075-4420-498E-BD14-74C755FD275B}" destId="{07A85129-128B-45F9-9902-EF923F871277}" srcOrd="4" destOrd="0" presId="urn:microsoft.com/office/officeart/2008/layout/LinedList"/>
    <dgm:cxn modelId="{8DF7D106-E476-448D-B40A-F0D712F6D8EB}" type="presParOf" srcId="{07A85129-128B-45F9-9902-EF923F871277}" destId="{6BF5474C-60EE-4C46-9B95-D671A80AC4E8}" srcOrd="0" destOrd="0" presId="urn:microsoft.com/office/officeart/2008/layout/LinedList"/>
    <dgm:cxn modelId="{20D791A2-41D8-4E3E-A4EF-ACCAF8E4B7DE}" type="presParOf" srcId="{07A85129-128B-45F9-9902-EF923F871277}" destId="{9484D8E9-F3FC-44A4-83F4-D840A39E2019}" srcOrd="1" destOrd="0" presId="urn:microsoft.com/office/officeart/2008/layout/LinedList"/>
    <dgm:cxn modelId="{51CB27E6-3FE9-47DA-8CF8-C1BA96AB0955}" type="presParOf" srcId="{07A85129-128B-45F9-9902-EF923F871277}" destId="{922D95BC-A369-45EC-A40A-6355C565B6C8}" srcOrd="2" destOrd="0" presId="urn:microsoft.com/office/officeart/2008/layout/LinedList"/>
    <dgm:cxn modelId="{1903279F-A10F-423C-8096-34F154911F0F}" type="presParOf" srcId="{90FB7075-4420-498E-BD14-74C755FD275B}" destId="{4C2802FE-9E3E-4FD0-887E-2A0A3768B520}" srcOrd="5" destOrd="0" presId="urn:microsoft.com/office/officeart/2008/layout/LinedList"/>
    <dgm:cxn modelId="{EF617AF6-4A78-4C63-B064-0F8835D98623}" type="presParOf" srcId="{90FB7075-4420-498E-BD14-74C755FD275B}" destId="{F29C63A0-EC9D-4D0A-8664-DDBDD8D2DA97}" srcOrd="6" destOrd="0" presId="urn:microsoft.com/office/officeart/2008/layout/LinedList"/>
    <dgm:cxn modelId="{425CC107-BD06-4B6D-884F-32DBF077B19A}" type="presParOf" srcId="{F29C63A0-EC9D-4D0A-8664-DDBDD8D2DA97}" destId="{C26991EF-EE75-4A0F-A853-D6F750C35DE4}" srcOrd="0" destOrd="0" presId="urn:microsoft.com/office/officeart/2008/layout/LinedList"/>
    <dgm:cxn modelId="{35A213EC-E145-423F-B6DB-6C61F033D006}" type="presParOf" srcId="{F29C63A0-EC9D-4D0A-8664-DDBDD8D2DA97}" destId="{FBBF3D95-0135-4EF2-A9C3-5B5758E221AE}" srcOrd="1" destOrd="0" presId="urn:microsoft.com/office/officeart/2008/layout/LinedList"/>
    <dgm:cxn modelId="{C82EEA4D-582B-432F-BCDA-433B7DD279AE}" type="presParOf" srcId="{F29C63A0-EC9D-4D0A-8664-DDBDD8D2DA97}" destId="{2D258F3A-9C36-41EB-AEE0-B31B1A01AEA0}" srcOrd="2" destOrd="0" presId="urn:microsoft.com/office/officeart/2008/layout/LinedList"/>
    <dgm:cxn modelId="{C20D8EFE-CE3F-4037-8687-47591F18AABC}" type="presParOf" srcId="{D513FE72-4969-4561-BC02-B412A52ACE75}" destId="{2C5D83CC-B47F-4839-BA67-DEC9385B1F76}" srcOrd="2" destOrd="0" presId="urn:microsoft.com/office/officeart/2008/layout/LinedList"/>
    <dgm:cxn modelId="{CA65B2AA-4C19-4775-B61D-6DE0698778FB}" type="presParOf" srcId="{D513FE72-4969-4561-BC02-B412A52ACE75}" destId="{D38D583C-9373-4F30-BE52-E92A899F35B4}" srcOrd="3" destOrd="0" presId="urn:microsoft.com/office/officeart/2008/layout/LinedList"/>
    <dgm:cxn modelId="{906568C5-2C1B-4ECD-97E0-B66EE8FC0C33}" type="presParOf" srcId="{D513FE72-4969-4561-BC02-B412A52ACE75}" destId="{FB135CA8-6AD8-4980-87E2-930FAC92C3F1}" srcOrd="4" destOrd="0" presId="urn:microsoft.com/office/officeart/2008/layout/LinedList"/>
    <dgm:cxn modelId="{A4C1EBC9-1EA4-4244-9737-4B62CFC4CFE4}" type="presParOf" srcId="{FB135CA8-6AD8-4980-87E2-930FAC92C3F1}" destId="{110BE5A1-46CE-43BE-A002-C8123F5B6AFB}" srcOrd="0" destOrd="0" presId="urn:microsoft.com/office/officeart/2008/layout/LinedList"/>
    <dgm:cxn modelId="{50895D4B-290E-4B0D-A2AE-FBB4BA836688}" type="presParOf" srcId="{FB135CA8-6AD8-4980-87E2-930FAC92C3F1}" destId="{1F88C9B4-ACB1-4788-A2E2-5EBBB7306AD4}" srcOrd="1" destOrd="0" presId="urn:microsoft.com/office/officeart/2008/layout/LinedList"/>
    <dgm:cxn modelId="{C778AE3A-9DDA-4241-9A34-94A957F96F3C}" type="presParOf" srcId="{FB135CA8-6AD8-4980-87E2-930FAC92C3F1}" destId="{C9AF979D-5BC5-4F1A-936C-1E6805C36277}" srcOrd="2" destOrd="0" presId="urn:microsoft.com/office/officeart/2008/layout/LinedList"/>
    <dgm:cxn modelId="{0C782935-6786-44D3-A458-9201E96B5304}" type="presParOf" srcId="{C9AF979D-5BC5-4F1A-936C-1E6805C36277}" destId="{4C39E241-32F9-4D0A-8642-B4DE7C2A1734}" srcOrd="0" destOrd="0" presId="urn:microsoft.com/office/officeart/2008/layout/LinedList"/>
    <dgm:cxn modelId="{A8F93566-306F-4777-B97E-01FCAC36BA76}" type="presParOf" srcId="{4C39E241-32F9-4D0A-8642-B4DE7C2A1734}" destId="{7FA3090B-80F0-4982-9D8B-CB67C1D54D02}" srcOrd="0" destOrd="0" presId="urn:microsoft.com/office/officeart/2008/layout/LinedList"/>
    <dgm:cxn modelId="{7B12D5D8-660A-43E4-B85D-CFE9207C8187}" type="presParOf" srcId="{4C39E241-32F9-4D0A-8642-B4DE7C2A1734}" destId="{23C22D2A-E717-431D-8DE5-6F069AB635D2}" srcOrd="1" destOrd="0" presId="urn:microsoft.com/office/officeart/2008/layout/LinedList"/>
    <dgm:cxn modelId="{6E6D87F2-91A7-450A-8EBE-1471F7614E11}" type="presParOf" srcId="{4C39E241-32F9-4D0A-8642-B4DE7C2A1734}" destId="{76FA2F65-7FA5-41E8-8C33-937B7FA39A74}" srcOrd="2" destOrd="0" presId="urn:microsoft.com/office/officeart/2008/layout/LinedList"/>
    <dgm:cxn modelId="{8B2A3DE6-DDE1-4F93-BB03-183651300CB8}" type="presParOf" srcId="{C9AF979D-5BC5-4F1A-936C-1E6805C36277}" destId="{274558CF-D12B-4157-977F-C18928BB6A61}" srcOrd="1" destOrd="0" presId="urn:microsoft.com/office/officeart/2008/layout/LinedList"/>
    <dgm:cxn modelId="{38D8D27F-CDC6-4ED4-9CA6-18CD45E60D45}" type="presParOf" srcId="{C9AF979D-5BC5-4F1A-936C-1E6805C36277}" destId="{1B94EBF0-4F23-4F75-8653-6E173D3CE7C6}" srcOrd="2" destOrd="0" presId="urn:microsoft.com/office/officeart/2008/layout/LinedList"/>
    <dgm:cxn modelId="{79B170DA-CB35-4C2B-B06B-A95772E45048}" type="presParOf" srcId="{1B94EBF0-4F23-4F75-8653-6E173D3CE7C6}" destId="{801BFE79-B395-4834-ABA7-DEAB2F709802}" srcOrd="0" destOrd="0" presId="urn:microsoft.com/office/officeart/2008/layout/LinedList"/>
    <dgm:cxn modelId="{90547F10-891E-4925-A557-391A3C8A05B4}" type="presParOf" srcId="{1B94EBF0-4F23-4F75-8653-6E173D3CE7C6}" destId="{D2DFD5E4-40AA-488F-A80C-DB44BCE682B3}" srcOrd="1" destOrd="0" presId="urn:microsoft.com/office/officeart/2008/layout/LinedList"/>
    <dgm:cxn modelId="{7EFD4A6A-5B8B-4ACA-89B6-1D63B78F8F7E}" type="presParOf" srcId="{1B94EBF0-4F23-4F75-8653-6E173D3CE7C6}" destId="{F66460DC-9919-4E95-AC0F-09C0FF58E118}" srcOrd="2" destOrd="0" presId="urn:microsoft.com/office/officeart/2008/layout/LinedList"/>
    <dgm:cxn modelId="{C8E7469E-75D2-4266-A419-A83701513CA4}" type="presParOf" srcId="{C9AF979D-5BC5-4F1A-936C-1E6805C36277}" destId="{32B9783D-075E-4B1B-A8EC-8C4772EC98D6}" srcOrd="3" destOrd="0" presId="urn:microsoft.com/office/officeart/2008/layout/LinedList"/>
    <dgm:cxn modelId="{56FFF6FD-5AF9-4DB9-8DDF-EDA9DD5AB90F}" type="presParOf" srcId="{C9AF979D-5BC5-4F1A-936C-1E6805C36277}" destId="{541E75F4-50EC-4362-BB06-D9D5A82F18B3}" srcOrd="4" destOrd="0" presId="urn:microsoft.com/office/officeart/2008/layout/LinedList"/>
    <dgm:cxn modelId="{BF52FB43-0CA6-4659-8243-250C727B01FD}" type="presParOf" srcId="{541E75F4-50EC-4362-BB06-D9D5A82F18B3}" destId="{EC8D4C6C-B023-4220-A829-3A45DB0E1A21}" srcOrd="0" destOrd="0" presId="urn:microsoft.com/office/officeart/2008/layout/LinedList"/>
    <dgm:cxn modelId="{6355C3AC-7C9A-40C5-B1AC-9AFD24AF9DDD}" type="presParOf" srcId="{541E75F4-50EC-4362-BB06-D9D5A82F18B3}" destId="{A017A0C3-B018-435A-B652-D03707A928C5}" srcOrd="1" destOrd="0" presId="urn:microsoft.com/office/officeart/2008/layout/LinedList"/>
    <dgm:cxn modelId="{3E31BBC5-4C6F-45CF-8F41-7E55BD54E9BF}" type="presParOf" srcId="{541E75F4-50EC-4362-BB06-D9D5A82F18B3}" destId="{0302A4A8-BD79-4AF0-B035-372500A6CAC0}" srcOrd="2" destOrd="0" presId="urn:microsoft.com/office/officeart/2008/layout/LinedList"/>
    <dgm:cxn modelId="{02DBF335-6610-4A12-ACB7-36B8606EA0A8}" type="presParOf" srcId="{D513FE72-4969-4561-BC02-B412A52ACE75}" destId="{1F9C2107-ABC9-479D-B784-6DF19AFFE1EE}" srcOrd="5" destOrd="0" presId="urn:microsoft.com/office/officeart/2008/layout/LinedList"/>
    <dgm:cxn modelId="{3350B3B5-156B-498B-AAE3-7D8AAE8AC93B}" type="presParOf" srcId="{D513FE72-4969-4561-BC02-B412A52ACE75}" destId="{5B974830-2B50-4CFE-85D9-0470FA50F382}" srcOrd="6" destOrd="0" presId="urn:microsoft.com/office/officeart/2008/layout/LinedList"/>
    <dgm:cxn modelId="{0C5084C0-FF0A-439C-ABC6-25E2F49F95A8}" type="presParOf" srcId="{D513FE72-4969-4561-BC02-B412A52ACE75}" destId="{86C9D467-0610-43B9-91B7-789432864FAA}" srcOrd="7" destOrd="0" presId="urn:microsoft.com/office/officeart/2008/layout/LinedList"/>
    <dgm:cxn modelId="{6826B033-C50C-497B-A196-B63106C5353E}" type="presParOf" srcId="{86C9D467-0610-43B9-91B7-789432864FAA}" destId="{258A66EB-9C88-4DEC-AD4C-A93E4CF4FDEE}" srcOrd="0" destOrd="0" presId="urn:microsoft.com/office/officeart/2008/layout/LinedList"/>
    <dgm:cxn modelId="{5FEF8A55-74BB-4E27-80CF-6B6850A8DDEB}" type="presParOf" srcId="{86C9D467-0610-43B9-91B7-789432864FAA}" destId="{9954335C-7C94-45B9-9E85-C69A56A978EA}" srcOrd="1" destOrd="0" presId="urn:microsoft.com/office/officeart/2008/layout/LinedList"/>
    <dgm:cxn modelId="{BFA95770-67A0-41AB-8F82-A4B9AB161F8E}" type="presParOf" srcId="{86C9D467-0610-43B9-91B7-789432864FAA}" destId="{DD45185C-ECBB-4379-B9CE-602B2715583F}" srcOrd="2" destOrd="0" presId="urn:microsoft.com/office/officeart/2008/layout/LinedList"/>
    <dgm:cxn modelId="{3B48F88B-7B68-4AC4-BB06-55B1257FA485}" type="presParOf" srcId="{DD45185C-ECBB-4379-B9CE-602B2715583F}" destId="{F0CD1938-89C4-4A7F-B169-1AD242DB90D3}" srcOrd="0" destOrd="0" presId="urn:microsoft.com/office/officeart/2008/layout/LinedList"/>
    <dgm:cxn modelId="{49CACC1E-5FCF-4ECB-97D8-F014459B1AC1}" type="presParOf" srcId="{F0CD1938-89C4-4A7F-B169-1AD242DB90D3}" destId="{4511AFD6-1F14-4567-8377-08079BB54610}" srcOrd="0" destOrd="0" presId="urn:microsoft.com/office/officeart/2008/layout/LinedList"/>
    <dgm:cxn modelId="{0E64345A-3ADB-44A7-872F-D5154E0DAB40}" type="presParOf" srcId="{F0CD1938-89C4-4A7F-B169-1AD242DB90D3}" destId="{456BFF1B-F54D-4252-86EE-D5EFD1B27EC3}" srcOrd="1" destOrd="0" presId="urn:microsoft.com/office/officeart/2008/layout/LinedList"/>
    <dgm:cxn modelId="{9714D338-CA4A-40EE-BAF3-D9F60B168FFE}" type="presParOf" srcId="{F0CD1938-89C4-4A7F-B169-1AD242DB90D3}" destId="{5BF58C33-C529-4A48-BCF2-5452C83BA8E4}" srcOrd="2" destOrd="0" presId="urn:microsoft.com/office/officeart/2008/layout/LinedList"/>
    <dgm:cxn modelId="{881E6E5B-C3C9-49D6-AAB6-BE6E5E1F1F9B}" type="presParOf" srcId="{DD45185C-ECBB-4379-B9CE-602B2715583F}" destId="{F343167A-66AD-4822-BF77-DDFEA0D2BA50}" srcOrd="1" destOrd="0" presId="urn:microsoft.com/office/officeart/2008/layout/LinedList"/>
    <dgm:cxn modelId="{4C6E10EB-7B7F-484B-BE71-AE1ABE048C0D}" type="presParOf" srcId="{DD45185C-ECBB-4379-B9CE-602B2715583F}" destId="{4EC5E217-53E2-48A0-B47C-C44916ADEED4}" srcOrd="2" destOrd="0" presId="urn:microsoft.com/office/officeart/2008/layout/LinedList"/>
    <dgm:cxn modelId="{544DA6E9-25A9-49D7-828D-C2E780807F79}" type="presParOf" srcId="{4EC5E217-53E2-48A0-B47C-C44916ADEED4}" destId="{5A5A75D8-23F1-4193-902F-BA5156A760A1}" srcOrd="0" destOrd="0" presId="urn:microsoft.com/office/officeart/2008/layout/LinedList"/>
    <dgm:cxn modelId="{CD1A2BB9-4A7E-4AD4-B493-B08B4FD8A345}" type="presParOf" srcId="{4EC5E217-53E2-48A0-B47C-C44916ADEED4}" destId="{F863C2CB-30B0-4761-B8A1-4E53C4301E24}" srcOrd="1" destOrd="0" presId="urn:microsoft.com/office/officeart/2008/layout/LinedList"/>
    <dgm:cxn modelId="{1B6DF907-4E3F-4EAA-BF5B-9C646AFA1490}" type="presParOf" srcId="{4EC5E217-53E2-48A0-B47C-C44916ADEED4}" destId="{CF4B493F-68DE-46F9-BD27-DBD7760DA483}" srcOrd="2" destOrd="0" presId="urn:microsoft.com/office/officeart/2008/layout/LinedList"/>
    <dgm:cxn modelId="{38D57BFC-C269-4672-96EC-9BFAB2F72203}" type="presParOf" srcId="{D513FE72-4969-4561-BC02-B412A52ACE75}" destId="{57CAAB97-6DDC-4CCA-B2B3-2084701854E6}" srcOrd="8" destOrd="0" presId="urn:microsoft.com/office/officeart/2008/layout/LinedList"/>
    <dgm:cxn modelId="{33CA08F8-4A09-44E5-8004-83B97365D5E3}" type="presParOf" srcId="{D513FE72-4969-4561-BC02-B412A52ACE75}" destId="{939084CA-ACB3-491A-B0D6-D17A0542BF84}" srcOrd="9" destOrd="0" presId="urn:microsoft.com/office/officeart/2008/layout/LinedList"/>
    <dgm:cxn modelId="{6AB8E405-1DAA-4C4C-9C8E-05332BEE24FF}" type="presParOf" srcId="{D513FE72-4969-4561-BC02-B412A52ACE75}" destId="{CD087912-20E5-482D-84B8-26165E4F0897}" srcOrd="10" destOrd="0" presId="urn:microsoft.com/office/officeart/2008/layout/LinedList"/>
    <dgm:cxn modelId="{437C2594-89CF-4472-94FE-15D46CB7338C}" type="presParOf" srcId="{CD087912-20E5-482D-84B8-26165E4F0897}" destId="{17292446-653A-44BC-9E45-06E357C98C2C}" srcOrd="0" destOrd="0" presId="urn:microsoft.com/office/officeart/2008/layout/LinedList"/>
    <dgm:cxn modelId="{0A8EE43D-741F-48B3-9DAE-C9B71B0924BD}" type="presParOf" srcId="{CD087912-20E5-482D-84B8-26165E4F0897}" destId="{6311B744-62B3-4DD0-9656-D4846A6F1333}" srcOrd="1" destOrd="0" presId="urn:microsoft.com/office/officeart/2008/layout/LinedList"/>
    <dgm:cxn modelId="{AA42BE59-567A-4835-92EB-957E56B7FE40}" type="presParOf" srcId="{CD087912-20E5-482D-84B8-26165E4F0897}" destId="{4434CBFE-006C-4CDD-ADFA-EDF3BF94B0BC}" srcOrd="2" destOrd="0" presId="urn:microsoft.com/office/officeart/2008/layout/LinedList"/>
    <dgm:cxn modelId="{26E1DC18-F585-4267-99E6-847ECFC82EF0}" type="presParOf" srcId="{4434CBFE-006C-4CDD-ADFA-EDF3BF94B0BC}" destId="{F3929608-5942-4C4B-8238-D47E194D28B7}" srcOrd="0" destOrd="0" presId="urn:microsoft.com/office/officeart/2008/layout/LinedList"/>
    <dgm:cxn modelId="{87D4E7BA-1FF1-41EA-AB60-08F1FC5EA5CD}" type="presParOf" srcId="{F3929608-5942-4C4B-8238-D47E194D28B7}" destId="{EE7F19DA-8784-4C97-BB0B-B53E1733BBE3}" srcOrd="0" destOrd="0" presId="urn:microsoft.com/office/officeart/2008/layout/LinedList"/>
    <dgm:cxn modelId="{B53BA2F8-4F29-4E33-B7EB-8DE263F13D21}" type="presParOf" srcId="{F3929608-5942-4C4B-8238-D47E194D28B7}" destId="{2BDB4BBE-F1AA-4D00-B3F7-76072472A41F}" srcOrd="1" destOrd="0" presId="urn:microsoft.com/office/officeart/2008/layout/LinedList"/>
    <dgm:cxn modelId="{88CC3B2B-711E-4634-B01C-639FC78B2936}" type="presParOf" srcId="{F3929608-5942-4C4B-8238-D47E194D28B7}" destId="{D1C737BB-D756-4A38-BF83-674C6DF7882A}" srcOrd="2" destOrd="0" presId="urn:microsoft.com/office/officeart/2008/layout/LinedList"/>
    <dgm:cxn modelId="{782AC8CD-A402-4249-961A-59FEC29A8A3E}" type="presParOf" srcId="{4434CBFE-006C-4CDD-ADFA-EDF3BF94B0BC}" destId="{AA9ABA64-2952-4305-A1C2-8F6D33846827}" srcOrd="1" destOrd="0" presId="urn:microsoft.com/office/officeart/2008/layout/LinedList"/>
    <dgm:cxn modelId="{A609A31C-BDB9-49E7-ABD6-CBECA4DE3998}" type="presParOf" srcId="{4434CBFE-006C-4CDD-ADFA-EDF3BF94B0BC}" destId="{75A118BF-041B-49C0-812B-68B67433FB1C}" srcOrd="2" destOrd="0" presId="urn:microsoft.com/office/officeart/2008/layout/LinedList"/>
    <dgm:cxn modelId="{71DB6983-B126-4AE7-8A3D-D8AC63A83FAD}" type="presParOf" srcId="{75A118BF-041B-49C0-812B-68B67433FB1C}" destId="{C2DADAE0-4E9C-494E-BD20-DFF142D9B67F}" srcOrd="0" destOrd="0" presId="urn:microsoft.com/office/officeart/2008/layout/LinedList"/>
    <dgm:cxn modelId="{BA0BCE7E-A06D-4F35-8A56-C18D89AE040D}" type="presParOf" srcId="{75A118BF-041B-49C0-812B-68B67433FB1C}" destId="{9978FBCB-E85A-465B-8E21-03B1BA7ACE25}" srcOrd="1" destOrd="0" presId="urn:microsoft.com/office/officeart/2008/layout/LinedList"/>
    <dgm:cxn modelId="{68D3EC5E-F701-48A1-B936-3E8438CEF069}" type="presParOf" srcId="{75A118BF-041B-49C0-812B-68B67433FB1C}" destId="{882293CC-FFEB-409B-8670-1E34A6BE189D}" srcOrd="2" destOrd="0" presId="urn:microsoft.com/office/officeart/2008/layout/LinedList"/>
    <dgm:cxn modelId="{AF999817-1694-4F16-B58A-DB91A91DBF09}" type="presParOf" srcId="{D513FE72-4969-4561-BC02-B412A52ACE75}" destId="{24063C65-307D-4A7F-A436-AC07AA791597}" srcOrd="11" destOrd="0" presId="urn:microsoft.com/office/officeart/2008/layout/LinedList"/>
    <dgm:cxn modelId="{7C38DF0B-11C7-4DC0-A22B-DD3073399740}" type="presParOf" srcId="{D513FE72-4969-4561-BC02-B412A52ACE75}" destId="{D6985604-C61D-4D14-A1D4-F4F1627EB843}" srcOrd="12" destOrd="0" presId="urn:microsoft.com/office/officeart/2008/layout/LinedList"/>
    <dgm:cxn modelId="{CC10819A-E00A-4D7F-8808-251ECA26A90E}" type="presParOf" srcId="{D513FE72-4969-4561-BC02-B412A52ACE75}" destId="{FA5CE4BF-7C4A-447D-9BD2-93C11CF133C7}" srcOrd="13" destOrd="0" presId="urn:microsoft.com/office/officeart/2008/layout/LinedList"/>
    <dgm:cxn modelId="{7EFF2B66-B569-46A2-AA93-5F39F7E89865}" type="presParOf" srcId="{FA5CE4BF-7C4A-447D-9BD2-93C11CF133C7}" destId="{A078A985-38C4-4B99-82AB-1DEF82E5F0A0}" srcOrd="0" destOrd="0" presId="urn:microsoft.com/office/officeart/2008/layout/LinedList"/>
    <dgm:cxn modelId="{27330C09-533A-4845-99DC-9FF931D70221}" type="presParOf" srcId="{FA5CE4BF-7C4A-447D-9BD2-93C11CF133C7}" destId="{2E7F20A9-6EE2-4424-9836-8B8FF6F4E62F}" srcOrd="1" destOrd="0" presId="urn:microsoft.com/office/officeart/2008/layout/LinedList"/>
    <dgm:cxn modelId="{0FDFCAEA-7F3A-406B-81B7-C020D0513621}" type="presParOf" srcId="{FA5CE4BF-7C4A-447D-9BD2-93C11CF133C7}" destId="{E6074199-E414-4110-A542-CEA14910AE8D}" srcOrd="2" destOrd="0" presId="urn:microsoft.com/office/officeart/2008/layout/LinedList"/>
    <dgm:cxn modelId="{334126B4-0FCD-4669-906F-BC68CDB07B55}" type="presParOf" srcId="{E6074199-E414-4110-A542-CEA14910AE8D}" destId="{117B2A15-2656-40EB-A03B-ED861B4B660A}" srcOrd="0" destOrd="0" presId="urn:microsoft.com/office/officeart/2008/layout/LinedList"/>
    <dgm:cxn modelId="{520DA3A5-7B72-4D13-BB76-94F7038C5EF6}" type="presParOf" srcId="{117B2A15-2656-40EB-A03B-ED861B4B660A}" destId="{81DDB275-D0A7-4653-93AD-5C974DC7191A}" srcOrd="0" destOrd="0" presId="urn:microsoft.com/office/officeart/2008/layout/LinedList"/>
    <dgm:cxn modelId="{3FA2438A-D592-48E0-B7FB-0D550ED1DC5A}" type="presParOf" srcId="{117B2A15-2656-40EB-A03B-ED861B4B660A}" destId="{3248592E-5679-4024-9CA2-AAEC7B84B172}" srcOrd="1" destOrd="0" presId="urn:microsoft.com/office/officeart/2008/layout/LinedList"/>
    <dgm:cxn modelId="{B73DB715-341F-4DFC-944B-BDF050158D13}" type="presParOf" srcId="{117B2A15-2656-40EB-A03B-ED861B4B660A}" destId="{DECE6337-902C-45CB-8831-B3BC622C17C3}" srcOrd="2" destOrd="0" presId="urn:microsoft.com/office/officeart/2008/layout/LinedList"/>
    <dgm:cxn modelId="{30C5724E-C1FC-4BEF-80A1-94AD50A22811}" type="presParOf" srcId="{E6074199-E414-4110-A542-CEA14910AE8D}" destId="{B470781F-13A0-4211-BA8C-A7862410753C}" srcOrd="1" destOrd="0" presId="urn:microsoft.com/office/officeart/2008/layout/LinedList"/>
    <dgm:cxn modelId="{6D0AA0E6-E189-47DE-89A8-802869AB2B61}" type="presParOf" srcId="{E6074199-E414-4110-A542-CEA14910AE8D}" destId="{19CDBBFE-0116-42C3-9689-050ADB5FF264}" srcOrd="2" destOrd="0" presId="urn:microsoft.com/office/officeart/2008/layout/LinedList"/>
    <dgm:cxn modelId="{24949366-670C-40AC-9EF0-84885F93B58D}" type="presParOf" srcId="{19CDBBFE-0116-42C3-9689-050ADB5FF264}" destId="{F55E46CE-01E3-4DC5-9EE6-3C1496B15649}" srcOrd="0" destOrd="0" presId="urn:microsoft.com/office/officeart/2008/layout/LinedList"/>
    <dgm:cxn modelId="{E414B005-46E0-4B35-AD1B-88EA55D39B12}" type="presParOf" srcId="{19CDBBFE-0116-42C3-9689-050ADB5FF264}" destId="{CE20B869-ACDF-4FBF-BC1D-874EFB3414BB}" srcOrd="1" destOrd="0" presId="urn:microsoft.com/office/officeart/2008/layout/LinedList"/>
    <dgm:cxn modelId="{24FB8590-3393-456D-AB57-B58816D1B99F}" type="presParOf" srcId="{19CDBBFE-0116-42C3-9689-050ADB5FF264}" destId="{8A01C4B3-3645-4475-BB99-AA89A5A7DA34}" srcOrd="2" destOrd="0" presId="urn:microsoft.com/office/officeart/2008/layout/LinedList"/>
    <dgm:cxn modelId="{C5777FAD-F642-4082-96FC-989BDDA56222}" type="presParOf" srcId="{E6074199-E414-4110-A542-CEA14910AE8D}" destId="{BF8F3FA6-5810-4049-BE2D-D11E776FCA40}" srcOrd="3" destOrd="0" presId="urn:microsoft.com/office/officeart/2008/layout/LinedList"/>
    <dgm:cxn modelId="{10C86F5F-A0B0-4357-AE8C-F6E0FA2BE82D}" type="presParOf" srcId="{E6074199-E414-4110-A542-CEA14910AE8D}" destId="{E72622D4-0C28-4A30-8362-B171495B6703}" srcOrd="4" destOrd="0" presId="urn:microsoft.com/office/officeart/2008/layout/LinedList"/>
    <dgm:cxn modelId="{AA68272B-3E3C-4B3B-8C32-CA6B60CB93BC}" type="presParOf" srcId="{E72622D4-0C28-4A30-8362-B171495B6703}" destId="{22D756FA-6363-4E69-A40E-48BEB6811D6B}" srcOrd="0" destOrd="0" presId="urn:microsoft.com/office/officeart/2008/layout/LinedList"/>
    <dgm:cxn modelId="{5D0F4915-A38E-465F-A354-60B7ABC650CC}" type="presParOf" srcId="{E72622D4-0C28-4A30-8362-B171495B6703}" destId="{55D7C628-D57D-4D09-8FDF-AF2967ED2A0D}" srcOrd="1" destOrd="0" presId="urn:microsoft.com/office/officeart/2008/layout/LinedList"/>
    <dgm:cxn modelId="{5278BF6D-6CFD-4553-8FF4-BD96E1683E91}" type="presParOf" srcId="{E72622D4-0C28-4A30-8362-B171495B6703}" destId="{A8446E48-D5A6-4398-A83A-6BAC3F9EB8FE}" srcOrd="2" destOrd="0" presId="urn:microsoft.com/office/officeart/2008/layout/LinedList"/>
    <dgm:cxn modelId="{7CF928A4-7562-44F8-A4B9-F9367E2A1983}" type="presParOf" srcId="{D513FE72-4969-4561-BC02-B412A52ACE75}" destId="{A3D24F31-E749-41AB-9F3A-55C6570DB20E}" srcOrd="14" destOrd="0" presId="urn:microsoft.com/office/officeart/2008/layout/LinedList"/>
    <dgm:cxn modelId="{3CA8FEC5-4E62-4F61-8CB2-79D03A34C382}" type="presParOf" srcId="{D513FE72-4969-4561-BC02-B412A52ACE75}" destId="{BA8A6D05-6C79-4B90-87DC-D6B73849086C}" srcOrd="15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B37FC2FA-BD0D-4C6D-85DE-FB08FDC243E8}" type="doc">
      <dgm:prSet loTypeId="urn:microsoft.com/office/officeart/2005/8/layout/default" loCatId="list" qsTypeId="urn:microsoft.com/office/officeart/2005/8/quickstyle/3d4" qsCatId="3D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C84D1281-74BF-4CA3-B25E-8299C3B5480A}">
      <dgm:prSet phldrT="[Text]" custT="1"/>
      <dgm:spPr/>
      <dgm:t>
        <a:bodyPr/>
        <a:lstStyle/>
        <a:p>
          <a:r>
            <a:rPr lang="en-US" sz="2000" b="0" cap="none" spc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rPr>
            <a:t>Descriptive Statistics</a:t>
          </a:r>
          <a:endParaRPr lang="en-US" sz="2000" b="0" cap="none" spc="0" dirty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93A1E98-3E72-4AEF-B264-6E8D5D85D612}" type="parTrans" cxnId="{293661B5-CE9C-488F-9F6E-22B3D63F55E8}">
      <dgm:prSet/>
      <dgm:spPr/>
      <dgm:t>
        <a:bodyPr/>
        <a:lstStyle/>
        <a:p>
          <a:endParaRPr lang="en-US" sz="1800" b="0" cap="none" spc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BD021E5-CBAA-4319-A2AD-819E7C9A0154}" type="sibTrans" cxnId="{293661B5-CE9C-488F-9F6E-22B3D63F55E8}">
      <dgm:prSet/>
      <dgm:spPr/>
      <dgm:t>
        <a:bodyPr/>
        <a:lstStyle/>
        <a:p>
          <a:endParaRPr lang="en-US" sz="1800" b="0" cap="none" spc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CF039FB-AAA4-4CD7-A932-255D7B5E4B5C}">
      <dgm:prSet phldrT="[Text]" custT="1"/>
      <dgm:spPr/>
      <dgm:t>
        <a:bodyPr/>
        <a:lstStyle/>
        <a:p>
          <a:r>
            <a:rPr lang="en-US" sz="2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rPr>
            <a:t>Inferential Statistics</a:t>
          </a:r>
        </a:p>
      </dgm:t>
    </dgm:pt>
    <dgm:pt modelId="{14D2616E-EE1F-422B-970B-584298214C9E}" type="parTrans" cxnId="{EACF2CC2-0DF2-4CEA-B520-1C62893C089E}">
      <dgm:prSet/>
      <dgm:spPr/>
      <dgm:t>
        <a:bodyPr/>
        <a:lstStyle/>
        <a:p>
          <a:endParaRPr lang="en-US" sz="1800" b="0" cap="none" spc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5C3CBD9-DB92-4412-816B-D7F735538233}" type="sibTrans" cxnId="{EACF2CC2-0DF2-4CEA-B520-1C62893C089E}">
      <dgm:prSet/>
      <dgm:spPr/>
      <dgm:t>
        <a:bodyPr/>
        <a:lstStyle/>
        <a:p>
          <a:endParaRPr lang="en-US" sz="1800" b="0" cap="none" spc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FC3DA9D-73D3-4021-85C6-C217FAE02F08}">
      <dgm:prSet phldrT="[Text]" custT="1"/>
      <dgm:spPr/>
      <dgm:t>
        <a:bodyPr/>
        <a:lstStyle/>
        <a:p>
          <a:r>
            <a:rPr lang="en-US" sz="2000" b="0" cap="none" spc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rPr>
            <a:t>Data Visualization</a:t>
          </a:r>
          <a:endParaRPr lang="en-US" sz="2000" b="0" cap="none" spc="0" dirty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5A6205D-6FB5-49D2-8E99-C569D348665B}" type="parTrans" cxnId="{8E1CE4F8-674B-4AD6-AFFE-4C4B05FA06EC}">
      <dgm:prSet/>
      <dgm:spPr/>
      <dgm:t>
        <a:bodyPr/>
        <a:lstStyle/>
        <a:p>
          <a:endParaRPr lang="en-US" sz="1800" b="0" cap="none" spc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37C21BC-D039-4094-A845-860B2D7F319A}" type="sibTrans" cxnId="{8E1CE4F8-674B-4AD6-AFFE-4C4B05FA06EC}">
      <dgm:prSet/>
      <dgm:spPr/>
      <dgm:t>
        <a:bodyPr/>
        <a:lstStyle/>
        <a:p>
          <a:endParaRPr lang="en-US" sz="1800" b="0" cap="none" spc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8C835AA-2F73-44FE-ABFA-18E5EFCAE456}">
      <dgm:prSet phldrT="[Text]" custT="1"/>
      <dgm:spPr/>
      <dgm:t>
        <a:bodyPr/>
        <a:lstStyle/>
        <a:p>
          <a:r>
            <a:rPr lang="en-US" sz="2000" b="0" cap="none" spc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rPr>
            <a:t>Exploratory Data Analysis (EDA)</a:t>
          </a:r>
          <a:endParaRPr lang="en-US" sz="2000" b="0" cap="none" spc="0" dirty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9D19FD9-6074-41D2-B9C5-42150389701C}" type="parTrans" cxnId="{9FB44C73-0E45-485E-BD88-7B1797E5088C}">
      <dgm:prSet/>
      <dgm:spPr/>
      <dgm:t>
        <a:bodyPr/>
        <a:lstStyle/>
        <a:p>
          <a:endParaRPr lang="en-US" sz="1800" b="0" cap="none" spc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3C87E2A-64E1-47FF-9D56-F999AEA6C905}" type="sibTrans" cxnId="{9FB44C73-0E45-485E-BD88-7B1797E5088C}">
      <dgm:prSet/>
      <dgm:spPr/>
      <dgm:t>
        <a:bodyPr/>
        <a:lstStyle/>
        <a:p>
          <a:endParaRPr lang="en-US" sz="1800" b="0" cap="none" spc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8D6AA35-673A-41E3-B7EB-176B68142A63}">
      <dgm:prSet phldrT="[Text]" custT="1"/>
      <dgm:spPr/>
      <dgm:t>
        <a:bodyPr/>
        <a:lstStyle/>
        <a:p>
          <a:r>
            <a:rPr lang="en-US" sz="2000" b="0" cap="none" spc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rPr>
            <a:t>Time Series Analysis</a:t>
          </a:r>
          <a:endParaRPr lang="en-US" sz="2000" b="0" cap="none" spc="0" dirty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9E03904-B551-4B4E-973E-6AED45A0C38F}" type="parTrans" cxnId="{E1F951FA-2565-4FCF-B81F-9A218E802F3D}">
      <dgm:prSet/>
      <dgm:spPr/>
      <dgm:t>
        <a:bodyPr/>
        <a:lstStyle/>
        <a:p>
          <a:endParaRPr lang="en-US" sz="1800" b="0" cap="none" spc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F67BA78-EBDB-4DC0-8701-378A72D2CA3C}" type="sibTrans" cxnId="{E1F951FA-2565-4FCF-B81F-9A218E802F3D}">
      <dgm:prSet/>
      <dgm:spPr/>
      <dgm:t>
        <a:bodyPr/>
        <a:lstStyle/>
        <a:p>
          <a:endParaRPr lang="en-US" sz="1800" b="0" cap="none" spc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876BEA3-F0BC-448A-A402-EB5C47DD1746}">
      <dgm:prSet phldrT="[Text]" custT="1"/>
      <dgm:spPr/>
      <dgm:t>
        <a:bodyPr/>
        <a:lstStyle/>
        <a:p>
          <a:r>
            <a:rPr lang="en-US" sz="2000" b="0" cap="none" spc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rPr>
            <a:t>Cluster Analysis</a:t>
          </a:r>
          <a:endParaRPr lang="en-US" sz="2000" b="0" cap="none" spc="0" dirty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745A004-AEB3-4345-B360-E0985C839443}" type="parTrans" cxnId="{AE330F9A-3EAC-4BAC-9224-5E1F32C22E6C}">
      <dgm:prSet/>
      <dgm:spPr/>
      <dgm:t>
        <a:bodyPr/>
        <a:lstStyle/>
        <a:p>
          <a:endParaRPr lang="en-US" sz="1800" b="0" cap="none" spc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52FC773-C269-46E0-8F27-55A6D6C63C6E}" type="sibTrans" cxnId="{AE330F9A-3EAC-4BAC-9224-5E1F32C22E6C}">
      <dgm:prSet/>
      <dgm:spPr/>
      <dgm:t>
        <a:bodyPr/>
        <a:lstStyle/>
        <a:p>
          <a:endParaRPr lang="en-US" sz="1800" b="0" cap="none" spc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8CED624-C350-401D-B527-ED3093FA43EF}">
      <dgm:prSet phldrT="[Text]" custT="1"/>
      <dgm:spPr/>
      <dgm:t>
        <a:bodyPr/>
        <a:lstStyle/>
        <a:p>
          <a:r>
            <a:rPr lang="en-US" sz="2000" b="0" cap="none" spc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rPr>
            <a:t>Factor Analysis and Principal Component Analysis (PCA)</a:t>
          </a:r>
          <a:endParaRPr lang="en-US" sz="2000" b="0" cap="none" spc="0" dirty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023A566-BDA0-470C-B42E-9C127BF9E62D}" type="parTrans" cxnId="{0B0CF72B-0F48-4FC7-A0C1-C613DB05A667}">
      <dgm:prSet/>
      <dgm:spPr/>
      <dgm:t>
        <a:bodyPr/>
        <a:lstStyle/>
        <a:p>
          <a:endParaRPr lang="en-US" sz="1800" b="0" cap="none" spc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39ED2AE-A762-4299-931E-767B53D7FFAC}" type="sibTrans" cxnId="{0B0CF72B-0F48-4FC7-A0C1-C613DB05A667}">
      <dgm:prSet/>
      <dgm:spPr/>
      <dgm:t>
        <a:bodyPr/>
        <a:lstStyle/>
        <a:p>
          <a:endParaRPr lang="en-US" sz="1800" b="0" cap="none" spc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81D801B-9A68-477C-9A87-C6AD0068AC9F}">
      <dgm:prSet phldrT="[Text]" custT="1"/>
      <dgm:spPr/>
      <dgm:t>
        <a:bodyPr/>
        <a:lstStyle/>
        <a:p>
          <a:r>
            <a:rPr lang="en-US" sz="2000" b="0" cap="none" spc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rPr>
            <a:t>Text Mining and Natural Language Processing (NLP)</a:t>
          </a:r>
          <a:endParaRPr lang="en-US" sz="2000" b="0" cap="none" spc="0" dirty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2ADC600-2C68-4232-A2A9-5433F66641A2}" type="parTrans" cxnId="{627539FD-4A86-466C-990A-2847549D6C48}">
      <dgm:prSet/>
      <dgm:spPr/>
      <dgm:t>
        <a:bodyPr/>
        <a:lstStyle/>
        <a:p>
          <a:endParaRPr lang="en-US" sz="1800" b="0" cap="none" spc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47AE849-9A3F-4571-8BC3-B2DA08E7FDDF}" type="sibTrans" cxnId="{627539FD-4A86-466C-990A-2847549D6C48}">
      <dgm:prSet/>
      <dgm:spPr/>
      <dgm:t>
        <a:bodyPr/>
        <a:lstStyle/>
        <a:p>
          <a:endParaRPr lang="en-US" sz="1800" b="0" cap="none" spc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3B2A96B-43D5-46C7-984C-AE197C670E92}">
      <dgm:prSet phldrT="[Text]" custT="1"/>
      <dgm:spPr/>
      <dgm:t>
        <a:bodyPr/>
        <a:lstStyle/>
        <a:p>
          <a:r>
            <a:rPr lang="en-US" sz="2000" b="0" cap="none" spc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rPr>
            <a:t>Qualitative Data Analysis</a:t>
          </a:r>
          <a:endParaRPr lang="en-US" sz="2000" b="0" cap="none" spc="0" dirty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FB58CB1-7BEC-438D-B2D2-3956C7218A31}" type="parTrans" cxnId="{85527D93-F392-42A1-B7CA-D1E1E6FAD7F3}">
      <dgm:prSet/>
      <dgm:spPr/>
      <dgm:t>
        <a:bodyPr/>
        <a:lstStyle/>
        <a:p>
          <a:endParaRPr lang="en-US" sz="1800" b="0" cap="none" spc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C5CDF4B-2EC2-4F3D-85DD-DC0D8CC03CA2}" type="sibTrans" cxnId="{85527D93-F392-42A1-B7CA-D1E1E6FAD7F3}">
      <dgm:prSet/>
      <dgm:spPr/>
      <dgm:t>
        <a:bodyPr/>
        <a:lstStyle/>
        <a:p>
          <a:endParaRPr lang="en-US" sz="1800" b="0" cap="none" spc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1EECE7B-2116-4F93-8886-36C6D179563A}">
      <dgm:prSet phldrT="[Text]" custT="1"/>
      <dgm:spPr/>
      <dgm:t>
        <a:bodyPr/>
        <a:lstStyle/>
        <a:p>
          <a:r>
            <a:rPr lang="en-US" sz="2000" b="0" cap="none" spc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rPr>
            <a:t>Quantitative Data Analysis</a:t>
          </a:r>
          <a:endParaRPr lang="en-US" sz="2000" b="0" cap="none" spc="0" dirty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49F0D11-88B5-4BC2-8725-C8271641C586}" type="parTrans" cxnId="{DF8B0B45-5A1F-4FA2-B331-EE1A14BC3481}">
      <dgm:prSet/>
      <dgm:spPr/>
      <dgm:t>
        <a:bodyPr/>
        <a:lstStyle/>
        <a:p>
          <a:endParaRPr lang="en-US" sz="1800" b="0" cap="none" spc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1C6780C-B55A-4A3E-9C7E-3ABBC9BF9947}" type="sibTrans" cxnId="{DF8B0B45-5A1F-4FA2-B331-EE1A14BC3481}">
      <dgm:prSet/>
      <dgm:spPr/>
      <dgm:t>
        <a:bodyPr/>
        <a:lstStyle/>
        <a:p>
          <a:endParaRPr lang="en-US" sz="1800" b="0" cap="none" spc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AA7C203-EBDB-4460-8BA3-CE88B08F9E6E}">
      <dgm:prSet phldrT="[Text]" custT="1"/>
      <dgm:spPr/>
      <dgm:t>
        <a:bodyPr/>
        <a:lstStyle/>
        <a:p>
          <a:r>
            <a:rPr lang="en-US" sz="2000" b="0" cap="none" spc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rPr>
            <a:t>Data Mining</a:t>
          </a:r>
          <a:endParaRPr lang="en-US" sz="2000" b="0" cap="none" spc="0" dirty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9FC35C0-434F-4D45-ADC9-96F1FF2F05FD}" type="parTrans" cxnId="{80F6FCDA-60E5-4403-AB8A-264E20CCBEE8}">
      <dgm:prSet/>
      <dgm:spPr/>
      <dgm:t>
        <a:bodyPr/>
        <a:lstStyle/>
        <a:p>
          <a:endParaRPr lang="en-US" sz="1800" b="0" cap="none" spc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2633A29-AAE8-4D98-9932-1E15392363EB}" type="sibTrans" cxnId="{80F6FCDA-60E5-4403-AB8A-264E20CCBEE8}">
      <dgm:prSet/>
      <dgm:spPr/>
      <dgm:t>
        <a:bodyPr/>
        <a:lstStyle/>
        <a:p>
          <a:endParaRPr lang="en-US" sz="1800" b="0" cap="none" spc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7E6FC49-E090-4AB5-8E08-B8BC7B3487C4}">
      <dgm:prSet phldrT="[Text]" custT="1"/>
      <dgm:spPr/>
      <dgm:t>
        <a:bodyPr/>
        <a:lstStyle/>
        <a:p>
          <a:r>
            <a:rPr lang="en-US" sz="2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rPr>
            <a:t>Regression Analysis</a:t>
          </a:r>
        </a:p>
      </dgm:t>
    </dgm:pt>
    <dgm:pt modelId="{B34FD2BA-A147-4663-ADD7-422C7A7EB3A9}" type="parTrans" cxnId="{E1017473-9071-4154-8351-7F8170EAF714}">
      <dgm:prSet/>
      <dgm:spPr/>
      <dgm:t>
        <a:bodyPr/>
        <a:lstStyle/>
        <a:p>
          <a:endParaRPr lang="en-US" sz="1800" b="0" cap="none" spc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889450C-0CCE-44EB-85F9-9758562E68BD}" type="sibTrans" cxnId="{E1017473-9071-4154-8351-7F8170EAF714}">
      <dgm:prSet/>
      <dgm:spPr/>
      <dgm:t>
        <a:bodyPr/>
        <a:lstStyle/>
        <a:p>
          <a:endParaRPr lang="en-US" sz="1800" b="0" cap="none" spc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3FEE389-FC4B-4A3F-A350-0B054D234F70}" type="pres">
      <dgm:prSet presAssocID="{B37FC2FA-BD0D-4C6D-85DE-FB08FDC243E8}" presName="diagram" presStyleCnt="0">
        <dgm:presLayoutVars>
          <dgm:dir/>
          <dgm:resizeHandles val="exact"/>
        </dgm:presLayoutVars>
      </dgm:prSet>
      <dgm:spPr/>
    </dgm:pt>
    <dgm:pt modelId="{4FF82927-5501-4C07-B958-CA12F5AA85C9}" type="pres">
      <dgm:prSet presAssocID="{C84D1281-74BF-4CA3-B25E-8299C3B5480A}" presName="node" presStyleLbl="node1" presStyleIdx="0" presStyleCnt="12">
        <dgm:presLayoutVars>
          <dgm:bulletEnabled val="1"/>
        </dgm:presLayoutVars>
      </dgm:prSet>
      <dgm:spPr/>
    </dgm:pt>
    <dgm:pt modelId="{84E84ED0-C7F1-4F0D-9FF7-DA92466A9A03}" type="pres">
      <dgm:prSet presAssocID="{FBD021E5-CBAA-4319-A2AD-819E7C9A0154}" presName="sibTrans" presStyleCnt="0"/>
      <dgm:spPr/>
    </dgm:pt>
    <dgm:pt modelId="{8C683930-3A84-4A67-92A4-D164AFFDE51F}" type="pres">
      <dgm:prSet presAssocID="{6CF039FB-AAA4-4CD7-A932-255D7B5E4B5C}" presName="node" presStyleLbl="node1" presStyleIdx="1" presStyleCnt="12">
        <dgm:presLayoutVars>
          <dgm:bulletEnabled val="1"/>
        </dgm:presLayoutVars>
      </dgm:prSet>
      <dgm:spPr/>
    </dgm:pt>
    <dgm:pt modelId="{81611405-4A52-44DB-B2E4-75D11F4D8914}" type="pres">
      <dgm:prSet presAssocID="{35C3CBD9-DB92-4412-816B-D7F735538233}" presName="sibTrans" presStyleCnt="0"/>
      <dgm:spPr/>
    </dgm:pt>
    <dgm:pt modelId="{980C53F5-E820-4A7E-B2A1-72D25A306E06}" type="pres">
      <dgm:prSet presAssocID="{DFC3DA9D-73D3-4021-85C6-C217FAE02F08}" presName="node" presStyleLbl="node1" presStyleIdx="2" presStyleCnt="12">
        <dgm:presLayoutVars>
          <dgm:bulletEnabled val="1"/>
        </dgm:presLayoutVars>
      </dgm:prSet>
      <dgm:spPr/>
    </dgm:pt>
    <dgm:pt modelId="{F7F4010D-7824-460B-8902-1C9B995C50E8}" type="pres">
      <dgm:prSet presAssocID="{D37C21BC-D039-4094-A845-860B2D7F319A}" presName="sibTrans" presStyleCnt="0"/>
      <dgm:spPr/>
    </dgm:pt>
    <dgm:pt modelId="{C314895E-A08E-487F-AD23-5CD5041301A7}" type="pres">
      <dgm:prSet presAssocID="{28C835AA-2F73-44FE-ABFA-18E5EFCAE456}" presName="node" presStyleLbl="node1" presStyleIdx="3" presStyleCnt="12">
        <dgm:presLayoutVars>
          <dgm:bulletEnabled val="1"/>
        </dgm:presLayoutVars>
      </dgm:prSet>
      <dgm:spPr/>
    </dgm:pt>
    <dgm:pt modelId="{B042AF02-D82B-409C-844D-F05642598439}" type="pres">
      <dgm:prSet presAssocID="{A3C87E2A-64E1-47FF-9D56-F999AEA6C905}" presName="sibTrans" presStyleCnt="0"/>
      <dgm:spPr/>
    </dgm:pt>
    <dgm:pt modelId="{FFF81C2B-B2DD-4F42-9DAA-DD6D57FFC29C}" type="pres">
      <dgm:prSet presAssocID="{28D6AA35-673A-41E3-B7EB-176B68142A63}" presName="node" presStyleLbl="node1" presStyleIdx="4" presStyleCnt="12">
        <dgm:presLayoutVars>
          <dgm:bulletEnabled val="1"/>
        </dgm:presLayoutVars>
      </dgm:prSet>
      <dgm:spPr/>
    </dgm:pt>
    <dgm:pt modelId="{45B44E2F-9D02-4A4B-B5A8-134667B6CE59}" type="pres">
      <dgm:prSet presAssocID="{0F67BA78-EBDB-4DC0-8701-378A72D2CA3C}" presName="sibTrans" presStyleCnt="0"/>
      <dgm:spPr/>
    </dgm:pt>
    <dgm:pt modelId="{8F1B3BF6-D6F1-49C9-9951-819C2E940FBB}" type="pres">
      <dgm:prSet presAssocID="{7876BEA3-F0BC-448A-A402-EB5C47DD1746}" presName="node" presStyleLbl="node1" presStyleIdx="5" presStyleCnt="12">
        <dgm:presLayoutVars>
          <dgm:bulletEnabled val="1"/>
        </dgm:presLayoutVars>
      </dgm:prSet>
      <dgm:spPr/>
    </dgm:pt>
    <dgm:pt modelId="{4E5E4F4B-041D-47BE-8A22-8DADA5EED89C}" type="pres">
      <dgm:prSet presAssocID="{152FC773-C269-46E0-8F27-55A6D6C63C6E}" presName="sibTrans" presStyleCnt="0"/>
      <dgm:spPr/>
    </dgm:pt>
    <dgm:pt modelId="{3FA5A5EC-31A8-445E-907C-7F832A02A82F}" type="pres">
      <dgm:prSet presAssocID="{A8CED624-C350-401D-B527-ED3093FA43EF}" presName="node" presStyleLbl="node1" presStyleIdx="6" presStyleCnt="12">
        <dgm:presLayoutVars>
          <dgm:bulletEnabled val="1"/>
        </dgm:presLayoutVars>
      </dgm:prSet>
      <dgm:spPr/>
    </dgm:pt>
    <dgm:pt modelId="{0D23A6F0-B499-4350-9E43-08DB88D1EEB6}" type="pres">
      <dgm:prSet presAssocID="{539ED2AE-A762-4299-931E-767B53D7FFAC}" presName="sibTrans" presStyleCnt="0"/>
      <dgm:spPr/>
    </dgm:pt>
    <dgm:pt modelId="{C73D9D9D-4F2F-46A5-B224-FC75109A9777}" type="pres">
      <dgm:prSet presAssocID="{181D801B-9A68-477C-9A87-C6AD0068AC9F}" presName="node" presStyleLbl="node1" presStyleIdx="7" presStyleCnt="12">
        <dgm:presLayoutVars>
          <dgm:bulletEnabled val="1"/>
        </dgm:presLayoutVars>
      </dgm:prSet>
      <dgm:spPr/>
    </dgm:pt>
    <dgm:pt modelId="{23BA9EED-26A8-4DA2-9BD7-78DC4D84B526}" type="pres">
      <dgm:prSet presAssocID="{647AE849-9A3F-4571-8BC3-B2DA08E7FDDF}" presName="sibTrans" presStyleCnt="0"/>
      <dgm:spPr/>
    </dgm:pt>
    <dgm:pt modelId="{0AE85447-5162-4878-8421-56147C118A43}" type="pres">
      <dgm:prSet presAssocID="{43B2A96B-43D5-46C7-984C-AE197C670E92}" presName="node" presStyleLbl="node1" presStyleIdx="8" presStyleCnt="12">
        <dgm:presLayoutVars>
          <dgm:bulletEnabled val="1"/>
        </dgm:presLayoutVars>
      </dgm:prSet>
      <dgm:spPr/>
    </dgm:pt>
    <dgm:pt modelId="{BCE8250E-06B2-4342-A5AC-57A28B63D356}" type="pres">
      <dgm:prSet presAssocID="{DC5CDF4B-2EC2-4F3D-85DD-DC0D8CC03CA2}" presName="sibTrans" presStyleCnt="0"/>
      <dgm:spPr/>
    </dgm:pt>
    <dgm:pt modelId="{19DA8301-131B-4472-A65F-1F63037007EA}" type="pres">
      <dgm:prSet presAssocID="{D1EECE7B-2116-4F93-8886-36C6D179563A}" presName="node" presStyleLbl="node1" presStyleIdx="9" presStyleCnt="12">
        <dgm:presLayoutVars>
          <dgm:bulletEnabled val="1"/>
        </dgm:presLayoutVars>
      </dgm:prSet>
      <dgm:spPr/>
    </dgm:pt>
    <dgm:pt modelId="{760E4EE7-C43A-4519-B9F1-D5E446A2AD55}" type="pres">
      <dgm:prSet presAssocID="{E1C6780C-B55A-4A3E-9C7E-3ABBC9BF9947}" presName="sibTrans" presStyleCnt="0"/>
      <dgm:spPr/>
    </dgm:pt>
    <dgm:pt modelId="{ECDEC890-1F7C-4A36-BDBA-11D8247ADEC6}" type="pres">
      <dgm:prSet presAssocID="{EAA7C203-EBDB-4460-8BA3-CE88B08F9E6E}" presName="node" presStyleLbl="node1" presStyleIdx="10" presStyleCnt="12">
        <dgm:presLayoutVars>
          <dgm:bulletEnabled val="1"/>
        </dgm:presLayoutVars>
      </dgm:prSet>
      <dgm:spPr/>
    </dgm:pt>
    <dgm:pt modelId="{1680A38A-5816-45F5-A0F6-1B33913DD004}" type="pres">
      <dgm:prSet presAssocID="{32633A29-AAE8-4D98-9932-1E15392363EB}" presName="sibTrans" presStyleCnt="0"/>
      <dgm:spPr/>
    </dgm:pt>
    <dgm:pt modelId="{488BEC2B-8032-4953-BD22-CCDB1DF8AB14}" type="pres">
      <dgm:prSet presAssocID="{67E6FC49-E090-4AB5-8E08-B8BC7B3487C4}" presName="node" presStyleLbl="node1" presStyleIdx="11" presStyleCnt="12">
        <dgm:presLayoutVars>
          <dgm:bulletEnabled val="1"/>
        </dgm:presLayoutVars>
      </dgm:prSet>
      <dgm:spPr/>
    </dgm:pt>
  </dgm:ptLst>
  <dgm:cxnLst>
    <dgm:cxn modelId="{8B4A3901-3B57-495B-B6B1-003710F56EF1}" type="presOf" srcId="{7876BEA3-F0BC-448A-A402-EB5C47DD1746}" destId="{8F1B3BF6-D6F1-49C9-9951-819C2E940FBB}" srcOrd="0" destOrd="0" presId="urn:microsoft.com/office/officeart/2005/8/layout/default"/>
    <dgm:cxn modelId="{0B0CF72B-0F48-4FC7-A0C1-C613DB05A667}" srcId="{B37FC2FA-BD0D-4C6D-85DE-FB08FDC243E8}" destId="{A8CED624-C350-401D-B527-ED3093FA43EF}" srcOrd="6" destOrd="0" parTransId="{1023A566-BDA0-470C-B42E-9C127BF9E62D}" sibTransId="{539ED2AE-A762-4299-931E-767B53D7FFAC}"/>
    <dgm:cxn modelId="{99766D2F-B9D8-4E27-8AEA-B1413F72670D}" type="presOf" srcId="{67E6FC49-E090-4AB5-8E08-B8BC7B3487C4}" destId="{488BEC2B-8032-4953-BD22-CCDB1DF8AB14}" srcOrd="0" destOrd="0" presId="urn:microsoft.com/office/officeart/2005/8/layout/default"/>
    <dgm:cxn modelId="{DF8B0B45-5A1F-4FA2-B331-EE1A14BC3481}" srcId="{B37FC2FA-BD0D-4C6D-85DE-FB08FDC243E8}" destId="{D1EECE7B-2116-4F93-8886-36C6D179563A}" srcOrd="9" destOrd="0" parTransId="{149F0D11-88B5-4BC2-8725-C8271641C586}" sibTransId="{E1C6780C-B55A-4A3E-9C7E-3ABBC9BF9947}"/>
    <dgm:cxn modelId="{AEBCCF6A-9495-467F-9981-5A01A520646A}" type="presOf" srcId="{B37FC2FA-BD0D-4C6D-85DE-FB08FDC243E8}" destId="{63FEE389-FC4B-4A3F-A350-0B054D234F70}" srcOrd="0" destOrd="0" presId="urn:microsoft.com/office/officeart/2005/8/layout/default"/>
    <dgm:cxn modelId="{27CBAC50-D154-4B6D-BE91-3811ACD41CDA}" type="presOf" srcId="{28D6AA35-673A-41E3-B7EB-176B68142A63}" destId="{FFF81C2B-B2DD-4F42-9DAA-DD6D57FFC29C}" srcOrd="0" destOrd="0" presId="urn:microsoft.com/office/officeart/2005/8/layout/default"/>
    <dgm:cxn modelId="{9FB44C73-0E45-485E-BD88-7B1797E5088C}" srcId="{B37FC2FA-BD0D-4C6D-85DE-FB08FDC243E8}" destId="{28C835AA-2F73-44FE-ABFA-18E5EFCAE456}" srcOrd="3" destOrd="0" parTransId="{A9D19FD9-6074-41D2-B9C5-42150389701C}" sibTransId="{A3C87E2A-64E1-47FF-9D56-F999AEA6C905}"/>
    <dgm:cxn modelId="{E1017473-9071-4154-8351-7F8170EAF714}" srcId="{B37FC2FA-BD0D-4C6D-85DE-FB08FDC243E8}" destId="{67E6FC49-E090-4AB5-8E08-B8BC7B3487C4}" srcOrd="11" destOrd="0" parTransId="{B34FD2BA-A147-4663-ADD7-422C7A7EB3A9}" sibTransId="{1889450C-0CCE-44EB-85F9-9758562E68BD}"/>
    <dgm:cxn modelId="{596C3075-9961-422A-99D3-1DEA6D8B3166}" type="presOf" srcId="{C84D1281-74BF-4CA3-B25E-8299C3B5480A}" destId="{4FF82927-5501-4C07-B958-CA12F5AA85C9}" srcOrd="0" destOrd="0" presId="urn:microsoft.com/office/officeart/2005/8/layout/default"/>
    <dgm:cxn modelId="{459C4F81-C71E-444D-B8A0-DFC0D7939782}" type="presOf" srcId="{EAA7C203-EBDB-4460-8BA3-CE88B08F9E6E}" destId="{ECDEC890-1F7C-4A36-BDBA-11D8247ADEC6}" srcOrd="0" destOrd="0" presId="urn:microsoft.com/office/officeart/2005/8/layout/default"/>
    <dgm:cxn modelId="{25922083-3762-478B-AE82-5D8C6E2BBC57}" type="presOf" srcId="{DFC3DA9D-73D3-4021-85C6-C217FAE02F08}" destId="{980C53F5-E820-4A7E-B2A1-72D25A306E06}" srcOrd="0" destOrd="0" presId="urn:microsoft.com/office/officeart/2005/8/layout/default"/>
    <dgm:cxn modelId="{85527D93-F392-42A1-B7CA-D1E1E6FAD7F3}" srcId="{B37FC2FA-BD0D-4C6D-85DE-FB08FDC243E8}" destId="{43B2A96B-43D5-46C7-984C-AE197C670E92}" srcOrd="8" destOrd="0" parTransId="{EFB58CB1-7BEC-438D-B2D2-3956C7218A31}" sibTransId="{DC5CDF4B-2EC2-4F3D-85DD-DC0D8CC03CA2}"/>
    <dgm:cxn modelId="{AE330F9A-3EAC-4BAC-9224-5E1F32C22E6C}" srcId="{B37FC2FA-BD0D-4C6D-85DE-FB08FDC243E8}" destId="{7876BEA3-F0BC-448A-A402-EB5C47DD1746}" srcOrd="5" destOrd="0" parTransId="{A745A004-AEB3-4345-B360-E0985C839443}" sibTransId="{152FC773-C269-46E0-8F27-55A6D6C63C6E}"/>
    <dgm:cxn modelId="{90DE42AC-ADC6-4180-B257-89CF54000CB3}" type="presOf" srcId="{6CF039FB-AAA4-4CD7-A932-255D7B5E4B5C}" destId="{8C683930-3A84-4A67-92A4-D164AFFDE51F}" srcOrd="0" destOrd="0" presId="urn:microsoft.com/office/officeart/2005/8/layout/default"/>
    <dgm:cxn modelId="{293661B5-CE9C-488F-9F6E-22B3D63F55E8}" srcId="{B37FC2FA-BD0D-4C6D-85DE-FB08FDC243E8}" destId="{C84D1281-74BF-4CA3-B25E-8299C3B5480A}" srcOrd="0" destOrd="0" parTransId="{193A1E98-3E72-4AEF-B264-6E8D5D85D612}" sibTransId="{FBD021E5-CBAA-4319-A2AD-819E7C9A0154}"/>
    <dgm:cxn modelId="{EACF2CC2-0DF2-4CEA-B520-1C62893C089E}" srcId="{B37FC2FA-BD0D-4C6D-85DE-FB08FDC243E8}" destId="{6CF039FB-AAA4-4CD7-A932-255D7B5E4B5C}" srcOrd="1" destOrd="0" parTransId="{14D2616E-EE1F-422B-970B-584298214C9E}" sibTransId="{35C3CBD9-DB92-4412-816B-D7F735538233}"/>
    <dgm:cxn modelId="{5296EDCB-7495-4BE0-812D-37DBC98C11DA}" type="presOf" srcId="{D1EECE7B-2116-4F93-8886-36C6D179563A}" destId="{19DA8301-131B-4472-A65F-1F63037007EA}" srcOrd="0" destOrd="0" presId="urn:microsoft.com/office/officeart/2005/8/layout/default"/>
    <dgm:cxn modelId="{B830E4D8-C59F-4050-AB8E-DE258EC34BB0}" type="presOf" srcId="{28C835AA-2F73-44FE-ABFA-18E5EFCAE456}" destId="{C314895E-A08E-487F-AD23-5CD5041301A7}" srcOrd="0" destOrd="0" presId="urn:microsoft.com/office/officeart/2005/8/layout/default"/>
    <dgm:cxn modelId="{80F6FCDA-60E5-4403-AB8A-264E20CCBEE8}" srcId="{B37FC2FA-BD0D-4C6D-85DE-FB08FDC243E8}" destId="{EAA7C203-EBDB-4460-8BA3-CE88B08F9E6E}" srcOrd="10" destOrd="0" parTransId="{C9FC35C0-434F-4D45-ADC9-96F1FF2F05FD}" sibTransId="{32633A29-AAE8-4D98-9932-1E15392363EB}"/>
    <dgm:cxn modelId="{5E9E40E5-0ACF-4E6C-9468-E533F5397076}" type="presOf" srcId="{181D801B-9A68-477C-9A87-C6AD0068AC9F}" destId="{C73D9D9D-4F2F-46A5-B224-FC75109A9777}" srcOrd="0" destOrd="0" presId="urn:microsoft.com/office/officeart/2005/8/layout/default"/>
    <dgm:cxn modelId="{160B1BE6-0039-4720-98C1-2F819C586287}" type="presOf" srcId="{A8CED624-C350-401D-B527-ED3093FA43EF}" destId="{3FA5A5EC-31A8-445E-907C-7F832A02A82F}" srcOrd="0" destOrd="0" presId="urn:microsoft.com/office/officeart/2005/8/layout/default"/>
    <dgm:cxn modelId="{5D4306F3-794B-431F-B059-70099AD7ED13}" type="presOf" srcId="{43B2A96B-43D5-46C7-984C-AE197C670E92}" destId="{0AE85447-5162-4878-8421-56147C118A43}" srcOrd="0" destOrd="0" presId="urn:microsoft.com/office/officeart/2005/8/layout/default"/>
    <dgm:cxn modelId="{8E1CE4F8-674B-4AD6-AFFE-4C4B05FA06EC}" srcId="{B37FC2FA-BD0D-4C6D-85DE-FB08FDC243E8}" destId="{DFC3DA9D-73D3-4021-85C6-C217FAE02F08}" srcOrd="2" destOrd="0" parTransId="{F5A6205D-6FB5-49D2-8E99-C569D348665B}" sibTransId="{D37C21BC-D039-4094-A845-860B2D7F319A}"/>
    <dgm:cxn modelId="{E1F951FA-2565-4FCF-B81F-9A218E802F3D}" srcId="{B37FC2FA-BD0D-4C6D-85DE-FB08FDC243E8}" destId="{28D6AA35-673A-41E3-B7EB-176B68142A63}" srcOrd="4" destOrd="0" parTransId="{99E03904-B551-4B4E-973E-6AED45A0C38F}" sibTransId="{0F67BA78-EBDB-4DC0-8701-378A72D2CA3C}"/>
    <dgm:cxn modelId="{627539FD-4A86-466C-990A-2847549D6C48}" srcId="{B37FC2FA-BD0D-4C6D-85DE-FB08FDC243E8}" destId="{181D801B-9A68-477C-9A87-C6AD0068AC9F}" srcOrd="7" destOrd="0" parTransId="{52ADC600-2C68-4232-A2A9-5433F66641A2}" sibTransId="{647AE849-9A3F-4571-8BC3-B2DA08E7FDDF}"/>
    <dgm:cxn modelId="{EBCA2593-5009-45E7-9810-0CA2BC8CA454}" type="presParOf" srcId="{63FEE389-FC4B-4A3F-A350-0B054D234F70}" destId="{4FF82927-5501-4C07-B958-CA12F5AA85C9}" srcOrd="0" destOrd="0" presId="urn:microsoft.com/office/officeart/2005/8/layout/default"/>
    <dgm:cxn modelId="{7AC9D5F4-6FF3-4C15-962B-F0CC8C591E87}" type="presParOf" srcId="{63FEE389-FC4B-4A3F-A350-0B054D234F70}" destId="{84E84ED0-C7F1-4F0D-9FF7-DA92466A9A03}" srcOrd="1" destOrd="0" presId="urn:microsoft.com/office/officeart/2005/8/layout/default"/>
    <dgm:cxn modelId="{83E82D7D-A47F-4888-BF4C-3414420EC854}" type="presParOf" srcId="{63FEE389-FC4B-4A3F-A350-0B054D234F70}" destId="{8C683930-3A84-4A67-92A4-D164AFFDE51F}" srcOrd="2" destOrd="0" presId="urn:microsoft.com/office/officeart/2005/8/layout/default"/>
    <dgm:cxn modelId="{73701290-EFA4-405A-916B-C8EB9F5E5070}" type="presParOf" srcId="{63FEE389-FC4B-4A3F-A350-0B054D234F70}" destId="{81611405-4A52-44DB-B2E4-75D11F4D8914}" srcOrd="3" destOrd="0" presId="urn:microsoft.com/office/officeart/2005/8/layout/default"/>
    <dgm:cxn modelId="{5ECC23B5-3287-409B-B471-DF03A7571FFE}" type="presParOf" srcId="{63FEE389-FC4B-4A3F-A350-0B054D234F70}" destId="{980C53F5-E820-4A7E-B2A1-72D25A306E06}" srcOrd="4" destOrd="0" presId="urn:microsoft.com/office/officeart/2005/8/layout/default"/>
    <dgm:cxn modelId="{D9AAA92D-26AC-426D-B21A-D8BC75276B01}" type="presParOf" srcId="{63FEE389-FC4B-4A3F-A350-0B054D234F70}" destId="{F7F4010D-7824-460B-8902-1C9B995C50E8}" srcOrd="5" destOrd="0" presId="urn:microsoft.com/office/officeart/2005/8/layout/default"/>
    <dgm:cxn modelId="{E2DD0CAC-1EDA-4C41-94B4-A7F3DC1F2263}" type="presParOf" srcId="{63FEE389-FC4B-4A3F-A350-0B054D234F70}" destId="{C314895E-A08E-487F-AD23-5CD5041301A7}" srcOrd="6" destOrd="0" presId="urn:microsoft.com/office/officeart/2005/8/layout/default"/>
    <dgm:cxn modelId="{218CDD0A-CB10-4B47-8641-80642F5FD721}" type="presParOf" srcId="{63FEE389-FC4B-4A3F-A350-0B054D234F70}" destId="{B042AF02-D82B-409C-844D-F05642598439}" srcOrd="7" destOrd="0" presId="urn:microsoft.com/office/officeart/2005/8/layout/default"/>
    <dgm:cxn modelId="{0ED76082-69E3-4EF5-B5D0-7A0786B1D2CB}" type="presParOf" srcId="{63FEE389-FC4B-4A3F-A350-0B054D234F70}" destId="{FFF81C2B-B2DD-4F42-9DAA-DD6D57FFC29C}" srcOrd="8" destOrd="0" presId="urn:microsoft.com/office/officeart/2005/8/layout/default"/>
    <dgm:cxn modelId="{07F2F5CC-8FC3-48C3-A881-BAB52BBE3418}" type="presParOf" srcId="{63FEE389-FC4B-4A3F-A350-0B054D234F70}" destId="{45B44E2F-9D02-4A4B-B5A8-134667B6CE59}" srcOrd="9" destOrd="0" presId="urn:microsoft.com/office/officeart/2005/8/layout/default"/>
    <dgm:cxn modelId="{BBC145F6-9E54-4181-BC0D-74B45A513454}" type="presParOf" srcId="{63FEE389-FC4B-4A3F-A350-0B054D234F70}" destId="{8F1B3BF6-D6F1-49C9-9951-819C2E940FBB}" srcOrd="10" destOrd="0" presId="urn:microsoft.com/office/officeart/2005/8/layout/default"/>
    <dgm:cxn modelId="{FD742283-5E94-402E-8800-F45A0620C05E}" type="presParOf" srcId="{63FEE389-FC4B-4A3F-A350-0B054D234F70}" destId="{4E5E4F4B-041D-47BE-8A22-8DADA5EED89C}" srcOrd="11" destOrd="0" presId="urn:microsoft.com/office/officeart/2005/8/layout/default"/>
    <dgm:cxn modelId="{12E00129-0D66-44BF-9CCF-D5DB0017E328}" type="presParOf" srcId="{63FEE389-FC4B-4A3F-A350-0B054D234F70}" destId="{3FA5A5EC-31A8-445E-907C-7F832A02A82F}" srcOrd="12" destOrd="0" presId="urn:microsoft.com/office/officeart/2005/8/layout/default"/>
    <dgm:cxn modelId="{6B8E9057-83DF-4AAF-80B5-727638FC08A7}" type="presParOf" srcId="{63FEE389-FC4B-4A3F-A350-0B054D234F70}" destId="{0D23A6F0-B499-4350-9E43-08DB88D1EEB6}" srcOrd="13" destOrd="0" presId="urn:microsoft.com/office/officeart/2005/8/layout/default"/>
    <dgm:cxn modelId="{B3F13FFD-D94C-4198-BD30-4F78FD6788B8}" type="presParOf" srcId="{63FEE389-FC4B-4A3F-A350-0B054D234F70}" destId="{C73D9D9D-4F2F-46A5-B224-FC75109A9777}" srcOrd="14" destOrd="0" presId="urn:microsoft.com/office/officeart/2005/8/layout/default"/>
    <dgm:cxn modelId="{709CAC7B-68C1-46DD-80D9-940B8573D6CA}" type="presParOf" srcId="{63FEE389-FC4B-4A3F-A350-0B054D234F70}" destId="{23BA9EED-26A8-4DA2-9BD7-78DC4D84B526}" srcOrd="15" destOrd="0" presId="urn:microsoft.com/office/officeart/2005/8/layout/default"/>
    <dgm:cxn modelId="{2D8B8156-4AF3-45EE-A707-8BD3C6A7AF62}" type="presParOf" srcId="{63FEE389-FC4B-4A3F-A350-0B054D234F70}" destId="{0AE85447-5162-4878-8421-56147C118A43}" srcOrd="16" destOrd="0" presId="urn:microsoft.com/office/officeart/2005/8/layout/default"/>
    <dgm:cxn modelId="{0BFFA578-811B-4FE4-B1AD-491EC32D6E50}" type="presParOf" srcId="{63FEE389-FC4B-4A3F-A350-0B054D234F70}" destId="{BCE8250E-06B2-4342-A5AC-57A28B63D356}" srcOrd="17" destOrd="0" presId="urn:microsoft.com/office/officeart/2005/8/layout/default"/>
    <dgm:cxn modelId="{AAC1BE9F-3147-4B05-87FD-BE463E7847C7}" type="presParOf" srcId="{63FEE389-FC4B-4A3F-A350-0B054D234F70}" destId="{19DA8301-131B-4472-A65F-1F63037007EA}" srcOrd="18" destOrd="0" presId="urn:microsoft.com/office/officeart/2005/8/layout/default"/>
    <dgm:cxn modelId="{5F8CD8BF-3AC3-4A0D-B8B5-D56312E430F4}" type="presParOf" srcId="{63FEE389-FC4B-4A3F-A350-0B054D234F70}" destId="{760E4EE7-C43A-4519-B9F1-D5E446A2AD55}" srcOrd="19" destOrd="0" presId="urn:microsoft.com/office/officeart/2005/8/layout/default"/>
    <dgm:cxn modelId="{342885F4-E073-45EC-88DD-8273EC9DCA55}" type="presParOf" srcId="{63FEE389-FC4B-4A3F-A350-0B054D234F70}" destId="{ECDEC890-1F7C-4A36-BDBA-11D8247ADEC6}" srcOrd="20" destOrd="0" presId="urn:microsoft.com/office/officeart/2005/8/layout/default"/>
    <dgm:cxn modelId="{6B670CD2-A42B-4E12-B205-47C074D8193A}" type="presParOf" srcId="{63FEE389-FC4B-4A3F-A350-0B054D234F70}" destId="{1680A38A-5816-45F5-A0F6-1B33913DD004}" srcOrd="21" destOrd="0" presId="urn:microsoft.com/office/officeart/2005/8/layout/default"/>
    <dgm:cxn modelId="{CFF70FC9-0979-486C-9236-BB57260F72AE}" type="presParOf" srcId="{63FEE389-FC4B-4A3F-A350-0B054D234F70}" destId="{488BEC2B-8032-4953-BD22-CCDB1DF8AB14}" srcOrd="22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51DE9265-9977-4901-8210-7214F1FEE86B}" type="doc">
      <dgm:prSet loTypeId="urn:microsoft.com/office/officeart/2008/layout/VerticalCurvedList" loCatId="list" qsTypeId="urn:microsoft.com/office/officeart/2005/8/quickstyle/3d4" qsCatId="3D" csTypeId="urn:microsoft.com/office/officeart/2005/8/colors/colorful4" csCatId="colorful" phldr="1"/>
      <dgm:spPr/>
      <dgm:t>
        <a:bodyPr/>
        <a:lstStyle/>
        <a:p>
          <a:endParaRPr lang="en-US"/>
        </a:p>
      </dgm:t>
    </dgm:pt>
    <dgm:pt modelId="{0E18CD1E-E928-4B33-B847-BA6D78804A1C}">
      <dgm:prSet custT="1"/>
      <dgm:spPr/>
      <dgm:t>
        <a:bodyPr/>
        <a:lstStyle/>
        <a:p>
          <a:r>
            <a:rPr lang="en-US" sz="1800" b="0" cap="none" spc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Begin by summarizing the main findings and contributions of your research. </a:t>
          </a:r>
          <a:endParaRPr lang="en-US" sz="1800" b="0" cap="none" spc="0" dirty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gm:t>
    </dgm:pt>
    <dgm:pt modelId="{622B9F34-153F-4F83-BB4C-E0638820F450}" type="parTrans" cxnId="{601367E8-9FAA-433E-BBDD-F5C17047BFAE}">
      <dgm:prSet/>
      <dgm:spPr/>
      <dgm:t>
        <a:bodyPr/>
        <a:lstStyle/>
        <a:p>
          <a:endParaRPr lang="en-US" sz="2000" b="0" cap="none" spc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gm:t>
    </dgm:pt>
    <dgm:pt modelId="{BAC2BF97-64B8-4DC8-AD9A-41962F5C7EAB}" type="sibTrans" cxnId="{601367E8-9FAA-433E-BBDD-F5C17047BFAE}">
      <dgm:prSet/>
      <dgm:spPr/>
      <dgm:t>
        <a:bodyPr/>
        <a:lstStyle/>
        <a:p>
          <a:endParaRPr lang="en-US" sz="2000" b="0" cap="none" spc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gm:t>
    </dgm:pt>
    <dgm:pt modelId="{B0902587-2885-414C-8EBD-B2F1D680A25A}">
      <dgm:prSet custT="1"/>
      <dgm:spPr/>
      <dgm:t>
        <a:bodyPr/>
        <a:lstStyle/>
        <a:p>
          <a:r>
            <a:rPr lang="en-US" sz="1800" b="0" cap="none" spc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Analyze and interpret your results in relation to existing literature and previous studies.</a:t>
          </a:r>
        </a:p>
      </dgm:t>
    </dgm:pt>
    <dgm:pt modelId="{89DC9318-ED1B-4370-AB78-2DC6555B5C21}" type="parTrans" cxnId="{CF42E899-2568-4113-A55A-1DD0AA4C3345}">
      <dgm:prSet/>
      <dgm:spPr/>
      <dgm:t>
        <a:bodyPr/>
        <a:lstStyle/>
        <a:p>
          <a:endParaRPr lang="en-US" sz="2000" b="0" cap="none" spc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gm:t>
    </dgm:pt>
    <dgm:pt modelId="{C0B269D8-6C68-44CB-97E4-7C34FEB2098C}" type="sibTrans" cxnId="{CF42E899-2568-4113-A55A-1DD0AA4C3345}">
      <dgm:prSet/>
      <dgm:spPr/>
      <dgm:t>
        <a:bodyPr/>
        <a:lstStyle/>
        <a:p>
          <a:endParaRPr lang="en-US" sz="2000" b="0" cap="none" spc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gm:t>
    </dgm:pt>
    <dgm:pt modelId="{0CA2FD76-F8CD-49CE-BF48-FF07180A72F8}">
      <dgm:prSet custT="1"/>
      <dgm:spPr/>
      <dgm:t>
        <a:bodyPr/>
        <a:lstStyle/>
        <a:p>
          <a:r>
            <a:rPr lang="en-US" sz="1800" b="0" cap="none" spc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Consider any limitations or constraints that may have influenced your results. Discuss potential sources of bias, data collection </a:t>
          </a:r>
          <a:endParaRPr lang="en-US" sz="1800" b="0" cap="none" spc="0" dirty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gm:t>
    </dgm:pt>
    <dgm:pt modelId="{C011E98C-91CC-47C1-A723-1390346A65CB}" type="parTrans" cxnId="{347D6E11-0A03-4E19-926D-3B721555BDB1}">
      <dgm:prSet/>
      <dgm:spPr/>
      <dgm:t>
        <a:bodyPr/>
        <a:lstStyle/>
        <a:p>
          <a:endParaRPr lang="en-US" sz="2000" b="0" cap="none" spc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gm:t>
    </dgm:pt>
    <dgm:pt modelId="{8CEBE9CE-686C-4D95-8D17-5BD9281475F6}" type="sibTrans" cxnId="{347D6E11-0A03-4E19-926D-3B721555BDB1}">
      <dgm:prSet/>
      <dgm:spPr/>
      <dgm:t>
        <a:bodyPr/>
        <a:lstStyle/>
        <a:p>
          <a:endParaRPr lang="en-US" sz="2000" b="0" cap="none" spc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gm:t>
    </dgm:pt>
    <dgm:pt modelId="{CC8A2F94-67EE-4BD0-8843-71A6B817B08B}">
      <dgm:prSet custT="1"/>
      <dgm:spPr/>
      <dgm:t>
        <a:bodyPr/>
        <a:lstStyle/>
        <a:p>
          <a:r>
            <a:rPr lang="en-US" sz="1800" b="0" i="1" cap="none" spc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Highlight the significance of your findings</a:t>
          </a:r>
          <a:endParaRPr lang="en-US" sz="1800" b="0" cap="none" spc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gm:t>
    </dgm:pt>
    <dgm:pt modelId="{A52656FC-3261-4B6F-8C47-FFFFBE8A0EAC}" type="parTrans" cxnId="{CEEA047A-652F-4DD5-8DEF-D59FA3B8D804}">
      <dgm:prSet/>
      <dgm:spPr/>
      <dgm:t>
        <a:bodyPr/>
        <a:lstStyle/>
        <a:p>
          <a:endParaRPr lang="en-US" sz="2000" b="0" cap="none" spc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gm:t>
    </dgm:pt>
    <dgm:pt modelId="{D17F9366-364F-4062-B25C-84007522FD6E}" type="sibTrans" cxnId="{CEEA047A-652F-4DD5-8DEF-D59FA3B8D804}">
      <dgm:prSet/>
      <dgm:spPr/>
      <dgm:t>
        <a:bodyPr/>
        <a:lstStyle/>
        <a:p>
          <a:endParaRPr lang="en-US" sz="2000" b="0" cap="none" spc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gm:t>
    </dgm:pt>
    <dgm:pt modelId="{D0346972-9A9E-4E54-A788-B352F76A6303}">
      <dgm:prSet custT="1"/>
      <dgm:spPr/>
      <dgm:t>
        <a:bodyPr/>
        <a:lstStyle/>
        <a:p>
          <a:r>
            <a:rPr lang="en-US" sz="1800" b="0" i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Mention how the study filled a gap in knowledge.</a:t>
          </a:r>
          <a:endParaRPr lang="en-US" sz="1800" b="0" cap="none" spc="0" dirty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gm:t>
    </dgm:pt>
    <dgm:pt modelId="{C9DDD289-1345-41D5-922F-68D1324C0337}" type="parTrans" cxnId="{DD2C85B8-3803-4981-B917-DE1513C0CEDC}">
      <dgm:prSet/>
      <dgm:spPr/>
      <dgm:t>
        <a:bodyPr/>
        <a:lstStyle/>
        <a:p>
          <a:endParaRPr lang="en-US" sz="2000" b="0" cap="none" spc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gm:t>
    </dgm:pt>
    <dgm:pt modelId="{48B3FD65-3CA6-4DD9-B805-DF2A740C9CB7}" type="sibTrans" cxnId="{DD2C85B8-3803-4981-B917-DE1513C0CEDC}">
      <dgm:prSet/>
      <dgm:spPr/>
      <dgm:t>
        <a:bodyPr/>
        <a:lstStyle/>
        <a:p>
          <a:endParaRPr lang="en-US" sz="2000" b="0" cap="none" spc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gm:t>
    </dgm:pt>
    <dgm:pt modelId="{07931F09-B450-4F32-A6AE-8A73E2839DFF}">
      <dgm:prSet custT="1"/>
      <dgm:spPr/>
      <dgm:t>
        <a:bodyPr/>
        <a:lstStyle/>
        <a:p>
          <a:r>
            <a:rPr lang="en-US" sz="1800" b="0" i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Indicate the implication of your research.</a:t>
          </a:r>
          <a:endParaRPr lang="en-US" sz="1800" b="0" cap="none" spc="0" dirty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gm:t>
    </dgm:pt>
    <dgm:pt modelId="{E5C66F75-C620-4B07-92BA-F93BD19BE356}" type="parTrans" cxnId="{D2128B22-1A9F-4C0C-BCDC-89921A4FB371}">
      <dgm:prSet/>
      <dgm:spPr/>
      <dgm:t>
        <a:bodyPr/>
        <a:lstStyle/>
        <a:p>
          <a:endParaRPr lang="en-US" sz="2000" b="0" cap="none" spc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gm:t>
    </dgm:pt>
    <dgm:pt modelId="{D46F5BED-31D9-4364-9178-FCF8BCB2B4A1}" type="sibTrans" cxnId="{D2128B22-1A9F-4C0C-BCDC-89921A4FB371}">
      <dgm:prSet/>
      <dgm:spPr/>
      <dgm:t>
        <a:bodyPr/>
        <a:lstStyle/>
        <a:p>
          <a:endParaRPr lang="en-US" sz="2000" b="0" cap="none" spc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gm:t>
    </dgm:pt>
    <dgm:pt modelId="{86F956F7-A3D7-4F81-873D-602BB58E8DE1}">
      <dgm:prSet custT="1"/>
      <dgm:spPr/>
      <dgm:t>
        <a:bodyPr/>
        <a:lstStyle/>
        <a:p>
          <a:r>
            <a:rPr lang="en-US" sz="1800" b="0" i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Avoid generalizing, misinterpreting your results, drawing a conclusion with no supportive findings from your results.</a:t>
          </a:r>
          <a:endParaRPr lang="en-US" sz="1800" b="0" cap="none" spc="0" dirty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gm:t>
    </dgm:pt>
    <dgm:pt modelId="{44D7C2CE-64A2-415E-9940-65ACD46E12E3}" type="parTrans" cxnId="{6EB50867-1AB9-49F9-A15C-985772AAEFA3}">
      <dgm:prSet/>
      <dgm:spPr/>
      <dgm:t>
        <a:bodyPr/>
        <a:lstStyle/>
        <a:p>
          <a:endParaRPr lang="en-US" sz="2000" b="0" cap="none" spc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gm:t>
    </dgm:pt>
    <dgm:pt modelId="{B6F9C04B-F5AC-4064-9F94-BD2261990475}" type="sibTrans" cxnId="{6EB50867-1AB9-49F9-A15C-985772AAEFA3}">
      <dgm:prSet/>
      <dgm:spPr/>
      <dgm:t>
        <a:bodyPr/>
        <a:lstStyle/>
        <a:p>
          <a:endParaRPr lang="en-US" sz="2000" b="0" cap="none" spc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gm:t>
    </dgm:pt>
    <dgm:pt modelId="{A3095F40-B99E-4103-B8D3-D7CAC499DB55}" type="pres">
      <dgm:prSet presAssocID="{51DE9265-9977-4901-8210-7214F1FEE86B}" presName="Name0" presStyleCnt="0">
        <dgm:presLayoutVars>
          <dgm:chMax val="7"/>
          <dgm:chPref val="7"/>
          <dgm:dir/>
        </dgm:presLayoutVars>
      </dgm:prSet>
      <dgm:spPr/>
    </dgm:pt>
    <dgm:pt modelId="{86596177-AEA5-49AE-84C4-5E8382701A0A}" type="pres">
      <dgm:prSet presAssocID="{51DE9265-9977-4901-8210-7214F1FEE86B}" presName="Name1" presStyleCnt="0"/>
      <dgm:spPr/>
    </dgm:pt>
    <dgm:pt modelId="{64CF5C5C-6E05-492D-B2B1-57858C30439F}" type="pres">
      <dgm:prSet presAssocID="{51DE9265-9977-4901-8210-7214F1FEE86B}" presName="cycle" presStyleCnt="0"/>
      <dgm:spPr/>
    </dgm:pt>
    <dgm:pt modelId="{7FF44C6D-CCFD-4B7C-98FA-7C43EAA7DD56}" type="pres">
      <dgm:prSet presAssocID="{51DE9265-9977-4901-8210-7214F1FEE86B}" presName="srcNode" presStyleLbl="node1" presStyleIdx="0" presStyleCnt="7"/>
      <dgm:spPr/>
    </dgm:pt>
    <dgm:pt modelId="{ADD9423E-E14A-4689-9AF3-F713305FAAE9}" type="pres">
      <dgm:prSet presAssocID="{51DE9265-9977-4901-8210-7214F1FEE86B}" presName="conn" presStyleLbl="parChTrans1D2" presStyleIdx="0" presStyleCnt="1"/>
      <dgm:spPr/>
    </dgm:pt>
    <dgm:pt modelId="{9D2FD713-B5D7-436D-95DA-532B6FA73748}" type="pres">
      <dgm:prSet presAssocID="{51DE9265-9977-4901-8210-7214F1FEE86B}" presName="extraNode" presStyleLbl="node1" presStyleIdx="0" presStyleCnt="7"/>
      <dgm:spPr/>
    </dgm:pt>
    <dgm:pt modelId="{8CB6C16C-E915-4C3A-BE6A-88D6B1405F1A}" type="pres">
      <dgm:prSet presAssocID="{51DE9265-9977-4901-8210-7214F1FEE86B}" presName="dstNode" presStyleLbl="node1" presStyleIdx="0" presStyleCnt="7"/>
      <dgm:spPr/>
    </dgm:pt>
    <dgm:pt modelId="{F311C512-B6D5-4D92-A237-5AE05020F7D5}" type="pres">
      <dgm:prSet presAssocID="{0E18CD1E-E928-4B33-B847-BA6D78804A1C}" presName="text_1" presStyleLbl="node1" presStyleIdx="0" presStyleCnt="7">
        <dgm:presLayoutVars>
          <dgm:bulletEnabled val="1"/>
        </dgm:presLayoutVars>
      </dgm:prSet>
      <dgm:spPr/>
    </dgm:pt>
    <dgm:pt modelId="{DD3AF4A9-783A-492F-B150-08B70A04C5DB}" type="pres">
      <dgm:prSet presAssocID="{0E18CD1E-E928-4B33-B847-BA6D78804A1C}" presName="accent_1" presStyleCnt="0"/>
      <dgm:spPr/>
    </dgm:pt>
    <dgm:pt modelId="{55B507FD-6EA7-4CE4-A977-D052B261E751}" type="pres">
      <dgm:prSet presAssocID="{0E18CD1E-E928-4B33-B847-BA6D78804A1C}" presName="accentRepeatNode" presStyleLbl="solidFgAcc1" presStyleIdx="0" presStyleCnt="7"/>
      <dgm:spPr/>
    </dgm:pt>
    <dgm:pt modelId="{C2769033-D997-4057-9EBF-B3BE7AC78D5A}" type="pres">
      <dgm:prSet presAssocID="{B0902587-2885-414C-8EBD-B2F1D680A25A}" presName="text_2" presStyleLbl="node1" presStyleIdx="1" presStyleCnt="7">
        <dgm:presLayoutVars>
          <dgm:bulletEnabled val="1"/>
        </dgm:presLayoutVars>
      </dgm:prSet>
      <dgm:spPr/>
    </dgm:pt>
    <dgm:pt modelId="{350B4A75-D04F-4804-85D6-92057C5D1D77}" type="pres">
      <dgm:prSet presAssocID="{B0902587-2885-414C-8EBD-B2F1D680A25A}" presName="accent_2" presStyleCnt="0"/>
      <dgm:spPr/>
    </dgm:pt>
    <dgm:pt modelId="{83FE879E-97B6-4AEA-A8CA-9A79290C24C1}" type="pres">
      <dgm:prSet presAssocID="{B0902587-2885-414C-8EBD-B2F1D680A25A}" presName="accentRepeatNode" presStyleLbl="solidFgAcc1" presStyleIdx="1" presStyleCnt="7"/>
      <dgm:spPr/>
    </dgm:pt>
    <dgm:pt modelId="{12C95A08-6B83-4FB3-89EA-94E3452D512A}" type="pres">
      <dgm:prSet presAssocID="{0CA2FD76-F8CD-49CE-BF48-FF07180A72F8}" presName="text_3" presStyleLbl="node1" presStyleIdx="2" presStyleCnt="7">
        <dgm:presLayoutVars>
          <dgm:bulletEnabled val="1"/>
        </dgm:presLayoutVars>
      </dgm:prSet>
      <dgm:spPr/>
    </dgm:pt>
    <dgm:pt modelId="{DAEC39CE-7F9D-4DBA-B8EC-F920177B8140}" type="pres">
      <dgm:prSet presAssocID="{0CA2FD76-F8CD-49CE-BF48-FF07180A72F8}" presName="accent_3" presStyleCnt="0"/>
      <dgm:spPr/>
    </dgm:pt>
    <dgm:pt modelId="{2A372F1C-51BC-4561-9FD2-C65F99534449}" type="pres">
      <dgm:prSet presAssocID="{0CA2FD76-F8CD-49CE-BF48-FF07180A72F8}" presName="accentRepeatNode" presStyleLbl="solidFgAcc1" presStyleIdx="2" presStyleCnt="7"/>
      <dgm:spPr/>
    </dgm:pt>
    <dgm:pt modelId="{3D8ACFD1-08D2-469B-977F-257107C965BF}" type="pres">
      <dgm:prSet presAssocID="{CC8A2F94-67EE-4BD0-8843-71A6B817B08B}" presName="text_4" presStyleLbl="node1" presStyleIdx="3" presStyleCnt="7">
        <dgm:presLayoutVars>
          <dgm:bulletEnabled val="1"/>
        </dgm:presLayoutVars>
      </dgm:prSet>
      <dgm:spPr/>
    </dgm:pt>
    <dgm:pt modelId="{804C3F34-8398-4AFF-BC3C-12D9538DB597}" type="pres">
      <dgm:prSet presAssocID="{CC8A2F94-67EE-4BD0-8843-71A6B817B08B}" presName="accent_4" presStyleCnt="0"/>
      <dgm:spPr/>
    </dgm:pt>
    <dgm:pt modelId="{286D9FAE-46C7-44B7-BE14-5190BF436A1F}" type="pres">
      <dgm:prSet presAssocID="{CC8A2F94-67EE-4BD0-8843-71A6B817B08B}" presName="accentRepeatNode" presStyleLbl="solidFgAcc1" presStyleIdx="3" presStyleCnt="7"/>
      <dgm:spPr/>
    </dgm:pt>
    <dgm:pt modelId="{8D7CA5D2-0A8C-4301-A8E1-75FDA1B0C186}" type="pres">
      <dgm:prSet presAssocID="{D0346972-9A9E-4E54-A788-B352F76A6303}" presName="text_5" presStyleLbl="node1" presStyleIdx="4" presStyleCnt="7">
        <dgm:presLayoutVars>
          <dgm:bulletEnabled val="1"/>
        </dgm:presLayoutVars>
      </dgm:prSet>
      <dgm:spPr/>
    </dgm:pt>
    <dgm:pt modelId="{ECA5A7C9-AD5C-4BE3-BB17-15918BCE8A61}" type="pres">
      <dgm:prSet presAssocID="{D0346972-9A9E-4E54-A788-B352F76A6303}" presName="accent_5" presStyleCnt="0"/>
      <dgm:spPr/>
    </dgm:pt>
    <dgm:pt modelId="{06BECE42-EAE9-43F6-BBA1-9092F93587C4}" type="pres">
      <dgm:prSet presAssocID="{D0346972-9A9E-4E54-A788-B352F76A6303}" presName="accentRepeatNode" presStyleLbl="solidFgAcc1" presStyleIdx="4" presStyleCnt="7"/>
      <dgm:spPr/>
    </dgm:pt>
    <dgm:pt modelId="{6BA03D46-1E62-4B26-B249-ED4C9A8BEB5B}" type="pres">
      <dgm:prSet presAssocID="{07931F09-B450-4F32-A6AE-8A73E2839DFF}" presName="text_6" presStyleLbl="node1" presStyleIdx="5" presStyleCnt="7">
        <dgm:presLayoutVars>
          <dgm:bulletEnabled val="1"/>
        </dgm:presLayoutVars>
      </dgm:prSet>
      <dgm:spPr/>
    </dgm:pt>
    <dgm:pt modelId="{964DF713-178C-4E2B-A8B5-2615878B7C87}" type="pres">
      <dgm:prSet presAssocID="{07931F09-B450-4F32-A6AE-8A73E2839DFF}" presName="accent_6" presStyleCnt="0"/>
      <dgm:spPr/>
    </dgm:pt>
    <dgm:pt modelId="{8B1ADE02-7926-4625-BA5D-81AF43C2E22C}" type="pres">
      <dgm:prSet presAssocID="{07931F09-B450-4F32-A6AE-8A73E2839DFF}" presName="accentRepeatNode" presStyleLbl="solidFgAcc1" presStyleIdx="5" presStyleCnt="7"/>
      <dgm:spPr/>
    </dgm:pt>
    <dgm:pt modelId="{1607513B-38B1-4AC7-808C-71D2F7DA3830}" type="pres">
      <dgm:prSet presAssocID="{86F956F7-A3D7-4F81-873D-602BB58E8DE1}" presName="text_7" presStyleLbl="node1" presStyleIdx="6" presStyleCnt="7" custScaleY="151558">
        <dgm:presLayoutVars>
          <dgm:bulletEnabled val="1"/>
        </dgm:presLayoutVars>
      </dgm:prSet>
      <dgm:spPr/>
    </dgm:pt>
    <dgm:pt modelId="{F5EBC38A-5E2B-46CE-9786-2F8169A00B21}" type="pres">
      <dgm:prSet presAssocID="{86F956F7-A3D7-4F81-873D-602BB58E8DE1}" presName="accent_7" presStyleCnt="0"/>
      <dgm:spPr/>
    </dgm:pt>
    <dgm:pt modelId="{4E03657C-35AC-461C-B40E-77F29E611B6F}" type="pres">
      <dgm:prSet presAssocID="{86F956F7-A3D7-4F81-873D-602BB58E8DE1}" presName="accentRepeatNode" presStyleLbl="solidFgAcc1" presStyleIdx="6" presStyleCnt="7"/>
      <dgm:spPr/>
    </dgm:pt>
  </dgm:ptLst>
  <dgm:cxnLst>
    <dgm:cxn modelId="{347D6E11-0A03-4E19-926D-3B721555BDB1}" srcId="{51DE9265-9977-4901-8210-7214F1FEE86B}" destId="{0CA2FD76-F8CD-49CE-BF48-FF07180A72F8}" srcOrd="2" destOrd="0" parTransId="{C011E98C-91CC-47C1-A723-1390346A65CB}" sibTransId="{8CEBE9CE-686C-4D95-8D17-5BD9281475F6}"/>
    <dgm:cxn modelId="{D2128B22-1A9F-4C0C-BCDC-89921A4FB371}" srcId="{51DE9265-9977-4901-8210-7214F1FEE86B}" destId="{07931F09-B450-4F32-A6AE-8A73E2839DFF}" srcOrd="5" destOrd="0" parTransId="{E5C66F75-C620-4B07-92BA-F93BD19BE356}" sibTransId="{D46F5BED-31D9-4364-9178-FCF8BCB2B4A1}"/>
    <dgm:cxn modelId="{6EB50867-1AB9-49F9-A15C-985772AAEFA3}" srcId="{51DE9265-9977-4901-8210-7214F1FEE86B}" destId="{86F956F7-A3D7-4F81-873D-602BB58E8DE1}" srcOrd="6" destOrd="0" parTransId="{44D7C2CE-64A2-415E-9940-65ACD46E12E3}" sibTransId="{B6F9C04B-F5AC-4064-9F94-BD2261990475}"/>
    <dgm:cxn modelId="{E5811E47-2874-4C7E-83EB-CE73A5E6EB77}" type="presOf" srcId="{0E18CD1E-E928-4B33-B847-BA6D78804A1C}" destId="{F311C512-B6D5-4D92-A237-5AE05020F7D5}" srcOrd="0" destOrd="0" presId="urn:microsoft.com/office/officeart/2008/layout/VerticalCurvedList"/>
    <dgm:cxn modelId="{79824369-0882-458D-90B8-D7CC879D8296}" type="presOf" srcId="{CC8A2F94-67EE-4BD0-8843-71A6B817B08B}" destId="{3D8ACFD1-08D2-469B-977F-257107C965BF}" srcOrd="0" destOrd="0" presId="urn:microsoft.com/office/officeart/2008/layout/VerticalCurvedList"/>
    <dgm:cxn modelId="{0D148271-9198-472A-9334-66A50C908F37}" type="presOf" srcId="{0CA2FD76-F8CD-49CE-BF48-FF07180A72F8}" destId="{12C95A08-6B83-4FB3-89EA-94E3452D512A}" srcOrd="0" destOrd="0" presId="urn:microsoft.com/office/officeart/2008/layout/VerticalCurvedList"/>
    <dgm:cxn modelId="{CEEA047A-652F-4DD5-8DEF-D59FA3B8D804}" srcId="{51DE9265-9977-4901-8210-7214F1FEE86B}" destId="{CC8A2F94-67EE-4BD0-8843-71A6B817B08B}" srcOrd="3" destOrd="0" parTransId="{A52656FC-3261-4B6F-8C47-FFFFBE8A0EAC}" sibTransId="{D17F9366-364F-4062-B25C-84007522FD6E}"/>
    <dgm:cxn modelId="{B8434484-E7EB-4CE6-99AA-FEC5B8900DE9}" type="presOf" srcId="{D0346972-9A9E-4E54-A788-B352F76A6303}" destId="{8D7CA5D2-0A8C-4301-A8E1-75FDA1B0C186}" srcOrd="0" destOrd="0" presId="urn:microsoft.com/office/officeart/2008/layout/VerticalCurvedList"/>
    <dgm:cxn modelId="{72ED0B86-F338-443B-A487-496CBF9346A4}" type="presOf" srcId="{07931F09-B450-4F32-A6AE-8A73E2839DFF}" destId="{6BA03D46-1E62-4B26-B249-ED4C9A8BEB5B}" srcOrd="0" destOrd="0" presId="urn:microsoft.com/office/officeart/2008/layout/VerticalCurvedList"/>
    <dgm:cxn modelId="{5026BC93-C4BE-4402-B4AC-DEEE6D30B407}" type="presOf" srcId="{B0902587-2885-414C-8EBD-B2F1D680A25A}" destId="{C2769033-D997-4057-9EBF-B3BE7AC78D5A}" srcOrd="0" destOrd="0" presId="urn:microsoft.com/office/officeart/2008/layout/VerticalCurvedList"/>
    <dgm:cxn modelId="{CF42E899-2568-4113-A55A-1DD0AA4C3345}" srcId="{51DE9265-9977-4901-8210-7214F1FEE86B}" destId="{B0902587-2885-414C-8EBD-B2F1D680A25A}" srcOrd="1" destOrd="0" parTransId="{89DC9318-ED1B-4370-AB78-2DC6555B5C21}" sibTransId="{C0B269D8-6C68-44CB-97E4-7C34FEB2098C}"/>
    <dgm:cxn modelId="{2597A5B7-3325-43F8-BBF0-24D8501EFE93}" type="presOf" srcId="{BAC2BF97-64B8-4DC8-AD9A-41962F5C7EAB}" destId="{ADD9423E-E14A-4689-9AF3-F713305FAAE9}" srcOrd="0" destOrd="0" presId="urn:microsoft.com/office/officeart/2008/layout/VerticalCurvedList"/>
    <dgm:cxn modelId="{DD2C85B8-3803-4981-B917-DE1513C0CEDC}" srcId="{51DE9265-9977-4901-8210-7214F1FEE86B}" destId="{D0346972-9A9E-4E54-A788-B352F76A6303}" srcOrd="4" destOrd="0" parTransId="{C9DDD289-1345-41D5-922F-68D1324C0337}" sibTransId="{48B3FD65-3CA6-4DD9-B805-DF2A740C9CB7}"/>
    <dgm:cxn modelId="{AFDAB0D7-46FE-41B7-B226-7ECD3EECD358}" type="presOf" srcId="{86F956F7-A3D7-4F81-873D-602BB58E8DE1}" destId="{1607513B-38B1-4AC7-808C-71D2F7DA3830}" srcOrd="0" destOrd="0" presId="urn:microsoft.com/office/officeart/2008/layout/VerticalCurvedList"/>
    <dgm:cxn modelId="{0363E9E0-9FA3-48A2-9C75-FC59E914057B}" type="presOf" srcId="{51DE9265-9977-4901-8210-7214F1FEE86B}" destId="{A3095F40-B99E-4103-B8D3-D7CAC499DB55}" srcOrd="0" destOrd="0" presId="urn:microsoft.com/office/officeart/2008/layout/VerticalCurvedList"/>
    <dgm:cxn modelId="{601367E8-9FAA-433E-BBDD-F5C17047BFAE}" srcId="{51DE9265-9977-4901-8210-7214F1FEE86B}" destId="{0E18CD1E-E928-4B33-B847-BA6D78804A1C}" srcOrd="0" destOrd="0" parTransId="{622B9F34-153F-4F83-BB4C-E0638820F450}" sibTransId="{BAC2BF97-64B8-4DC8-AD9A-41962F5C7EAB}"/>
    <dgm:cxn modelId="{E36BCE76-03A7-4259-BAFC-7FFF17A74E5F}" type="presParOf" srcId="{A3095F40-B99E-4103-B8D3-D7CAC499DB55}" destId="{86596177-AEA5-49AE-84C4-5E8382701A0A}" srcOrd="0" destOrd="0" presId="urn:microsoft.com/office/officeart/2008/layout/VerticalCurvedList"/>
    <dgm:cxn modelId="{20FB102F-16CF-4A02-8853-E873EA985F57}" type="presParOf" srcId="{86596177-AEA5-49AE-84C4-5E8382701A0A}" destId="{64CF5C5C-6E05-492D-B2B1-57858C30439F}" srcOrd="0" destOrd="0" presId="urn:microsoft.com/office/officeart/2008/layout/VerticalCurvedList"/>
    <dgm:cxn modelId="{F03F75AA-B05A-410D-B52C-881D70F397CD}" type="presParOf" srcId="{64CF5C5C-6E05-492D-B2B1-57858C30439F}" destId="{7FF44C6D-CCFD-4B7C-98FA-7C43EAA7DD56}" srcOrd="0" destOrd="0" presId="urn:microsoft.com/office/officeart/2008/layout/VerticalCurvedList"/>
    <dgm:cxn modelId="{A0337F04-F29A-4F33-ABFF-C26C93771101}" type="presParOf" srcId="{64CF5C5C-6E05-492D-B2B1-57858C30439F}" destId="{ADD9423E-E14A-4689-9AF3-F713305FAAE9}" srcOrd="1" destOrd="0" presId="urn:microsoft.com/office/officeart/2008/layout/VerticalCurvedList"/>
    <dgm:cxn modelId="{5B919A9C-B076-4043-8B0A-97072958BA0E}" type="presParOf" srcId="{64CF5C5C-6E05-492D-B2B1-57858C30439F}" destId="{9D2FD713-B5D7-436D-95DA-532B6FA73748}" srcOrd="2" destOrd="0" presId="urn:microsoft.com/office/officeart/2008/layout/VerticalCurvedList"/>
    <dgm:cxn modelId="{49A04909-3C7E-4D9B-9873-BF7A94C8133A}" type="presParOf" srcId="{64CF5C5C-6E05-492D-B2B1-57858C30439F}" destId="{8CB6C16C-E915-4C3A-BE6A-88D6B1405F1A}" srcOrd="3" destOrd="0" presId="urn:microsoft.com/office/officeart/2008/layout/VerticalCurvedList"/>
    <dgm:cxn modelId="{B47291DB-43B0-4B5E-9F67-B95E60E409F5}" type="presParOf" srcId="{86596177-AEA5-49AE-84C4-5E8382701A0A}" destId="{F311C512-B6D5-4D92-A237-5AE05020F7D5}" srcOrd="1" destOrd="0" presId="urn:microsoft.com/office/officeart/2008/layout/VerticalCurvedList"/>
    <dgm:cxn modelId="{EEA94D3A-4C0E-4C95-8F5A-ABA6F7BC1E82}" type="presParOf" srcId="{86596177-AEA5-49AE-84C4-5E8382701A0A}" destId="{DD3AF4A9-783A-492F-B150-08B70A04C5DB}" srcOrd="2" destOrd="0" presId="urn:microsoft.com/office/officeart/2008/layout/VerticalCurvedList"/>
    <dgm:cxn modelId="{EAF07605-7EAB-4358-9F5E-E385C419C44D}" type="presParOf" srcId="{DD3AF4A9-783A-492F-B150-08B70A04C5DB}" destId="{55B507FD-6EA7-4CE4-A977-D052B261E751}" srcOrd="0" destOrd="0" presId="urn:microsoft.com/office/officeart/2008/layout/VerticalCurvedList"/>
    <dgm:cxn modelId="{45C6F1DE-116F-448E-95D9-9EFA5874CE53}" type="presParOf" srcId="{86596177-AEA5-49AE-84C4-5E8382701A0A}" destId="{C2769033-D997-4057-9EBF-B3BE7AC78D5A}" srcOrd="3" destOrd="0" presId="urn:microsoft.com/office/officeart/2008/layout/VerticalCurvedList"/>
    <dgm:cxn modelId="{613BE664-847C-4861-BE91-F1A7D5449D7B}" type="presParOf" srcId="{86596177-AEA5-49AE-84C4-5E8382701A0A}" destId="{350B4A75-D04F-4804-85D6-92057C5D1D77}" srcOrd="4" destOrd="0" presId="urn:microsoft.com/office/officeart/2008/layout/VerticalCurvedList"/>
    <dgm:cxn modelId="{87F31279-FEA3-44DC-AB78-ED72FB7A1C58}" type="presParOf" srcId="{350B4A75-D04F-4804-85D6-92057C5D1D77}" destId="{83FE879E-97B6-4AEA-A8CA-9A79290C24C1}" srcOrd="0" destOrd="0" presId="urn:microsoft.com/office/officeart/2008/layout/VerticalCurvedList"/>
    <dgm:cxn modelId="{4890A6C7-A202-485A-A0EA-7CC5A0E37FE0}" type="presParOf" srcId="{86596177-AEA5-49AE-84C4-5E8382701A0A}" destId="{12C95A08-6B83-4FB3-89EA-94E3452D512A}" srcOrd="5" destOrd="0" presId="urn:microsoft.com/office/officeart/2008/layout/VerticalCurvedList"/>
    <dgm:cxn modelId="{5451A7DE-1816-4385-BC10-2AD73564D812}" type="presParOf" srcId="{86596177-AEA5-49AE-84C4-5E8382701A0A}" destId="{DAEC39CE-7F9D-4DBA-B8EC-F920177B8140}" srcOrd="6" destOrd="0" presId="urn:microsoft.com/office/officeart/2008/layout/VerticalCurvedList"/>
    <dgm:cxn modelId="{DA492E2E-2870-43E2-AA1E-E3616A7E5E36}" type="presParOf" srcId="{DAEC39CE-7F9D-4DBA-B8EC-F920177B8140}" destId="{2A372F1C-51BC-4561-9FD2-C65F99534449}" srcOrd="0" destOrd="0" presId="urn:microsoft.com/office/officeart/2008/layout/VerticalCurvedList"/>
    <dgm:cxn modelId="{4F6CA43A-4C04-423F-A909-5FCA8DD61A7F}" type="presParOf" srcId="{86596177-AEA5-49AE-84C4-5E8382701A0A}" destId="{3D8ACFD1-08D2-469B-977F-257107C965BF}" srcOrd="7" destOrd="0" presId="urn:microsoft.com/office/officeart/2008/layout/VerticalCurvedList"/>
    <dgm:cxn modelId="{DF0A3292-B720-468D-A9E0-03BCB392D5BD}" type="presParOf" srcId="{86596177-AEA5-49AE-84C4-5E8382701A0A}" destId="{804C3F34-8398-4AFF-BC3C-12D9538DB597}" srcOrd="8" destOrd="0" presId="urn:microsoft.com/office/officeart/2008/layout/VerticalCurvedList"/>
    <dgm:cxn modelId="{15A25869-9817-486A-84E1-3C46DCE27D81}" type="presParOf" srcId="{804C3F34-8398-4AFF-BC3C-12D9538DB597}" destId="{286D9FAE-46C7-44B7-BE14-5190BF436A1F}" srcOrd="0" destOrd="0" presId="urn:microsoft.com/office/officeart/2008/layout/VerticalCurvedList"/>
    <dgm:cxn modelId="{FEFC99B3-CFB9-48A2-896D-F322ADA0C15E}" type="presParOf" srcId="{86596177-AEA5-49AE-84C4-5E8382701A0A}" destId="{8D7CA5D2-0A8C-4301-A8E1-75FDA1B0C186}" srcOrd="9" destOrd="0" presId="urn:microsoft.com/office/officeart/2008/layout/VerticalCurvedList"/>
    <dgm:cxn modelId="{9A0773D9-86E9-49BC-B497-D869A5FF8681}" type="presParOf" srcId="{86596177-AEA5-49AE-84C4-5E8382701A0A}" destId="{ECA5A7C9-AD5C-4BE3-BB17-15918BCE8A61}" srcOrd="10" destOrd="0" presId="urn:microsoft.com/office/officeart/2008/layout/VerticalCurvedList"/>
    <dgm:cxn modelId="{DC24C3D9-752B-4EC3-A177-14D07BD26DF2}" type="presParOf" srcId="{ECA5A7C9-AD5C-4BE3-BB17-15918BCE8A61}" destId="{06BECE42-EAE9-43F6-BBA1-9092F93587C4}" srcOrd="0" destOrd="0" presId="urn:microsoft.com/office/officeart/2008/layout/VerticalCurvedList"/>
    <dgm:cxn modelId="{7E36511C-D4DE-4C2A-85C3-F4055F72627F}" type="presParOf" srcId="{86596177-AEA5-49AE-84C4-5E8382701A0A}" destId="{6BA03D46-1E62-4B26-B249-ED4C9A8BEB5B}" srcOrd="11" destOrd="0" presId="urn:microsoft.com/office/officeart/2008/layout/VerticalCurvedList"/>
    <dgm:cxn modelId="{BC134C54-BD5C-41F5-AAC3-A876591AAAB7}" type="presParOf" srcId="{86596177-AEA5-49AE-84C4-5E8382701A0A}" destId="{964DF713-178C-4E2B-A8B5-2615878B7C87}" srcOrd="12" destOrd="0" presId="urn:microsoft.com/office/officeart/2008/layout/VerticalCurvedList"/>
    <dgm:cxn modelId="{3E857F96-4799-4CB2-940B-91CD5D91017A}" type="presParOf" srcId="{964DF713-178C-4E2B-A8B5-2615878B7C87}" destId="{8B1ADE02-7926-4625-BA5D-81AF43C2E22C}" srcOrd="0" destOrd="0" presId="urn:microsoft.com/office/officeart/2008/layout/VerticalCurvedList"/>
    <dgm:cxn modelId="{E973A4E2-365D-4F36-AE4A-4342B4CA97C9}" type="presParOf" srcId="{86596177-AEA5-49AE-84C4-5E8382701A0A}" destId="{1607513B-38B1-4AC7-808C-71D2F7DA3830}" srcOrd="13" destOrd="0" presId="urn:microsoft.com/office/officeart/2008/layout/VerticalCurvedList"/>
    <dgm:cxn modelId="{7F4A242D-80C5-4A8F-97A5-DC2B183D544D}" type="presParOf" srcId="{86596177-AEA5-49AE-84C4-5E8382701A0A}" destId="{F5EBC38A-5E2B-46CE-9786-2F8169A00B21}" srcOrd="14" destOrd="0" presId="urn:microsoft.com/office/officeart/2008/layout/VerticalCurvedList"/>
    <dgm:cxn modelId="{BFC619AF-9A19-4325-818D-1C85CBF7956D}" type="presParOf" srcId="{F5EBC38A-5E2B-46CE-9786-2F8169A00B21}" destId="{4E03657C-35AC-461C-B40E-77F29E611B6F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C9446DB-CEAD-40E5-8BE8-78B808537065}">
      <dsp:nvSpPr>
        <dsp:cNvPr id="0" name=""/>
        <dsp:cNvSpPr/>
      </dsp:nvSpPr>
      <dsp:spPr>
        <a:xfrm>
          <a:off x="0" y="0"/>
          <a:ext cx="8478759" cy="2876179"/>
        </a:xfrm>
        <a:prstGeom prst="roundRect">
          <a:avLst>
            <a:gd name="adj" fmla="val 8500"/>
          </a:avLst>
        </a:prstGeom>
        <a:gradFill rotWithShape="1">
          <a:gsLst>
            <a:gs pos="0">
              <a:schemeClr val="accent3">
                <a:lumMod val="110000"/>
                <a:satMod val="105000"/>
                <a:tint val="67000"/>
              </a:schemeClr>
            </a:gs>
            <a:gs pos="50000">
              <a:schemeClr val="accent3">
                <a:lumMod val="105000"/>
                <a:satMod val="103000"/>
                <a:tint val="73000"/>
              </a:schemeClr>
            </a:gs>
            <a:gs pos="100000">
              <a:schemeClr val="accent3">
                <a:lumMod val="105000"/>
                <a:satMod val="109000"/>
                <a:tint val="81000"/>
              </a:schemeClr>
            </a:gs>
          </a:gsLst>
          <a:lin ang="5400000" scaled="0"/>
        </a:gradFill>
        <a:ln w="6350" cap="flat" cmpd="sng" algn="ctr">
          <a:solidFill>
            <a:schemeClr val="accent3"/>
          </a:solidFill>
          <a:prstDash val="solid"/>
          <a:miter lim="800000"/>
        </a:ln>
        <a:effectLst/>
        <a:scene3d>
          <a:camera prst="orthographicFront"/>
          <a:lightRig rig="chilly" dir="t"/>
        </a:scene3d>
      </dsp:spPr>
      <dsp:style>
        <a:lnRef idx="1">
          <a:schemeClr val="accent3"/>
        </a:lnRef>
        <a:fillRef idx="2">
          <a:schemeClr val="accent3"/>
        </a:fillRef>
        <a:effectRef idx="1">
          <a:schemeClr val="accent3"/>
        </a:effectRef>
        <a:fontRef idx="minor">
          <a:schemeClr val="dk1"/>
        </a:fontRef>
      </dsp:style>
      <dsp:txBody>
        <a:bodyPr spcFirstLastPara="0" vert="horz" wrap="square" lIns="83820" tIns="83820" rIns="83820" bIns="2232234" numCol="1" spcCol="1270" anchor="t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dirty="0">
              <a:solidFill>
                <a:srgbClr val="C00000"/>
              </a:solidFill>
              <a:latin typeface="ADLaM Display" panose="02010000000000000000" pitchFamily="2" charset="0"/>
              <a:ea typeface="ADLaM Display" panose="02010000000000000000" pitchFamily="2" charset="0"/>
              <a:cs typeface="ADLaM Display" panose="02010000000000000000" pitchFamily="2" charset="0"/>
            </a:rPr>
            <a:t>What?</a:t>
          </a:r>
        </a:p>
      </dsp:txBody>
      <dsp:txXfrm>
        <a:off x="71604" y="71604"/>
        <a:ext cx="8335551" cy="2732971"/>
      </dsp:txXfrm>
    </dsp:sp>
    <dsp:sp modelId="{1DE84C99-2B32-4CE0-A135-157FE2A4884E}">
      <dsp:nvSpPr>
        <dsp:cNvPr id="0" name=""/>
        <dsp:cNvSpPr/>
      </dsp:nvSpPr>
      <dsp:spPr>
        <a:xfrm>
          <a:off x="44070" y="682775"/>
          <a:ext cx="3646913" cy="318514"/>
        </a:xfrm>
        <a:prstGeom prst="roundRect">
          <a:avLst>
            <a:gd name="adj" fmla="val 105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b="1" kern="120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ea typeface="+mn-ea"/>
              <a:cs typeface="Times New Roman" panose="02020603050405020304" pitchFamily="18" charset="0"/>
            </a:rPr>
            <a:t>the</a:t>
          </a:r>
          <a:r>
            <a:rPr lang="en-US" sz="1400" b="1" kern="120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Times New Roman" panose="02020603050405020304" pitchFamily="18" charset="0"/>
            </a:rPr>
            <a:t> study about?</a:t>
          </a:r>
          <a:endParaRPr lang="en-US" sz="14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n-lt"/>
            <a:cs typeface="Times New Roman" panose="02020603050405020304" pitchFamily="18" charset="0"/>
          </a:endParaRPr>
        </a:p>
      </dsp:txBody>
      <dsp:txXfrm>
        <a:off x="53865" y="692570"/>
        <a:ext cx="3627323" cy="298924"/>
      </dsp:txXfrm>
    </dsp:sp>
    <dsp:sp modelId="{77F2F56A-D473-4996-B931-70183C745631}">
      <dsp:nvSpPr>
        <dsp:cNvPr id="0" name=""/>
        <dsp:cNvSpPr/>
      </dsp:nvSpPr>
      <dsp:spPr>
        <a:xfrm>
          <a:off x="44070" y="1021410"/>
          <a:ext cx="3646913" cy="318514"/>
        </a:xfrm>
        <a:prstGeom prst="roundRect">
          <a:avLst>
            <a:gd name="adj" fmla="val 105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5">
              <a:hueOff val="-844818"/>
              <a:satOff val="-2177"/>
              <a:lumOff val="-1471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Times New Roman" panose="02020603050405020304" pitchFamily="18" charset="0"/>
            </a:rPr>
            <a:t>type of data is required? </a:t>
          </a:r>
        </a:p>
      </dsp:txBody>
      <dsp:txXfrm>
        <a:off x="53865" y="1031205"/>
        <a:ext cx="3627323" cy="298924"/>
      </dsp:txXfrm>
    </dsp:sp>
    <dsp:sp modelId="{3B53B9C3-7388-4E25-9825-07713CD2A862}">
      <dsp:nvSpPr>
        <dsp:cNvPr id="0" name=""/>
        <dsp:cNvSpPr/>
      </dsp:nvSpPr>
      <dsp:spPr>
        <a:xfrm>
          <a:off x="44070" y="1360045"/>
          <a:ext cx="3646913" cy="318514"/>
        </a:xfrm>
        <a:prstGeom prst="roundRect">
          <a:avLst>
            <a:gd name="adj" fmla="val 105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5">
              <a:hueOff val="-1689636"/>
              <a:satOff val="-4355"/>
              <a:lumOff val="-2941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Times New Roman" panose="02020603050405020304" pitchFamily="18" charset="0"/>
            </a:rPr>
            <a:t>periods of time will the study include? </a:t>
          </a:r>
        </a:p>
      </dsp:txBody>
      <dsp:txXfrm>
        <a:off x="53865" y="1369840"/>
        <a:ext cx="3627323" cy="298924"/>
      </dsp:txXfrm>
    </dsp:sp>
    <dsp:sp modelId="{0E197ED1-594B-4325-930F-466E35B12985}">
      <dsp:nvSpPr>
        <dsp:cNvPr id="0" name=""/>
        <dsp:cNvSpPr/>
      </dsp:nvSpPr>
      <dsp:spPr>
        <a:xfrm>
          <a:off x="44070" y="1698680"/>
          <a:ext cx="3646913" cy="318514"/>
        </a:xfrm>
        <a:prstGeom prst="roundRect">
          <a:avLst>
            <a:gd name="adj" fmla="val 105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5">
              <a:hueOff val="-2534453"/>
              <a:satOff val="-6532"/>
              <a:lumOff val="-4412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Times New Roman" panose="02020603050405020304" pitchFamily="18" charset="0"/>
            </a:rPr>
            <a:t>will be the sample design? </a:t>
          </a:r>
        </a:p>
      </dsp:txBody>
      <dsp:txXfrm>
        <a:off x="53865" y="1708475"/>
        <a:ext cx="3627323" cy="298924"/>
      </dsp:txXfrm>
    </dsp:sp>
    <dsp:sp modelId="{D9F81189-A5F6-4443-8C5A-1C16ECDEDAB6}">
      <dsp:nvSpPr>
        <dsp:cNvPr id="0" name=""/>
        <dsp:cNvSpPr/>
      </dsp:nvSpPr>
      <dsp:spPr>
        <a:xfrm>
          <a:off x="44070" y="2037314"/>
          <a:ext cx="3646913" cy="318514"/>
        </a:xfrm>
        <a:prstGeom prst="roundRect">
          <a:avLst>
            <a:gd name="adj" fmla="val 105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5">
              <a:hueOff val="-3379271"/>
              <a:satOff val="-8710"/>
              <a:lumOff val="-5883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Times New Roman" panose="02020603050405020304" pitchFamily="18" charset="0"/>
            </a:rPr>
            <a:t> techniques of data collection will be used? </a:t>
          </a:r>
        </a:p>
      </dsp:txBody>
      <dsp:txXfrm>
        <a:off x="53865" y="2047109"/>
        <a:ext cx="3627323" cy="298924"/>
      </dsp:txXfrm>
    </dsp:sp>
    <dsp:sp modelId="{BF9AEF3F-917B-4895-B1B8-E3117C2FFEE4}">
      <dsp:nvSpPr>
        <dsp:cNvPr id="0" name=""/>
        <dsp:cNvSpPr/>
      </dsp:nvSpPr>
      <dsp:spPr>
        <a:xfrm>
          <a:off x="44070" y="2375949"/>
          <a:ext cx="3646913" cy="318514"/>
        </a:xfrm>
        <a:prstGeom prst="roundRect">
          <a:avLst>
            <a:gd name="adj" fmla="val 105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5">
              <a:hueOff val="-4224089"/>
              <a:satOff val="-10887"/>
              <a:lumOff val="-7353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Times New Roman" panose="02020603050405020304" pitchFamily="18" charset="0"/>
            </a:rPr>
            <a:t>style will the report be prepared?</a:t>
          </a:r>
        </a:p>
      </dsp:txBody>
      <dsp:txXfrm>
        <a:off x="53865" y="2385744"/>
        <a:ext cx="3627323" cy="298924"/>
      </dsp:txXfrm>
    </dsp:sp>
    <dsp:sp modelId="{0E99EEA0-BFC9-42B3-868B-66C03B42DE8B}">
      <dsp:nvSpPr>
        <dsp:cNvPr id="0" name=""/>
        <dsp:cNvSpPr/>
      </dsp:nvSpPr>
      <dsp:spPr>
        <a:xfrm>
          <a:off x="3698854" y="715340"/>
          <a:ext cx="4779904" cy="2013325"/>
        </a:xfrm>
        <a:prstGeom prst="roundRect">
          <a:avLst>
            <a:gd name="adj" fmla="val 10500"/>
          </a:avLst>
        </a:prstGeom>
        <a:gradFill rotWithShape="1">
          <a:gsLst>
            <a:gs pos="0">
              <a:schemeClr val="accent4">
                <a:lumMod val="110000"/>
                <a:satMod val="105000"/>
                <a:tint val="67000"/>
              </a:schemeClr>
            </a:gs>
            <a:gs pos="50000">
              <a:schemeClr val="accent4">
                <a:lumMod val="105000"/>
                <a:satMod val="103000"/>
                <a:tint val="73000"/>
              </a:schemeClr>
            </a:gs>
            <a:gs pos="100000">
              <a:schemeClr val="accent4">
                <a:lumMod val="105000"/>
                <a:satMod val="109000"/>
                <a:tint val="81000"/>
              </a:schemeClr>
            </a:gs>
          </a:gsLst>
          <a:lin ang="5400000" scaled="0"/>
        </a:gradFill>
        <a:ln w="6350" cap="flat" cmpd="sng" algn="ctr">
          <a:solidFill>
            <a:schemeClr val="accent4"/>
          </a:solidFill>
          <a:prstDash val="solid"/>
          <a:miter lim="800000"/>
        </a:ln>
        <a:effectLst/>
        <a:scene3d>
          <a:camera prst="orthographicFront"/>
          <a:lightRig rig="chilly" dir="t"/>
        </a:scene3d>
      </dsp:spPr>
      <dsp:style>
        <a:lnRef idx="1">
          <a:schemeClr val="accent4"/>
        </a:lnRef>
        <a:fillRef idx="2">
          <a:schemeClr val="accent4"/>
        </a:fillRef>
        <a:effectRef idx="1">
          <a:schemeClr val="accent4"/>
        </a:effectRef>
        <a:fontRef idx="minor">
          <a:schemeClr val="dk1"/>
        </a:fontRef>
      </dsp:style>
      <dsp:txBody>
        <a:bodyPr spcFirstLastPara="0" vert="horz" wrap="square" lIns="83820" tIns="83820" rIns="83820" bIns="1278462" numCol="1" spcCol="1270" anchor="t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dirty="0">
              <a:solidFill>
                <a:srgbClr val="C00000"/>
              </a:solidFill>
              <a:latin typeface="ADLaM Display" panose="02010000000000000000" pitchFamily="2" charset="0"/>
              <a:ea typeface="ADLaM Display" panose="02010000000000000000" pitchFamily="2" charset="0"/>
              <a:cs typeface="ADLaM Display" panose="02010000000000000000" pitchFamily="2" charset="0"/>
            </a:rPr>
            <a:t>Where?</a:t>
          </a:r>
        </a:p>
      </dsp:txBody>
      <dsp:txXfrm>
        <a:off x="3760771" y="777257"/>
        <a:ext cx="4656070" cy="1889491"/>
      </dsp:txXfrm>
    </dsp:sp>
    <dsp:sp modelId="{8497F092-B7CB-4006-8942-DD03FF23A450}">
      <dsp:nvSpPr>
        <dsp:cNvPr id="0" name=""/>
        <dsp:cNvSpPr/>
      </dsp:nvSpPr>
      <dsp:spPr>
        <a:xfrm>
          <a:off x="3751159" y="1270922"/>
          <a:ext cx="2406498" cy="548306"/>
        </a:xfrm>
        <a:prstGeom prst="roundRect">
          <a:avLst>
            <a:gd name="adj" fmla="val 105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5">
              <a:hueOff val="-5068907"/>
              <a:satOff val="-13064"/>
              <a:lumOff val="-8824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b="1" kern="1200" dirty="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/>
              <a:ea typeface="+mn-ea"/>
              <a:cs typeface="Times New Roman" panose="02020603050405020304" pitchFamily="18" charset="0"/>
            </a:rPr>
            <a:t>will the study be carried out? </a:t>
          </a:r>
        </a:p>
      </dsp:txBody>
      <dsp:txXfrm>
        <a:off x="3768021" y="1287784"/>
        <a:ext cx="2372774" cy="514582"/>
      </dsp:txXfrm>
    </dsp:sp>
    <dsp:sp modelId="{C2569053-B363-4B54-990A-614DFD551FDB}">
      <dsp:nvSpPr>
        <dsp:cNvPr id="0" name=""/>
        <dsp:cNvSpPr/>
      </dsp:nvSpPr>
      <dsp:spPr>
        <a:xfrm>
          <a:off x="3817283" y="1938190"/>
          <a:ext cx="2568973" cy="548306"/>
        </a:xfrm>
        <a:prstGeom prst="roundRect">
          <a:avLst>
            <a:gd name="adj" fmla="val 105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5">
              <a:hueOff val="-5913725"/>
              <a:satOff val="-15242"/>
              <a:lumOff val="-10294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b="1" kern="1200" dirty="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/>
              <a:ea typeface="+mn-ea"/>
              <a:cs typeface="Times New Roman" panose="02020603050405020304" pitchFamily="18" charset="0"/>
            </a:rPr>
            <a:t>can the required data be found</a:t>
          </a:r>
          <a:r>
            <a:rPr lang="en-US" sz="1100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/>
              <a:ea typeface="+mn-ea"/>
              <a:cs typeface="+mn-cs"/>
            </a:rPr>
            <a:t>? </a:t>
          </a:r>
        </a:p>
      </dsp:txBody>
      <dsp:txXfrm>
        <a:off x="3834145" y="1955052"/>
        <a:ext cx="2535249" cy="514582"/>
      </dsp:txXfrm>
    </dsp:sp>
    <dsp:sp modelId="{B33F8EC7-1262-4A81-9679-319E70D35FF2}">
      <dsp:nvSpPr>
        <dsp:cNvPr id="0" name=""/>
        <dsp:cNvSpPr/>
      </dsp:nvSpPr>
      <dsp:spPr>
        <a:xfrm>
          <a:off x="6400105" y="1504690"/>
          <a:ext cx="2078653" cy="1150471"/>
        </a:xfrm>
        <a:prstGeom prst="roundRect">
          <a:avLst>
            <a:gd name="adj" fmla="val 10500"/>
          </a:avLst>
        </a:prstGeom>
        <a:gradFill rotWithShape="1">
          <a:gsLst>
            <a:gs pos="0">
              <a:schemeClr val="accent6">
                <a:lumMod val="110000"/>
                <a:satMod val="105000"/>
                <a:tint val="67000"/>
              </a:schemeClr>
            </a:gs>
            <a:gs pos="50000">
              <a:schemeClr val="accent6">
                <a:lumMod val="105000"/>
                <a:satMod val="103000"/>
                <a:tint val="73000"/>
              </a:schemeClr>
            </a:gs>
            <a:gs pos="100000">
              <a:schemeClr val="accent6">
                <a:lumMod val="105000"/>
                <a:satMod val="109000"/>
                <a:tint val="81000"/>
              </a:schemeClr>
            </a:gs>
          </a:gsLst>
          <a:lin ang="5400000" scaled="0"/>
        </a:gradFill>
        <a:ln w="6350" cap="flat" cmpd="sng" algn="ctr">
          <a:solidFill>
            <a:schemeClr val="accent6"/>
          </a:solidFill>
          <a:prstDash val="solid"/>
          <a:miter lim="800000"/>
        </a:ln>
        <a:effectLst/>
        <a:scene3d>
          <a:camera prst="orthographicFront"/>
          <a:lightRig rig="chilly" dir="t"/>
        </a:scene3d>
      </dsp:spPr>
      <dsp:style>
        <a:lnRef idx="1">
          <a:schemeClr val="accent6"/>
        </a:lnRef>
        <a:fillRef idx="2">
          <a:schemeClr val="accent6"/>
        </a:fillRef>
        <a:effectRef idx="1">
          <a:schemeClr val="accent6"/>
        </a:effectRef>
        <a:fontRef idx="minor">
          <a:schemeClr val="dk1"/>
        </a:fontRef>
      </dsp:style>
      <dsp:txBody>
        <a:bodyPr spcFirstLastPara="0" vert="horz" wrap="square" lIns="83820" tIns="83820" rIns="83820" bIns="649377" numCol="1" spcCol="1270" anchor="t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dirty="0">
              <a:solidFill>
                <a:srgbClr val="C00000"/>
              </a:solidFill>
              <a:latin typeface="ADLaM Display" panose="02010000000000000000" pitchFamily="2" charset="0"/>
              <a:ea typeface="ADLaM Display" panose="02010000000000000000" pitchFamily="2" charset="0"/>
              <a:cs typeface="ADLaM Display" panose="02010000000000000000" pitchFamily="2" charset="0"/>
            </a:rPr>
            <a:t>Why?</a:t>
          </a:r>
        </a:p>
      </dsp:txBody>
      <dsp:txXfrm>
        <a:off x="6435486" y="1540071"/>
        <a:ext cx="2007891" cy="1079709"/>
      </dsp:txXfrm>
    </dsp:sp>
    <dsp:sp modelId="{57483920-3761-4625-9366-4C51B3CF265D}">
      <dsp:nvSpPr>
        <dsp:cNvPr id="0" name=""/>
        <dsp:cNvSpPr/>
      </dsp:nvSpPr>
      <dsp:spPr>
        <a:xfrm>
          <a:off x="6538650" y="2031563"/>
          <a:ext cx="1829745" cy="517712"/>
        </a:xfrm>
        <a:prstGeom prst="roundRect">
          <a:avLst>
            <a:gd name="adj" fmla="val 105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5">
              <a:hueOff val="-6758543"/>
              <a:satOff val="-17419"/>
              <a:lumOff val="-11765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b="1" kern="1200" dirty="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/>
              <a:ea typeface="+mn-ea"/>
              <a:cs typeface="Times New Roman" panose="02020603050405020304" pitchFamily="18" charset="0"/>
            </a:rPr>
            <a:t>the study being made? </a:t>
          </a:r>
        </a:p>
      </dsp:txBody>
      <dsp:txXfrm>
        <a:off x="6554571" y="2047484"/>
        <a:ext cx="1797903" cy="48587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00A9073-263D-4B32-85EA-4DEAC52A3265}">
      <dsp:nvSpPr>
        <dsp:cNvPr id="0" name=""/>
        <dsp:cNvSpPr/>
      </dsp:nvSpPr>
      <dsp:spPr>
        <a:xfrm>
          <a:off x="407" y="558318"/>
          <a:ext cx="2740521" cy="37867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50800" rIns="142240" bIns="508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masis MT Pro Black" panose="02040A04050005020304" pitchFamily="18" charset="0"/>
              <a:ea typeface="ADLaM Display" panose="02010000000000000000" pitchFamily="2" charset="0"/>
              <a:cs typeface="ADLaM Display" panose="02010000000000000000" pitchFamily="2" charset="0"/>
            </a:rPr>
            <a:t>Sampling Design</a:t>
          </a:r>
        </a:p>
      </dsp:txBody>
      <dsp:txXfrm>
        <a:off x="407" y="558318"/>
        <a:ext cx="2740521" cy="378675"/>
      </dsp:txXfrm>
    </dsp:sp>
    <dsp:sp modelId="{C10405D1-90ED-47C0-9912-24D699BDA168}">
      <dsp:nvSpPr>
        <dsp:cNvPr id="0" name=""/>
        <dsp:cNvSpPr/>
      </dsp:nvSpPr>
      <dsp:spPr>
        <a:xfrm>
          <a:off x="2740928" y="297979"/>
          <a:ext cx="548104" cy="899353"/>
        </a:xfrm>
        <a:prstGeom prst="leftBrace">
          <a:avLst>
            <a:gd name="adj1" fmla="val 35000"/>
            <a:gd name="adj2" fmla="val 50000"/>
          </a:avLst>
        </a:prstGeom>
        <a:noFill/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0313F76-414C-4A7C-A25A-290B567553FB}">
      <dsp:nvSpPr>
        <dsp:cNvPr id="0" name=""/>
        <dsp:cNvSpPr/>
      </dsp:nvSpPr>
      <dsp:spPr>
        <a:xfrm>
          <a:off x="3427898" y="343567"/>
          <a:ext cx="7454217" cy="899353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Wingdings" panose="05000000000000000000" pitchFamily="2" charset="2"/>
            <a:buChar char="Ø"/>
          </a:pPr>
          <a:r>
            <a:rPr lang="en-US" sz="1800" kern="12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rPr>
            <a:t>Concerned with the procedure for selecting elements to be observed</a:t>
          </a: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Wingdings" panose="05000000000000000000" pitchFamily="2" charset="2"/>
            <a:buChar char="Ø"/>
          </a:pPr>
          <a:r>
            <a:rPr lang="en-US" sz="1800" kern="12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rPr>
            <a:t>Elaborate on the different types of sampling techniques : random sampling, or cluster sampling. </a:t>
          </a:r>
        </a:p>
      </dsp:txBody>
      <dsp:txXfrm>
        <a:off x="3427898" y="343567"/>
        <a:ext cx="7454217" cy="899353"/>
      </dsp:txXfrm>
    </dsp:sp>
    <dsp:sp modelId="{E6040457-BBA9-470B-AA7A-0FC8B3BAFC63}">
      <dsp:nvSpPr>
        <dsp:cNvPr id="0" name=""/>
        <dsp:cNvSpPr/>
      </dsp:nvSpPr>
      <dsp:spPr>
        <a:xfrm>
          <a:off x="0" y="1262132"/>
          <a:ext cx="2910425" cy="65711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50800" rIns="142240" bIns="508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masis MT Pro Black" panose="02040A04050005020304" pitchFamily="18" charset="0"/>
              <a:ea typeface="ADLaM Display" panose="02010000000000000000" pitchFamily="2" charset="0"/>
              <a:cs typeface="ADLaM Display" panose="02010000000000000000" pitchFamily="2" charset="0"/>
            </a:rPr>
            <a:t>Observational Design</a:t>
          </a:r>
        </a:p>
      </dsp:txBody>
      <dsp:txXfrm>
        <a:off x="0" y="1262132"/>
        <a:ext cx="2910425" cy="657112"/>
      </dsp:txXfrm>
    </dsp:sp>
    <dsp:sp modelId="{21ADF71A-4547-4092-A163-7ACD971541FC}">
      <dsp:nvSpPr>
        <dsp:cNvPr id="0" name=""/>
        <dsp:cNvSpPr/>
      </dsp:nvSpPr>
      <dsp:spPr>
        <a:xfrm>
          <a:off x="2816593" y="1262132"/>
          <a:ext cx="499348" cy="657112"/>
        </a:xfrm>
        <a:prstGeom prst="leftBrace">
          <a:avLst>
            <a:gd name="adj1" fmla="val 35000"/>
            <a:gd name="adj2" fmla="val 50000"/>
          </a:avLst>
        </a:prstGeom>
        <a:noFill/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18EB0B5-4045-45E7-AA74-F0FE80E721A3}">
      <dsp:nvSpPr>
        <dsp:cNvPr id="0" name=""/>
        <dsp:cNvSpPr/>
      </dsp:nvSpPr>
      <dsp:spPr>
        <a:xfrm>
          <a:off x="3457928" y="1270497"/>
          <a:ext cx="7362472" cy="657112"/>
        </a:xfrm>
        <a:prstGeom prst="rect">
          <a:avLst/>
        </a:prstGeom>
        <a:solidFill>
          <a:schemeClr val="accent4">
            <a:hueOff val="3266964"/>
            <a:satOff val="-13592"/>
            <a:lumOff val="3203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Wingdings" panose="05000000000000000000" pitchFamily="2" charset="2"/>
            <a:buChar char="Ø"/>
          </a:pPr>
          <a:r>
            <a:rPr lang="en-US" sz="1800" kern="12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rPr>
            <a:t>Relates to the conditions under which the observations are to be made.</a:t>
          </a: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Wingdings" panose="05000000000000000000" pitchFamily="2" charset="2"/>
            <a:buChar char="Ø"/>
          </a:pPr>
          <a:r>
            <a:rPr lang="en-US" sz="1800" kern="12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rPr>
            <a:t>Includes various factors such as the location, time, and environment</a:t>
          </a:r>
        </a:p>
      </dsp:txBody>
      <dsp:txXfrm>
        <a:off x="3457928" y="1270497"/>
        <a:ext cx="7362472" cy="657112"/>
      </dsp:txXfrm>
    </dsp:sp>
    <dsp:sp modelId="{1C53AC81-6F05-47B3-89F7-563DA37FA578}">
      <dsp:nvSpPr>
        <dsp:cNvPr id="0" name=""/>
        <dsp:cNvSpPr/>
      </dsp:nvSpPr>
      <dsp:spPr>
        <a:xfrm>
          <a:off x="407" y="2362719"/>
          <a:ext cx="2740521" cy="37867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50800" rIns="142240" bIns="508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masis MT Pro Black" panose="02040A04050005020304" pitchFamily="18" charset="0"/>
              <a:ea typeface="ADLaM Display" panose="02010000000000000000" pitchFamily="2" charset="0"/>
              <a:cs typeface="ADLaM Display" panose="02010000000000000000" pitchFamily="2" charset="0"/>
            </a:rPr>
            <a:t>Statistical Design</a:t>
          </a:r>
        </a:p>
      </dsp:txBody>
      <dsp:txXfrm>
        <a:off x="407" y="2362719"/>
        <a:ext cx="2740521" cy="378675"/>
      </dsp:txXfrm>
    </dsp:sp>
    <dsp:sp modelId="{AED76989-5A3E-405B-A62A-3195CC4A9C45}">
      <dsp:nvSpPr>
        <dsp:cNvPr id="0" name=""/>
        <dsp:cNvSpPr/>
      </dsp:nvSpPr>
      <dsp:spPr>
        <a:xfrm>
          <a:off x="2740928" y="1984044"/>
          <a:ext cx="548104" cy="1136025"/>
        </a:xfrm>
        <a:prstGeom prst="leftBrace">
          <a:avLst>
            <a:gd name="adj1" fmla="val 35000"/>
            <a:gd name="adj2" fmla="val 50000"/>
          </a:avLst>
        </a:prstGeom>
        <a:noFill/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38A28CB-6B84-472B-A8A1-47DE212F84EE}">
      <dsp:nvSpPr>
        <dsp:cNvPr id="0" name=""/>
        <dsp:cNvSpPr/>
      </dsp:nvSpPr>
      <dsp:spPr>
        <a:xfrm>
          <a:off x="3504097" y="2029201"/>
          <a:ext cx="7301853" cy="1136025"/>
        </a:xfrm>
        <a:prstGeom prst="rect">
          <a:avLst/>
        </a:prstGeom>
        <a:solidFill>
          <a:schemeClr val="accent4">
            <a:hueOff val="6533927"/>
            <a:satOff val="-27185"/>
            <a:lumOff val="6405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Wingdings" panose="05000000000000000000" pitchFamily="2" charset="2"/>
            <a:buChar char="Ø"/>
          </a:pPr>
          <a:r>
            <a:rPr lang="en-US" sz="1800" kern="12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rPr>
            <a:t>Concerns with the question of how many items are to be observed and how the information and data gathered are to be analyzed.</a:t>
          </a: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Wingdings" panose="05000000000000000000" pitchFamily="2" charset="2"/>
            <a:buChar char="Ø"/>
          </a:pPr>
          <a:r>
            <a:rPr lang="en-US" sz="1800" kern="12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rPr>
            <a:t>Considers with practical considerations such as time, resources, and feasibility of data collection methods. </a:t>
          </a:r>
        </a:p>
      </dsp:txBody>
      <dsp:txXfrm>
        <a:off x="3504097" y="2029201"/>
        <a:ext cx="7301853" cy="1136025"/>
      </dsp:txXfrm>
    </dsp:sp>
    <dsp:sp modelId="{1280304F-D44E-4AB1-8ED7-ECCAC898CBFD}">
      <dsp:nvSpPr>
        <dsp:cNvPr id="0" name=""/>
        <dsp:cNvSpPr/>
      </dsp:nvSpPr>
      <dsp:spPr>
        <a:xfrm>
          <a:off x="407" y="3445208"/>
          <a:ext cx="2959743" cy="37867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50800" rIns="142240" bIns="508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masis MT Pro Black" panose="02040A04050005020304" pitchFamily="18" charset="0"/>
              <a:ea typeface="ADLaM Display" panose="02010000000000000000" pitchFamily="2" charset="0"/>
              <a:cs typeface="ADLaM Display" panose="02010000000000000000" pitchFamily="2" charset="0"/>
            </a:rPr>
            <a:t>Operational Design</a:t>
          </a:r>
        </a:p>
      </dsp:txBody>
      <dsp:txXfrm>
        <a:off x="407" y="3445208"/>
        <a:ext cx="2959743" cy="378675"/>
      </dsp:txXfrm>
    </dsp:sp>
    <dsp:sp modelId="{F152DC77-A347-4732-ACC8-CDB88C6A4A61}">
      <dsp:nvSpPr>
        <dsp:cNvPr id="0" name=""/>
        <dsp:cNvSpPr/>
      </dsp:nvSpPr>
      <dsp:spPr>
        <a:xfrm>
          <a:off x="2742095" y="3184869"/>
          <a:ext cx="533638" cy="899353"/>
        </a:xfrm>
        <a:prstGeom prst="leftBrace">
          <a:avLst>
            <a:gd name="adj1" fmla="val 35000"/>
            <a:gd name="adj2" fmla="val 50000"/>
          </a:avLst>
        </a:prstGeom>
        <a:noFill/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57A4666-269D-4673-A07E-ED40415A4EDF}">
      <dsp:nvSpPr>
        <dsp:cNvPr id="0" name=""/>
        <dsp:cNvSpPr/>
      </dsp:nvSpPr>
      <dsp:spPr>
        <a:xfrm>
          <a:off x="3504099" y="3184869"/>
          <a:ext cx="7257478" cy="899353"/>
        </a:xfrm>
        <a:prstGeom prst="rect">
          <a:avLst/>
        </a:prstGeom>
        <a:solidFill>
          <a:schemeClr val="accent4">
            <a:hueOff val="9800891"/>
            <a:satOff val="-40777"/>
            <a:lumOff val="9608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Wingdings" panose="05000000000000000000" pitchFamily="2" charset="2"/>
            <a:buChar char="Ø"/>
          </a:pPr>
          <a:r>
            <a:rPr lang="en-US" sz="1800" kern="12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rPr>
            <a:t>Translates the theoretical framework into practical actions and procedures.</a:t>
          </a: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Wingdings" panose="05000000000000000000" pitchFamily="2" charset="2"/>
            <a:buChar char="Ø"/>
          </a:pPr>
          <a:r>
            <a:rPr lang="en-US" sz="1800" kern="12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rPr>
            <a:t>Involves determining the specific tools, techniques, and resources needed to carry out the sampling, statistical, and observational designs effectively.</a:t>
          </a:r>
        </a:p>
      </dsp:txBody>
      <dsp:txXfrm>
        <a:off x="3504099" y="3184869"/>
        <a:ext cx="7257478" cy="899353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C3B3C52-2A2C-41AA-AD94-7CB8B2E9D928}">
      <dsp:nvSpPr>
        <dsp:cNvPr id="0" name=""/>
        <dsp:cNvSpPr/>
      </dsp:nvSpPr>
      <dsp:spPr>
        <a:xfrm>
          <a:off x="4356" y="802485"/>
          <a:ext cx="1904782" cy="1142869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0" kern="120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Formulate hypotheses</a:t>
          </a:r>
        </a:p>
      </dsp:txBody>
      <dsp:txXfrm>
        <a:off x="37829" y="835958"/>
        <a:ext cx="1837836" cy="1075923"/>
      </dsp:txXfrm>
    </dsp:sp>
    <dsp:sp modelId="{540188D5-01D1-4044-AEC5-6D6FD6097266}">
      <dsp:nvSpPr>
        <dsp:cNvPr id="0" name=""/>
        <dsp:cNvSpPr/>
      </dsp:nvSpPr>
      <dsp:spPr>
        <a:xfrm>
          <a:off x="2099617" y="1137726"/>
          <a:ext cx="403813" cy="472386"/>
        </a:xfrm>
        <a:prstGeom prst="rightArrow">
          <a:avLst>
            <a:gd name="adj1" fmla="val 60000"/>
            <a:gd name="adj2" fmla="val 5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z="-70000" extrusionH="1700" prstMaterial="translucentPowder">
          <a:bevelT w="25400" h="6350" prst="softRound"/>
          <a:bevelB w="0" h="0" prst="convex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600" b="0" kern="1200" cap="none" spc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sp:txBody>
      <dsp:txXfrm>
        <a:off x="2099617" y="1232203"/>
        <a:ext cx="282669" cy="283432"/>
      </dsp:txXfrm>
    </dsp:sp>
    <dsp:sp modelId="{0CDA73F6-F86C-41AA-930C-D309CA0BACE6}">
      <dsp:nvSpPr>
        <dsp:cNvPr id="0" name=""/>
        <dsp:cNvSpPr/>
      </dsp:nvSpPr>
      <dsp:spPr>
        <a:xfrm>
          <a:off x="2671051" y="802485"/>
          <a:ext cx="1904782" cy="1142869"/>
        </a:xfrm>
        <a:prstGeom prst="roundRect">
          <a:avLst>
            <a:gd name="adj" fmla="val 10000"/>
          </a:avLst>
        </a:prstGeom>
        <a:solidFill>
          <a:schemeClr val="accent4">
            <a:hueOff val="3266964"/>
            <a:satOff val="-13592"/>
            <a:lumOff val="3203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0" kern="1200" cap="none" spc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Design </a:t>
          </a:r>
          <a:r>
            <a:rPr lang="en-US" sz="2000" b="0" kern="120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research (including sample design)</a:t>
          </a:r>
        </a:p>
      </dsp:txBody>
      <dsp:txXfrm>
        <a:off x="2704524" y="835958"/>
        <a:ext cx="1837836" cy="1075923"/>
      </dsp:txXfrm>
    </dsp:sp>
    <dsp:sp modelId="{7FCE900D-1853-4732-A2ED-CCC86E6D6595}">
      <dsp:nvSpPr>
        <dsp:cNvPr id="0" name=""/>
        <dsp:cNvSpPr/>
      </dsp:nvSpPr>
      <dsp:spPr>
        <a:xfrm>
          <a:off x="4766312" y="1137726"/>
          <a:ext cx="403813" cy="472386"/>
        </a:xfrm>
        <a:prstGeom prst="rightArrow">
          <a:avLst>
            <a:gd name="adj1" fmla="val 60000"/>
            <a:gd name="adj2" fmla="val 50000"/>
          </a:avLst>
        </a:prstGeom>
        <a:solidFill>
          <a:schemeClr val="accent4">
            <a:hueOff val="4900445"/>
            <a:satOff val="-20388"/>
            <a:lumOff val="4804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z="-70000" extrusionH="1700" prstMaterial="translucentPowder">
          <a:bevelT w="25400" h="6350" prst="softRound"/>
          <a:bevelB w="0" h="0" prst="convex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600" b="0" kern="1200" cap="none" spc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sp:txBody>
      <dsp:txXfrm>
        <a:off x="4766312" y="1232203"/>
        <a:ext cx="282669" cy="283432"/>
      </dsp:txXfrm>
    </dsp:sp>
    <dsp:sp modelId="{3F05D4BC-C1F6-4DEE-A2D2-05DBA714699B}">
      <dsp:nvSpPr>
        <dsp:cNvPr id="0" name=""/>
        <dsp:cNvSpPr/>
      </dsp:nvSpPr>
      <dsp:spPr>
        <a:xfrm>
          <a:off x="5337746" y="802485"/>
          <a:ext cx="1904782" cy="1142869"/>
        </a:xfrm>
        <a:prstGeom prst="roundRect">
          <a:avLst>
            <a:gd name="adj" fmla="val 10000"/>
          </a:avLst>
        </a:prstGeom>
        <a:solidFill>
          <a:schemeClr val="accent4">
            <a:hueOff val="6533927"/>
            <a:satOff val="-27185"/>
            <a:lumOff val="6405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0" kern="120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Collect data </a:t>
          </a:r>
        </a:p>
      </dsp:txBody>
      <dsp:txXfrm>
        <a:off x="5371219" y="835958"/>
        <a:ext cx="1837836" cy="1075923"/>
      </dsp:txXfrm>
    </dsp:sp>
    <dsp:sp modelId="{12484837-3D4B-4E38-8C51-DC455199CA63}">
      <dsp:nvSpPr>
        <dsp:cNvPr id="0" name=""/>
        <dsp:cNvSpPr/>
      </dsp:nvSpPr>
      <dsp:spPr>
        <a:xfrm>
          <a:off x="7433007" y="1137726"/>
          <a:ext cx="403813" cy="472386"/>
        </a:xfrm>
        <a:prstGeom prst="rightArrow">
          <a:avLst>
            <a:gd name="adj1" fmla="val 60000"/>
            <a:gd name="adj2" fmla="val 50000"/>
          </a:avLst>
        </a:prstGeom>
        <a:solidFill>
          <a:schemeClr val="accent4">
            <a:hueOff val="9800891"/>
            <a:satOff val="-40777"/>
            <a:lumOff val="9608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z="-70000" extrusionH="1700" prstMaterial="translucentPowder">
          <a:bevelT w="25400" h="6350" prst="softRound"/>
          <a:bevelB w="0" h="0" prst="convex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600" b="0" kern="1200" cap="none" spc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sp:txBody>
      <dsp:txXfrm>
        <a:off x="7433007" y="1232203"/>
        <a:ext cx="282669" cy="283432"/>
      </dsp:txXfrm>
    </dsp:sp>
    <dsp:sp modelId="{D59FE934-FA12-46AD-805A-3441DF9F8010}">
      <dsp:nvSpPr>
        <dsp:cNvPr id="0" name=""/>
        <dsp:cNvSpPr/>
      </dsp:nvSpPr>
      <dsp:spPr>
        <a:xfrm>
          <a:off x="8004442" y="802485"/>
          <a:ext cx="1904782" cy="1142869"/>
        </a:xfrm>
        <a:prstGeom prst="roundRect">
          <a:avLst>
            <a:gd name="adj" fmla="val 10000"/>
          </a:avLst>
        </a:prstGeom>
        <a:solidFill>
          <a:schemeClr val="accent4">
            <a:hueOff val="9800891"/>
            <a:satOff val="-40777"/>
            <a:lumOff val="9608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0" kern="120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Analyze data </a:t>
          </a:r>
        </a:p>
      </dsp:txBody>
      <dsp:txXfrm>
        <a:off x="8037915" y="835958"/>
        <a:ext cx="1837836" cy="1075923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47DA117-6177-4EDD-A778-9A59D51E5E11}">
      <dsp:nvSpPr>
        <dsp:cNvPr id="0" name=""/>
        <dsp:cNvSpPr/>
      </dsp:nvSpPr>
      <dsp:spPr>
        <a:xfrm>
          <a:off x="0" y="2079"/>
          <a:ext cx="10363200" cy="0"/>
        </a:xfrm>
        <a:prstGeom prst="line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21079AE-BBC0-44A7-AF08-A6A48725C157}">
      <dsp:nvSpPr>
        <dsp:cNvPr id="0" name=""/>
        <dsp:cNvSpPr/>
      </dsp:nvSpPr>
      <dsp:spPr>
        <a:xfrm>
          <a:off x="0" y="2079"/>
          <a:ext cx="1737369" cy="4254515"/>
        </a:xfrm>
        <a:prstGeom prst="rect">
          <a:avLst/>
        </a:prstGeom>
        <a:solidFill>
          <a:schemeClr val="accent4">
            <a:alpha val="50000"/>
          </a:schemeClr>
        </a:solidFill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400" b="0" kern="1200" cap="none" spc="0" dirty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400" b="0" kern="1200" cap="none" spc="0" dirty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b="0" kern="1200" cap="none" spc="0" dirty="0">
              <a:ln w="0"/>
              <a:solidFill>
                <a:schemeClr val="accent2">
                  <a:lumMod val="5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Quantitative Data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b="0" kern="1200" cap="none" spc="0" dirty="0">
              <a:ln w="0"/>
              <a:solidFill>
                <a:schemeClr val="accent2">
                  <a:lumMod val="5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 Collection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b="0" kern="1200" cap="none" spc="0" dirty="0">
              <a:ln w="0"/>
              <a:solidFill>
                <a:schemeClr val="accent2">
                  <a:lumMod val="5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Methods</a:t>
          </a:r>
        </a:p>
      </dsp:txBody>
      <dsp:txXfrm>
        <a:off x="0" y="2079"/>
        <a:ext cx="1737369" cy="4254515"/>
      </dsp:txXfrm>
    </dsp:sp>
    <dsp:sp modelId="{C2B32DC1-D2CD-4071-A16F-4B93ED9EBD42}">
      <dsp:nvSpPr>
        <dsp:cNvPr id="0" name=""/>
        <dsp:cNvSpPr/>
      </dsp:nvSpPr>
      <dsp:spPr>
        <a:xfrm>
          <a:off x="1892817" y="42173"/>
          <a:ext cx="2892548" cy="801876"/>
        </a:xfrm>
        <a:prstGeom prst="rect">
          <a:avLst/>
        </a:prstGeom>
        <a:solidFill>
          <a:schemeClr val="accent6">
            <a:lumMod val="40000"/>
            <a:lumOff val="60000"/>
            <a:alpha val="50000"/>
          </a:schemeClr>
        </a:solidFill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000" b="0" kern="1200" cap="none" spc="0" dirty="0">
            <a:ln w="0"/>
            <a:solidFill>
              <a:schemeClr val="accent6">
                <a:lumMod val="50000"/>
              </a:schemeClr>
            </a:solidFill>
            <a:effectLst>
              <a:outerShdw blurRad="38100" dist="25400" dir="5400000" algn="ctr" rotWithShape="0">
                <a:srgbClr val="6E747A">
                  <a:alpha val="43000"/>
                </a:srgbClr>
              </a:outerShdw>
            </a:effectLst>
            <a:latin typeface="Aharoni" panose="02010803020104030203" pitchFamily="2" charset="-79"/>
            <a:cs typeface="Aharoni" panose="02010803020104030203" pitchFamily="2" charset="-79"/>
          </a:endParaRPr>
        </a:p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0" kern="1200" cap="none" spc="0" dirty="0">
              <a:ln w="0"/>
              <a:solidFill>
                <a:schemeClr val="accent6">
                  <a:lumMod val="50000"/>
                </a:schemeClr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Aharoni" panose="02010803020104030203" pitchFamily="2" charset="-79"/>
              <a:cs typeface="Aharoni" panose="02010803020104030203" pitchFamily="2" charset="-79"/>
            </a:rPr>
            <a:t>Probability Sampling</a:t>
          </a:r>
        </a:p>
      </dsp:txBody>
      <dsp:txXfrm>
        <a:off x="1892817" y="42173"/>
        <a:ext cx="2892548" cy="801876"/>
      </dsp:txXfrm>
    </dsp:sp>
    <dsp:sp modelId="{2BD8DD90-C740-4333-99A1-61F329D421DB}">
      <dsp:nvSpPr>
        <dsp:cNvPr id="0" name=""/>
        <dsp:cNvSpPr/>
      </dsp:nvSpPr>
      <dsp:spPr>
        <a:xfrm>
          <a:off x="4940814" y="0"/>
          <a:ext cx="3989832" cy="20046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t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b="0" kern="1200" cap="none" spc="0" dirty="0">
              <a:ln w="0"/>
              <a:solidFill>
                <a:schemeClr val="tx1"/>
              </a:solidFill>
              <a:effectLst/>
              <a:latin typeface="Abadi" panose="020B0604020104020204" pitchFamily="34" charset="0"/>
            </a:rPr>
            <a:t>Simple random sampling.</a:t>
          </a:r>
        </a:p>
      </dsp:txBody>
      <dsp:txXfrm>
        <a:off x="4940814" y="0"/>
        <a:ext cx="3989832" cy="200469"/>
      </dsp:txXfrm>
    </dsp:sp>
    <dsp:sp modelId="{87F07B25-3926-436D-8771-D9D556062B82}">
      <dsp:nvSpPr>
        <dsp:cNvPr id="0" name=""/>
        <dsp:cNvSpPr/>
      </dsp:nvSpPr>
      <dsp:spPr>
        <a:xfrm>
          <a:off x="4785366" y="242642"/>
          <a:ext cx="3989832" cy="0"/>
        </a:xfrm>
        <a:prstGeom prst="line">
          <a:avLst/>
        </a:prstGeom>
        <a:noFill/>
        <a:ln w="6350" cap="flat" cmpd="sng" algn="ctr">
          <a:solidFill>
            <a:schemeClr val="accent4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1">
          <a:scrgbClr r="0" g="0" b="0"/>
        </a:effectRef>
        <a:fontRef idx="minor"/>
      </dsp:style>
    </dsp:sp>
    <dsp:sp modelId="{290A54BC-1D35-4903-BC86-A46B640E4386}">
      <dsp:nvSpPr>
        <dsp:cNvPr id="0" name=""/>
        <dsp:cNvSpPr/>
      </dsp:nvSpPr>
      <dsp:spPr>
        <a:xfrm>
          <a:off x="4940814" y="199401"/>
          <a:ext cx="3989832" cy="20046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t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b="0" kern="1200" cap="none" spc="0" dirty="0">
              <a:ln w="0"/>
              <a:solidFill>
                <a:schemeClr val="tx1"/>
              </a:solidFill>
              <a:effectLst/>
              <a:latin typeface="Abadi" panose="020B0604020104020204" pitchFamily="34" charset="0"/>
            </a:rPr>
            <a:t>Cluster sampling.</a:t>
          </a:r>
        </a:p>
      </dsp:txBody>
      <dsp:txXfrm>
        <a:off x="4940814" y="199401"/>
        <a:ext cx="3989832" cy="200469"/>
      </dsp:txXfrm>
    </dsp:sp>
    <dsp:sp modelId="{322E2A83-587F-4C9A-9A46-93E691B97015}">
      <dsp:nvSpPr>
        <dsp:cNvPr id="0" name=""/>
        <dsp:cNvSpPr/>
      </dsp:nvSpPr>
      <dsp:spPr>
        <a:xfrm>
          <a:off x="4785366" y="443111"/>
          <a:ext cx="3989832" cy="0"/>
        </a:xfrm>
        <a:prstGeom prst="line">
          <a:avLst/>
        </a:prstGeom>
        <a:noFill/>
        <a:ln w="6350" cap="flat" cmpd="sng" algn="ctr">
          <a:solidFill>
            <a:schemeClr val="accent4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1">
          <a:scrgbClr r="0" g="0" b="0"/>
        </a:effectRef>
        <a:fontRef idx="minor"/>
      </dsp:style>
    </dsp:sp>
    <dsp:sp modelId="{9484D8E9-F3FC-44A4-83F4-D840A39E2019}">
      <dsp:nvSpPr>
        <dsp:cNvPr id="0" name=""/>
        <dsp:cNvSpPr/>
      </dsp:nvSpPr>
      <dsp:spPr>
        <a:xfrm>
          <a:off x="4940814" y="399870"/>
          <a:ext cx="3989832" cy="20046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t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b="0" kern="1200" cap="none" spc="0" dirty="0">
              <a:ln w="0"/>
              <a:solidFill>
                <a:schemeClr val="tx1"/>
              </a:solidFill>
              <a:effectLst/>
              <a:latin typeface="Abadi" panose="020B0604020104020204" pitchFamily="34" charset="0"/>
            </a:rPr>
            <a:t>Systematic sampling</a:t>
          </a:r>
        </a:p>
      </dsp:txBody>
      <dsp:txXfrm>
        <a:off x="4940814" y="399870"/>
        <a:ext cx="3989832" cy="200469"/>
      </dsp:txXfrm>
    </dsp:sp>
    <dsp:sp modelId="{4C2802FE-9E3E-4FD0-887E-2A0A3768B520}">
      <dsp:nvSpPr>
        <dsp:cNvPr id="0" name=""/>
        <dsp:cNvSpPr/>
      </dsp:nvSpPr>
      <dsp:spPr>
        <a:xfrm>
          <a:off x="4785366" y="643580"/>
          <a:ext cx="3989832" cy="0"/>
        </a:xfrm>
        <a:prstGeom prst="line">
          <a:avLst/>
        </a:prstGeom>
        <a:noFill/>
        <a:ln w="6350" cap="flat" cmpd="sng" algn="ctr">
          <a:solidFill>
            <a:schemeClr val="accent4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1">
          <a:scrgbClr r="0" g="0" b="0"/>
        </a:effectRef>
        <a:fontRef idx="minor"/>
      </dsp:style>
    </dsp:sp>
    <dsp:sp modelId="{FBBF3D95-0135-4EF2-A9C3-5B5758E221AE}">
      <dsp:nvSpPr>
        <dsp:cNvPr id="0" name=""/>
        <dsp:cNvSpPr/>
      </dsp:nvSpPr>
      <dsp:spPr>
        <a:xfrm>
          <a:off x="4940814" y="600339"/>
          <a:ext cx="3989832" cy="20046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t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b="0" kern="1200" cap="none" spc="0" dirty="0">
              <a:ln w="0"/>
              <a:solidFill>
                <a:schemeClr val="tx1"/>
              </a:solidFill>
              <a:effectLst/>
              <a:latin typeface="Abadi" panose="020B0604020104020204" pitchFamily="34" charset="0"/>
            </a:rPr>
            <a:t>Stratified sampling.</a:t>
          </a:r>
        </a:p>
      </dsp:txBody>
      <dsp:txXfrm>
        <a:off x="4940814" y="600339"/>
        <a:ext cx="3989832" cy="200469"/>
      </dsp:txXfrm>
    </dsp:sp>
    <dsp:sp modelId="{2C5D83CC-B47F-4839-BA67-DEC9385B1F76}">
      <dsp:nvSpPr>
        <dsp:cNvPr id="0" name=""/>
        <dsp:cNvSpPr/>
      </dsp:nvSpPr>
      <dsp:spPr>
        <a:xfrm>
          <a:off x="1737369" y="844049"/>
          <a:ext cx="8290560" cy="0"/>
        </a:xfrm>
        <a:prstGeom prst="line">
          <a:avLst/>
        </a:prstGeom>
        <a:noFill/>
        <a:ln w="6350" cap="flat" cmpd="sng" algn="ctr">
          <a:solidFill>
            <a:schemeClr val="accent4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1">
          <a:scrgbClr r="0" g="0" b="0"/>
        </a:effectRef>
        <a:fontRef idx="minor"/>
      </dsp:style>
    </dsp:sp>
    <dsp:sp modelId="{1F88C9B4-ACB1-4788-A2E2-5EBBB7306AD4}">
      <dsp:nvSpPr>
        <dsp:cNvPr id="0" name=""/>
        <dsp:cNvSpPr/>
      </dsp:nvSpPr>
      <dsp:spPr>
        <a:xfrm>
          <a:off x="1892817" y="884143"/>
          <a:ext cx="1825747" cy="801876"/>
        </a:xfrm>
        <a:prstGeom prst="rect">
          <a:avLst/>
        </a:prstGeom>
        <a:solidFill>
          <a:schemeClr val="accent6">
            <a:lumMod val="40000"/>
            <a:lumOff val="60000"/>
            <a:alpha val="50000"/>
          </a:schemeClr>
        </a:solidFill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000" b="0" kern="1200" cap="none" spc="0" dirty="0">
            <a:ln w="0"/>
            <a:solidFill>
              <a:schemeClr val="accent6">
                <a:lumMod val="50000"/>
              </a:schemeClr>
            </a:solidFill>
            <a:effectLst>
              <a:outerShdw blurRad="38100" dist="25400" dir="5400000" algn="ctr" rotWithShape="0">
                <a:srgbClr val="6E747A">
                  <a:alpha val="43000"/>
                </a:srgbClr>
              </a:outerShdw>
            </a:effectLst>
            <a:latin typeface="Aharoni" panose="02010803020104030203" pitchFamily="2" charset="-79"/>
            <a:cs typeface="Aharoni" panose="02010803020104030203" pitchFamily="2" charset="-79"/>
          </a:endParaRPr>
        </a:p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0" kern="1200" cap="none" spc="0" dirty="0">
              <a:ln w="0"/>
              <a:solidFill>
                <a:schemeClr val="accent6">
                  <a:lumMod val="50000"/>
                </a:schemeClr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Aharoni" panose="02010803020104030203" pitchFamily="2" charset="-79"/>
              <a:cs typeface="Aharoni" panose="02010803020104030203" pitchFamily="2" charset="-79"/>
            </a:rPr>
            <a:t>Interviews</a:t>
          </a:r>
        </a:p>
      </dsp:txBody>
      <dsp:txXfrm>
        <a:off x="1892817" y="884143"/>
        <a:ext cx="1825747" cy="801876"/>
      </dsp:txXfrm>
    </dsp:sp>
    <dsp:sp modelId="{23C22D2A-E717-431D-8DE5-6F069AB635D2}">
      <dsp:nvSpPr>
        <dsp:cNvPr id="0" name=""/>
        <dsp:cNvSpPr/>
      </dsp:nvSpPr>
      <dsp:spPr>
        <a:xfrm>
          <a:off x="3874012" y="884143"/>
          <a:ext cx="3989832" cy="26703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t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>
              <a:latin typeface="Abadi" panose="020B0604020104020204" pitchFamily="34" charset="0"/>
            </a:rPr>
            <a:t>Telephone interviews</a:t>
          </a:r>
        </a:p>
      </dsp:txBody>
      <dsp:txXfrm>
        <a:off x="3874012" y="884143"/>
        <a:ext cx="3989832" cy="267031"/>
      </dsp:txXfrm>
    </dsp:sp>
    <dsp:sp modelId="{274558CF-D12B-4157-977F-C18928BB6A61}">
      <dsp:nvSpPr>
        <dsp:cNvPr id="0" name=""/>
        <dsp:cNvSpPr/>
      </dsp:nvSpPr>
      <dsp:spPr>
        <a:xfrm>
          <a:off x="3718564" y="1151174"/>
          <a:ext cx="3989832" cy="0"/>
        </a:xfrm>
        <a:prstGeom prst="line">
          <a:avLst/>
        </a:prstGeom>
        <a:noFill/>
        <a:ln w="6350" cap="flat" cmpd="sng" algn="ctr">
          <a:solidFill>
            <a:schemeClr val="accent4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1">
          <a:scrgbClr r="0" g="0" b="0"/>
        </a:effectRef>
        <a:fontRef idx="minor"/>
      </dsp:style>
    </dsp:sp>
    <dsp:sp modelId="{D2DFD5E4-40AA-488F-A80C-DB44BCE682B3}">
      <dsp:nvSpPr>
        <dsp:cNvPr id="0" name=""/>
        <dsp:cNvSpPr/>
      </dsp:nvSpPr>
      <dsp:spPr>
        <a:xfrm>
          <a:off x="3874012" y="1151174"/>
          <a:ext cx="3989832" cy="26703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t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>
              <a:latin typeface="Abadi" panose="020B0604020104020204" pitchFamily="34" charset="0"/>
            </a:rPr>
            <a:t>Face-to-face interviews</a:t>
          </a:r>
        </a:p>
      </dsp:txBody>
      <dsp:txXfrm>
        <a:off x="3874012" y="1151174"/>
        <a:ext cx="3989832" cy="267031"/>
      </dsp:txXfrm>
    </dsp:sp>
    <dsp:sp modelId="{32B9783D-075E-4B1B-A8EC-8C4772EC98D6}">
      <dsp:nvSpPr>
        <dsp:cNvPr id="0" name=""/>
        <dsp:cNvSpPr/>
      </dsp:nvSpPr>
      <dsp:spPr>
        <a:xfrm>
          <a:off x="3718564" y="1418205"/>
          <a:ext cx="3989832" cy="0"/>
        </a:xfrm>
        <a:prstGeom prst="line">
          <a:avLst/>
        </a:prstGeom>
        <a:noFill/>
        <a:ln w="6350" cap="flat" cmpd="sng" algn="ctr">
          <a:solidFill>
            <a:schemeClr val="accent4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1">
          <a:scrgbClr r="0" g="0" b="0"/>
        </a:effectRef>
        <a:fontRef idx="minor"/>
      </dsp:style>
    </dsp:sp>
    <dsp:sp modelId="{A017A0C3-B018-435A-B652-D03707A928C5}">
      <dsp:nvSpPr>
        <dsp:cNvPr id="0" name=""/>
        <dsp:cNvSpPr/>
      </dsp:nvSpPr>
      <dsp:spPr>
        <a:xfrm>
          <a:off x="3874012" y="1418205"/>
          <a:ext cx="3989832" cy="26703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t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>
              <a:latin typeface="Abadi" panose="020B0604020104020204" pitchFamily="34" charset="0"/>
            </a:rPr>
            <a:t>Computer-Assisted Personal Interviewing (CAPI)</a:t>
          </a:r>
        </a:p>
      </dsp:txBody>
      <dsp:txXfrm>
        <a:off x="3874012" y="1418205"/>
        <a:ext cx="3989832" cy="267031"/>
      </dsp:txXfrm>
    </dsp:sp>
    <dsp:sp modelId="{1F9C2107-ABC9-479D-B784-6DF19AFFE1EE}">
      <dsp:nvSpPr>
        <dsp:cNvPr id="0" name=""/>
        <dsp:cNvSpPr/>
      </dsp:nvSpPr>
      <dsp:spPr>
        <a:xfrm>
          <a:off x="1737369" y="1686019"/>
          <a:ext cx="8290560" cy="0"/>
        </a:xfrm>
        <a:prstGeom prst="line">
          <a:avLst/>
        </a:prstGeom>
        <a:noFill/>
        <a:ln w="6350" cap="flat" cmpd="sng" algn="ctr">
          <a:solidFill>
            <a:schemeClr val="accent4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1">
          <a:scrgbClr r="0" g="0" b="0"/>
        </a:effectRef>
        <a:fontRef idx="minor"/>
      </dsp:style>
    </dsp:sp>
    <dsp:sp modelId="{9954335C-7C94-45B9-9E85-C69A56A978EA}">
      <dsp:nvSpPr>
        <dsp:cNvPr id="0" name=""/>
        <dsp:cNvSpPr/>
      </dsp:nvSpPr>
      <dsp:spPr>
        <a:xfrm>
          <a:off x="1892817" y="1726113"/>
          <a:ext cx="3075442" cy="801876"/>
        </a:xfrm>
        <a:prstGeom prst="rect">
          <a:avLst/>
        </a:prstGeom>
        <a:solidFill>
          <a:schemeClr val="accent6">
            <a:lumMod val="40000"/>
            <a:lumOff val="60000"/>
            <a:alpha val="50000"/>
          </a:schemeClr>
        </a:solidFill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600" b="0" kern="1200" cap="none" spc="0" dirty="0">
            <a:ln w="0"/>
            <a:solidFill>
              <a:schemeClr val="accent6">
                <a:lumMod val="50000"/>
              </a:schemeClr>
            </a:solidFill>
            <a:effectLst>
              <a:outerShdw blurRad="38100" dist="25400" dir="5400000" algn="ctr" rotWithShape="0">
                <a:srgbClr val="6E747A">
                  <a:alpha val="43000"/>
                </a:srgbClr>
              </a:outerShdw>
            </a:effectLst>
            <a:latin typeface="Aharoni" panose="02010803020104030203" pitchFamily="2" charset="-79"/>
            <a:cs typeface="Aharoni" panose="02010803020104030203" pitchFamily="2" charset="-79"/>
          </a:endParaRPr>
        </a:p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0" kern="1200" cap="none" spc="0" dirty="0">
              <a:ln w="0"/>
              <a:solidFill>
                <a:schemeClr val="accent6">
                  <a:lumMod val="50000"/>
                </a:schemeClr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Aharoni" panose="02010803020104030203" pitchFamily="2" charset="-79"/>
              <a:cs typeface="Aharoni" panose="02010803020104030203" pitchFamily="2" charset="-79"/>
            </a:rPr>
            <a:t>Surveys/Questionnaires</a:t>
          </a:r>
        </a:p>
      </dsp:txBody>
      <dsp:txXfrm>
        <a:off x="1892817" y="1726113"/>
        <a:ext cx="3075442" cy="801876"/>
      </dsp:txXfrm>
    </dsp:sp>
    <dsp:sp modelId="{456BFF1B-F54D-4252-86EE-D5EFD1B27EC3}">
      <dsp:nvSpPr>
        <dsp:cNvPr id="0" name=""/>
        <dsp:cNvSpPr/>
      </dsp:nvSpPr>
      <dsp:spPr>
        <a:xfrm>
          <a:off x="5123708" y="1726113"/>
          <a:ext cx="3989832" cy="40093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t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>
              <a:latin typeface="Abadi" panose="020B0604020104020204" pitchFamily="34" charset="0"/>
            </a:rPr>
            <a:t>Web-based questionnaire</a:t>
          </a:r>
        </a:p>
      </dsp:txBody>
      <dsp:txXfrm>
        <a:off x="5123708" y="1726113"/>
        <a:ext cx="3989832" cy="400938"/>
      </dsp:txXfrm>
    </dsp:sp>
    <dsp:sp modelId="{F343167A-66AD-4822-BF77-DDFEA0D2BA50}">
      <dsp:nvSpPr>
        <dsp:cNvPr id="0" name=""/>
        <dsp:cNvSpPr/>
      </dsp:nvSpPr>
      <dsp:spPr>
        <a:xfrm>
          <a:off x="4968260" y="2127051"/>
          <a:ext cx="3989832" cy="0"/>
        </a:xfrm>
        <a:prstGeom prst="line">
          <a:avLst/>
        </a:prstGeom>
        <a:noFill/>
        <a:ln w="6350" cap="flat" cmpd="sng" algn="ctr">
          <a:solidFill>
            <a:schemeClr val="accent4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1">
          <a:scrgbClr r="0" g="0" b="0"/>
        </a:effectRef>
        <a:fontRef idx="minor"/>
      </dsp:style>
    </dsp:sp>
    <dsp:sp modelId="{F863C2CB-30B0-4761-B8A1-4E53C4301E24}">
      <dsp:nvSpPr>
        <dsp:cNvPr id="0" name=""/>
        <dsp:cNvSpPr/>
      </dsp:nvSpPr>
      <dsp:spPr>
        <a:xfrm>
          <a:off x="5123708" y="2127051"/>
          <a:ext cx="3989832" cy="40093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t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>
              <a:latin typeface="Abadi" panose="020B0604020104020204" pitchFamily="34" charset="0"/>
            </a:rPr>
            <a:t>Mail Questionnaire</a:t>
          </a:r>
        </a:p>
      </dsp:txBody>
      <dsp:txXfrm>
        <a:off x="5123708" y="2127051"/>
        <a:ext cx="3989832" cy="400938"/>
      </dsp:txXfrm>
    </dsp:sp>
    <dsp:sp modelId="{57CAAB97-6DDC-4CCA-B2B3-2084701854E6}">
      <dsp:nvSpPr>
        <dsp:cNvPr id="0" name=""/>
        <dsp:cNvSpPr/>
      </dsp:nvSpPr>
      <dsp:spPr>
        <a:xfrm>
          <a:off x="1737369" y="2527990"/>
          <a:ext cx="8290560" cy="0"/>
        </a:xfrm>
        <a:prstGeom prst="line">
          <a:avLst/>
        </a:prstGeom>
        <a:noFill/>
        <a:ln w="6350" cap="flat" cmpd="sng" algn="ctr">
          <a:solidFill>
            <a:schemeClr val="accent4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1">
          <a:scrgbClr r="0" g="0" b="0"/>
        </a:effectRef>
        <a:fontRef idx="minor"/>
      </dsp:style>
    </dsp:sp>
    <dsp:sp modelId="{6311B744-62B3-4DD0-9656-D4846A6F1333}">
      <dsp:nvSpPr>
        <dsp:cNvPr id="0" name=""/>
        <dsp:cNvSpPr/>
      </dsp:nvSpPr>
      <dsp:spPr>
        <a:xfrm>
          <a:off x="1892817" y="2568083"/>
          <a:ext cx="1856229" cy="801876"/>
        </a:xfrm>
        <a:prstGeom prst="rect">
          <a:avLst/>
        </a:prstGeom>
        <a:solidFill>
          <a:schemeClr val="accent6">
            <a:lumMod val="40000"/>
            <a:lumOff val="60000"/>
            <a:alpha val="50000"/>
          </a:schemeClr>
        </a:solidFill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000" b="0" kern="1200" cap="none" spc="0" dirty="0">
            <a:ln w="0"/>
            <a:solidFill>
              <a:schemeClr val="accent6">
                <a:lumMod val="50000"/>
              </a:schemeClr>
            </a:solidFill>
            <a:effectLst>
              <a:outerShdw blurRad="38100" dist="25400" dir="5400000" algn="ctr" rotWithShape="0">
                <a:srgbClr val="6E747A">
                  <a:alpha val="43000"/>
                </a:srgbClr>
              </a:outerShdw>
            </a:effectLst>
            <a:latin typeface="Aharoni" panose="02010803020104030203" pitchFamily="2" charset="-79"/>
            <a:cs typeface="Aharoni" panose="02010803020104030203" pitchFamily="2" charset="-79"/>
          </a:endParaRPr>
        </a:p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0" kern="1200" cap="none" spc="0" dirty="0">
              <a:ln w="0"/>
              <a:solidFill>
                <a:schemeClr val="accent6">
                  <a:lumMod val="50000"/>
                </a:schemeClr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Aharoni" panose="02010803020104030203" pitchFamily="2" charset="-79"/>
              <a:cs typeface="Aharoni" panose="02010803020104030203" pitchFamily="2" charset="-79"/>
            </a:rPr>
            <a:t>Observations</a:t>
          </a:r>
        </a:p>
      </dsp:txBody>
      <dsp:txXfrm>
        <a:off x="1892817" y="2568083"/>
        <a:ext cx="1856229" cy="801876"/>
      </dsp:txXfrm>
    </dsp:sp>
    <dsp:sp modelId="{2BDB4BBE-F1AA-4D00-B3F7-76072472A41F}">
      <dsp:nvSpPr>
        <dsp:cNvPr id="0" name=""/>
        <dsp:cNvSpPr/>
      </dsp:nvSpPr>
      <dsp:spPr>
        <a:xfrm>
          <a:off x="3904495" y="2568083"/>
          <a:ext cx="3989832" cy="40093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t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>
              <a:latin typeface="Abadi" panose="020B0604020104020204" pitchFamily="34" charset="0"/>
            </a:rPr>
            <a:t>Naturalistic observation</a:t>
          </a:r>
        </a:p>
      </dsp:txBody>
      <dsp:txXfrm>
        <a:off x="3904495" y="2568083"/>
        <a:ext cx="3989832" cy="400938"/>
      </dsp:txXfrm>
    </dsp:sp>
    <dsp:sp modelId="{AA9ABA64-2952-4305-A1C2-8F6D33846827}">
      <dsp:nvSpPr>
        <dsp:cNvPr id="0" name=""/>
        <dsp:cNvSpPr/>
      </dsp:nvSpPr>
      <dsp:spPr>
        <a:xfrm>
          <a:off x="3749047" y="2969022"/>
          <a:ext cx="3989832" cy="0"/>
        </a:xfrm>
        <a:prstGeom prst="line">
          <a:avLst/>
        </a:prstGeom>
        <a:noFill/>
        <a:ln w="6350" cap="flat" cmpd="sng" algn="ctr">
          <a:solidFill>
            <a:schemeClr val="accent4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1">
          <a:scrgbClr r="0" g="0" b="0"/>
        </a:effectRef>
        <a:fontRef idx="minor"/>
      </dsp:style>
    </dsp:sp>
    <dsp:sp modelId="{9978FBCB-E85A-465B-8E21-03B1BA7ACE25}">
      <dsp:nvSpPr>
        <dsp:cNvPr id="0" name=""/>
        <dsp:cNvSpPr/>
      </dsp:nvSpPr>
      <dsp:spPr>
        <a:xfrm>
          <a:off x="3904495" y="2969022"/>
          <a:ext cx="3989832" cy="40093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t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>
              <a:latin typeface="Abadi" panose="020B0604020104020204" pitchFamily="34" charset="0"/>
            </a:rPr>
            <a:t>Structured observation</a:t>
          </a:r>
        </a:p>
      </dsp:txBody>
      <dsp:txXfrm>
        <a:off x="3904495" y="2969022"/>
        <a:ext cx="3989832" cy="400938"/>
      </dsp:txXfrm>
    </dsp:sp>
    <dsp:sp modelId="{24063C65-307D-4A7F-A436-AC07AA791597}">
      <dsp:nvSpPr>
        <dsp:cNvPr id="0" name=""/>
        <dsp:cNvSpPr/>
      </dsp:nvSpPr>
      <dsp:spPr>
        <a:xfrm>
          <a:off x="1737369" y="3369960"/>
          <a:ext cx="8290560" cy="0"/>
        </a:xfrm>
        <a:prstGeom prst="line">
          <a:avLst/>
        </a:prstGeom>
        <a:noFill/>
        <a:ln w="6350" cap="flat" cmpd="sng" algn="ctr">
          <a:solidFill>
            <a:schemeClr val="accent4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1">
          <a:scrgbClr r="0" g="0" b="0"/>
        </a:effectRef>
        <a:fontRef idx="minor"/>
      </dsp:style>
    </dsp:sp>
    <dsp:sp modelId="{2E7F20A9-6EE2-4424-9836-8B8FF6F4E62F}">
      <dsp:nvSpPr>
        <dsp:cNvPr id="0" name=""/>
        <dsp:cNvSpPr/>
      </dsp:nvSpPr>
      <dsp:spPr>
        <a:xfrm>
          <a:off x="1892817" y="3410054"/>
          <a:ext cx="2770619" cy="801876"/>
        </a:xfrm>
        <a:prstGeom prst="rect">
          <a:avLst/>
        </a:prstGeom>
        <a:solidFill>
          <a:schemeClr val="accent6">
            <a:lumMod val="40000"/>
            <a:lumOff val="60000"/>
            <a:alpha val="50000"/>
          </a:schemeClr>
        </a:solidFill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000" b="0" kern="1200" cap="none" spc="0" dirty="0">
            <a:ln w="0"/>
            <a:solidFill>
              <a:schemeClr val="accent6">
                <a:lumMod val="50000"/>
              </a:schemeClr>
            </a:solidFill>
            <a:effectLst>
              <a:outerShdw blurRad="38100" dist="25400" dir="5400000" algn="ctr" rotWithShape="0">
                <a:srgbClr val="6E747A">
                  <a:alpha val="43000"/>
                </a:srgbClr>
              </a:outerShdw>
            </a:effectLst>
            <a:latin typeface="Aharoni" panose="02010803020104030203" pitchFamily="2" charset="-79"/>
            <a:cs typeface="Aharoni" panose="02010803020104030203" pitchFamily="2" charset="-79"/>
          </a:endParaRPr>
        </a:p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0" kern="1200" cap="none" spc="0" dirty="0">
              <a:ln w="0"/>
              <a:solidFill>
                <a:schemeClr val="accent6">
                  <a:lumMod val="50000"/>
                </a:schemeClr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Aharoni" panose="02010803020104030203" pitchFamily="2" charset="-79"/>
              <a:cs typeface="Aharoni" panose="02010803020104030203" pitchFamily="2" charset="-79"/>
            </a:rPr>
            <a:t>Document Review</a:t>
          </a:r>
        </a:p>
      </dsp:txBody>
      <dsp:txXfrm>
        <a:off x="1892817" y="3410054"/>
        <a:ext cx="2770619" cy="801876"/>
      </dsp:txXfrm>
    </dsp:sp>
    <dsp:sp modelId="{3248592E-5679-4024-9CA2-AAEC7B84B172}">
      <dsp:nvSpPr>
        <dsp:cNvPr id="0" name=""/>
        <dsp:cNvSpPr/>
      </dsp:nvSpPr>
      <dsp:spPr>
        <a:xfrm>
          <a:off x="4818884" y="3410054"/>
          <a:ext cx="3989832" cy="26703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t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>
              <a:latin typeface="Abadi" panose="020B0604020104020204" pitchFamily="34" charset="0"/>
            </a:rPr>
            <a:t>Public Records</a:t>
          </a:r>
        </a:p>
      </dsp:txBody>
      <dsp:txXfrm>
        <a:off x="4818884" y="3410054"/>
        <a:ext cx="3989832" cy="267031"/>
      </dsp:txXfrm>
    </dsp:sp>
    <dsp:sp modelId="{B470781F-13A0-4211-BA8C-A7862410753C}">
      <dsp:nvSpPr>
        <dsp:cNvPr id="0" name=""/>
        <dsp:cNvSpPr/>
      </dsp:nvSpPr>
      <dsp:spPr>
        <a:xfrm>
          <a:off x="4663436" y="3677085"/>
          <a:ext cx="3989832" cy="0"/>
        </a:xfrm>
        <a:prstGeom prst="line">
          <a:avLst/>
        </a:prstGeom>
        <a:noFill/>
        <a:ln w="6350" cap="flat" cmpd="sng" algn="ctr">
          <a:solidFill>
            <a:schemeClr val="accent4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1">
          <a:scrgbClr r="0" g="0" b="0"/>
        </a:effectRef>
        <a:fontRef idx="minor"/>
      </dsp:style>
    </dsp:sp>
    <dsp:sp modelId="{CE20B869-ACDF-4FBF-BC1D-874EFB3414BB}">
      <dsp:nvSpPr>
        <dsp:cNvPr id="0" name=""/>
        <dsp:cNvSpPr/>
      </dsp:nvSpPr>
      <dsp:spPr>
        <a:xfrm>
          <a:off x="4818884" y="3677085"/>
          <a:ext cx="3989832" cy="26703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t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>
              <a:latin typeface="Abadi" panose="020B0604020104020204" pitchFamily="34" charset="0"/>
            </a:rPr>
            <a:t>Personal Documents</a:t>
          </a:r>
        </a:p>
      </dsp:txBody>
      <dsp:txXfrm>
        <a:off x="4818884" y="3677085"/>
        <a:ext cx="3989832" cy="267031"/>
      </dsp:txXfrm>
    </dsp:sp>
    <dsp:sp modelId="{BF8F3FA6-5810-4049-BE2D-D11E776FCA40}">
      <dsp:nvSpPr>
        <dsp:cNvPr id="0" name=""/>
        <dsp:cNvSpPr/>
      </dsp:nvSpPr>
      <dsp:spPr>
        <a:xfrm>
          <a:off x="4663436" y="3944116"/>
          <a:ext cx="3989832" cy="0"/>
        </a:xfrm>
        <a:prstGeom prst="line">
          <a:avLst/>
        </a:prstGeom>
        <a:noFill/>
        <a:ln w="6350" cap="flat" cmpd="sng" algn="ctr">
          <a:solidFill>
            <a:schemeClr val="accent4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1">
          <a:scrgbClr r="0" g="0" b="0"/>
        </a:effectRef>
        <a:fontRef idx="minor"/>
      </dsp:style>
    </dsp:sp>
    <dsp:sp modelId="{55D7C628-D57D-4D09-8FDF-AF2967ED2A0D}">
      <dsp:nvSpPr>
        <dsp:cNvPr id="0" name=""/>
        <dsp:cNvSpPr/>
      </dsp:nvSpPr>
      <dsp:spPr>
        <a:xfrm>
          <a:off x="4818884" y="3944116"/>
          <a:ext cx="3989832" cy="26703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t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>
              <a:latin typeface="Abadi" panose="020B0604020104020204" pitchFamily="34" charset="0"/>
            </a:rPr>
            <a:t>Physical Evidence</a:t>
          </a:r>
        </a:p>
      </dsp:txBody>
      <dsp:txXfrm>
        <a:off x="4818884" y="3944116"/>
        <a:ext cx="3989832" cy="267031"/>
      </dsp:txXfrm>
    </dsp:sp>
    <dsp:sp modelId="{A3D24F31-E749-41AB-9F3A-55C6570DB20E}">
      <dsp:nvSpPr>
        <dsp:cNvPr id="0" name=""/>
        <dsp:cNvSpPr/>
      </dsp:nvSpPr>
      <dsp:spPr>
        <a:xfrm>
          <a:off x="1737369" y="4211930"/>
          <a:ext cx="8290560" cy="0"/>
        </a:xfrm>
        <a:prstGeom prst="line">
          <a:avLst/>
        </a:prstGeom>
        <a:noFill/>
        <a:ln w="6350" cap="flat" cmpd="sng" algn="ctr">
          <a:solidFill>
            <a:schemeClr val="accent4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1">
          <a:scrgbClr r="0" g="0" b="0"/>
        </a:effectRef>
        <a:fontRef idx="minor"/>
      </dsp:style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FF82927-5501-4C07-B958-CA12F5AA85C9}">
      <dsp:nvSpPr>
        <dsp:cNvPr id="0" name=""/>
        <dsp:cNvSpPr/>
      </dsp:nvSpPr>
      <dsp:spPr>
        <a:xfrm>
          <a:off x="205007" y="508"/>
          <a:ext cx="2090229" cy="1254137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0" kern="1200" cap="none" spc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rPr>
            <a:t>Descriptive Statistics</a:t>
          </a:r>
          <a:endParaRPr lang="en-US" sz="2000" b="0" kern="1200" cap="none" spc="0" dirty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05007" y="508"/>
        <a:ext cx="2090229" cy="1254137"/>
      </dsp:txXfrm>
    </dsp:sp>
    <dsp:sp modelId="{8C683930-3A84-4A67-92A4-D164AFFDE51F}">
      <dsp:nvSpPr>
        <dsp:cNvPr id="0" name=""/>
        <dsp:cNvSpPr/>
      </dsp:nvSpPr>
      <dsp:spPr>
        <a:xfrm>
          <a:off x="2504259" y="508"/>
          <a:ext cx="2090229" cy="1254137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0" kern="120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rPr>
            <a:t>Inferential Statistics</a:t>
          </a:r>
        </a:p>
      </dsp:txBody>
      <dsp:txXfrm>
        <a:off x="2504259" y="508"/>
        <a:ext cx="2090229" cy="1254137"/>
      </dsp:txXfrm>
    </dsp:sp>
    <dsp:sp modelId="{980C53F5-E820-4A7E-B2A1-72D25A306E06}">
      <dsp:nvSpPr>
        <dsp:cNvPr id="0" name=""/>
        <dsp:cNvSpPr/>
      </dsp:nvSpPr>
      <dsp:spPr>
        <a:xfrm>
          <a:off x="4803511" y="508"/>
          <a:ext cx="2090229" cy="1254137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0" kern="1200" cap="none" spc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rPr>
            <a:t>Data Visualization</a:t>
          </a:r>
          <a:endParaRPr lang="en-US" sz="2000" b="0" kern="1200" cap="none" spc="0" dirty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803511" y="508"/>
        <a:ext cx="2090229" cy="1254137"/>
      </dsp:txXfrm>
    </dsp:sp>
    <dsp:sp modelId="{C314895E-A08E-487F-AD23-5CD5041301A7}">
      <dsp:nvSpPr>
        <dsp:cNvPr id="0" name=""/>
        <dsp:cNvSpPr/>
      </dsp:nvSpPr>
      <dsp:spPr>
        <a:xfrm>
          <a:off x="7102763" y="508"/>
          <a:ext cx="2090229" cy="1254137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0" kern="1200" cap="none" spc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rPr>
            <a:t>Exploratory Data Analysis (EDA)</a:t>
          </a:r>
          <a:endParaRPr lang="en-US" sz="2000" b="0" kern="1200" cap="none" spc="0" dirty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7102763" y="508"/>
        <a:ext cx="2090229" cy="1254137"/>
      </dsp:txXfrm>
    </dsp:sp>
    <dsp:sp modelId="{FFF81C2B-B2DD-4F42-9DAA-DD6D57FFC29C}">
      <dsp:nvSpPr>
        <dsp:cNvPr id="0" name=""/>
        <dsp:cNvSpPr/>
      </dsp:nvSpPr>
      <dsp:spPr>
        <a:xfrm>
          <a:off x="205007" y="1463668"/>
          <a:ext cx="2090229" cy="1254137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0" kern="1200" cap="none" spc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rPr>
            <a:t>Time Series Analysis</a:t>
          </a:r>
          <a:endParaRPr lang="en-US" sz="2000" b="0" kern="1200" cap="none" spc="0" dirty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05007" y="1463668"/>
        <a:ext cx="2090229" cy="1254137"/>
      </dsp:txXfrm>
    </dsp:sp>
    <dsp:sp modelId="{8F1B3BF6-D6F1-49C9-9951-819C2E940FBB}">
      <dsp:nvSpPr>
        <dsp:cNvPr id="0" name=""/>
        <dsp:cNvSpPr/>
      </dsp:nvSpPr>
      <dsp:spPr>
        <a:xfrm>
          <a:off x="2504259" y="1463668"/>
          <a:ext cx="2090229" cy="1254137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0" kern="1200" cap="none" spc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rPr>
            <a:t>Cluster Analysis</a:t>
          </a:r>
          <a:endParaRPr lang="en-US" sz="2000" b="0" kern="1200" cap="none" spc="0" dirty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504259" y="1463668"/>
        <a:ext cx="2090229" cy="1254137"/>
      </dsp:txXfrm>
    </dsp:sp>
    <dsp:sp modelId="{3FA5A5EC-31A8-445E-907C-7F832A02A82F}">
      <dsp:nvSpPr>
        <dsp:cNvPr id="0" name=""/>
        <dsp:cNvSpPr/>
      </dsp:nvSpPr>
      <dsp:spPr>
        <a:xfrm>
          <a:off x="4803511" y="1463668"/>
          <a:ext cx="2090229" cy="1254137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0" kern="1200" cap="none" spc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rPr>
            <a:t>Factor Analysis and Principal Component Analysis (PCA)</a:t>
          </a:r>
          <a:endParaRPr lang="en-US" sz="2000" b="0" kern="1200" cap="none" spc="0" dirty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803511" y="1463668"/>
        <a:ext cx="2090229" cy="1254137"/>
      </dsp:txXfrm>
    </dsp:sp>
    <dsp:sp modelId="{C73D9D9D-4F2F-46A5-B224-FC75109A9777}">
      <dsp:nvSpPr>
        <dsp:cNvPr id="0" name=""/>
        <dsp:cNvSpPr/>
      </dsp:nvSpPr>
      <dsp:spPr>
        <a:xfrm>
          <a:off x="7102763" y="1463668"/>
          <a:ext cx="2090229" cy="1254137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0" kern="1200" cap="none" spc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rPr>
            <a:t>Text Mining and Natural Language Processing (NLP)</a:t>
          </a:r>
          <a:endParaRPr lang="en-US" sz="2000" b="0" kern="1200" cap="none" spc="0" dirty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7102763" y="1463668"/>
        <a:ext cx="2090229" cy="1254137"/>
      </dsp:txXfrm>
    </dsp:sp>
    <dsp:sp modelId="{0AE85447-5162-4878-8421-56147C118A43}">
      <dsp:nvSpPr>
        <dsp:cNvPr id="0" name=""/>
        <dsp:cNvSpPr/>
      </dsp:nvSpPr>
      <dsp:spPr>
        <a:xfrm>
          <a:off x="205007" y="2926829"/>
          <a:ext cx="2090229" cy="1254137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0" kern="1200" cap="none" spc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rPr>
            <a:t>Qualitative Data Analysis</a:t>
          </a:r>
          <a:endParaRPr lang="en-US" sz="2000" b="0" kern="1200" cap="none" spc="0" dirty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05007" y="2926829"/>
        <a:ext cx="2090229" cy="1254137"/>
      </dsp:txXfrm>
    </dsp:sp>
    <dsp:sp modelId="{19DA8301-131B-4472-A65F-1F63037007EA}">
      <dsp:nvSpPr>
        <dsp:cNvPr id="0" name=""/>
        <dsp:cNvSpPr/>
      </dsp:nvSpPr>
      <dsp:spPr>
        <a:xfrm>
          <a:off x="2504259" y="2926829"/>
          <a:ext cx="2090229" cy="1254137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0" kern="1200" cap="none" spc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rPr>
            <a:t>Quantitative Data Analysis</a:t>
          </a:r>
          <a:endParaRPr lang="en-US" sz="2000" b="0" kern="1200" cap="none" spc="0" dirty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504259" y="2926829"/>
        <a:ext cx="2090229" cy="1254137"/>
      </dsp:txXfrm>
    </dsp:sp>
    <dsp:sp modelId="{ECDEC890-1F7C-4A36-BDBA-11D8247ADEC6}">
      <dsp:nvSpPr>
        <dsp:cNvPr id="0" name=""/>
        <dsp:cNvSpPr/>
      </dsp:nvSpPr>
      <dsp:spPr>
        <a:xfrm>
          <a:off x="4803511" y="2926829"/>
          <a:ext cx="2090229" cy="1254137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0" kern="1200" cap="none" spc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rPr>
            <a:t>Data Mining</a:t>
          </a:r>
          <a:endParaRPr lang="en-US" sz="2000" b="0" kern="1200" cap="none" spc="0" dirty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803511" y="2926829"/>
        <a:ext cx="2090229" cy="1254137"/>
      </dsp:txXfrm>
    </dsp:sp>
    <dsp:sp modelId="{488BEC2B-8032-4953-BD22-CCDB1DF8AB14}">
      <dsp:nvSpPr>
        <dsp:cNvPr id="0" name=""/>
        <dsp:cNvSpPr/>
      </dsp:nvSpPr>
      <dsp:spPr>
        <a:xfrm>
          <a:off x="7102763" y="2926829"/>
          <a:ext cx="2090229" cy="1254137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0" kern="120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rPr>
            <a:t>Regression Analysis</a:t>
          </a:r>
        </a:p>
      </dsp:txBody>
      <dsp:txXfrm>
        <a:off x="7102763" y="2926829"/>
        <a:ext cx="2090229" cy="1254137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DD9423E-E14A-4689-9AF3-F713305FAAE9}">
      <dsp:nvSpPr>
        <dsp:cNvPr id="0" name=""/>
        <dsp:cNvSpPr/>
      </dsp:nvSpPr>
      <dsp:spPr>
        <a:xfrm>
          <a:off x="-5528593" y="-846889"/>
          <a:ext cx="6586158" cy="6586158"/>
        </a:xfrm>
        <a:prstGeom prst="blockArc">
          <a:avLst>
            <a:gd name="adj1" fmla="val 18900000"/>
            <a:gd name="adj2" fmla="val 2700000"/>
            <a:gd name="adj3" fmla="val 328"/>
          </a:avLst>
        </a:pr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311C512-B6D5-4D92-A237-5AE05020F7D5}">
      <dsp:nvSpPr>
        <dsp:cNvPr id="0" name=""/>
        <dsp:cNvSpPr/>
      </dsp:nvSpPr>
      <dsp:spPr>
        <a:xfrm>
          <a:off x="343200" y="222407"/>
          <a:ext cx="10124016" cy="444619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52917" tIns="45720" rIns="45720" bIns="4572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0" kern="1200" cap="none" spc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Begin by summarizing the main findings and contributions of your research. </a:t>
          </a:r>
          <a:endParaRPr lang="en-US" sz="1800" b="0" kern="1200" cap="none" spc="0" dirty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sp:txBody>
      <dsp:txXfrm>
        <a:off x="343200" y="222407"/>
        <a:ext cx="10124016" cy="444619"/>
      </dsp:txXfrm>
    </dsp:sp>
    <dsp:sp modelId="{55B507FD-6EA7-4CE4-A977-D052B261E751}">
      <dsp:nvSpPr>
        <dsp:cNvPr id="0" name=""/>
        <dsp:cNvSpPr/>
      </dsp:nvSpPr>
      <dsp:spPr>
        <a:xfrm>
          <a:off x="65313" y="166830"/>
          <a:ext cx="555774" cy="555774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2769033-D997-4057-9EBF-B3BE7AC78D5A}">
      <dsp:nvSpPr>
        <dsp:cNvPr id="0" name=""/>
        <dsp:cNvSpPr/>
      </dsp:nvSpPr>
      <dsp:spPr>
        <a:xfrm>
          <a:off x="745843" y="889728"/>
          <a:ext cx="9721373" cy="444619"/>
        </a:xfrm>
        <a:prstGeom prst="rect">
          <a:avLst/>
        </a:prstGeom>
        <a:solidFill>
          <a:schemeClr val="accent4">
            <a:hueOff val="1633482"/>
            <a:satOff val="-6796"/>
            <a:lumOff val="1601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52917" tIns="45720" rIns="45720" bIns="4572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0" kern="1200" cap="none" spc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Analyze and interpret your results in relation to existing literature and previous studies.</a:t>
          </a:r>
        </a:p>
      </dsp:txBody>
      <dsp:txXfrm>
        <a:off x="745843" y="889728"/>
        <a:ext cx="9721373" cy="444619"/>
      </dsp:txXfrm>
    </dsp:sp>
    <dsp:sp modelId="{83FE879E-97B6-4AEA-A8CA-9A79290C24C1}">
      <dsp:nvSpPr>
        <dsp:cNvPr id="0" name=""/>
        <dsp:cNvSpPr/>
      </dsp:nvSpPr>
      <dsp:spPr>
        <a:xfrm>
          <a:off x="467956" y="834150"/>
          <a:ext cx="555774" cy="555774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4">
              <a:hueOff val="1633482"/>
              <a:satOff val="-6796"/>
              <a:lumOff val="1601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2C95A08-6B83-4FB3-89EA-94E3452D512A}">
      <dsp:nvSpPr>
        <dsp:cNvPr id="0" name=""/>
        <dsp:cNvSpPr/>
      </dsp:nvSpPr>
      <dsp:spPr>
        <a:xfrm>
          <a:off x="966489" y="1556559"/>
          <a:ext cx="9500727" cy="444619"/>
        </a:xfrm>
        <a:prstGeom prst="rect">
          <a:avLst/>
        </a:prstGeom>
        <a:solidFill>
          <a:schemeClr val="accent4">
            <a:hueOff val="3266964"/>
            <a:satOff val="-13592"/>
            <a:lumOff val="3203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52917" tIns="45720" rIns="45720" bIns="4572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0" kern="1200" cap="none" spc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Consider any limitations or constraints that may have influenced your results. Discuss potential sources of bias, data collection </a:t>
          </a:r>
          <a:endParaRPr lang="en-US" sz="1800" b="0" kern="1200" cap="none" spc="0" dirty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sp:txBody>
      <dsp:txXfrm>
        <a:off x="966489" y="1556559"/>
        <a:ext cx="9500727" cy="444619"/>
      </dsp:txXfrm>
    </dsp:sp>
    <dsp:sp modelId="{2A372F1C-51BC-4561-9FD2-C65F99534449}">
      <dsp:nvSpPr>
        <dsp:cNvPr id="0" name=""/>
        <dsp:cNvSpPr/>
      </dsp:nvSpPr>
      <dsp:spPr>
        <a:xfrm>
          <a:off x="688602" y="1500982"/>
          <a:ext cx="555774" cy="555774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4">
              <a:hueOff val="3266964"/>
              <a:satOff val="-13592"/>
              <a:lumOff val="3203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D8ACFD1-08D2-469B-977F-257107C965BF}">
      <dsp:nvSpPr>
        <dsp:cNvPr id="0" name=""/>
        <dsp:cNvSpPr/>
      </dsp:nvSpPr>
      <dsp:spPr>
        <a:xfrm>
          <a:off x="1036939" y="2223880"/>
          <a:ext cx="9430276" cy="444619"/>
        </a:xfrm>
        <a:prstGeom prst="rect">
          <a:avLst/>
        </a:prstGeom>
        <a:solidFill>
          <a:schemeClr val="accent4">
            <a:hueOff val="4900445"/>
            <a:satOff val="-20388"/>
            <a:lumOff val="4804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52917" tIns="45720" rIns="45720" bIns="4572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0" i="1" kern="1200" cap="none" spc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Highlight the significance of your findings</a:t>
          </a:r>
          <a:endParaRPr lang="en-US" sz="1800" b="0" kern="1200" cap="none" spc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sp:txBody>
      <dsp:txXfrm>
        <a:off x="1036939" y="2223880"/>
        <a:ext cx="9430276" cy="444619"/>
      </dsp:txXfrm>
    </dsp:sp>
    <dsp:sp modelId="{286D9FAE-46C7-44B7-BE14-5190BF436A1F}">
      <dsp:nvSpPr>
        <dsp:cNvPr id="0" name=""/>
        <dsp:cNvSpPr/>
      </dsp:nvSpPr>
      <dsp:spPr>
        <a:xfrm>
          <a:off x="759052" y="2168302"/>
          <a:ext cx="555774" cy="555774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4">
              <a:hueOff val="4900445"/>
              <a:satOff val="-20388"/>
              <a:lumOff val="4804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D7CA5D2-0A8C-4301-A8E1-75FDA1B0C186}">
      <dsp:nvSpPr>
        <dsp:cNvPr id="0" name=""/>
        <dsp:cNvSpPr/>
      </dsp:nvSpPr>
      <dsp:spPr>
        <a:xfrm>
          <a:off x="966489" y="2891200"/>
          <a:ext cx="9500727" cy="444619"/>
        </a:xfrm>
        <a:prstGeom prst="rect">
          <a:avLst/>
        </a:prstGeom>
        <a:solidFill>
          <a:schemeClr val="accent4">
            <a:hueOff val="6533927"/>
            <a:satOff val="-27185"/>
            <a:lumOff val="6405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52917" tIns="45720" rIns="45720" bIns="4572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0" i="1" kern="120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Mention how the study filled a gap in knowledge.</a:t>
          </a:r>
          <a:endParaRPr lang="en-US" sz="1800" b="0" kern="1200" cap="none" spc="0" dirty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sp:txBody>
      <dsp:txXfrm>
        <a:off x="966489" y="2891200"/>
        <a:ext cx="9500727" cy="444619"/>
      </dsp:txXfrm>
    </dsp:sp>
    <dsp:sp modelId="{06BECE42-EAE9-43F6-BBA1-9092F93587C4}">
      <dsp:nvSpPr>
        <dsp:cNvPr id="0" name=""/>
        <dsp:cNvSpPr/>
      </dsp:nvSpPr>
      <dsp:spPr>
        <a:xfrm>
          <a:off x="688602" y="2835623"/>
          <a:ext cx="555774" cy="555774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4">
              <a:hueOff val="6533927"/>
              <a:satOff val="-27185"/>
              <a:lumOff val="6405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BA03D46-1E62-4B26-B249-ED4C9A8BEB5B}">
      <dsp:nvSpPr>
        <dsp:cNvPr id="0" name=""/>
        <dsp:cNvSpPr/>
      </dsp:nvSpPr>
      <dsp:spPr>
        <a:xfrm>
          <a:off x="745843" y="3558032"/>
          <a:ext cx="9721373" cy="444619"/>
        </a:xfrm>
        <a:prstGeom prst="rect">
          <a:avLst/>
        </a:prstGeom>
        <a:solidFill>
          <a:schemeClr val="accent4">
            <a:hueOff val="8167408"/>
            <a:satOff val="-33981"/>
            <a:lumOff val="8007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52917" tIns="45720" rIns="45720" bIns="4572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0" i="1" kern="120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Indicate the implication of your research.</a:t>
          </a:r>
          <a:endParaRPr lang="en-US" sz="1800" b="0" kern="1200" cap="none" spc="0" dirty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sp:txBody>
      <dsp:txXfrm>
        <a:off x="745843" y="3558032"/>
        <a:ext cx="9721373" cy="444619"/>
      </dsp:txXfrm>
    </dsp:sp>
    <dsp:sp modelId="{8B1ADE02-7926-4625-BA5D-81AF43C2E22C}">
      <dsp:nvSpPr>
        <dsp:cNvPr id="0" name=""/>
        <dsp:cNvSpPr/>
      </dsp:nvSpPr>
      <dsp:spPr>
        <a:xfrm>
          <a:off x="467956" y="3502454"/>
          <a:ext cx="555774" cy="555774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4">
              <a:hueOff val="8167408"/>
              <a:satOff val="-33981"/>
              <a:lumOff val="8007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607513B-38B1-4AC7-808C-71D2F7DA3830}">
      <dsp:nvSpPr>
        <dsp:cNvPr id="0" name=""/>
        <dsp:cNvSpPr/>
      </dsp:nvSpPr>
      <dsp:spPr>
        <a:xfrm>
          <a:off x="343200" y="4110734"/>
          <a:ext cx="10124016" cy="673856"/>
        </a:xfrm>
        <a:prstGeom prst="rect">
          <a:avLst/>
        </a:prstGeom>
        <a:solidFill>
          <a:schemeClr val="accent4">
            <a:hueOff val="9800891"/>
            <a:satOff val="-40777"/>
            <a:lumOff val="9608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52917" tIns="45720" rIns="45720" bIns="4572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0" i="1" kern="120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Avoid generalizing, misinterpreting your results, drawing a conclusion with no supportive findings from your results.</a:t>
          </a:r>
          <a:endParaRPr lang="en-US" sz="1800" b="0" kern="1200" cap="none" spc="0" dirty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sp:txBody>
      <dsp:txXfrm>
        <a:off x="343200" y="4110734"/>
        <a:ext cx="10124016" cy="673856"/>
      </dsp:txXfrm>
    </dsp:sp>
    <dsp:sp modelId="{4E03657C-35AC-461C-B40E-77F29E611B6F}">
      <dsp:nvSpPr>
        <dsp:cNvPr id="0" name=""/>
        <dsp:cNvSpPr/>
      </dsp:nvSpPr>
      <dsp:spPr>
        <a:xfrm>
          <a:off x="65313" y="4169775"/>
          <a:ext cx="555774" cy="555774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4">
              <a:hueOff val="9800891"/>
              <a:satOff val="-40777"/>
              <a:lumOff val="9608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2">
  <dgm:title val=""/>
  <dgm:desc val=""/>
  <dgm:catLst>
    <dgm:cat type="relationship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chMax val="3"/>
      <dgm:chPref val="1"/>
      <dgm:dir/>
      <dgm:animLvl val="lvl"/>
      <dgm:resizeHandles/>
    </dgm:varLst>
    <dgm:alg type="composite">
      <dgm:param type="horzAlign" val="none"/>
      <dgm:param type="vertAlign" val="none"/>
    </dgm:alg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 ch" ptType="node node" st="1 1" cnt="1 0" func="cnt" op="gt" val="0">
            <dgm:choose name="Name5">
              <dgm:if name="Name6" axis="ch ch" ptType="node node" st="2 1" cnt="1 0" func="cnt" op="gt" val="0">
                <dgm:constrLst>
                  <dgm:constr type="primFontSz" for="des" forName="middleBoxParent" val="65"/>
                  <dgm:constr type="primFontSz" for="des" forName="mChild" val="65"/>
                  <dgm:constr type="primFontSz" for="des" forName="outerBoxParent" refType="primFontSz" refFor="des" refForName="middleBoxParent" op="equ"/>
                  <dgm:constr type="primFontSz" for="des" forName="centerBoxParent" refType="primFontSz" refFor="des" refForName="middleBoxParent" op="equ"/>
                  <dgm:constr type="primFontSz" for="des" forName="oChild" refType="primFontSz" refFor="des" refForName="mChild" op="equ"/>
                  <dgm:constr type="primFontSz" for="des" forName="cChild" refType="primFontSz" refFor="des" refForName="mChild" op="equ"/>
                  <dgm:constr type="l" for="ch" forName="outerBox"/>
                  <dgm:constr type="t" for="ch" forName="outerBox"/>
                  <dgm:constr type="w" for="ch" forName="outerBox" refType="w"/>
                  <dgm:constr type="h" for="ch" forName="outerBox" refType="h"/>
                  <dgm:constr type="l" for="ch" forName="middleBox" refType="w" fact="0.2"/>
                  <dgm:constr type="t" for="ch" forName="middleBox" refType="h" fact="0.25"/>
                  <dgm:constr type="w" for="ch" forName="middleBox" refType="w" fact="0.775"/>
                  <dgm:constr type="h" for="ch" forName="middleBox" refType="h" fact="0.7"/>
                  <dgm:constr type="l" for="ch" forName="centerBox" refType="w" fact="0.395"/>
                  <dgm:constr type="t" for="ch" forName="centerBox" refType="h" fact="0.5"/>
                  <dgm:constr type="w" for="ch" forName="centerBox" refType="w" fact="0.555"/>
                  <dgm:constr type="h" for="ch" forName="centerBox" refType="h" fact="0.4"/>
                  <dgm:constr type="userA" for="des" forName="outerSibTrans" refType="w"/>
                  <dgm:constr type="userA" for="des" forName="middleSibTrans" refType="w"/>
                  <dgm:constr type="userA" for="des" forName="centerSibTrans" refType="w"/>
                </dgm:constrLst>
              </dgm:if>
              <dgm:else name="Name7">
                <dgm:constrLst>
                  <dgm:constr type="primFontSz" for="des" forName="middleBoxParent" val="65"/>
                  <dgm:constr type="primFontSz" for="des" forName="mChild" val="65"/>
                  <dgm:constr type="primFontSz" for="des" forName="outerBoxParent" refType="primFontSz" refFor="des" refForName="middleBoxParent" op="equ"/>
                  <dgm:constr type="primFontSz" for="des" forName="centerBoxParent" refType="primFontSz" refFor="des" refForName="middleBoxParent" op="equ"/>
                  <dgm:constr type="primFontSz" for="des" forName="oChild" refType="primFontSz" refFor="des" refForName="mChild" op="equ"/>
                  <dgm:constr type="primFontSz" for="des" forName="cChild" refType="primFontSz" refFor="des" refForName="mChild" op="equ"/>
                  <dgm:constr type="l" for="ch" forName="outerBox"/>
                  <dgm:constr type="t" for="ch" forName="outerBox"/>
                  <dgm:constr type="w" for="ch" forName="outerBox" refType="w"/>
                  <dgm:constr type="h" for="ch" forName="outerBox" refType="h"/>
                  <dgm:constr type="l" for="ch" forName="middleBox" refType="w" fact="0.2"/>
                  <dgm:constr type="t" for="ch" forName="middleBox" refType="h" fact="0.25"/>
                  <dgm:constr type="w" for="ch" forName="middleBox" refType="w" fact="0.775"/>
                  <dgm:constr type="h" for="ch" forName="middleBox" refType="h" fact="0.7"/>
                  <dgm:constr type="l" for="ch" forName="centerBox" refType="w" fact="0.225"/>
                  <dgm:constr type="t" for="ch" forName="centerBox" refType="h" fact="0.5"/>
                  <dgm:constr type="w" for="ch" forName="centerBox" refType="w" fact="0.725"/>
                  <dgm:constr type="h" for="ch" forName="centerBox" refType="h" fact="0.4"/>
                  <dgm:constr type="userA" for="des" forName="outerSibTrans" refType="w"/>
                  <dgm:constr type="userA" for="des" forName="middleSibTrans" refType="w"/>
                  <dgm:constr type="userA" for="des" forName="centerSibTrans" refType="w"/>
                </dgm:constrLst>
              </dgm:else>
            </dgm:choose>
          </dgm:if>
          <dgm:else name="Name8">
            <dgm:choose name="Name9">
              <dgm:if name="Name10" axis="ch ch" ptType="node node" st="2 1" cnt="1 0" func="cnt" op="gt" val="0">
                <dgm:constrLst>
                  <dgm:constr type="primFontSz" for="des" forName="middleBoxParent" val="65"/>
                  <dgm:constr type="primFontSz" for="des" forName="mChild" val="65"/>
                  <dgm:constr type="primFontSz" for="des" forName="outerBoxParent" refType="primFontSz" refFor="des" refForName="middleBoxParent" op="equ"/>
                  <dgm:constr type="primFontSz" for="des" forName="centerBoxParent" refType="primFontSz" refFor="des" refForName="middleBoxParent" op="equ"/>
                  <dgm:constr type="primFontSz" for="des" forName="oChild" refType="primFontSz" refFor="des" refForName="mChild" op="equ"/>
                  <dgm:constr type="primFontSz" for="des" forName="cChild" refType="primFontSz" refFor="des" refForName="mChild" op="equ"/>
                  <dgm:constr type="l" for="ch" forName="outerBox"/>
                  <dgm:constr type="t" for="ch" forName="outerBox"/>
                  <dgm:constr type="w" for="ch" forName="outerBox" refType="w"/>
                  <dgm:constr type="h" for="ch" forName="outerBox" refType="h"/>
                  <dgm:constr type="l" for="ch" forName="middleBox" refType="w" fact="0.025"/>
                  <dgm:constr type="t" for="ch" forName="middleBox" refType="h" fact="0.25"/>
                  <dgm:constr type="w" for="ch" forName="middleBox" refType="w" fact="0.95"/>
                  <dgm:constr type="h" for="ch" forName="middleBox" refType="h" fact="0.7"/>
                  <dgm:constr type="l" for="ch" forName="centerBox" refType="w" fact="0.26"/>
                  <dgm:constr type="t" for="ch" forName="centerBox" refType="h" fact="0.5"/>
                  <dgm:constr type="w" for="ch" forName="centerBox" refType="w" fact="0.69"/>
                  <dgm:constr type="h" for="ch" forName="centerBox" refType="h" fact="0.4"/>
                  <dgm:constr type="userA" for="des" forName="outerSibTrans" refType="w"/>
                  <dgm:constr type="userA" for="des" forName="middleSibTrans" refType="w"/>
                  <dgm:constr type="userA" for="des" forName="centerSibTrans" refType="w"/>
                </dgm:constrLst>
              </dgm:if>
              <dgm:else name="Name11">
                <dgm:constrLst>
                  <dgm:constr type="primFontSz" for="des" forName="middleBoxParent" val="65"/>
                  <dgm:constr type="primFontSz" for="des" forName="mChild" val="65"/>
                  <dgm:constr type="primFontSz" for="des" forName="outerBoxParent" refType="primFontSz" refFor="des" refForName="middleBoxParent" op="equ"/>
                  <dgm:constr type="primFontSz" for="des" forName="centerBoxParent" refType="primFontSz" refFor="des" refForName="middleBoxParent" op="equ"/>
                  <dgm:constr type="primFontSz" for="des" forName="oChild" refType="primFontSz" refFor="des" refForName="mChild" op="equ"/>
                  <dgm:constr type="primFontSz" for="des" forName="cChild" refType="primFontSz" refFor="des" refForName="mChild" op="equ"/>
                  <dgm:constr type="l" for="ch" forName="outerBox"/>
                  <dgm:constr type="t" for="ch" forName="outerBox"/>
                  <dgm:constr type="w" for="ch" forName="outerBox" refType="w"/>
                  <dgm:constr type="h" for="ch" forName="outerBox" refType="h"/>
                  <dgm:constr type="l" for="ch" forName="middleBox" refType="w" fact="0.025"/>
                  <dgm:constr type="t" for="ch" forName="middleBox" refType="h" fact="0.25"/>
                  <dgm:constr type="w" for="ch" forName="middleBox" refType="w" fact="0.95"/>
                  <dgm:constr type="h" for="ch" forName="middleBox" refType="h" fact="0.7"/>
                  <dgm:constr type="l" for="ch" forName="centerBox" refType="w" fact="0.05"/>
                  <dgm:constr type="t" for="ch" forName="centerBox" refType="h" fact="0.5"/>
                  <dgm:constr type="w" for="ch" forName="centerBox" refType="w" fact="0.9"/>
                  <dgm:constr type="h" for="ch" forName="centerBox" refType="h" fact="0.4"/>
                  <dgm:constr type="userA" for="des" forName="outerSibTrans" refType="w"/>
                  <dgm:constr type="userA" for="des" forName="middleSibTrans" refType="w"/>
                  <dgm:constr type="userA" for="des" forName="centerSibTrans" refType="w"/>
                </dgm:constrLst>
              </dgm:else>
            </dgm:choose>
          </dgm:else>
        </dgm:choose>
      </dgm:if>
      <dgm:else name="Name12">
        <dgm:choose name="Name13">
          <dgm:if name="Name14" axis="ch ch" ptType="node node" st="1 1" cnt="1 0" func="cnt" op="gt" val="0">
            <dgm:choose name="Name15">
              <dgm:if name="Name16" axis="ch ch" ptType="node node" st="2 1" cnt="1 0" func="cnt" op="gt" val="0">
                <dgm:constrLst>
                  <dgm:constr type="primFontSz" for="des" forName="middleBoxParent" val="65"/>
                  <dgm:constr type="primFontSz" for="des" forName="mChild" val="65"/>
                  <dgm:constr type="primFontSz" for="des" forName="outerBoxParent" refType="primFontSz" refFor="des" refForName="middleBoxParent" op="equ"/>
                  <dgm:constr type="primFontSz" for="des" forName="centerBoxParent" refType="primFontSz" refFor="des" refForName="middleBoxParent" op="equ"/>
                  <dgm:constr type="primFontSz" for="des" forName="oChild" refType="primFontSz" refFor="des" refForName="mChild" op="equ"/>
                  <dgm:constr type="primFontSz" for="des" forName="cChild" refType="primFontSz" refFor="des" refForName="mChild" op="equ"/>
                  <dgm:constr type="l" for="ch" forName="outerBox"/>
                  <dgm:constr type="t" for="ch" forName="outerBox"/>
                  <dgm:constr type="w" for="ch" forName="outerBox" refType="w"/>
                  <dgm:constr type="h" for="ch" forName="outerBox" refType="h"/>
                  <dgm:constr type="l" for="ch" forName="middleBox" refType="w" fact="0.025"/>
                  <dgm:constr type="t" for="ch" forName="middleBox" refType="h" fact="0.25"/>
                  <dgm:constr type="w" for="ch" forName="middleBox" refType="w" fact="0.775"/>
                  <dgm:constr type="h" for="ch" forName="middleBox" refType="h" fact="0.7"/>
                  <dgm:constr type="l" for="ch" forName="centerBox" refType="w" fact="0.05"/>
                  <dgm:constr type="t" for="ch" forName="centerBox" refType="h" fact="0.5"/>
                  <dgm:constr type="w" for="ch" forName="centerBox" refType="w" fact="0.55"/>
                  <dgm:constr type="h" for="ch" forName="centerBox" refType="h" fact="0.4"/>
                  <dgm:constr type="userA" for="des" forName="outerSibTrans" refType="w"/>
                  <dgm:constr type="userA" for="des" forName="middleSibTrans" refType="w"/>
                  <dgm:constr type="userA" for="des" forName="centerSibTrans" refType="w"/>
                </dgm:constrLst>
              </dgm:if>
              <dgm:else name="Name17">
                <dgm:constrLst>
                  <dgm:constr type="primFontSz" for="des" forName="middleBoxParent" val="65"/>
                  <dgm:constr type="primFontSz" for="des" forName="mChild" val="65"/>
                  <dgm:constr type="primFontSz" for="des" forName="outerBoxParent" refType="primFontSz" refFor="des" refForName="middleBoxParent" op="equ"/>
                  <dgm:constr type="primFontSz" for="des" forName="centerBoxParent" refType="primFontSz" refFor="des" refForName="middleBoxParent" op="equ"/>
                  <dgm:constr type="primFontSz" for="des" forName="oChild" refType="primFontSz" refFor="des" refForName="mChild" op="equ"/>
                  <dgm:constr type="primFontSz" for="des" forName="cChild" refType="primFontSz" refFor="des" refForName="mChild" op="equ"/>
                  <dgm:constr type="l" for="ch" forName="outerBox"/>
                  <dgm:constr type="t" for="ch" forName="outerBox"/>
                  <dgm:constr type="w" for="ch" forName="outerBox" refType="w"/>
                  <dgm:constr type="h" for="ch" forName="outerBox" refType="h"/>
                  <dgm:constr type="l" for="ch" forName="middleBox" refType="w" fact="0.025"/>
                  <dgm:constr type="t" for="ch" forName="middleBox" refType="h" fact="0.25"/>
                  <dgm:constr type="w" for="ch" forName="middleBox" refType="w" fact="0.775"/>
                  <dgm:constr type="h" for="ch" forName="middleBox" refType="h" fact="0.7"/>
                  <dgm:constr type="l" for="ch" forName="centerBox" refType="w" fact="0.05"/>
                  <dgm:constr type="t" for="ch" forName="centerBox" refType="h" fact="0.5"/>
                  <dgm:constr type="w" for="ch" forName="centerBox" refType="w" fact="0.725"/>
                  <dgm:constr type="h" for="ch" forName="centerBox" refType="h" fact="0.4"/>
                  <dgm:constr type="userA" for="des" forName="outerSibTrans" refType="w"/>
                  <dgm:constr type="userA" for="des" forName="middleSibTrans" refType="w"/>
                  <dgm:constr type="userA" for="des" forName="centerSibTrans" refType="w"/>
                </dgm:constrLst>
              </dgm:else>
            </dgm:choose>
          </dgm:if>
          <dgm:else name="Name18">
            <dgm:choose name="Name19">
              <dgm:if name="Name20" axis="ch ch" ptType="node node" st="2 1" cnt="1 0" func="cnt" op="gt" val="0">
                <dgm:constrLst>
                  <dgm:constr type="primFontSz" for="des" forName="middleBoxParent" val="65"/>
                  <dgm:constr type="primFontSz" for="des" forName="mChild" val="65"/>
                  <dgm:constr type="primFontSz" for="des" forName="outerBoxParent" refType="primFontSz" refFor="des" refForName="middleBoxParent" op="equ"/>
                  <dgm:constr type="primFontSz" for="des" forName="centerBoxParent" refType="primFontSz" refFor="des" refForName="middleBoxParent" op="equ"/>
                  <dgm:constr type="primFontSz" for="des" forName="oChild" refType="primFontSz" refFor="des" refForName="mChild" op="equ"/>
                  <dgm:constr type="primFontSz" for="des" forName="cChild" refType="primFontSz" refFor="des" refForName="mChild" op="equ"/>
                  <dgm:constr type="l" for="ch" forName="outerBox"/>
                  <dgm:constr type="t" for="ch" forName="outerBox"/>
                  <dgm:constr type="w" for="ch" forName="outerBox" refType="w"/>
                  <dgm:constr type="h" for="ch" forName="outerBox" refType="h"/>
                  <dgm:constr type="l" for="ch" forName="middleBox" refType="w" fact="0.025"/>
                  <dgm:constr type="t" for="ch" forName="middleBox" refType="h" fact="0.25"/>
                  <dgm:constr type="w" for="ch" forName="middleBox" refType="w" fact="0.95"/>
                  <dgm:constr type="h" for="ch" forName="middleBox" refType="h" fact="0.7"/>
                  <dgm:constr type="l" for="ch" forName="centerBox" refType="w" fact="0.05"/>
                  <dgm:constr type="t" for="ch" forName="centerBox" refType="h" fact="0.5"/>
                  <dgm:constr type="w" for="ch" forName="centerBox" refType="w" fact="0.69"/>
                  <dgm:constr type="h" for="ch" forName="centerBox" refType="h" fact="0.4"/>
                  <dgm:constr type="userA" for="des" forName="outerSibTrans" refType="w"/>
                  <dgm:constr type="userA" for="des" forName="middleSibTrans" refType="w"/>
                  <dgm:constr type="userA" for="des" forName="centerSibTrans" refType="w"/>
                </dgm:constrLst>
              </dgm:if>
              <dgm:else name="Name21">
                <dgm:constrLst>
                  <dgm:constr type="primFontSz" for="des" forName="middleBoxParent" val="65"/>
                  <dgm:constr type="primFontSz" for="des" forName="mChild" val="65"/>
                  <dgm:constr type="primFontSz" for="des" forName="outerBoxParent" refType="primFontSz" refFor="des" refForName="middleBoxParent" op="equ"/>
                  <dgm:constr type="primFontSz" for="des" forName="centerBoxParent" refType="primFontSz" refFor="des" refForName="middleBoxParent" op="equ"/>
                  <dgm:constr type="primFontSz" for="des" forName="oChild" refType="primFontSz" refFor="des" refForName="mChild" op="equ"/>
                  <dgm:constr type="primFontSz" for="des" forName="cChild" refType="primFontSz" refFor="des" refForName="mChild" op="equ"/>
                  <dgm:constr type="l" for="ch" forName="outerBox"/>
                  <dgm:constr type="t" for="ch" forName="outerBox"/>
                  <dgm:constr type="w" for="ch" forName="outerBox" refType="w"/>
                  <dgm:constr type="h" for="ch" forName="outerBox" refType="h"/>
                  <dgm:constr type="l" for="ch" forName="middleBox" refType="w" fact="0.025"/>
                  <dgm:constr type="t" for="ch" forName="middleBox" refType="h" fact="0.25"/>
                  <dgm:constr type="w" for="ch" forName="middleBox" refType="w" fact="0.95"/>
                  <dgm:constr type="h" for="ch" forName="middleBox" refType="h" fact="0.7"/>
                  <dgm:constr type="l" for="ch" forName="centerBox" refType="w" fact="0.05"/>
                  <dgm:constr type="t" for="ch" forName="centerBox" refType="h" fact="0.5"/>
                  <dgm:constr type="w" for="ch" forName="centerBox" refType="w" fact="0.9"/>
                  <dgm:constr type="h" for="ch" forName="centerBox" refType="h" fact="0.4"/>
                  <dgm:constr type="userA" for="des" forName="outerSibTrans" refType="w"/>
                  <dgm:constr type="userA" for="des" forName="middleSibTrans" refType="w"/>
                  <dgm:constr type="userA" for="des" forName="centerSibTrans" refType="w"/>
                </dgm:constrLst>
              </dgm:else>
            </dgm:choose>
          </dgm:else>
        </dgm:choose>
      </dgm:else>
    </dgm:choose>
    <dgm:ruleLst/>
    <dgm:choose name="Name22">
      <dgm:if name="Name23" axis="root ch" ptType="all node" st="1 1" cnt="0 0" func="cnt" op="gte" val="1">
        <dgm:layoutNode name="outerBox" styleLbl="node1">
          <dgm:alg type="composite">
            <dgm:param type="horzAlign" val="none"/>
            <dgm:param type="vertAlign" val="none"/>
          </dgm:alg>
          <dgm:shape xmlns:r="http://schemas.openxmlformats.org/officeDocument/2006/relationships" r:blip="">
            <dgm:adjLst/>
          </dgm:shape>
          <dgm:presOf/>
          <dgm:choose name="Name24">
            <dgm:if name="Name25" axis="root ch" ptType="all node" st="1 1" cnt="0 0" func="cnt" op="gt" val="1">
              <dgm:choose name="Name26">
                <dgm:if name="Name27" func="var" arg="dir" op="equ" val="norm">
                  <dgm:constrLst>
                    <dgm:constr type="l" for="ch" forName="outerBoxParent"/>
                    <dgm:constr type="t" for="ch" forName="outerBoxParent"/>
                    <dgm:constr type="w" for="ch" forName="outerBoxParent" refType="w"/>
                    <dgm:constr type="h" for="ch" forName="outerBoxParent" refType="h"/>
                    <dgm:constr type="bMarg" for="ch" forName="outerBoxParent" refType="h" fact="2.2"/>
                    <dgm:constr type="l" for="ch" forName="outerBoxChildren" refType="w" fact="0.025"/>
                    <dgm:constr type="t" for="ch" forName="outerBoxChildren" refType="h" fact="0.25"/>
                    <dgm:constr type="w" for="ch" forName="outerBoxChildren" refType="w" fact="0.15"/>
                    <dgm:constr type="h" for="ch" forName="outerBoxChildren" refType="h" fact="0.7"/>
                  </dgm:constrLst>
                </dgm:if>
                <dgm:else name="Name28">
                  <dgm:constrLst>
                    <dgm:constr type="l" for="ch" forName="outerBoxParent"/>
                    <dgm:constr type="t" for="ch" forName="outerBoxParent"/>
                    <dgm:constr type="w" for="ch" forName="outerBoxParent" refType="w"/>
                    <dgm:constr type="h" for="ch" forName="outerBoxParent" refType="h"/>
                    <dgm:constr type="bMarg" for="ch" forName="outerBoxParent" refType="h" fact="2.2"/>
                    <dgm:constr type="l" for="ch" forName="outerBoxChildren" refType="w" fact="0.825"/>
                    <dgm:constr type="t" for="ch" forName="outerBoxChildren" refType="h" fact="0.25"/>
                    <dgm:constr type="w" for="ch" forName="outerBoxChildren" refType="w" fact="0.15"/>
                    <dgm:constr type="h" for="ch" forName="outerBoxChildren" refType="h" fact="0.7"/>
                  </dgm:constrLst>
                </dgm:else>
              </dgm:choose>
            </dgm:if>
            <dgm:else name="Name29">
              <dgm:constrLst>
                <dgm:constr type="l" for="ch" forName="outerBoxParent"/>
                <dgm:constr type="t" for="ch" forName="outerBoxParent"/>
                <dgm:constr type="w" for="ch" forName="outerBoxParent" refType="w"/>
                <dgm:constr type="h" for="ch" forName="outerBoxParent" refType="h"/>
                <dgm:constr type="bMarg" for="ch" forName="outerBoxParent" refType="h" fact="1.75"/>
                <dgm:constr type="l" for="ch" forName="outerBoxChildren" refType="w" fact="0.025"/>
                <dgm:constr type="t" for="ch" forName="outerBoxChildren" refType="h" fact="0.45"/>
                <dgm:constr type="w" for="ch" forName="outerBoxChildren" refType="w" fact="0.95"/>
                <dgm:constr type="h" for="ch" forName="outerBoxChildren" refType="h" fact="0.45"/>
              </dgm:constrLst>
            </dgm:else>
          </dgm:choose>
          <dgm:ruleLst/>
          <dgm:layoutNode name="outerBoxParent" styleLbl="node1">
            <dgm:alg type="tx">
              <dgm:param type="txAnchorVert" val="t"/>
              <dgm:param type="parTxLTRAlign" val="l"/>
              <dgm:param type="parTxRTLAlign" val="r"/>
            </dgm:alg>
            <dgm:shape xmlns:r="http://schemas.openxmlformats.org/officeDocument/2006/relationships" type="roundRect" r:blip="">
              <dgm:adjLst>
                <dgm:adj idx="1" val="0.085"/>
              </dgm:adjLst>
            </dgm:shape>
            <dgm:presOf axis="ch" ptType="node" cnt="1"/>
            <dgm:constrLst>
              <dgm:constr type="t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  <dgm:layoutNode name="outerBoxChildren">
            <dgm:choose name="Name30">
              <dgm:if name="Name31" axis="root ch" ptType="all node" st="1 1" cnt="0 0" func="cnt" op="gt" val="1">
                <dgm:alg type="lin">
                  <dgm:param type="linDir" val="fromT"/>
                  <dgm:param type="vertAlign" val="t"/>
                </dgm:alg>
              </dgm:if>
              <dgm:else name="Name32">
                <dgm:choose name="Name33">
                  <dgm:if name="Name34" func="var" arg="dir" op="equ" val="norm">
                    <dgm:alg type="lin">
                      <dgm:param type="horzAlign" val="l"/>
                    </dgm:alg>
                  </dgm:if>
                  <dgm:else name="Name35">
                    <dgm:alg type="lin">
                      <dgm:param type="linDir" val="fromR"/>
                      <dgm:param type="horzAlign" val="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>
              <dgm:constr type="w" for="ch" forName="oChild" refType="w"/>
              <dgm:constr type="h" for="ch" forName="oChild" refType="h"/>
            </dgm:constrLst>
            <dgm:ruleLst/>
            <dgm:forEach name="Name36" axis="ch ch" ptType="node node" st="1 1" cnt="1 0">
              <dgm:layoutNode name="oChild" styleLbl="fgAcc1">
                <dgm:varLst>
                  <dgm:bulletEnabled val="1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05"/>
                  </dgm:adjLst>
                </dgm:shape>
                <dgm:presOf axis="desOrSelf" ptType="node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forEach name="Name37" axis="followSib" ptType="sibTrans" cnt="1">
                <dgm:layoutNode name="outerSibTrans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userA"/>
                    <dgm:constr type="w" refType="userA" fact="0.015"/>
                    <dgm:constr type="h" refType="userA" fact="0.015"/>
                  </dgm:constrLst>
                  <dgm:ruleLst/>
                </dgm:layoutNode>
              </dgm:forEach>
            </dgm:forEach>
          </dgm:layoutNode>
        </dgm:layoutNode>
      </dgm:if>
      <dgm:else name="Name38"/>
    </dgm:choose>
    <dgm:choose name="Name39">
      <dgm:if name="Name40" axis="root ch" ptType="all node" st="1 1" cnt="0 0" func="cnt" op="gte" val="2">
        <dgm:layoutNode name="middleBox">
          <dgm:alg type="composite">
            <dgm:param type="horzAlign" val="none"/>
            <dgm:param type="vertAlign" val="none"/>
          </dgm:alg>
          <dgm:shape xmlns:r="http://schemas.openxmlformats.org/officeDocument/2006/relationships" r:blip="">
            <dgm:adjLst/>
          </dgm:shape>
          <dgm:presOf/>
          <dgm:choose name="Name41">
            <dgm:if name="Name42" axis="root ch" ptType="all node" st="1 1" cnt="0 0" func="cnt" op="gt" val="2">
              <dgm:choose name="Name43">
                <dgm:if name="Name44" func="var" arg="dir" op="equ" val="norm">
                  <dgm:constrLst>
                    <dgm:constr type="l" for="ch" forName="middleBoxParent"/>
                    <dgm:constr type="t" for="ch" forName="middleBoxParent"/>
                    <dgm:constr type="w" for="ch" forName="middleBoxParent" refType="w"/>
                    <dgm:constr type="h" for="ch" forName="middleBoxParent" refType="h"/>
                    <dgm:constr type="bMarg" for="ch" forName="middleBoxParent" refType="h" fact="1.8"/>
                    <dgm:constr type="l" for="ch" forName="middleBoxChildren" refType="w" fact="0.025"/>
                    <dgm:constr type="t" for="ch" forName="middleBoxChildren" refType="h" fact="0.35"/>
                    <dgm:constr type="w" for="ch" forName="middleBoxChildren" refType="w" fact="0.2"/>
                    <dgm:constr type="h" for="ch" forName="middleBoxChildren" refType="h" fact="0.575"/>
                  </dgm:constrLst>
                </dgm:if>
                <dgm:else name="Name45">
                  <dgm:constrLst>
                    <dgm:constr type="l" for="ch" forName="middleBoxParent"/>
                    <dgm:constr type="t" for="ch" forName="middleBoxParent"/>
                    <dgm:constr type="w" for="ch" forName="middleBoxParent" refType="w"/>
                    <dgm:constr type="h" for="ch" forName="middleBoxParent" refType="h"/>
                    <dgm:constr type="bMarg" for="ch" forName="middleBoxParent" refType="h" fact="1.8"/>
                    <dgm:constr type="l" for="ch" forName="middleBoxChildren" refType="w" fact="0.775"/>
                    <dgm:constr type="t" for="ch" forName="middleBoxChildren" refType="h" fact="0.35"/>
                    <dgm:constr type="w" for="ch" forName="middleBoxChildren" refType="w" fact="0.2"/>
                    <dgm:constr type="h" for="ch" forName="middleBoxChildren" refType="h" fact="0.575"/>
                  </dgm:constrLst>
                </dgm:else>
              </dgm:choose>
            </dgm:if>
            <dgm:else name="Name46">
              <dgm:constrLst>
                <dgm:constr type="l" for="ch" forName="middleBoxParent"/>
                <dgm:constr type="t" for="ch" forName="middleBoxParent"/>
                <dgm:constr type="w" for="ch" forName="middleBoxParent" refType="w"/>
                <dgm:constr type="h" for="ch" forName="middleBoxParent" refType="h"/>
                <dgm:constr type="bMarg" for="ch" forName="middleBoxParent" refType="h" fact="1.8"/>
                <dgm:constr type="l" for="ch" forName="middleBoxChildren" refType="w" fact="0.025"/>
                <dgm:constr type="t" for="ch" forName="middleBoxChildren" refType="h" fact="0.45"/>
                <dgm:constr type="w" for="ch" forName="middleBoxChildren" refType="w" fact="0.95"/>
                <dgm:constr type="h" for="ch" forName="middleBoxChildren" refType="h" fact="0.45"/>
              </dgm:constrLst>
            </dgm:else>
          </dgm:choose>
          <dgm:ruleLst/>
          <dgm:layoutNode name="middleBoxParent" styleLbl="node1">
            <dgm:alg type="tx">
              <dgm:param type="txAnchorVert" val="t"/>
              <dgm:param type="parTxLTRAlign" val="l"/>
              <dgm:param type="parTxRTLAlign" val="r"/>
            </dgm:alg>
            <dgm:shape xmlns:r="http://schemas.openxmlformats.org/officeDocument/2006/relationships" type="roundRect" r:blip="">
              <dgm:adjLst>
                <dgm:adj idx="1" val="0.105"/>
              </dgm:adjLst>
            </dgm:shape>
            <dgm:presOf axis="ch" ptType="node" st="2" cnt="1"/>
            <dgm:constrLst>
              <dgm:constr type="t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  <dgm:layoutNode name="middleBoxChildren">
            <dgm:choose name="Name47">
              <dgm:if name="Name48" axis="root ch" ptType="all node" st="1 1" cnt="0 0" func="cnt" op="gt" val="2">
                <dgm:alg type="lin">
                  <dgm:param type="linDir" val="fromT"/>
                  <dgm:param type="vertAlign" val="t"/>
                </dgm:alg>
              </dgm:if>
              <dgm:else name="Name49">
                <dgm:choose name="Name50">
                  <dgm:if name="Name51" func="var" arg="dir" op="equ" val="norm">
                    <dgm:alg type="lin">
                      <dgm:param type="horzAlign" val="l"/>
                    </dgm:alg>
                  </dgm:if>
                  <dgm:else name="Name52">
                    <dgm:alg type="lin">
                      <dgm:param type="linDir" val="fromR"/>
                      <dgm:param type="horzAlign" val="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>
              <dgm:constr type="w" for="ch" forName="mChild" refType="w"/>
              <dgm:constr type="h" for="ch" forName="mChild" refType="h"/>
            </dgm:constrLst>
            <dgm:ruleLst/>
            <dgm:forEach name="Name53" axis="ch ch" ptType="node node" st="2 1" cnt="1 0">
              <dgm:layoutNode name="mChild" styleLbl="fgAcc1">
                <dgm:varLst>
                  <dgm:bulletEnabled val="1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05"/>
                  </dgm:adjLst>
                </dgm:shape>
                <dgm:presOf axis="desOrSelf" ptType="node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forEach name="Name54" axis="followSib" ptType="sibTrans" cnt="1">
                <dgm:layoutNode name="middleSibTrans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userA"/>
                    <dgm:constr type="w" refType="userA" fact="0.015"/>
                    <dgm:constr type="h" refType="userA" fact="0.015"/>
                  </dgm:constrLst>
                  <dgm:ruleLst/>
                </dgm:layoutNode>
              </dgm:forEach>
            </dgm:forEach>
          </dgm:layoutNode>
        </dgm:layoutNode>
      </dgm:if>
      <dgm:else name="Name55"/>
    </dgm:choose>
    <dgm:choose name="Name56">
      <dgm:if name="Name57" axis="root ch" ptType="all node" st="1 1" cnt="0 0" func="cnt" op="gte" val="3">
        <dgm:layoutNode name="centerBox">
          <dgm:alg type="composite">
            <dgm:param type="horzAlign" val="none"/>
            <dgm:param type="vertAlign" val="none"/>
          </dgm:alg>
          <dgm:shape xmlns:r="http://schemas.openxmlformats.org/officeDocument/2006/relationships" r:blip="">
            <dgm:adjLst/>
          </dgm:shape>
          <dgm:presOf/>
          <dgm:choose name="Name58">
            <dgm:if name="Name59" axis="ch ch" ptType="node node" st="3 1" cnt="1 0" func="cnt" op="gt" val="0">
              <dgm:constrLst>
                <dgm:constr type="l" for="ch" forName="centerBoxParent"/>
                <dgm:constr type="t" for="ch" forName="centerBoxParent"/>
                <dgm:constr type="w" for="ch" forName="centerBoxParent" refType="w"/>
                <dgm:constr type="h" for="ch" forName="centerBoxParent" refType="h"/>
                <dgm:constr type="bMarg" for="ch" forName="centerBoxParent" refType="h" fact="1.6"/>
                <dgm:constr type="l" for="ch" forName="centerBoxChildren" refType="w" fact="0.025"/>
                <dgm:constr type="t" for="ch" forName="centerBoxChildren" refType="h" fact="0.45"/>
                <dgm:constr type="w" for="ch" forName="centerBoxChildren" refType="w" fact="0.95"/>
                <dgm:constr type="h" for="ch" forName="centerBoxChildren" refType="h" fact="0.45"/>
              </dgm:constrLst>
            </dgm:if>
            <dgm:else name="Name60">
              <dgm:constrLst>
                <dgm:constr type="l" for="ch" forName="centerBoxParent"/>
                <dgm:constr type="t" for="ch" forName="centerBoxParent"/>
                <dgm:constr type="w" for="ch" forName="centerBoxParent" refType="w"/>
                <dgm:constr type="h" for="ch" forName="centerBoxParent" refType="h"/>
              </dgm:constrLst>
            </dgm:else>
          </dgm:choose>
          <dgm:ruleLst/>
          <dgm:layoutNode name="centerBoxParent" styleLbl="node1">
            <dgm:alg type="tx">
              <dgm:param type="txAnchorVert" val="t"/>
              <dgm:param type="parTxLTRAlign" val="l"/>
              <dgm:param type="parTxRTLAlign" val="r"/>
            </dgm:alg>
            <dgm:shape xmlns:r="http://schemas.openxmlformats.org/officeDocument/2006/relationships" type="roundRect" r:blip="">
              <dgm:adjLst>
                <dgm:adj idx="1" val="0.105"/>
              </dgm:adjLst>
            </dgm:shape>
            <dgm:presOf axis="ch" ptType="node" st="3" cnt="1"/>
            <dgm:constrLst>
              <dgm:constr type="t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  <dgm:choose name="Name61">
            <dgm:if name="Name62" axis="ch ch" ptType="node node" st="3 1" cnt="1 0" func="cnt" op="gt" val="0">
              <dgm:layoutNode name="centerBoxChildren">
                <dgm:choose name="Name63">
                  <dgm:if name="Name64" func="var" arg="dir" op="equ" val="norm">
                    <dgm:alg type="lin">
                      <dgm:param type="horzAlign" val="l"/>
                    </dgm:alg>
                  </dgm:if>
                  <dgm:else name="Name65">
                    <dgm:alg type="lin">
                      <dgm:param type="linDir" val="fromR"/>
                      <dgm:param type="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w" for="ch" forName="cChild" refType="w"/>
                  <dgm:constr type="h" for="ch" forName="cChild" refType="h"/>
                </dgm:constrLst>
                <dgm:ruleLst/>
                <dgm:forEach name="Name66" axis="ch ch" ptType="node node" st="3 1" cnt="1 0">
                  <dgm:layoutNode name="cChild" styleLbl="fgAcc1">
                    <dgm:varLst>
                      <dgm:bulletEnabled val="1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05"/>
                      </dgm:adjLst>
                    </dgm:shape>
                    <dgm:presOf axis="desOrSelf" ptType="node"/>
                    <dgm:constrLst>
                      <dgm:constr type="tMarg" refType="primFontSz" fact="0.3"/>
                      <dgm:constr type="bMarg" refType="primFontSz" fact="0.3"/>
                      <dgm:constr type="lMarg" refType="primFontSz" fact="0.3"/>
                      <dgm:constr type="rMarg" refType="primFontSz" fact="0.3"/>
                    </dgm:constrLst>
                    <dgm:ruleLst>
                      <dgm:rule type="primFontSz" val="5" fact="NaN" max="NaN"/>
                    </dgm:ruleLst>
                  </dgm:layoutNode>
                  <dgm:forEach name="Name67" axis="followSib" ptType="sibTrans" cnt="1">
                    <dgm:layoutNode name="centerSibTrans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  <dgm:constrLst>
                        <dgm:constr type="userA"/>
                        <dgm:constr type="w" refType="userA" fact="0.015"/>
                        <dgm:constr type="h" refType="userA" fact="0.015"/>
                      </dgm:constrLst>
                      <dgm:ruleLst/>
                    </dgm:layoutNode>
                  </dgm:forEach>
                </dgm:forEach>
              </dgm:layoutNode>
            </dgm:if>
            <dgm:else name="Name68"/>
          </dgm:choose>
        </dgm:layoutNode>
      </dgm:if>
      <dgm:else name="Name69"/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diagrams.loki3.com/BracketList">
  <dgm:title val="Vertical Bracket List"/>
  <dgm:desc val="Use to show grouped blocks of information.  Works well with large amounts of Level 2 text."/>
  <dgm:catLst>
    <dgm:cat type="list" pri="4110"/>
    <dgm:cat type="officeonline" pri="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3" srcId="0" destId="1" srcOrd="0" destOrd="0"/>
        <dgm:cxn modelId="4" srcId="1" destId="11" srcOrd="0" destOrd="0"/>
        <dgm:cxn modelId="5" srcId="0" destId="2" srcOrd="0" destOrd="0"/>
        <dgm:cxn modelId="6" srcId="2" destId="21" srcOrd="0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V" refType="primFontSz" refFor="des" refForName="parTx" fact="0.1"/>
      <dgm:constr type="primFontSz" for="des" forName="parTx" val="65"/>
      <dgm:constr type="primFontSz" for="des" forName="desTx" refType="primFontSz" refFor="des" refForName="parTx"/>
      <dgm:constr type="h" for="des" forName="parTx" refType="primFontSz" refFor="des" refForName="parTx" fact="0.55"/>
      <dgm:constr type="h" for="des" forName="bracket" refType="primFontSz" refFor="des" refForName="parTx" fact="0.55"/>
      <dgm:constr type="h" for="des" forName="desTx" refType="primFontSz" refFor="des" refForName="parTx" fact="0.55"/>
    </dgm:constrLst>
    <dgm:ruleLst>
      <dgm:rule type="primFontSz" for="des" forName="parTx" val="5" fact="NaN" max="NaN"/>
    </dgm:ruleLst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Tx" refType="w" fact="0.25"/>
          <dgm:constr type="w" for="ch" forName="bracket" refType="w" fact="0.05"/>
          <dgm:constr type="w" for="ch" forName="spH" refType="w" fact="0.02"/>
          <dgm:constr type="w" for="ch" forName="desTx" refType="w" fact="0.68"/>
          <dgm:constr type="h" for="ch" forName="bracket" refType="h" refFor="ch" refForName="desTx" op="gte"/>
          <dgm:constr type="h" for="ch" forName="bracket" refType="h" refFor="ch" refForName="parTx" op="gte"/>
          <dgm:constr type="h" for="ch" forName="desTx" refType="h" refFor="ch" refForName="parTx" op="gte"/>
        </dgm:constrLst>
        <dgm:ruleLst/>
        <dgm:layoutNode name="parTx" styleLbl="revTx">
          <dgm:varLst>
            <dgm:chMax val="1"/>
            <dgm:bulletEnabled val="1"/>
          </dgm:varLst>
          <dgm:choose name="Name8">
            <dgm:if name="Name9" func="var" arg="dir" op="equ" val="norm">
              <dgm:alg type="tx">
                <dgm:param type="parTxLTRAlign" val="r"/>
              </dgm:alg>
            </dgm:if>
            <dgm:else name="Name10">
              <dgm:alg type="tx">
                <dgm:param type="parTxLTRAlign" val="l"/>
              </dgm:alg>
            </dgm:else>
          </dgm:choose>
          <dgm:shape xmlns:r="http://schemas.openxmlformats.org/officeDocument/2006/relationships" type="rect" r:blip="">
            <dgm:adjLst/>
          </dgm:shape>
          <dgm:presOf axis="self" ptType="node"/>
          <dgm:constrLst>
            <dgm:constr type="tMarg" refType="primFontSz" fact="0.2"/>
            <dgm:constr type="bMarg" refType="primFontSz" fact="0.2"/>
          </dgm:constrLst>
          <dgm:ruleLst>
            <dgm:rule type="h" val="INF" fact="NaN" max="NaN"/>
          </dgm:ruleLst>
        </dgm:layoutNode>
        <dgm:layoutNode name="bracket" styleLbl="parChTrans1D1">
          <dgm:alg type="sp"/>
          <dgm:choose name="Name11">
            <dgm:if name="Name12" func="var" arg="dir" op="equ" val="norm">
              <dgm:shape xmlns:r="http://schemas.openxmlformats.org/officeDocument/2006/relationships" type="leftBrace" r:blip="">
                <dgm:adjLst>
                  <dgm:adj idx="1" val="0.35"/>
                </dgm:adjLst>
              </dgm:shape>
            </dgm:if>
            <dgm:else name="Name13">
              <dgm:shape xmlns:r="http://schemas.openxmlformats.org/officeDocument/2006/relationships" rot="180" type="leftBrace" r:blip="">
                <dgm:adjLst>
                  <dgm:adj idx="1" val="0.35"/>
                </dgm:adjLst>
              </dgm:shape>
            </dgm:else>
          </dgm:choose>
          <dgm:presOf/>
        </dgm:layoutNode>
        <dgm:layoutNode name="spH">
          <dgm:alg type="sp"/>
        </dgm:layoutNode>
        <dgm:choose name="Name14">
          <dgm:if name="Name15" axis="ch" ptType="node" func="cnt" op="gte" val="1">
            <dgm:layoutNode name="desTx" styleLbl="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secFontSz" refType="primFontSz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h" val="INF" fact="NaN" max="NaN"/>
              </dgm:ruleLst>
            </dgm:layoutNode>
          </dgm:if>
          <dgm:else name="Name16"/>
        </dgm:choose>
      </dgm:layoutNode>
      <dgm:forEach name="Name17" axis="followSib" ptType="sibTrans" cnt="1">
        <dgm:layoutNode name="spV">
          <dgm:alg type="sp"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3113D46D-4065-4A17-BF4D-6C30E413B4D1}" type="datetimeFigureOut">
              <a:rPr lang="en-US"/>
              <a:pPr>
                <a:defRPr/>
              </a:pPr>
              <a:t>11/3/2023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1D42E491-B660-402F-B9F4-9CDE4A5A3DF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3509645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248B9DC0-9837-4C0D-91BC-480B9B759597}" type="datetimeFigureOut">
              <a:rPr lang="en-US"/>
              <a:pPr>
                <a:defRPr/>
              </a:pPr>
              <a:t>11/3/2023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233DB91E-1848-49E0-A451-46FC7AAC160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3897450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>
                <a:solidFill>
                  <a:prstClr val="black"/>
                </a:solidFill>
              </a:rPr>
              <a:pPr/>
              <a:t>1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287662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33DB91E-1848-49E0-A451-46FC7AAC1603}" type="slidenum">
              <a:rPr lang="en-US" smtClean="0"/>
              <a:pPr>
                <a:defRPr/>
              </a:pPr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537457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33DB91E-1848-49E0-A451-46FC7AAC1603}" type="slidenum">
              <a:rPr lang="en-US" smtClean="0"/>
              <a:pPr>
                <a:defRPr/>
              </a:pPr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644597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>
                <a:solidFill>
                  <a:prstClr val="black"/>
                </a:solidFill>
              </a:rPr>
              <a:pPr/>
              <a:t>42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015544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11/3/2023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085303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11/3/2023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567033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11/3/2023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03405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11/3/2023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42120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11/3/2023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79595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11/3/2023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32460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11/3/2023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56042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11/3/2023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984886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11/3/2023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12667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11/3/2023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19321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11/3/2023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0958673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671263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6229004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9819975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5785229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9315219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5447818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06A67A1-AA69-46FE-9FEA-358EC9C58E6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2329426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0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</a:rPr>
              <a:pPr eaLnBrk="1" fontAlgn="auto" hangingPunct="1">
                <a:spcBef>
                  <a:spcPts val="0"/>
                </a:spcBef>
                <a:spcAft>
                  <a:spcPts val="0"/>
                </a:spcAft>
              </a:pPr>
              <a:t>11/3/2023</a:t>
            </a:fld>
            <a:endParaRPr lang="en-US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</a:rPr>
              <a:pPr eaLnBrk="1" fontAlgn="auto" hangingPunct="1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35450333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57" r:id="rId1"/>
    <p:sldLayoutId id="2147483958" r:id="rId2"/>
    <p:sldLayoutId id="2147483959" r:id="rId3"/>
    <p:sldLayoutId id="2147483960" r:id="rId4"/>
    <p:sldLayoutId id="2147483961" r:id="rId5"/>
    <p:sldLayoutId id="2147483962" r:id="rId6"/>
    <p:sldLayoutId id="2147483963" r:id="rId7"/>
    <p:sldLayoutId id="2147483964" r:id="rId8"/>
    <p:sldLayoutId id="2147483965" r:id="rId9"/>
    <p:sldLayoutId id="2147483966" r:id="rId10"/>
    <p:sldLayoutId id="2147483967" r:id="rId11"/>
    <p:sldLayoutId id="2147483968" r:id="rId12"/>
    <p:sldLayoutId id="2147483969" r:id="rId13"/>
    <p:sldLayoutId id="2147483970" r:id="rId14"/>
    <p:sldLayoutId id="2147483971" r:id="rId15"/>
    <p:sldLayoutId id="2147483972" r:id="rId16"/>
    <p:sldLayoutId id="2147483973" r:id="rId17"/>
    <p:sldLayoutId id="2147483974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5.png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6.xml"/></Relationships>
</file>

<file path=ppt/slides/_rels/slide4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6.png"/><Relationship Id="rId7" Type="http://schemas.openxmlformats.org/officeDocument/2006/relationships/diagramColors" Target="../diagrams/colors1.xm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6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5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.xml"/><Relationship Id="rId3" Type="http://schemas.openxmlformats.org/officeDocument/2006/relationships/image" Target="../media/image6.png"/><Relationship Id="rId7" Type="http://schemas.openxmlformats.org/officeDocument/2006/relationships/diagramColors" Target="../diagrams/colors2.xm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6.xml"/><Relationship Id="rId6" Type="http://schemas.openxmlformats.org/officeDocument/2006/relationships/diagramQuickStyle" Target="../diagrams/quickStyle2.xml"/><Relationship Id="rId5" Type="http://schemas.openxmlformats.org/officeDocument/2006/relationships/diagramLayout" Target="../diagrams/layout2.xml"/><Relationship Id="rId4" Type="http://schemas.openxmlformats.org/officeDocument/2006/relationships/diagramData" Target="../diagrams/data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6.png"/></Relationships>
</file>

<file path=ppt/slides/_rels/slide11.xml.rels><?xml version="1.0" encoding="UTF-8" standalone="yes"?>
<Relationships xmlns="http://schemas.openxmlformats.org/package/2006/relationships"><Relationship Id="rId8" Type="http://schemas.microsoft.com/office/2007/relationships/diagramDrawing" Target="../diagrams/drawing3.xml"/><Relationship Id="rId3" Type="http://schemas.openxmlformats.org/officeDocument/2006/relationships/image" Target="../media/image6.png"/><Relationship Id="rId7" Type="http://schemas.openxmlformats.org/officeDocument/2006/relationships/diagramColors" Target="../diagrams/colors3.xm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6.xml"/><Relationship Id="rId6" Type="http://schemas.openxmlformats.org/officeDocument/2006/relationships/diagramQuickStyle" Target="../diagrams/quickStyle3.xml"/><Relationship Id="rId5" Type="http://schemas.openxmlformats.org/officeDocument/2006/relationships/diagramLayout" Target="../diagrams/layout3.xml"/><Relationship Id="rId4" Type="http://schemas.openxmlformats.org/officeDocument/2006/relationships/diagramData" Target="../diagrams/data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8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9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10.png"/></Relationships>
</file>

<file path=ppt/slides/_rels/slide20.xml.rels><?xml version="1.0" encoding="UTF-8" standalone="yes"?>
<Relationships xmlns="http://schemas.openxmlformats.org/package/2006/relationships"><Relationship Id="rId8" Type="http://schemas.microsoft.com/office/2007/relationships/diagramDrawing" Target="../diagrams/drawing4.xml"/><Relationship Id="rId3" Type="http://schemas.openxmlformats.org/officeDocument/2006/relationships/image" Target="../media/image6.png"/><Relationship Id="rId7" Type="http://schemas.openxmlformats.org/officeDocument/2006/relationships/diagramColors" Target="../diagrams/colors4.xm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6.xml"/><Relationship Id="rId6" Type="http://schemas.openxmlformats.org/officeDocument/2006/relationships/diagramQuickStyle" Target="../diagrams/quickStyle4.xml"/><Relationship Id="rId5" Type="http://schemas.openxmlformats.org/officeDocument/2006/relationships/diagramLayout" Target="../diagrams/layout4.xml"/><Relationship Id="rId4" Type="http://schemas.openxmlformats.org/officeDocument/2006/relationships/diagramData" Target="../diagrams/data4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11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12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6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6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13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6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14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6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15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16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6.xml"/></Relationships>
</file>

<file path=ppt/slides/_rels/slide32.xml.rels><?xml version="1.0" encoding="UTF-8" standalone="yes"?>
<Relationships xmlns="http://schemas.openxmlformats.org/package/2006/relationships"><Relationship Id="rId8" Type="http://schemas.microsoft.com/office/2007/relationships/diagramDrawing" Target="../diagrams/drawing5.xml"/><Relationship Id="rId3" Type="http://schemas.openxmlformats.org/officeDocument/2006/relationships/image" Target="../media/image6.png"/><Relationship Id="rId7" Type="http://schemas.openxmlformats.org/officeDocument/2006/relationships/diagramColors" Target="../diagrams/colors5.xm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6.xml"/><Relationship Id="rId6" Type="http://schemas.openxmlformats.org/officeDocument/2006/relationships/diagramQuickStyle" Target="../diagrams/quickStyle5.xml"/><Relationship Id="rId5" Type="http://schemas.openxmlformats.org/officeDocument/2006/relationships/diagramLayout" Target="../diagrams/layout5.xml"/><Relationship Id="rId4" Type="http://schemas.openxmlformats.org/officeDocument/2006/relationships/diagramData" Target="../diagrams/data5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17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18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6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6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6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19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6.xml"/></Relationships>
</file>

<file path=ppt/slides/_rels/slide40.xml.rels><?xml version="1.0" encoding="UTF-8" standalone="yes"?>
<Relationships xmlns="http://schemas.openxmlformats.org/package/2006/relationships"><Relationship Id="rId8" Type="http://schemas.microsoft.com/office/2007/relationships/diagramDrawing" Target="../diagrams/drawing6.xml"/><Relationship Id="rId3" Type="http://schemas.openxmlformats.org/officeDocument/2006/relationships/image" Target="../media/image6.png"/><Relationship Id="rId7" Type="http://schemas.openxmlformats.org/officeDocument/2006/relationships/diagramColors" Target="../diagrams/colors6.xm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6.xml"/><Relationship Id="rId6" Type="http://schemas.openxmlformats.org/officeDocument/2006/relationships/diagramQuickStyle" Target="../diagrams/quickStyle6.xml"/><Relationship Id="rId5" Type="http://schemas.openxmlformats.org/officeDocument/2006/relationships/diagramLayout" Target="../diagrams/layout6.xml"/><Relationship Id="rId4" Type="http://schemas.openxmlformats.org/officeDocument/2006/relationships/diagramData" Target="../diagrams/data6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6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22.jpeg"/><Relationship Id="rId5" Type="http://schemas.openxmlformats.org/officeDocument/2006/relationships/image" Target="../media/image7.png"/><Relationship Id="rId4" Type="http://schemas.openxmlformats.org/officeDocument/2006/relationships/image" Target="../media/image2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31668" y="-43542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ID">
              <a:solidFill>
                <a:prstClr val="white"/>
              </a:solidFill>
            </a:endParaRPr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6965879" cy="4263990"/>
          </a:xfrm>
        </p:spPr>
      </p:pic>
      <p:pic>
        <p:nvPicPr>
          <p:cNvPr id="22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64625" y="124761"/>
            <a:ext cx="2470340" cy="116600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000" b="1" dirty="0">
                <a:solidFill>
                  <a:prstClr val="white"/>
                </a:solidFill>
                <a:latin typeface="Calibri" panose="020F0502020204030204"/>
              </a:rPr>
              <a:t>www.midocean.ae</a:t>
            </a:r>
          </a:p>
        </p:txBody>
      </p:sp>
      <p:pic>
        <p:nvPicPr>
          <p:cNvPr id="17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399" y="5902683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itle 1">
            <a:extLst>
              <a:ext uri="{FF2B5EF4-FFF2-40B4-BE49-F238E27FC236}">
                <a16:creationId xmlns:a16="http://schemas.microsoft.com/office/drawing/2014/main" id="{4D09A1F6-A678-C50D-4DB4-49B36CBD9984}"/>
              </a:ext>
            </a:extLst>
          </p:cNvPr>
          <p:cNvSpPr txBox="1">
            <a:spLocks/>
          </p:cNvSpPr>
          <p:nvPr/>
        </p:nvSpPr>
        <p:spPr>
          <a:xfrm>
            <a:off x="6207366" y="4310796"/>
            <a:ext cx="3048000" cy="544471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MY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Lecture 6</a:t>
            </a:r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71909E7E-4D5A-531E-DD30-3FC406F47CEE}"/>
              </a:ext>
            </a:extLst>
          </p:cNvPr>
          <p:cNvSpPr txBox="1">
            <a:spLocks/>
          </p:cNvSpPr>
          <p:nvPr/>
        </p:nvSpPr>
        <p:spPr>
          <a:xfrm>
            <a:off x="1120833" y="5863868"/>
            <a:ext cx="6663513" cy="1257636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400" dirty="0">
                <a:solidFill>
                  <a:schemeClr val="accent5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  <a:p>
            <a:pPr>
              <a:lnSpc>
                <a:spcPct val="100000"/>
              </a:lnSpc>
            </a:pPr>
            <a:r>
              <a:rPr lang="en-US" sz="2800" b="1" dirty="0">
                <a:solidFill>
                  <a:schemeClr val="accent5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Mohammed Anbar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3C2BE14-39F3-CAAA-FF18-6549B7A438E2}"/>
              </a:ext>
            </a:extLst>
          </p:cNvPr>
          <p:cNvSpPr txBox="1"/>
          <p:nvPr/>
        </p:nvSpPr>
        <p:spPr>
          <a:xfrm>
            <a:off x="4468662" y="2190944"/>
            <a:ext cx="7293180" cy="16312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MY" sz="5000" dirty="0">
                <a:ln w="0"/>
                <a:solidFill>
                  <a:srgbClr val="609ED6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Research Methodology in Computer Science (AI800)</a:t>
            </a:r>
            <a:endParaRPr lang="en-US" sz="5000" dirty="0">
              <a:ln w="0"/>
              <a:solidFill>
                <a:srgbClr val="609ED6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8A0A7E3-A716-4B1D-8CB0-89449DD8BF8E}"/>
              </a:ext>
            </a:extLst>
          </p:cNvPr>
          <p:cNvSpPr txBox="1"/>
          <p:nvPr/>
        </p:nvSpPr>
        <p:spPr>
          <a:xfrm>
            <a:off x="4446058" y="5003842"/>
            <a:ext cx="6570616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Research Methods in Computer Science – part 2</a:t>
            </a:r>
            <a:endParaRPr lang="en-MY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4741530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85800" y="1565730"/>
            <a:ext cx="10816560" cy="420992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61779" y="462139"/>
            <a:ext cx="75555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3200" b="1" dirty="0">
                <a:solidFill>
                  <a:prstClr val="white"/>
                </a:solidFill>
                <a:latin typeface="Agency FB" panose="020B0503020202020204" pitchFamily="34" charset="0"/>
              </a:rPr>
              <a:t>Outlines</a:t>
            </a:r>
            <a:endParaRPr lang="ar-YE" sz="3200" b="1" dirty="0">
              <a:solidFill>
                <a:prstClr val="white"/>
              </a:solidFill>
              <a:latin typeface="Agency FB" panose="020B0503020202020204" pitchFamily="34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solidFill>
                  <a:prstClr val="white"/>
                </a:solidFill>
                <a:latin typeface="Calibri" panose="020F0502020204030204"/>
              </a:rPr>
              <a:t>www.midocean.ae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07467" y="1082349"/>
            <a:ext cx="6574607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pic>
        <p:nvPicPr>
          <p:cNvPr id="2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2577" y="671516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EE5EDBA7-A1DB-1F71-7B6C-0AF7FE2D7B7F}"/>
              </a:ext>
            </a:extLst>
          </p:cNvPr>
          <p:cNvSpPr/>
          <p:nvPr/>
        </p:nvSpPr>
        <p:spPr>
          <a:xfrm>
            <a:off x="935847" y="1649444"/>
            <a:ext cx="5310621" cy="80329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2000" dirty="0">
                <a:ln w="0"/>
                <a:solidFill>
                  <a:schemeClr val="dk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+mn-cs"/>
              </a:rPr>
              <a:t>Learning Outcomes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2000" dirty="0">
                <a:ln w="0"/>
                <a:solidFill>
                  <a:schemeClr val="dk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+mn-cs"/>
              </a:rPr>
              <a:t>Research Design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2000" dirty="0">
                <a:ln w="0"/>
                <a:solidFill>
                  <a:schemeClr val="dk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+mn-cs"/>
              </a:rPr>
              <a:t>Research Design Parts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2000" dirty="0">
                <a:ln w="0"/>
                <a:solidFill>
                  <a:schemeClr val="dk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+mn-cs"/>
              </a:rPr>
              <a:t> Important Features of a Research Design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2000" dirty="0">
                <a:ln w="0"/>
                <a:solidFill>
                  <a:schemeClr val="dk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+mn-cs"/>
              </a:rPr>
              <a:t>FEATURES OF A GOOD DESIGN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2000" dirty="0">
                <a:ln w="0"/>
                <a:solidFill>
                  <a:schemeClr val="dk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+mn-cs"/>
              </a:rPr>
              <a:t>Research Design Concepts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2000" dirty="0">
                <a:ln w="0"/>
                <a:solidFill>
                  <a:schemeClr val="dk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+mn-cs"/>
              </a:rPr>
              <a:t>Research Design in Research process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2000" dirty="0">
                <a:ln w="0"/>
                <a:solidFill>
                  <a:schemeClr val="dk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+mn-cs"/>
              </a:rPr>
              <a:t>Data Collection Definition and Terms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2000" dirty="0">
                <a:ln w="0"/>
                <a:solidFill>
                  <a:schemeClr val="dk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+mn-cs"/>
              </a:rPr>
              <a:t>Primary Data Vs Secondary Data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2000" dirty="0">
                <a:ln w="0"/>
                <a:solidFill>
                  <a:schemeClr val="dk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+mn-cs"/>
              </a:rPr>
              <a:t> Primary Data Collection 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2000" dirty="0">
                <a:ln w="0"/>
                <a:solidFill>
                  <a:schemeClr val="dk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+mn-cs"/>
              </a:rPr>
              <a:t>Quantitative Data Collection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2000" dirty="0">
                <a:ln w="0"/>
                <a:solidFill>
                  <a:schemeClr val="dk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+mn-cs"/>
              </a:rPr>
              <a:t>Qualitative Data Collection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2000" dirty="0">
                <a:ln w="0"/>
                <a:solidFill>
                  <a:schemeClr val="dk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+mn-cs"/>
              </a:rPr>
              <a:t>Secondary Data Collection 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endParaRPr lang="en-US" sz="2000" dirty="0">
              <a:ln w="0"/>
              <a:solidFill>
                <a:schemeClr val="dk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+mn-cs"/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endParaRPr lang="en-US" sz="2000" dirty="0">
              <a:ln w="0"/>
              <a:solidFill>
                <a:schemeClr val="dk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+mn-cs"/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endParaRPr lang="en-US" sz="2000" dirty="0">
              <a:ln w="0"/>
              <a:solidFill>
                <a:schemeClr val="dk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+mn-cs"/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endParaRPr lang="en-US" sz="2000" dirty="0">
              <a:ln w="0"/>
              <a:solidFill>
                <a:schemeClr val="dk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+mn-cs"/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endParaRPr lang="en-US" sz="2000" dirty="0">
              <a:ln w="0"/>
              <a:solidFill>
                <a:schemeClr val="dk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+mn-cs"/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endParaRPr lang="en-US" sz="2000" dirty="0">
              <a:ln w="0"/>
              <a:solidFill>
                <a:schemeClr val="dk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+mn-cs"/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endParaRPr lang="en-US" sz="2000" dirty="0">
              <a:ln w="0"/>
              <a:solidFill>
                <a:schemeClr val="dk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+mn-cs"/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endParaRPr lang="en-US" sz="2000" dirty="0">
              <a:ln w="0"/>
              <a:solidFill>
                <a:schemeClr val="dk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+mn-cs"/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endParaRPr lang="en-US" sz="2000" dirty="0">
              <a:ln w="0"/>
              <a:solidFill>
                <a:schemeClr val="dk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+mn-cs"/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endParaRPr lang="en-US" sz="2000" dirty="0">
              <a:ln w="0"/>
              <a:solidFill>
                <a:schemeClr val="dk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+mn-cs"/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endParaRPr lang="en-US" sz="2000" dirty="0">
              <a:ln w="0"/>
              <a:solidFill>
                <a:schemeClr val="dk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+mn-cs"/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endParaRPr lang="en-US" sz="2000" dirty="0">
              <a:ln w="0"/>
              <a:solidFill>
                <a:schemeClr val="dk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+mn-cs"/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endParaRPr lang="en-US" sz="2000" dirty="0">
              <a:ln w="0"/>
              <a:solidFill>
                <a:schemeClr val="dk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+mn-cs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22E8F66-F1DC-EB17-6601-86B9595309AD}"/>
              </a:ext>
            </a:extLst>
          </p:cNvPr>
          <p:cNvSpPr/>
          <p:nvPr/>
        </p:nvSpPr>
        <p:spPr>
          <a:xfrm>
            <a:off x="6183560" y="1552785"/>
            <a:ext cx="5405458" cy="74789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2000" dirty="0">
                <a:ln w="0"/>
                <a:solidFill>
                  <a:schemeClr val="dk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+mn-cs"/>
              </a:rPr>
              <a:t>Rules for Collecting Data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2000" dirty="0">
                <a:ln w="0"/>
                <a:solidFill>
                  <a:schemeClr val="dk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+mn-cs"/>
              </a:rPr>
              <a:t>Developing a Data Collection Plan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2000" dirty="0">
                <a:ln w="0"/>
                <a:solidFill>
                  <a:schemeClr val="dk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+mn-cs"/>
              </a:rPr>
              <a:t>Strategies for Rapid Reporting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2000" dirty="0">
                <a:ln w="0"/>
                <a:solidFill>
                  <a:schemeClr val="dk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+mn-cs"/>
              </a:rPr>
              <a:t>Data Analysis Definition, important and Types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2000" dirty="0">
                <a:ln w="0"/>
                <a:solidFill>
                  <a:schemeClr val="dk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+mn-cs"/>
              </a:rPr>
              <a:t>Techniques for data analysis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2000" dirty="0">
                <a:ln w="0"/>
                <a:solidFill>
                  <a:schemeClr val="dk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+mn-cs"/>
              </a:rPr>
              <a:t>Data Analysis Methods and Process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2000" dirty="0">
                <a:ln w="0"/>
                <a:solidFill>
                  <a:schemeClr val="dk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+mn-cs"/>
              </a:rPr>
              <a:t>Tools to support data analysis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2000" dirty="0">
                <a:ln w="0"/>
                <a:solidFill>
                  <a:schemeClr val="dk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+mn-cs"/>
              </a:rPr>
              <a:t>Results Interpretation and Discussion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2000" dirty="0">
                <a:ln w="0"/>
                <a:solidFill>
                  <a:schemeClr val="dk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+mn-cs"/>
              </a:rPr>
              <a:t>How to Organize the Results Section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2000" dirty="0">
                <a:ln w="0"/>
                <a:solidFill>
                  <a:schemeClr val="dk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+mn-cs"/>
              </a:rPr>
              <a:t>Tips to Write the Results Section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2000" dirty="0">
                <a:ln w="0"/>
                <a:solidFill>
                  <a:schemeClr val="dk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+mn-cs"/>
              </a:rPr>
              <a:t>How to Organize the Discussion Section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2000" dirty="0">
                <a:ln w="0"/>
                <a:solidFill>
                  <a:schemeClr val="dk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+mn-cs"/>
              </a:rPr>
              <a:t>Tips to Write the Discussion Section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endParaRPr lang="en-US" sz="2000" dirty="0">
              <a:ln w="0"/>
              <a:solidFill>
                <a:schemeClr val="dk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+mn-cs"/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endParaRPr lang="en-US" sz="2000" dirty="0">
              <a:ln w="0"/>
              <a:solidFill>
                <a:schemeClr val="dk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+mn-cs"/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endParaRPr lang="en-US" sz="2000" dirty="0">
              <a:ln w="0"/>
              <a:solidFill>
                <a:schemeClr val="dk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+mn-cs"/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endParaRPr lang="en-US" sz="2000" dirty="0">
              <a:ln w="0"/>
              <a:solidFill>
                <a:schemeClr val="dk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+mn-cs"/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endParaRPr lang="en-US" sz="2000" dirty="0">
              <a:ln w="0"/>
              <a:solidFill>
                <a:schemeClr val="dk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+mn-cs"/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endParaRPr lang="en-US" sz="2000" dirty="0">
              <a:ln w="0"/>
              <a:solidFill>
                <a:schemeClr val="dk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+mn-cs"/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endParaRPr lang="en-US" sz="2000" dirty="0">
              <a:ln w="0"/>
              <a:solidFill>
                <a:schemeClr val="dk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+mn-cs"/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endParaRPr lang="en-US" sz="2000" dirty="0">
              <a:ln w="0"/>
              <a:solidFill>
                <a:schemeClr val="dk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+mn-cs"/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endParaRPr lang="en-US" sz="2000" dirty="0">
              <a:ln w="0"/>
              <a:solidFill>
                <a:schemeClr val="dk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+mn-cs"/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endParaRPr lang="en-US" sz="2000" dirty="0">
              <a:ln w="0"/>
              <a:solidFill>
                <a:schemeClr val="dk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+mn-cs"/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endParaRPr lang="en-US" sz="2000" dirty="0">
              <a:ln w="0"/>
              <a:solidFill>
                <a:schemeClr val="dk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+mn-cs"/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endParaRPr lang="en-US" sz="2000" dirty="0">
              <a:ln w="0"/>
              <a:solidFill>
                <a:schemeClr val="dk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952394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89640" y="1565730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61779" y="462139"/>
            <a:ext cx="75555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3200" b="1" dirty="0">
                <a:solidFill>
                  <a:prstClr val="white"/>
                </a:solidFill>
                <a:latin typeface="Agency FB" panose="020B0503020202020204" pitchFamily="34" charset="0"/>
              </a:rPr>
              <a:t>Learning Outcomes</a:t>
            </a:r>
            <a:endParaRPr lang="ar-YE" sz="3200" b="1" dirty="0">
              <a:solidFill>
                <a:prstClr val="white"/>
              </a:solidFill>
              <a:latin typeface="Agency FB" panose="020B0503020202020204" pitchFamily="34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solidFill>
                  <a:prstClr val="white"/>
                </a:solidFill>
                <a:latin typeface="Calibri" panose="020F0502020204030204"/>
              </a:rPr>
              <a:t>www.midocean.ae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07467" y="1082349"/>
            <a:ext cx="6574607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pic>
        <p:nvPicPr>
          <p:cNvPr id="2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2577" y="671516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EE5EDBA7-A1DB-1F71-7B6C-0AF7FE2D7B7F}"/>
              </a:ext>
            </a:extLst>
          </p:cNvPr>
          <p:cNvSpPr/>
          <p:nvPr/>
        </p:nvSpPr>
        <p:spPr>
          <a:xfrm>
            <a:off x="836970" y="1748276"/>
            <a:ext cx="10515600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2200" dirty="0">
                <a:ln w="0"/>
                <a:solidFill>
                  <a:schemeClr val="dk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+mn-cs"/>
              </a:rPr>
              <a:t>To understand the research design parts, features and concepts.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2200" dirty="0">
                <a:ln w="0"/>
                <a:solidFill>
                  <a:schemeClr val="dk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+mn-cs"/>
              </a:rPr>
              <a:t>To Understand the importance of data collection in computer Science research.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2200" dirty="0">
                <a:ln w="0"/>
                <a:solidFill>
                  <a:schemeClr val="dk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+mn-cs"/>
              </a:rPr>
              <a:t>To Learn about different methods and techniques used for data collection.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2200" dirty="0">
                <a:ln w="0"/>
                <a:solidFill>
                  <a:schemeClr val="dk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+mn-cs"/>
              </a:rPr>
              <a:t>To Gain knowledge on how to design and implement effective data collection strategies.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2200" dirty="0">
                <a:ln w="0"/>
                <a:solidFill>
                  <a:schemeClr val="dk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+mn-cs"/>
              </a:rPr>
              <a:t>To Understand the process and Rules for Collecting Data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2200" dirty="0">
                <a:ln w="0"/>
                <a:solidFill>
                  <a:schemeClr val="dk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+mn-cs"/>
              </a:rPr>
              <a:t> To Understand the basic concepts and principles of data analysis.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2200" dirty="0">
                <a:ln w="0"/>
                <a:solidFill>
                  <a:schemeClr val="dk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+mn-cs"/>
              </a:rPr>
              <a:t>To Learn various methods and techniques used in data analysis.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2200" dirty="0">
                <a:ln w="0"/>
                <a:solidFill>
                  <a:schemeClr val="dk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+mn-cs"/>
              </a:rPr>
              <a:t>To Gain knowledge on different types of statistical analyses and when to use them.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2200" dirty="0">
                <a:ln w="0"/>
                <a:solidFill>
                  <a:schemeClr val="dk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+mn-cs"/>
              </a:rPr>
              <a:t>To Understand the importance of interpreting and discussing research results.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2200" dirty="0">
                <a:ln w="0"/>
                <a:solidFill>
                  <a:schemeClr val="dk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+mn-cs"/>
              </a:rPr>
              <a:t>To Learn how to effectively interpret and discuss research findings.</a:t>
            </a:r>
          </a:p>
        </p:txBody>
      </p:sp>
    </p:spTree>
    <p:extLst>
      <p:ext uri="{BB962C8B-B14F-4D97-AF65-F5344CB8AC3E}">
        <p14:creationId xmlns:p14="http://schemas.microsoft.com/office/powerpoint/2010/main" val="376975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89640" y="1565730"/>
            <a:ext cx="10812720" cy="475887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61779" y="462139"/>
            <a:ext cx="75555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3200" b="1" dirty="0">
                <a:solidFill>
                  <a:prstClr val="white"/>
                </a:solidFill>
                <a:latin typeface="Agency FB" panose="020B0503020202020204" pitchFamily="34" charset="0"/>
              </a:rPr>
              <a:t>Research Design</a:t>
            </a:r>
            <a:endParaRPr lang="ar-YE" sz="3200" b="1" dirty="0">
              <a:solidFill>
                <a:prstClr val="white"/>
              </a:solidFill>
              <a:latin typeface="Agency FB" panose="020B0503020202020204" pitchFamily="34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solidFill>
                  <a:prstClr val="white"/>
                </a:solidFill>
                <a:latin typeface="Calibri" panose="020F0502020204030204"/>
              </a:rPr>
              <a:t>www.midocean.ae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07467" y="1082349"/>
            <a:ext cx="6574607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pic>
        <p:nvPicPr>
          <p:cNvPr id="2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2577" y="671516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EE5EDBA7-A1DB-1F71-7B6C-0AF7FE2D7B7F}"/>
              </a:ext>
            </a:extLst>
          </p:cNvPr>
          <p:cNvSpPr/>
          <p:nvPr/>
        </p:nvSpPr>
        <p:spPr>
          <a:xfrm>
            <a:off x="688410" y="1677468"/>
            <a:ext cx="10812720" cy="17235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22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 research design is the planning of data collection and analysis in a way that seeks to balance efficiency with relevance to the research purpose.</a:t>
            </a:r>
          </a:p>
          <a:p>
            <a:pPr marL="800100" lvl="1" indent="-342900">
              <a:buFont typeface="Wingdings" panose="05000000000000000000" pitchFamily="2" charset="2"/>
              <a:buChar char="Ø"/>
            </a:pPr>
            <a:r>
              <a:rPr lang="en-US" sz="2000" dirty="0">
                <a:ln w="0"/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Comprises a schedule outlining the researcher's steps, from formulating the hypothesis to considering its operational ramifications to conducting the final data analysis. 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22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In more precise terms, the design choices pertain to:</a:t>
            </a:r>
          </a:p>
        </p:txBody>
      </p:sp>
      <p:graphicFrame>
        <p:nvGraphicFramePr>
          <p:cNvPr id="12" name="Diagram 11">
            <a:extLst>
              <a:ext uri="{FF2B5EF4-FFF2-40B4-BE49-F238E27FC236}">
                <a16:creationId xmlns:a16="http://schemas.microsoft.com/office/drawing/2014/main" id="{5E7D2DD4-3C10-7F33-C1E3-3125DC908F6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187099791"/>
              </p:ext>
            </p:extLst>
          </p:nvPr>
        </p:nvGraphicFramePr>
        <p:xfrm>
          <a:off x="1855390" y="3401017"/>
          <a:ext cx="8478759" cy="287617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23542385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89640" y="1565730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61779" y="462139"/>
            <a:ext cx="75555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3200" b="1" dirty="0">
                <a:solidFill>
                  <a:prstClr val="white"/>
                </a:solidFill>
                <a:latin typeface="Agency FB" panose="020B0503020202020204" pitchFamily="34" charset="0"/>
              </a:rPr>
              <a:t>Research Design Parts</a:t>
            </a:r>
            <a:endParaRPr lang="ar-YE" sz="3200" b="1" dirty="0">
              <a:solidFill>
                <a:prstClr val="white"/>
              </a:solidFill>
              <a:latin typeface="Agency FB" panose="020B0503020202020204" pitchFamily="34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solidFill>
                  <a:prstClr val="white"/>
                </a:solidFill>
                <a:latin typeface="Calibri" panose="020F0502020204030204"/>
              </a:rPr>
              <a:t>www.midocean.ae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07467" y="1082349"/>
            <a:ext cx="6574607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pic>
        <p:nvPicPr>
          <p:cNvPr id="2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2577" y="671516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7" name="Diagram 6">
            <a:extLst>
              <a:ext uri="{FF2B5EF4-FFF2-40B4-BE49-F238E27FC236}">
                <a16:creationId xmlns:a16="http://schemas.microsoft.com/office/drawing/2014/main" id="{A5491F59-80A0-D553-75AD-917D0BB4F2B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010588515"/>
              </p:ext>
            </p:extLst>
          </p:nvPr>
        </p:nvGraphicFramePr>
        <p:xfrm>
          <a:off x="609600" y="1393449"/>
          <a:ext cx="10972800" cy="438220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5644100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89640" y="1565730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61779" y="462139"/>
            <a:ext cx="75555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3200" b="1" dirty="0">
                <a:solidFill>
                  <a:prstClr val="white"/>
                </a:solidFill>
                <a:latin typeface="Agency FB" panose="020B0503020202020204" pitchFamily="34" charset="0"/>
              </a:rPr>
              <a:t> Important Features of a Research Design</a:t>
            </a:r>
            <a:endParaRPr lang="ar-YE" sz="3200" b="1" dirty="0">
              <a:solidFill>
                <a:prstClr val="white"/>
              </a:solidFill>
              <a:latin typeface="Agency FB" panose="020B0503020202020204" pitchFamily="34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solidFill>
                  <a:prstClr val="white"/>
                </a:solidFill>
                <a:latin typeface="Calibri" panose="020F0502020204030204"/>
              </a:rPr>
              <a:t>www.midocean.ae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07467" y="1082349"/>
            <a:ext cx="6574607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pic>
        <p:nvPicPr>
          <p:cNvPr id="2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2577" y="671516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EE5EDBA7-A1DB-1F71-7B6C-0AF7FE2D7B7F}"/>
              </a:ext>
            </a:extLst>
          </p:cNvPr>
          <p:cNvSpPr/>
          <p:nvPr/>
        </p:nvSpPr>
        <p:spPr>
          <a:xfrm>
            <a:off x="833181" y="2274838"/>
            <a:ext cx="1081272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0" i="0" dirty="0">
                <a:solidFill>
                  <a:srgbClr val="25252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2400" b="0" i="0" dirty="0" err="1">
                <a:solidFill>
                  <a:srgbClr val="25252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sz="2400" b="0" i="0" dirty="0">
                <a:solidFill>
                  <a:srgbClr val="25252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) It is a </a:t>
            </a:r>
            <a:r>
              <a:rPr lang="en-US" sz="2400" b="0" i="0" dirty="0">
                <a:solidFill>
                  <a:srgbClr val="E36B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strategy outlining </a:t>
            </a:r>
            <a:r>
              <a:rPr lang="en-US" sz="2400" b="0" i="0" dirty="0">
                <a:solidFill>
                  <a:srgbClr val="25252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the </a:t>
            </a:r>
            <a:r>
              <a:rPr lang="en-US" sz="2400" b="0" i="0" dirty="0">
                <a:solidFill>
                  <a:srgbClr val="E36B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kinds </a:t>
            </a:r>
            <a:r>
              <a:rPr lang="en-US" sz="2400" b="0" i="0" dirty="0">
                <a:solidFill>
                  <a:srgbClr val="25252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and sources of </a:t>
            </a:r>
            <a:r>
              <a:rPr lang="en-US" sz="2400" b="0" i="0" dirty="0">
                <a:solidFill>
                  <a:srgbClr val="E36B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data pertinent </a:t>
            </a:r>
            <a:r>
              <a:rPr lang="en-US" sz="2400" b="0" i="0" dirty="0">
                <a:solidFill>
                  <a:srgbClr val="25252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to the research </a:t>
            </a:r>
          </a:p>
          <a:p>
            <a:r>
              <a:rPr lang="en-US" sz="2400" b="0" i="0" dirty="0">
                <a:solidFill>
                  <a:srgbClr val="E36B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issue.</a:t>
            </a:r>
            <a:r>
              <a:rPr lang="en-US" sz="2400" b="0" i="0" dirty="0">
                <a:solidFill>
                  <a:srgbClr val="25252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endParaRPr lang="en-US" sz="2400" b="0" i="0" dirty="0">
              <a:solidFill>
                <a:srgbClr val="252525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b="0" i="0" dirty="0">
                <a:solidFill>
                  <a:srgbClr val="006A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(ii) It is a </a:t>
            </a:r>
            <a:r>
              <a:rPr lang="en-US" sz="2400" b="0" i="0" dirty="0">
                <a:solidFill>
                  <a:srgbClr val="E36B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plan outlining </a:t>
            </a:r>
            <a:r>
              <a:rPr lang="en-US" sz="2400" b="0" i="0" dirty="0">
                <a:solidFill>
                  <a:srgbClr val="25252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the </a:t>
            </a:r>
            <a:r>
              <a:rPr lang="en-US" sz="2400" b="0" i="0" dirty="0">
                <a:solidFill>
                  <a:srgbClr val="E36B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methodology </a:t>
            </a:r>
            <a:r>
              <a:rPr lang="en-US" sz="2400" b="0" i="0" dirty="0">
                <a:solidFill>
                  <a:srgbClr val="25252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for </a:t>
            </a:r>
            <a:r>
              <a:rPr lang="en-US" sz="2400" b="0" i="0" dirty="0">
                <a:solidFill>
                  <a:srgbClr val="E36B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collecting </a:t>
            </a:r>
            <a:r>
              <a:rPr lang="en-US" sz="2400" b="0" i="0" dirty="0">
                <a:solidFill>
                  <a:srgbClr val="25252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and </a:t>
            </a:r>
            <a:r>
              <a:rPr lang="en-US" sz="2400" b="0" i="0" dirty="0">
                <a:solidFill>
                  <a:srgbClr val="E36B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analyzing </a:t>
            </a:r>
            <a:r>
              <a:rPr lang="en-US" sz="2400" b="0" i="0" dirty="0">
                <a:solidFill>
                  <a:srgbClr val="25252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the data.</a:t>
            </a:r>
          </a:p>
          <a:p>
            <a:endParaRPr lang="en-US" sz="2400" b="0" i="0" dirty="0">
              <a:solidFill>
                <a:srgbClr val="252525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b="0" i="0" dirty="0">
                <a:solidFill>
                  <a:srgbClr val="25252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(iii) </a:t>
            </a:r>
            <a:r>
              <a:rPr lang="en-US" sz="2400" dirty="0">
                <a:solidFill>
                  <a:srgbClr val="006A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sz="2400" b="0" i="0" dirty="0">
                <a:solidFill>
                  <a:srgbClr val="006A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 </a:t>
            </a:r>
            <a:r>
              <a:rPr lang="en-US" sz="2400" dirty="0">
                <a:solidFill>
                  <a:srgbClr val="006A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also</a:t>
            </a:r>
            <a:r>
              <a:rPr lang="en-US" sz="2400" b="0" i="0" dirty="0">
                <a:solidFill>
                  <a:srgbClr val="006A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 includes the time and cost </a:t>
            </a:r>
            <a:r>
              <a:rPr lang="en-US" sz="2400" b="0" i="0" dirty="0">
                <a:solidFill>
                  <a:srgbClr val="25252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budgets.</a:t>
            </a:r>
            <a:endParaRPr lang="en-US" sz="2400" dirty="0">
              <a:ln w="0"/>
              <a:solidFill>
                <a:schemeClr val="dk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481901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89640" y="1565730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61779" y="462139"/>
            <a:ext cx="75555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3200" b="1" dirty="0">
                <a:solidFill>
                  <a:prstClr val="white"/>
                </a:solidFill>
                <a:latin typeface="Agency FB" panose="020B0503020202020204" pitchFamily="34" charset="0"/>
              </a:rPr>
              <a:t>FEATURES OF A GOOD DESIGN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solidFill>
                  <a:prstClr val="white"/>
                </a:solidFill>
                <a:latin typeface="Calibri" panose="020F0502020204030204"/>
              </a:rPr>
              <a:t>www.midocean.ae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07467" y="1082349"/>
            <a:ext cx="6574607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pic>
        <p:nvPicPr>
          <p:cNvPr id="2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2577" y="671516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EE5EDBA7-A1DB-1F71-7B6C-0AF7FE2D7B7F}"/>
              </a:ext>
            </a:extLst>
          </p:cNvPr>
          <p:cNvSpPr/>
          <p:nvPr/>
        </p:nvSpPr>
        <p:spPr>
          <a:xfrm>
            <a:off x="833181" y="1856159"/>
            <a:ext cx="10812720" cy="39087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>
                <a:ln w="0"/>
                <a:solidFill>
                  <a:schemeClr val="dk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+mn-cs"/>
              </a:rPr>
              <a:t>There are several key features that define a good design in computer science research </a:t>
            </a:r>
            <a:r>
              <a:rPr lang="en-US" sz="2400" i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+mn-cs"/>
              </a:rPr>
              <a:t>Should be: </a:t>
            </a:r>
          </a:p>
          <a:p>
            <a:endParaRPr lang="en-US" sz="2400" dirty="0">
              <a:ln w="0"/>
              <a:solidFill>
                <a:schemeClr val="dk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+mn-cs"/>
            </a:endParaRPr>
          </a:p>
          <a:p>
            <a:pPr marL="800100" lvl="1" indent="-342900">
              <a:buFont typeface="Wingdings" panose="05000000000000000000" pitchFamily="2" charset="2"/>
              <a:buChar char="Ø"/>
            </a:pPr>
            <a:r>
              <a:rPr lang="en-US" sz="2200" i="1" dirty="0">
                <a:ln w="0"/>
                <a:solidFill>
                  <a:srgbClr val="0B06D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+mn-cs"/>
              </a:rPr>
              <a:t>Clear</a:t>
            </a:r>
            <a:r>
              <a:rPr lang="en-US" sz="2200" dirty="0">
                <a:ln w="0"/>
                <a:solidFill>
                  <a:schemeClr val="dk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+mn-cs"/>
              </a:rPr>
              <a:t> and </a:t>
            </a:r>
            <a:r>
              <a:rPr lang="en-US" sz="2200" i="1" dirty="0">
                <a:ln w="0"/>
                <a:solidFill>
                  <a:srgbClr val="0B06D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+mn-cs"/>
              </a:rPr>
              <a:t>concise</a:t>
            </a:r>
            <a:r>
              <a:rPr lang="en-US" sz="2200" dirty="0">
                <a:ln w="0"/>
                <a:solidFill>
                  <a:schemeClr val="dk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+mn-cs"/>
              </a:rPr>
              <a:t>, ensuring that it is easily understandable to both experts and non-experts in the field. </a:t>
            </a:r>
          </a:p>
          <a:p>
            <a:pPr marL="800100" lvl="1" indent="-342900">
              <a:buFont typeface="Wingdings" panose="05000000000000000000" pitchFamily="2" charset="2"/>
              <a:buChar char="Ø"/>
            </a:pPr>
            <a:endParaRPr lang="en-US" sz="2200" dirty="0">
              <a:ln w="0"/>
              <a:solidFill>
                <a:schemeClr val="dk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+mn-cs"/>
            </a:endParaRPr>
          </a:p>
          <a:p>
            <a:pPr marL="800100" lvl="1" indent="-342900">
              <a:buFont typeface="Wingdings" panose="05000000000000000000" pitchFamily="2" charset="2"/>
              <a:buChar char="Ø"/>
            </a:pPr>
            <a:r>
              <a:rPr lang="en-US" sz="2200" i="1" dirty="0">
                <a:ln w="0"/>
                <a:solidFill>
                  <a:srgbClr val="0B06D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+mn-cs"/>
              </a:rPr>
              <a:t>Flexible</a:t>
            </a:r>
            <a:r>
              <a:rPr lang="en-US" sz="2200" dirty="0">
                <a:ln w="0"/>
                <a:solidFill>
                  <a:schemeClr val="dk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+mn-cs"/>
              </a:rPr>
              <a:t> and </a:t>
            </a:r>
            <a:r>
              <a:rPr lang="en-US" sz="2200" i="1" dirty="0">
                <a:ln w="0"/>
                <a:solidFill>
                  <a:srgbClr val="0B06D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+mn-cs"/>
              </a:rPr>
              <a:t>adaptable</a:t>
            </a:r>
            <a:r>
              <a:rPr lang="en-US" sz="2200" dirty="0">
                <a:ln w="0"/>
                <a:solidFill>
                  <a:schemeClr val="dk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+mn-cs"/>
              </a:rPr>
              <a:t>, allowing for modifications and improvements as new technologies and methodologies emerge. </a:t>
            </a:r>
          </a:p>
          <a:p>
            <a:pPr marL="800100" lvl="1" indent="-342900">
              <a:buFont typeface="Wingdings" panose="05000000000000000000" pitchFamily="2" charset="2"/>
              <a:buChar char="Ø"/>
            </a:pPr>
            <a:endParaRPr lang="en-US" sz="2200" dirty="0">
              <a:ln w="0"/>
              <a:solidFill>
                <a:schemeClr val="dk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+mn-cs"/>
            </a:endParaRPr>
          </a:p>
          <a:p>
            <a:pPr marL="800100" lvl="1" indent="-342900">
              <a:buFont typeface="Wingdings" panose="05000000000000000000" pitchFamily="2" charset="2"/>
              <a:buChar char="Ø"/>
            </a:pPr>
            <a:r>
              <a:rPr lang="en-US" sz="2200" i="1" dirty="0">
                <a:ln w="0"/>
                <a:solidFill>
                  <a:srgbClr val="0B06D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+mn-cs"/>
              </a:rPr>
              <a:t>Well-documented</a:t>
            </a:r>
            <a:r>
              <a:rPr lang="en-US" sz="2200" dirty="0">
                <a:ln w="0"/>
                <a:solidFill>
                  <a:schemeClr val="dk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+mn-cs"/>
              </a:rPr>
              <a:t>, providing thorough explanations of the research process and methodology used, enabling others to replicate or build upon the findings. </a:t>
            </a:r>
          </a:p>
        </p:txBody>
      </p:sp>
    </p:spTree>
    <p:extLst>
      <p:ext uri="{BB962C8B-B14F-4D97-AF65-F5344CB8AC3E}">
        <p14:creationId xmlns:p14="http://schemas.microsoft.com/office/powerpoint/2010/main" val="1847100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89640" y="1565730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61779" y="462139"/>
            <a:ext cx="75555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3200" b="1" dirty="0">
                <a:solidFill>
                  <a:prstClr val="white"/>
                </a:solidFill>
                <a:latin typeface="Agency FB" panose="020B0503020202020204" pitchFamily="34" charset="0"/>
              </a:rPr>
              <a:t>Research Design Concepts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solidFill>
                  <a:prstClr val="white"/>
                </a:solidFill>
                <a:latin typeface="Calibri" panose="020F0502020204030204"/>
              </a:rPr>
              <a:t>www.midocean.ae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07467" y="1082349"/>
            <a:ext cx="6574607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pic>
        <p:nvPicPr>
          <p:cNvPr id="2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2577" y="671516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EE5EDBA7-A1DB-1F71-7B6C-0AF7FE2D7B7F}"/>
              </a:ext>
            </a:extLst>
          </p:cNvPr>
          <p:cNvSpPr/>
          <p:nvPr/>
        </p:nvSpPr>
        <p:spPr>
          <a:xfrm>
            <a:off x="833181" y="1614621"/>
            <a:ext cx="10812720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en-US" sz="2400" dirty="0">
                <a:ln w="0"/>
                <a:solidFill>
                  <a:srgbClr val="0B06D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+mn-cs"/>
              </a:rPr>
              <a:t>Dependent</a:t>
            </a:r>
            <a:r>
              <a:rPr lang="en-US" sz="2400" dirty="0">
                <a:ln w="0"/>
                <a:solidFill>
                  <a:schemeClr val="dk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+mn-cs"/>
              </a:rPr>
              <a:t> and </a:t>
            </a:r>
            <a:r>
              <a:rPr lang="en-US" sz="2400" dirty="0">
                <a:ln w="0"/>
                <a:solidFill>
                  <a:srgbClr val="0B06D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+mn-cs"/>
              </a:rPr>
              <a:t>independent</a:t>
            </a:r>
            <a:r>
              <a:rPr lang="en-US" sz="2400" dirty="0">
                <a:ln w="0"/>
                <a:solidFill>
                  <a:schemeClr val="dk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+mn-cs"/>
              </a:rPr>
              <a:t> variables:</a:t>
            </a:r>
          </a:p>
          <a:p>
            <a:pPr marL="800100" lvl="1" indent="-342900">
              <a:buFont typeface="Wingdings" panose="05000000000000000000" pitchFamily="2" charset="2"/>
              <a:buChar char="q"/>
            </a:pPr>
            <a:r>
              <a:rPr lang="en-US" sz="2000" dirty="0">
                <a:ln w="0"/>
                <a:solidFill>
                  <a:srgbClr val="0B06D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+mn-cs"/>
              </a:rPr>
              <a:t>Dependent</a:t>
            </a:r>
            <a:r>
              <a:rPr lang="en-US" sz="2000" dirty="0">
                <a:ln w="0"/>
                <a:solidFill>
                  <a:schemeClr val="dk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+mn-cs"/>
              </a:rPr>
              <a:t> variables </a:t>
            </a:r>
            <a:r>
              <a:rPr lang="en-US" sz="2000" dirty="0">
                <a:ln w="0"/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+mn-cs"/>
              </a:rPr>
              <a:t>refer</a:t>
            </a:r>
            <a:r>
              <a:rPr lang="en-US" sz="2000" dirty="0">
                <a:ln w="0"/>
                <a:solidFill>
                  <a:schemeClr val="dk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+mn-cs"/>
              </a:rPr>
              <a:t> to the outcomes or results that are being measured or observed.</a:t>
            </a:r>
          </a:p>
          <a:p>
            <a:pPr marL="800100" lvl="1" indent="-342900">
              <a:buFont typeface="Wingdings" panose="05000000000000000000" pitchFamily="2" charset="2"/>
              <a:buChar char="q"/>
            </a:pPr>
            <a:r>
              <a:rPr lang="en-US" sz="2000" dirty="0">
                <a:ln w="0"/>
                <a:solidFill>
                  <a:srgbClr val="0B06D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+mn-cs"/>
              </a:rPr>
              <a:t>Independent</a:t>
            </a:r>
            <a:r>
              <a:rPr lang="en-US" sz="2000" dirty="0">
                <a:ln w="0"/>
                <a:solidFill>
                  <a:schemeClr val="dk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+mn-cs"/>
              </a:rPr>
              <a:t> variables </a:t>
            </a:r>
            <a:r>
              <a:rPr lang="en-US" sz="2000" dirty="0">
                <a:ln w="0"/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+mn-cs"/>
              </a:rPr>
              <a:t>refer</a:t>
            </a:r>
            <a:r>
              <a:rPr lang="en-US" sz="2000" dirty="0">
                <a:ln w="0"/>
                <a:solidFill>
                  <a:schemeClr val="dk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+mn-cs"/>
              </a:rPr>
              <a:t> to the factors or conditions that are manipulated or controlled by the researcher. </a:t>
            </a:r>
          </a:p>
          <a:p>
            <a:pPr marL="800100" lvl="1" indent="-342900">
              <a:buFont typeface="Wingdings" panose="05000000000000000000" pitchFamily="2" charset="2"/>
              <a:buChar char="q"/>
            </a:pPr>
            <a:r>
              <a:rPr lang="en-US" sz="2000" dirty="0">
                <a:ln w="0"/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+mn-cs"/>
              </a:rPr>
              <a:t>Identifying</a:t>
            </a:r>
            <a:r>
              <a:rPr lang="en-US" sz="2000" dirty="0">
                <a:ln w="0"/>
                <a:solidFill>
                  <a:schemeClr val="dk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+mn-cs"/>
              </a:rPr>
              <a:t> and understanding the relationship between dependent and independent variables to effectively design experiments and analyze data to draw meaningful conclusions in computer science research. 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400" dirty="0">
                <a:ln w="0"/>
                <a:solidFill>
                  <a:srgbClr val="0B06D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+mn-cs"/>
              </a:rPr>
              <a:t>Extraneous</a:t>
            </a:r>
            <a:r>
              <a:rPr lang="en-US" sz="2200" dirty="0">
                <a:ln w="0"/>
                <a:solidFill>
                  <a:schemeClr val="dk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+mn-cs"/>
              </a:rPr>
              <a:t> variable:</a:t>
            </a:r>
          </a:p>
          <a:p>
            <a:pPr marL="914400" lvl="1" indent="-457200">
              <a:buFont typeface="Wingdings" panose="05000000000000000000" pitchFamily="2" charset="2"/>
              <a:buChar char="q"/>
            </a:pPr>
            <a:r>
              <a:rPr lang="en-US" sz="2000" dirty="0">
                <a:ln w="0"/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+mn-cs"/>
              </a:rPr>
              <a:t>refers</a:t>
            </a:r>
            <a:r>
              <a:rPr lang="en-US" sz="2000" dirty="0">
                <a:ln w="0"/>
                <a:solidFill>
                  <a:schemeClr val="dk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+mn-cs"/>
              </a:rPr>
              <a:t> to any variable that may influence the relationship between the independent and dependent variables in a research study. 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400" dirty="0">
                <a:ln w="0"/>
                <a:solidFill>
                  <a:srgbClr val="0B06D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+mn-cs"/>
              </a:rPr>
              <a:t>Control</a:t>
            </a:r>
            <a:r>
              <a:rPr lang="en-US" sz="2200" dirty="0">
                <a:ln w="0"/>
                <a:solidFill>
                  <a:schemeClr val="dk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+mn-cs"/>
              </a:rPr>
              <a:t>:</a:t>
            </a:r>
          </a:p>
          <a:p>
            <a:pPr marL="914400" lvl="1" indent="-457200">
              <a:buFont typeface="Wingdings" panose="05000000000000000000" pitchFamily="2" charset="2"/>
              <a:buChar char="q"/>
            </a:pPr>
            <a:r>
              <a:rPr lang="en-US" sz="2000" dirty="0">
                <a:ln w="0"/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+mn-cs"/>
              </a:rPr>
              <a:t>refers</a:t>
            </a:r>
            <a:r>
              <a:rPr lang="en-US" sz="2000" dirty="0">
                <a:ln w="0"/>
                <a:solidFill>
                  <a:schemeClr val="dk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+mn-cs"/>
              </a:rPr>
              <a:t> to the ability to manipulate and regulate variables to observe their effects on the outcome of an experiment or study.</a:t>
            </a:r>
          </a:p>
          <a:p>
            <a:pPr marL="457200" indent="-457200">
              <a:buFont typeface="+mj-lt"/>
              <a:buAutoNum type="arabicPeriod"/>
            </a:pPr>
            <a:endParaRPr lang="en-US" sz="2200" dirty="0">
              <a:ln w="0"/>
              <a:solidFill>
                <a:schemeClr val="dk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+mn-cs"/>
            </a:endParaRPr>
          </a:p>
          <a:p>
            <a:endParaRPr lang="en-US" sz="2200" dirty="0">
              <a:ln w="0"/>
              <a:solidFill>
                <a:schemeClr val="dk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17060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89640" y="1565730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61779" y="462139"/>
            <a:ext cx="75555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3200" b="1" dirty="0">
                <a:solidFill>
                  <a:prstClr val="white"/>
                </a:solidFill>
                <a:latin typeface="Agency FB" panose="020B0503020202020204" pitchFamily="34" charset="0"/>
              </a:rPr>
              <a:t>Research Design Concepts (cont.)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solidFill>
                  <a:prstClr val="white"/>
                </a:solidFill>
                <a:latin typeface="Calibri" panose="020F0502020204030204"/>
              </a:rPr>
              <a:t>www.midocean.ae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07467" y="1082349"/>
            <a:ext cx="6574607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pic>
        <p:nvPicPr>
          <p:cNvPr id="2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2577" y="671516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EE5EDBA7-A1DB-1F71-7B6C-0AF7FE2D7B7F}"/>
              </a:ext>
            </a:extLst>
          </p:cNvPr>
          <p:cNvSpPr/>
          <p:nvPr/>
        </p:nvSpPr>
        <p:spPr>
          <a:xfrm>
            <a:off x="833181" y="1856159"/>
            <a:ext cx="10812720" cy="42780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+mj-lt"/>
              <a:buAutoNum type="arabicPeriod" startAt="4"/>
            </a:pPr>
            <a:r>
              <a:rPr lang="en-US" sz="2400" dirty="0">
                <a:ln w="0"/>
                <a:solidFill>
                  <a:srgbClr val="0B06D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+mn-cs"/>
              </a:rPr>
              <a:t>Confounded relationship</a:t>
            </a:r>
          </a:p>
          <a:p>
            <a:pPr marL="914400" lvl="1" indent="-457200">
              <a:buFont typeface="Wingdings" panose="05000000000000000000" pitchFamily="2" charset="2"/>
              <a:buChar char="q"/>
            </a:pPr>
            <a:r>
              <a:rPr lang="en-US" sz="2000" dirty="0">
                <a:ln w="0"/>
                <a:solidFill>
                  <a:schemeClr val="dk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+mn-cs"/>
              </a:rPr>
              <a:t>The framework and methodology used to conduct studies and gather data.</a:t>
            </a:r>
          </a:p>
          <a:p>
            <a:pPr marL="914400" lvl="1" indent="-457200">
              <a:buFont typeface="Wingdings" panose="05000000000000000000" pitchFamily="2" charset="2"/>
              <a:buChar char="q"/>
            </a:pPr>
            <a:r>
              <a:rPr lang="en-US" sz="2000" dirty="0">
                <a:ln w="0"/>
                <a:solidFill>
                  <a:schemeClr val="dk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+mn-cs"/>
              </a:rPr>
              <a:t>These concepts help researchers establish clear objectives, identify variables, and determine the most appropriate research methods</a:t>
            </a:r>
          </a:p>
          <a:p>
            <a:pPr marL="457200" indent="-457200">
              <a:buFont typeface="+mj-lt"/>
              <a:buAutoNum type="arabicPeriod" startAt="4"/>
            </a:pPr>
            <a:r>
              <a:rPr lang="en-US" sz="2200" dirty="0">
                <a:ln w="0"/>
                <a:solidFill>
                  <a:schemeClr val="dk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+mn-cs"/>
              </a:rPr>
              <a:t> </a:t>
            </a:r>
            <a:r>
              <a:rPr lang="en-US" sz="2400" dirty="0">
                <a:ln w="0"/>
                <a:solidFill>
                  <a:srgbClr val="0B06D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+mn-cs"/>
              </a:rPr>
              <a:t>Research hypothesis:</a:t>
            </a:r>
          </a:p>
          <a:p>
            <a:pPr marL="914400" lvl="1" indent="-457200">
              <a:buFont typeface="Wingdings" panose="05000000000000000000" pitchFamily="2" charset="2"/>
              <a:buChar char="q"/>
            </a:pPr>
            <a:r>
              <a:rPr lang="en-US" sz="2000" dirty="0">
                <a:ln w="0"/>
                <a:solidFill>
                  <a:schemeClr val="dk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+mn-cs"/>
              </a:rPr>
              <a:t>A statement that proposes a relationship between variables or predicts an outcome based on existing knowledge or theories.</a:t>
            </a:r>
          </a:p>
          <a:p>
            <a:pPr marL="457200" indent="-457200">
              <a:buFont typeface="+mj-lt"/>
              <a:buAutoNum type="arabicPeriod" startAt="4"/>
            </a:pPr>
            <a:r>
              <a:rPr lang="en-US" sz="2400" dirty="0">
                <a:ln w="0"/>
                <a:solidFill>
                  <a:srgbClr val="0B06D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+mn-cs"/>
              </a:rPr>
              <a:t>Experimental and non-experimental hypothesis-testing research</a:t>
            </a:r>
          </a:p>
          <a:p>
            <a:pPr marL="800100" lvl="1" indent="-342900">
              <a:buFont typeface="Wingdings" panose="05000000000000000000" pitchFamily="2" charset="2"/>
              <a:buChar char="q"/>
            </a:pPr>
            <a:r>
              <a:rPr lang="en-US" sz="2000" dirty="0">
                <a:ln w="0"/>
                <a:solidFill>
                  <a:schemeClr val="dk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+mn-cs"/>
              </a:rPr>
              <a:t>Experimental research design involves manipulating variables and measuring their effects on the outcome.</a:t>
            </a:r>
          </a:p>
          <a:p>
            <a:pPr marL="800100" lvl="1" indent="-342900">
              <a:buFont typeface="Wingdings" panose="05000000000000000000" pitchFamily="2" charset="2"/>
              <a:buChar char="q"/>
            </a:pPr>
            <a:r>
              <a:rPr lang="en-US" sz="2000" dirty="0">
                <a:ln w="0"/>
                <a:solidFill>
                  <a:schemeClr val="dk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+mn-cs"/>
              </a:rPr>
              <a:t>Non-experimental hypothesis-testing research design does not involve manipulation of variables but rather focuses on observing and analyzing existing data to test hypotheses.</a:t>
            </a:r>
          </a:p>
          <a:p>
            <a:pPr marL="800100" lvl="1" indent="-342900">
              <a:buFont typeface="Wingdings" panose="05000000000000000000" pitchFamily="2" charset="2"/>
              <a:buChar char="q"/>
            </a:pPr>
            <a:endParaRPr lang="en-US" sz="2000" dirty="0">
              <a:ln w="0"/>
              <a:solidFill>
                <a:schemeClr val="dk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044201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89640" y="1565730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61779" y="462139"/>
            <a:ext cx="75555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3200" b="1" dirty="0">
                <a:solidFill>
                  <a:prstClr val="white"/>
                </a:solidFill>
                <a:latin typeface="Agency FB" panose="020B0503020202020204" pitchFamily="34" charset="0"/>
              </a:rPr>
              <a:t>Research Design Concepts (cont..)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solidFill>
                  <a:prstClr val="white"/>
                </a:solidFill>
                <a:latin typeface="Calibri" panose="020F0502020204030204"/>
              </a:rPr>
              <a:t>www.midocean.ae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07467" y="1082349"/>
            <a:ext cx="6574607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pic>
        <p:nvPicPr>
          <p:cNvPr id="2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2577" y="671516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EE5EDBA7-A1DB-1F71-7B6C-0AF7FE2D7B7F}"/>
              </a:ext>
            </a:extLst>
          </p:cNvPr>
          <p:cNvSpPr/>
          <p:nvPr/>
        </p:nvSpPr>
        <p:spPr>
          <a:xfrm>
            <a:off x="833181" y="1856159"/>
            <a:ext cx="10812720" cy="38472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+mj-lt"/>
              <a:buAutoNum type="arabicPeriod" startAt="7"/>
            </a:pPr>
            <a:r>
              <a:rPr lang="en-US" sz="2400" dirty="0">
                <a:ln w="0"/>
                <a:solidFill>
                  <a:srgbClr val="0B06D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+mn-cs"/>
              </a:rPr>
              <a:t>Experimental and control groups</a:t>
            </a:r>
          </a:p>
          <a:p>
            <a:pPr marL="914400" lvl="1" indent="-457200">
              <a:buFont typeface="Wingdings" panose="05000000000000000000" pitchFamily="2" charset="2"/>
              <a:buChar char="q"/>
            </a:pPr>
            <a:r>
              <a:rPr lang="en-US" sz="2000" dirty="0">
                <a:ln w="0"/>
                <a:solidFill>
                  <a:schemeClr val="dk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+mn-cs"/>
              </a:rPr>
              <a:t>Experimental groups are exposed to a specific treatment or intervention, while control groups do not receive the treatment and serve as a baseline for comparison. </a:t>
            </a:r>
          </a:p>
          <a:p>
            <a:pPr marL="457200" indent="-457200">
              <a:buFont typeface="+mj-lt"/>
              <a:buAutoNum type="arabicPeriod" startAt="7"/>
            </a:pPr>
            <a:r>
              <a:rPr lang="en-US" sz="2400" dirty="0">
                <a:ln w="0"/>
                <a:solidFill>
                  <a:srgbClr val="0B06D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+mn-cs"/>
              </a:rPr>
              <a:t>Treatments</a:t>
            </a:r>
          </a:p>
          <a:p>
            <a:pPr marL="914400" lvl="1" indent="-457200">
              <a:buFont typeface="Wingdings" panose="05000000000000000000" pitchFamily="2" charset="2"/>
              <a:buChar char="q"/>
            </a:pPr>
            <a:r>
              <a:rPr lang="en-US" sz="2000" dirty="0">
                <a:ln w="0"/>
                <a:solidFill>
                  <a:schemeClr val="dk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+mn-cs"/>
              </a:rPr>
              <a:t>The different conditions under which experimental and control.</a:t>
            </a:r>
            <a:endParaRPr lang="en-US" sz="2400" dirty="0">
              <a:ln w="0"/>
              <a:solidFill>
                <a:srgbClr val="0B06D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+mn-cs"/>
            </a:endParaRPr>
          </a:p>
          <a:p>
            <a:pPr marL="457200" indent="-457200">
              <a:buFont typeface="+mj-lt"/>
              <a:buAutoNum type="arabicPeriod" startAt="7"/>
            </a:pPr>
            <a:r>
              <a:rPr lang="en-US" sz="2400" dirty="0">
                <a:ln w="0"/>
                <a:solidFill>
                  <a:srgbClr val="0B06D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+mn-cs"/>
              </a:rPr>
              <a:t>Experiment</a:t>
            </a:r>
          </a:p>
          <a:p>
            <a:pPr marL="914400" lvl="1" indent="-457200">
              <a:buFont typeface="Wingdings" panose="05000000000000000000" pitchFamily="2" charset="2"/>
              <a:buChar char="q"/>
            </a:pPr>
            <a:r>
              <a:rPr lang="en-US" sz="2000" dirty="0">
                <a:ln w="0"/>
                <a:solidFill>
                  <a:schemeClr val="dk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+mn-cs"/>
              </a:rPr>
              <a:t>The process of examining the truth of a statistical hypothesis, relating to some research problem.</a:t>
            </a:r>
          </a:p>
          <a:p>
            <a:pPr marL="457200" indent="-457200">
              <a:buFont typeface="+mj-lt"/>
              <a:buAutoNum type="arabicPeriod" startAt="7"/>
            </a:pPr>
            <a:r>
              <a:rPr lang="en-US" sz="2400" dirty="0">
                <a:ln w="0"/>
                <a:solidFill>
                  <a:srgbClr val="0B06D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+mn-cs"/>
              </a:rPr>
              <a:t>Experimental unit(s):</a:t>
            </a:r>
          </a:p>
          <a:p>
            <a:pPr marL="914400" lvl="1" indent="-457200">
              <a:buFont typeface="Wingdings" panose="05000000000000000000" pitchFamily="2" charset="2"/>
              <a:buChar char="q"/>
            </a:pPr>
            <a:r>
              <a:rPr lang="en-US" sz="2000" dirty="0">
                <a:ln w="0"/>
                <a:solidFill>
                  <a:schemeClr val="dk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+mn-cs"/>
              </a:rPr>
              <a:t>The pre-determined plots or the blocks, where different treatments are used.</a:t>
            </a:r>
          </a:p>
          <a:p>
            <a:endParaRPr lang="en-US" sz="2400" dirty="0">
              <a:ln w="0"/>
              <a:solidFill>
                <a:srgbClr val="0B06D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585853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89640" y="1565730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61779" y="462139"/>
            <a:ext cx="75555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3200" b="1" dirty="0">
                <a:solidFill>
                  <a:prstClr val="white"/>
                </a:solidFill>
                <a:latin typeface="Agency FB" panose="020B0503020202020204" pitchFamily="34" charset="0"/>
              </a:rPr>
              <a:t>Research Design in Research process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solidFill>
                  <a:prstClr val="white"/>
                </a:solidFill>
                <a:latin typeface="Calibri" panose="020F0502020204030204"/>
              </a:rPr>
              <a:t>www.midocean.ae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07467" y="1082349"/>
            <a:ext cx="6574607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pic>
        <p:nvPicPr>
          <p:cNvPr id="2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2577" y="671516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5" name="Diagram 4">
            <a:extLst>
              <a:ext uri="{FF2B5EF4-FFF2-40B4-BE49-F238E27FC236}">
                <a16:creationId xmlns:a16="http://schemas.microsoft.com/office/drawing/2014/main" id="{D9BB65C8-65F9-EFB7-E7F7-7BA970121C4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143447978"/>
              </p:ext>
            </p:extLst>
          </p:nvPr>
        </p:nvGraphicFramePr>
        <p:xfrm>
          <a:off x="1287819" y="2067611"/>
          <a:ext cx="9913581" cy="27478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26921032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88410" y="1602043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61779" y="462139"/>
            <a:ext cx="75555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3200" b="1" dirty="0">
                <a:solidFill>
                  <a:prstClr val="white"/>
                </a:solidFill>
                <a:latin typeface="Agency FB" panose="020B0503020202020204" pitchFamily="34" charset="0"/>
              </a:rPr>
              <a:t>In summary</a:t>
            </a:r>
            <a:endParaRPr lang="ar-YE" sz="3200" b="1" dirty="0">
              <a:solidFill>
                <a:prstClr val="white"/>
              </a:solidFill>
              <a:latin typeface="Agency FB" panose="020B0503020202020204" pitchFamily="34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solidFill>
                  <a:prstClr val="white"/>
                </a:solidFill>
                <a:latin typeface="Calibri" panose="020F0502020204030204"/>
              </a:rPr>
              <a:t>www.midocean.ae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07467" y="1082349"/>
            <a:ext cx="6574607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pic>
        <p:nvPicPr>
          <p:cNvPr id="2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2577" y="671516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43445992-EEF0-40D7-62A5-F977804C316A}"/>
              </a:ext>
            </a:extLst>
          </p:cNvPr>
          <p:cNvSpPr txBox="1"/>
          <p:nvPr/>
        </p:nvSpPr>
        <p:spPr>
          <a:xfrm>
            <a:off x="911892" y="2428726"/>
            <a:ext cx="10589238" cy="288829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800" dirty="0">
                <a:solidFill>
                  <a:srgbClr val="0B06D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 research design must include : </a:t>
            </a:r>
          </a:p>
          <a:p>
            <a:pPr marL="914400" lvl="1" indent="-457200">
              <a:lnSpc>
                <a:spcPct val="150000"/>
              </a:lnSpc>
              <a:buAutoNum type="alphaLcParenBoth"/>
            </a:pPr>
            <a:r>
              <a:rPr lang="en-U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 statement of the research problem; </a:t>
            </a:r>
          </a:p>
          <a:p>
            <a:pPr marL="914400" lvl="1" indent="-457200">
              <a:lnSpc>
                <a:spcPct val="150000"/>
              </a:lnSpc>
              <a:buAutoNum type="alphaLcParenBoth"/>
            </a:pPr>
            <a:r>
              <a:rPr lang="en-U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the methods and techniques to be used in data collection; </a:t>
            </a:r>
          </a:p>
          <a:p>
            <a:pPr marL="914400" lvl="1" indent="-457200">
              <a:lnSpc>
                <a:spcPct val="150000"/>
              </a:lnSpc>
              <a:buAutoNum type="alphaLcParenBoth"/>
            </a:pPr>
            <a:r>
              <a:rPr lang="en-U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the study population; and </a:t>
            </a:r>
          </a:p>
          <a:p>
            <a:pPr marL="914400" lvl="1" indent="-457200">
              <a:lnSpc>
                <a:spcPct val="150000"/>
              </a:lnSpc>
              <a:buAutoNum type="alphaLcParenBoth"/>
            </a:pPr>
            <a:r>
              <a:rPr lang="en-U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 plan for processing and analyzing the data</a:t>
            </a:r>
          </a:p>
        </p:txBody>
      </p:sp>
    </p:spTree>
    <p:extLst>
      <p:ext uri="{BB962C8B-B14F-4D97-AF65-F5344CB8AC3E}">
        <p14:creationId xmlns:p14="http://schemas.microsoft.com/office/powerpoint/2010/main" val="23081851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89640" y="1565730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61779" y="462139"/>
            <a:ext cx="75555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3200" b="1" dirty="0">
                <a:solidFill>
                  <a:prstClr val="white"/>
                </a:solidFill>
                <a:latin typeface="Agency FB" panose="020B0503020202020204" pitchFamily="34" charset="0"/>
              </a:rPr>
              <a:t>Data Collection 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solidFill>
                  <a:prstClr val="white"/>
                </a:solidFill>
                <a:latin typeface="Calibri" panose="020F0502020204030204"/>
              </a:rPr>
              <a:t>www.midocean.ae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07467" y="1082349"/>
            <a:ext cx="6574607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pic>
        <p:nvPicPr>
          <p:cNvPr id="2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2577" y="671516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Best Data Collection Methods for Quantitative Research - Conjointly">
            <a:extLst>
              <a:ext uri="{FF2B5EF4-FFF2-40B4-BE49-F238E27FC236}">
                <a16:creationId xmlns:a16="http://schemas.microsoft.com/office/drawing/2014/main" id="{7F74923F-684E-48E9-D58A-C0D95E64C6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9108" y="1537718"/>
            <a:ext cx="8305800" cy="42705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1EBE32F1-8AA8-B67C-FCE3-3E94F5A8EF21}"/>
              </a:ext>
            </a:extLst>
          </p:cNvPr>
          <p:cNvSpPr txBox="1"/>
          <p:nvPr/>
        </p:nvSpPr>
        <p:spPr>
          <a:xfrm>
            <a:off x="2853019" y="4935561"/>
            <a:ext cx="6097978" cy="76944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4400" b="1" dirty="0">
                <a:ln/>
                <a:solidFill>
                  <a:schemeClr val="accent1">
                    <a:lumMod val="50000"/>
                  </a:schemeClr>
                </a:solidFill>
                <a:latin typeface="Amasis MT Pro Black" panose="02040A04050005020304" pitchFamily="18" charset="0"/>
                <a:ea typeface="ADLaM Display" panose="02010000000000000000" pitchFamily="2" charset="0"/>
                <a:cs typeface="ADLaM Display" panose="02010000000000000000" pitchFamily="2" charset="0"/>
              </a:rPr>
              <a:t>Data Collection </a:t>
            </a:r>
          </a:p>
        </p:txBody>
      </p:sp>
    </p:spTree>
    <p:extLst>
      <p:ext uri="{BB962C8B-B14F-4D97-AF65-F5344CB8AC3E}">
        <p14:creationId xmlns:p14="http://schemas.microsoft.com/office/powerpoint/2010/main" val="25017869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89640" y="1565730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61779" y="462139"/>
            <a:ext cx="75555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3200" b="1" dirty="0">
                <a:solidFill>
                  <a:prstClr val="white"/>
                </a:solidFill>
                <a:latin typeface="Agency FB" panose="020B0503020202020204" pitchFamily="34" charset="0"/>
              </a:rPr>
              <a:t>What is Data Collection?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solidFill>
                  <a:prstClr val="white"/>
                </a:solidFill>
                <a:latin typeface="Calibri" panose="020F0502020204030204"/>
              </a:rPr>
              <a:t>www.midocean.ae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07467" y="1082349"/>
            <a:ext cx="6574607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pic>
        <p:nvPicPr>
          <p:cNvPr id="2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2577" y="671516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58038A5-ECB6-A433-80FE-2D06918D830E}"/>
              </a:ext>
            </a:extLst>
          </p:cNvPr>
          <p:cNvSpPr txBox="1"/>
          <p:nvPr/>
        </p:nvSpPr>
        <p:spPr>
          <a:xfrm>
            <a:off x="770292" y="1748276"/>
            <a:ext cx="8726796" cy="40934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dirty="0"/>
              <a:t> </a:t>
            </a:r>
            <a:r>
              <a:rPr lang="en-US" sz="2400" dirty="0">
                <a:ln w="0"/>
                <a:solidFill>
                  <a:schemeClr val="dk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+mn-cs"/>
              </a:rPr>
              <a:t>Data collection is the </a:t>
            </a:r>
            <a:r>
              <a:rPr lang="en-US" sz="2400" i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+mn-cs"/>
              </a:rPr>
              <a:t>process</a:t>
            </a:r>
            <a:r>
              <a:rPr lang="en-US" sz="2400" dirty="0">
                <a:ln w="0"/>
                <a:solidFill>
                  <a:schemeClr val="dk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+mn-cs"/>
              </a:rPr>
              <a:t> of </a:t>
            </a:r>
            <a:r>
              <a:rPr lang="en-US" sz="2400" i="1" dirty="0">
                <a:ln w="0"/>
                <a:solidFill>
                  <a:srgbClr val="0B06D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+mn-cs"/>
              </a:rPr>
              <a:t>gathering</a:t>
            </a:r>
            <a:r>
              <a:rPr lang="en-US" sz="2400" dirty="0">
                <a:ln w="0"/>
                <a:solidFill>
                  <a:schemeClr val="dk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+mn-cs"/>
              </a:rPr>
              <a:t> information for a </a:t>
            </a:r>
            <a:r>
              <a:rPr lang="en-US" sz="2400" i="1" dirty="0">
                <a:ln w="0"/>
                <a:solidFill>
                  <a:srgbClr val="0B06D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+mn-cs"/>
              </a:rPr>
              <a:t>specific purpose</a:t>
            </a:r>
          </a:p>
          <a:p>
            <a:pPr marL="742950" lvl="1" indent="-285750">
              <a:buFont typeface="Wingdings" panose="05000000000000000000" pitchFamily="2" charset="2"/>
              <a:buChar char="Ø"/>
            </a:pPr>
            <a:r>
              <a:rPr lang="en-US" sz="2000" i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+mn-cs"/>
              </a:rPr>
              <a:t>Collecting</a:t>
            </a:r>
            <a:r>
              <a:rPr lang="en-US" sz="2000" dirty="0">
                <a:ln w="0"/>
                <a:solidFill>
                  <a:schemeClr val="dk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+mn-cs"/>
              </a:rPr>
              <a:t>, </a:t>
            </a:r>
            <a:r>
              <a:rPr lang="en-US" sz="2000" i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+mn-cs"/>
              </a:rPr>
              <a:t>quantifying</a:t>
            </a:r>
            <a:r>
              <a:rPr lang="en-US" sz="2000" dirty="0">
                <a:ln w="0"/>
                <a:solidFill>
                  <a:schemeClr val="dk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+mn-cs"/>
              </a:rPr>
              <a:t>, and </a:t>
            </a:r>
            <a:r>
              <a:rPr lang="en-US" sz="2000" i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+mn-cs"/>
              </a:rPr>
              <a:t>evaluating</a:t>
            </a:r>
            <a:r>
              <a:rPr lang="en-US" sz="2000" dirty="0">
                <a:ln w="0"/>
                <a:solidFill>
                  <a:schemeClr val="dk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+mn-cs"/>
              </a:rPr>
              <a:t> precise research insights through standard, validated methods. 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en-US" sz="2400" dirty="0">
              <a:ln w="0"/>
              <a:solidFill>
                <a:schemeClr val="dk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+mn-cs"/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sz="2400" dirty="0">
                <a:ln w="0"/>
                <a:solidFill>
                  <a:schemeClr val="dk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+mn-cs"/>
              </a:rPr>
              <a:t>This </a:t>
            </a:r>
            <a:r>
              <a:rPr lang="en-US" sz="2400" i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+mn-cs"/>
              </a:rPr>
              <a:t>involves</a:t>
            </a:r>
            <a:r>
              <a:rPr lang="en-US" sz="2400" dirty="0">
                <a:ln w="0"/>
                <a:solidFill>
                  <a:schemeClr val="dk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+mn-cs"/>
              </a:rPr>
              <a:t> various methods such as </a:t>
            </a:r>
            <a:r>
              <a:rPr lang="en-US" sz="2400" i="1" dirty="0">
                <a:ln w="0"/>
                <a:solidFill>
                  <a:srgbClr val="0B06D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+mn-cs"/>
              </a:rPr>
              <a:t>surveys</a:t>
            </a:r>
            <a:r>
              <a:rPr lang="en-US" sz="2400" dirty="0">
                <a:ln w="0"/>
                <a:solidFill>
                  <a:schemeClr val="dk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+mn-cs"/>
              </a:rPr>
              <a:t>, </a:t>
            </a:r>
            <a:r>
              <a:rPr lang="en-US" sz="2400" i="1" dirty="0">
                <a:ln w="0"/>
                <a:solidFill>
                  <a:srgbClr val="0B06D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+mn-cs"/>
              </a:rPr>
              <a:t>experiments</a:t>
            </a:r>
            <a:r>
              <a:rPr lang="en-US" sz="2400" dirty="0">
                <a:ln w="0"/>
                <a:solidFill>
                  <a:schemeClr val="dk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+mn-cs"/>
              </a:rPr>
              <a:t>, </a:t>
            </a:r>
            <a:r>
              <a:rPr lang="en-US" sz="2400" i="1" dirty="0">
                <a:ln w="0"/>
                <a:solidFill>
                  <a:srgbClr val="0B06D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+mn-cs"/>
              </a:rPr>
              <a:t>observations</a:t>
            </a:r>
            <a:r>
              <a:rPr lang="en-US" sz="2400" dirty="0">
                <a:ln w="0"/>
                <a:solidFill>
                  <a:schemeClr val="dk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+mn-cs"/>
              </a:rPr>
              <a:t>, or </a:t>
            </a:r>
            <a:r>
              <a:rPr lang="en-US" sz="2400" i="1" dirty="0">
                <a:ln w="0"/>
                <a:solidFill>
                  <a:srgbClr val="0B06D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+mn-cs"/>
              </a:rPr>
              <a:t>existing datasets. 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en-US" sz="2400" dirty="0">
              <a:ln w="0"/>
              <a:solidFill>
                <a:schemeClr val="dk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+mn-cs"/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sz="2400" dirty="0">
                <a:ln w="0"/>
                <a:solidFill>
                  <a:schemeClr val="dk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+mn-cs"/>
              </a:rPr>
              <a:t>The </a:t>
            </a:r>
            <a:r>
              <a:rPr lang="en-US" sz="2400" i="1" dirty="0">
                <a:ln w="0"/>
                <a:solidFill>
                  <a:srgbClr val="FFC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+mn-cs"/>
              </a:rPr>
              <a:t>collected data </a:t>
            </a:r>
            <a:r>
              <a:rPr lang="en-US" sz="2400" i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+mn-cs"/>
              </a:rPr>
              <a:t>serves</a:t>
            </a:r>
            <a:r>
              <a:rPr lang="en-US" sz="2400" dirty="0">
                <a:ln w="0"/>
                <a:solidFill>
                  <a:schemeClr val="dk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+mn-cs"/>
              </a:rPr>
              <a:t> as the foundation for </a:t>
            </a:r>
            <a:r>
              <a:rPr lang="en-US" sz="2400" i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+mn-cs"/>
              </a:rPr>
              <a:t>analysis</a:t>
            </a:r>
            <a:r>
              <a:rPr lang="en-US" sz="2400" dirty="0">
                <a:ln w="0"/>
                <a:solidFill>
                  <a:schemeClr val="dk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+mn-cs"/>
              </a:rPr>
              <a:t> and </a:t>
            </a:r>
            <a:r>
              <a:rPr lang="en-US" sz="2400" i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+mn-cs"/>
              </a:rPr>
              <a:t>drawing </a:t>
            </a:r>
            <a:r>
              <a:rPr lang="en-US" sz="2400" dirty="0">
                <a:ln w="0"/>
                <a:solidFill>
                  <a:schemeClr val="dk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+mn-cs"/>
              </a:rPr>
              <a:t>meaningful conclusions to </a:t>
            </a:r>
            <a:r>
              <a:rPr lang="en-US" sz="2400" i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+mn-cs"/>
              </a:rPr>
              <a:t>contribute</a:t>
            </a:r>
            <a:r>
              <a:rPr lang="en-US" sz="2400" dirty="0">
                <a:ln w="0"/>
                <a:solidFill>
                  <a:schemeClr val="dk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+mn-cs"/>
              </a:rPr>
              <a:t> to the advancement of computer science knowledge and innovation. 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5AFE0D3E-F878-CFF8-BD03-318BB57BA61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644461" y="2331513"/>
            <a:ext cx="2857899" cy="283884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952618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89640" y="1565730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61779" y="462139"/>
            <a:ext cx="75555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3200" b="1" dirty="0">
                <a:solidFill>
                  <a:prstClr val="white"/>
                </a:solidFill>
                <a:latin typeface="Agency FB" panose="020B0503020202020204" pitchFamily="34" charset="0"/>
              </a:rPr>
              <a:t>Data Collection Terms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solidFill>
                  <a:prstClr val="white"/>
                </a:solidFill>
                <a:latin typeface="Calibri" panose="020F0502020204030204"/>
              </a:rPr>
              <a:t>www.midocean.ae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07467" y="1082349"/>
            <a:ext cx="6574607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pic>
        <p:nvPicPr>
          <p:cNvPr id="2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2577" y="671516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58038A5-ECB6-A433-80FE-2D06918D830E}"/>
              </a:ext>
            </a:extLst>
          </p:cNvPr>
          <p:cNvSpPr txBox="1"/>
          <p:nvPr/>
        </p:nvSpPr>
        <p:spPr>
          <a:xfrm>
            <a:off x="838200" y="1646884"/>
            <a:ext cx="10126308" cy="30469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742950" lvl="1" indent="-285750">
              <a:buFont typeface="Wingdings" panose="05000000000000000000" pitchFamily="2" charset="2"/>
              <a:buChar char="Ø"/>
            </a:pPr>
            <a:r>
              <a:rPr lang="en-US" sz="2400" i="1" dirty="0">
                <a:ln w="0"/>
                <a:solidFill>
                  <a:srgbClr val="7030A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+mn-cs"/>
              </a:rPr>
              <a:t>Data Collection Strategies</a:t>
            </a:r>
            <a:r>
              <a:rPr lang="en-US" sz="2400" dirty="0">
                <a:ln w="0"/>
                <a:solidFill>
                  <a:schemeClr val="dk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+mn-cs"/>
              </a:rPr>
              <a:t>:</a:t>
            </a:r>
          </a:p>
          <a:p>
            <a:pPr lvl="1"/>
            <a:r>
              <a:rPr lang="en-US" sz="2400" dirty="0">
                <a:ln w="0"/>
                <a:solidFill>
                  <a:schemeClr val="dk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+mn-cs"/>
              </a:rPr>
              <a:t> </a:t>
            </a:r>
            <a:r>
              <a:rPr lang="en-US" sz="2400" b="0" i="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There is no one ideal strategy; the choice depends on</a:t>
            </a:r>
          </a:p>
          <a:p>
            <a:pPr lvl="1"/>
            <a:br>
              <a:rPr lang="en-US" sz="2400" dirty="0">
                <a:solidFill>
                  <a:srgbClr val="25252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400" b="0" i="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1. What you </a:t>
            </a:r>
            <a:r>
              <a:rPr lang="en-US" sz="2400" b="0" i="0" dirty="0">
                <a:solidFill>
                  <a:srgbClr val="E36B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should </a:t>
            </a:r>
            <a:r>
              <a:rPr lang="en-US" sz="2400" b="0" i="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know: </a:t>
            </a:r>
            <a:r>
              <a:rPr lang="en-US" sz="2400" b="0" i="0" dirty="0">
                <a:solidFill>
                  <a:srgbClr val="E36B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narratives </a:t>
            </a:r>
            <a:r>
              <a:rPr lang="en-US" sz="2400" b="0" i="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or numbers 2. Where the environment, files, </a:t>
            </a:r>
            <a:r>
              <a:rPr lang="en-US" sz="2400" b="0" i="0" dirty="0">
                <a:solidFill>
                  <a:srgbClr val="E36B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and </a:t>
            </a:r>
            <a:r>
              <a:rPr lang="en-US" sz="2400" b="0" i="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people </a:t>
            </a:r>
            <a:r>
              <a:rPr lang="en-US" sz="2400" b="0" i="0" dirty="0">
                <a:solidFill>
                  <a:srgbClr val="E36B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contain </a:t>
            </a:r>
            <a:r>
              <a:rPr lang="en-US" sz="2400" b="0" i="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the data 3. </a:t>
            </a:r>
            <a:r>
              <a:rPr lang="en-US" sz="2400" b="0" i="0" dirty="0">
                <a:solidFill>
                  <a:srgbClr val="5000B9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Time and resources </a:t>
            </a:r>
            <a:r>
              <a:rPr lang="en-US" sz="2400" b="0" i="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available 4. </a:t>
            </a:r>
            <a:r>
              <a:rPr lang="en-US" sz="2400" b="0" i="0" dirty="0">
                <a:solidFill>
                  <a:srgbClr val="E36B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Difficulty </a:t>
            </a:r>
            <a:r>
              <a:rPr lang="en-US" sz="2400" b="0" i="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of the </a:t>
            </a:r>
            <a:r>
              <a:rPr lang="en-US" sz="2400" b="0" i="0" dirty="0">
                <a:solidFill>
                  <a:srgbClr val="E36B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information </a:t>
            </a:r>
            <a:r>
              <a:rPr lang="en-US" sz="2400" b="0" i="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to be </a:t>
            </a:r>
            <a:r>
              <a:rPr lang="en-US" sz="2400" b="0" i="0" dirty="0">
                <a:solidFill>
                  <a:srgbClr val="E36B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gathered</a:t>
            </a:r>
            <a:r>
              <a:rPr lang="en-US" sz="2400" b="0" i="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lvl="1"/>
            <a:r>
              <a:rPr lang="en-US" sz="2400" b="0" i="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5. </a:t>
            </a:r>
            <a:r>
              <a:rPr lang="en-US" sz="2400" b="0" i="0" dirty="0">
                <a:solidFill>
                  <a:srgbClr val="E36B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How often </a:t>
            </a:r>
            <a:r>
              <a:rPr lang="en-US" sz="2400" b="0" i="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data </a:t>
            </a:r>
            <a:r>
              <a:rPr lang="en-US" sz="2400" b="0" i="0" dirty="0">
                <a:solidFill>
                  <a:srgbClr val="E36B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is collected</a:t>
            </a:r>
            <a:r>
              <a:rPr lang="en-US" sz="2400" b="0" i="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? 	   </a:t>
            </a:r>
            <a:endParaRPr lang="en-US" sz="1000" dirty="0">
              <a:ln w="0"/>
              <a:solidFill>
                <a:schemeClr val="dk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878317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89640" y="1565729"/>
            <a:ext cx="10812720" cy="448235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61779" y="462139"/>
            <a:ext cx="75555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3200" b="1" dirty="0">
                <a:solidFill>
                  <a:prstClr val="white"/>
                </a:solidFill>
                <a:latin typeface="Agency FB" panose="020B0503020202020204" pitchFamily="34" charset="0"/>
              </a:rPr>
              <a:t>Data Collection Terms(cont.)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solidFill>
                  <a:prstClr val="white"/>
                </a:solidFill>
                <a:latin typeface="Calibri" panose="020F0502020204030204"/>
              </a:rPr>
              <a:t>www.midocean.ae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07467" y="1082349"/>
            <a:ext cx="6574607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pic>
        <p:nvPicPr>
          <p:cNvPr id="2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2577" y="671516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58038A5-ECB6-A433-80FE-2D06918D830E}"/>
              </a:ext>
            </a:extLst>
          </p:cNvPr>
          <p:cNvSpPr txBox="1"/>
          <p:nvPr/>
        </p:nvSpPr>
        <p:spPr>
          <a:xfrm>
            <a:off x="838200" y="1646884"/>
            <a:ext cx="10126308" cy="40934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sz="2400" i="1" dirty="0">
                <a:ln w="0"/>
                <a:solidFill>
                  <a:srgbClr val="7030A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+mn-cs"/>
              </a:rPr>
              <a:t>Data sources:</a:t>
            </a:r>
          </a:p>
          <a:p>
            <a:pPr marL="800100" lvl="1" indent="-342900">
              <a:buFont typeface="Wingdings" panose="05000000000000000000" pitchFamily="2" charset="2"/>
              <a:buChar char="q"/>
            </a:pPr>
            <a:r>
              <a:rPr lang="en-US" sz="2000" dirty="0">
                <a:ln w="0"/>
                <a:solidFill>
                  <a:schemeClr val="dk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+mn-cs"/>
              </a:rPr>
              <a:t>A data source is a location where information is gathered.</a:t>
            </a:r>
          </a:p>
          <a:p>
            <a:pPr marL="800100" lvl="1" indent="-342900">
              <a:buFont typeface="Wingdings" panose="05000000000000000000" pitchFamily="2" charset="2"/>
              <a:buChar char="q"/>
            </a:pPr>
            <a:r>
              <a:rPr lang="en-US" sz="2000" dirty="0">
                <a:ln w="0"/>
                <a:solidFill>
                  <a:schemeClr val="dk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+mn-cs"/>
              </a:rPr>
              <a:t>Include academic journals, conference proceedings, and online databases.</a:t>
            </a:r>
          </a:p>
          <a:p>
            <a:pPr marL="800100" lvl="1" indent="-342900">
              <a:buFont typeface="Wingdings" panose="05000000000000000000" pitchFamily="2" charset="2"/>
              <a:buChar char="q"/>
            </a:pPr>
            <a:r>
              <a:rPr lang="en-US" sz="2000" dirty="0">
                <a:ln w="0"/>
                <a:solidFill>
                  <a:schemeClr val="dk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+mn-cs"/>
              </a:rPr>
              <a:t>Provide researchers with valuable information and insights into various topics such as algorithms, artificial intelligence, data mining,  software engineering.</a:t>
            </a:r>
          </a:p>
          <a:p>
            <a:pPr marL="800100" lvl="1" indent="-342900">
              <a:buFont typeface="Wingdings" panose="05000000000000000000" pitchFamily="2" charset="2"/>
              <a:buChar char="q"/>
            </a:pPr>
            <a:endParaRPr lang="en-US" sz="1200" dirty="0">
              <a:ln w="0"/>
              <a:solidFill>
                <a:schemeClr val="dk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+mn-cs"/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sz="2400" i="1" dirty="0">
                <a:ln w="0"/>
                <a:solidFill>
                  <a:srgbClr val="7030A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+mn-cs"/>
              </a:rPr>
              <a:t>Data sources </a:t>
            </a:r>
            <a:r>
              <a:rPr lang="en-US" sz="2400" i="1" dirty="0">
                <a:ln w="0"/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+mn-cs"/>
              </a:rPr>
              <a:t>divided</a:t>
            </a:r>
            <a:r>
              <a:rPr lang="en-US" sz="2400" i="1" dirty="0">
                <a:ln w="0"/>
                <a:solidFill>
                  <a:srgbClr val="7030A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+mn-cs"/>
              </a:rPr>
              <a:t> </a:t>
            </a:r>
            <a:r>
              <a:rPr lang="en-US" sz="2400" dirty="0">
                <a:ln w="0"/>
                <a:solidFill>
                  <a:schemeClr val="dk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+mn-cs"/>
              </a:rPr>
              <a:t>into two groups based on</a:t>
            </a:r>
            <a:r>
              <a:rPr lang="en-US" sz="2400" i="1" dirty="0">
                <a:ln w="0"/>
                <a:solidFill>
                  <a:srgbClr val="7030A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+mn-cs"/>
              </a:rPr>
              <a:t> </a:t>
            </a:r>
            <a:r>
              <a:rPr lang="en-US" sz="2400" i="1" dirty="0">
                <a:ln w="0"/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+mn-cs"/>
              </a:rPr>
              <a:t>technology</a:t>
            </a:r>
            <a:r>
              <a:rPr lang="en-US" sz="2400" i="1" dirty="0">
                <a:ln w="0"/>
                <a:solidFill>
                  <a:srgbClr val="7030A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+mn-cs"/>
              </a:rPr>
              <a:t>: </a:t>
            </a:r>
          </a:p>
          <a:p>
            <a:pPr marL="742950" lvl="1" indent="-285750">
              <a:buFont typeface="Wingdings" panose="05000000000000000000" pitchFamily="2" charset="2"/>
              <a:buChar char="Ø"/>
            </a:pPr>
            <a:r>
              <a:rPr lang="en-US" sz="2400" dirty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+mn-cs"/>
              </a:rPr>
              <a:t>Machine data sources. </a:t>
            </a:r>
          </a:p>
          <a:p>
            <a:pPr marL="742950" lvl="1" indent="-285750">
              <a:buFont typeface="Wingdings" panose="05000000000000000000" pitchFamily="2" charset="2"/>
              <a:buChar char="Ø"/>
            </a:pPr>
            <a:r>
              <a:rPr lang="en-US" sz="2400" dirty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+mn-cs"/>
              </a:rPr>
              <a:t> File data sources.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sz="2400" i="1" dirty="0">
                <a:ln w="0"/>
                <a:solidFill>
                  <a:srgbClr val="7030A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+mn-cs"/>
              </a:rPr>
              <a:t>Data sources </a:t>
            </a:r>
            <a:r>
              <a:rPr lang="en-US" sz="2400" i="1" dirty="0">
                <a:ln w="0"/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+mn-cs"/>
              </a:rPr>
              <a:t>classified</a:t>
            </a:r>
            <a:r>
              <a:rPr lang="en-US" sz="2000" dirty="0">
                <a:ln w="0"/>
                <a:solidFill>
                  <a:schemeClr val="dk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+mn-cs"/>
              </a:rPr>
              <a:t> </a:t>
            </a:r>
            <a:r>
              <a:rPr lang="en-US" sz="2400" dirty="0">
                <a:ln w="0"/>
                <a:solidFill>
                  <a:schemeClr val="dk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+mn-cs"/>
              </a:rPr>
              <a:t>into two types: </a:t>
            </a:r>
            <a:endParaRPr lang="en-US" sz="2000" dirty="0">
              <a:ln w="0"/>
              <a:solidFill>
                <a:schemeClr val="dk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+mn-cs"/>
            </a:endParaRPr>
          </a:p>
          <a:p>
            <a:pPr marL="742950" lvl="1" indent="-285750">
              <a:buFont typeface="Wingdings" panose="05000000000000000000" pitchFamily="2" charset="2"/>
              <a:buChar char="Ø"/>
            </a:pPr>
            <a:r>
              <a:rPr lang="en-US" sz="2400" dirty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+mn-cs"/>
              </a:rPr>
              <a:t>Primary data</a:t>
            </a:r>
            <a:r>
              <a:rPr lang="en-US" sz="2000" dirty="0">
                <a:ln w="0"/>
                <a:solidFill>
                  <a:schemeClr val="dk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+mn-cs"/>
              </a:rPr>
              <a:t>.</a:t>
            </a:r>
          </a:p>
          <a:p>
            <a:pPr marL="742950" lvl="1" indent="-285750">
              <a:buFont typeface="Wingdings" panose="05000000000000000000" pitchFamily="2" charset="2"/>
              <a:buChar char="Ø"/>
            </a:pPr>
            <a:r>
              <a:rPr lang="en-US" sz="2400" dirty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+mn-cs"/>
              </a:rPr>
              <a:t>Secondary data</a:t>
            </a:r>
            <a:r>
              <a:rPr lang="en-US" sz="2000" dirty="0">
                <a:ln w="0"/>
                <a:solidFill>
                  <a:schemeClr val="dk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+mn-cs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8131228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89640" y="1565730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61779" y="462139"/>
            <a:ext cx="75555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3200" b="1" dirty="0">
                <a:solidFill>
                  <a:prstClr val="white"/>
                </a:solidFill>
                <a:latin typeface="Agency FB" panose="020B0503020202020204" pitchFamily="34" charset="0"/>
              </a:rPr>
              <a:t>Data Collection Terms(cont.)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solidFill>
                  <a:prstClr val="white"/>
                </a:solidFill>
                <a:latin typeface="Calibri" panose="020F0502020204030204"/>
              </a:rPr>
              <a:t>www.midocean.ae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07467" y="1082349"/>
            <a:ext cx="6574607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pic>
        <p:nvPicPr>
          <p:cNvPr id="2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2577" y="671516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58038A5-ECB6-A433-80FE-2D06918D830E}"/>
              </a:ext>
            </a:extLst>
          </p:cNvPr>
          <p:cNvSpPr txBox="1"/>
          <p:nvPr/>
        </p:nvSpPr>
        <p:spPr>
          <a:xfrm>
            <a:off x="838200" y="1646884"/>
            <a:ext cx="10515600" cy="437042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sz="2400" i="1" dirty="0">
                <a:ln w="0"/>
                <a:solidFill>
                  <a:srgbClr val="7030A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+mn-cs"/>
              </a:rPr>
              <a:t>Data Collection Methods:</a:t>
            </a:r>
          </a:p>
          <a:p>
            <a:pPr marL="800100" lvl="1" indent="-342900">
              <a:buFont typeface="Wingdings" panose="05000000000000000000" pitchFamily="2" charset="2"/>
              <a:buChar char="q"/>
            </a:pPr>
            <a:r>
              <a:rPr lang="en-US" sz="2000" dirty="0">
                <a:ln w="0"/>
                <a:solidFill>
                  <a:schemeClr val="dk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+mn-cs"/>
              </a:rPr>
              <a:t>Techniques and procedures used to gather information for research purposes.</a:t>
            </a:r>
          </a:p>
          <a:p>
            <a:pPr marL="800100" lvl="1" indent="-342900">
              <a:buFont typeface="Wingdings" panose="05000000000000000000" pitchFamily="2" charset="2"/>
              <a:buChar char="q"/>
            </a:pPr>
            <a:r>
              <a:rPr lang="en-US" sz="2000" dirty="0">
                <a:ln w="0"/>
                <a:solidFill>
                  <a:schemeClr val="dk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+mn-cs"/>
              </a:rPr>
              <a:t>Involve either quantitative or qualitative approaches to data gathering.</a:t>
            </a:r>
          </a:p>
          <a:p>
            <a:pPr marL="800100" lvl="1" indent="-342900">
              <a:buFont typeface="Wingdings" panose="05000000000000000000" pitchFamily="2" charset="2"/>
              <a:buChar char="q"/>
            </a:pPr>
            <a:endParaRPr lang="en-US" sz="1200" dirty="0">
              <a:ln w="0"/>
              <a:solidFill>
                <a:schemeClr val="dk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+mn-cs"/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sz="2400" i="1" dirty="0">
                <a:ln w="0"/>
                <a:solidFill>
                  <a:srgbClr val="7030A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+mn-cs"/>
              </a:rPr>
              <a:t>Data Collection Methods </a:t>
            </a:r>
            <a:r>
              <a:rPr lang="en-US" sz="2400" i="1" dirty="0">
                <a:ln w="0"/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+mn-cs"/>
              </a:rPr>
              <a:t>categorized</a:t>
            </a:r>
            <a:r>
              <a:rPr lang="en-US" sz="2000" dirty="0">
                <a:ln w="0"/>
                <a:solidFill>
                  <a:schemeClr val="dk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+mn-cs"/>
              </a:rPr>
              <a:t> into two : </a:t>
            </a:r>
          </a:p>
          <a:p>
            <a:pPr marL="800100" lvl="1" indent="-342900">
              <a:buFont typeface="Wingdings" panose="05000000000000000000" pitchFamily="2" charset="2"/>
              <a:buChar char="ü"/>
            </a:pPr>
            <a:r>
              <a:rPr lang="en-US" sz="2000" dirty="0">
                <a:ln w="0"/>
                <a:solidFill>
                  <a:srgbClr val="0B06D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+mn-cs"/>
              </a:rPr>
              <a:t>Primary Data Collection Methods divided into two categories: </a:t>
            </a:r>
          </a:p>
          <a:p>
            <a:pPr marL="1257300" lvl="2" indent="-342900">
              <a:buFont typeface="Wingdings" panose="05000000000000000000" pitchFamily="2" charset="2"/>
              <a:buChar char="q"/>
            </a:pPr>
            <a:r>
              <a:rPr lang="en-US" sz="2000" dirty="0">
                <a:ln w="0"/>
                <a:solidFill>
                  <a:schemeClr val="accent6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+mn-cs"/>
              </a:rPr>
              <a:t>Quantitative methods </a:t>
            </a:r>
          </a:p>
          <a:p>
            <a:pPr marL="1257300" lvl="2" indent="-342900">
              <a:buFont typeface="Wingdings" panose="05000000000000000000" pitchFamily="2" charset="2"/>
              <a:buChar char="q"/>
            </a:pPr>
            <a:r>
              <a:rPr lang="en-US" sz="2000" dirty="0">
                <a:ln w="0"/>
                <a:solidFill>
                  <a:schemeClr val="accent6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+mn-cs"/>
              </a:rPr>
              <a:t>Qualitative methods.</a:t>
            </a:r>
          </a:p>
          <a:p>
            <a:pPr marL="1257300" lvl="2" indent="-342900">
              <a:buFont typeface="Wingdings" panose="05000000000000000000" pitchFamily="2" charset="2"/>
              <a:buChar char="q"/>
            </a:pPr>
            <a:endParaRPr lang="en-US" sz="1400" dirty="0">
              <a:ln w="0"/>
              <a:solidFill>
                <a:schemeClr val="accent6">
                  <a:lumMod val="5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+mn-cs"/>
            </a:endParaRPr>
          </a:p>
          <a:p>
            <a:pPr marL="800100" lvl="1" indent="-342900">
              <a:buFont typeface="Wingdings" panose="05000000000000000000" pitchFamily="2" charset="2"/>
              <a:buChar char="ü"/>
            </a:pPr>
            <a:r>
              <a:rPr lang="en-US" sz="2000" dirty="0">
                <a:ln w="0"/>
                <a:solidFill>
                  <a:schemeClr val="dk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+mn-cs"/>
              </a:rPr>
              <a:t> </a:t>
            </a:r>
            <a:r>
              <a:rPr lang="en-US" sz="2000" dirty="0">
                <a:ln w="0"/>
                <a:solidFill>
                  <a:srgbClr val="0B06D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+mn-cs"/>
              </a:rPr>
              <a:t>Secondary Data Collection Methods </a:t>
            </a:r>
            <a:r>
              <a:rPr lang="en-US" sz="2000" dirty="0">
                <a:ln w="0"/>
                <a:solidFill>
                  <a:schemeClr val="dk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+mn-cs"/>
              </a:rPr>
              <a:t>include data collected from previous experiments or studies conducted:</a:t>
            </a:r>
          </a:p>
          <a:p>
            <a:pPr marL="1257300" lvl="2" indent="-342900">
              <a:buFont typeface="Wingdings" panose="05000000000000000000" pitchFamily="2" charset="2"/>
              <a:buChar char="q"/>
            </a:pPr>
            <a:r>
              <a:rPr lang="en-US" sz="2000" dirty="0">
                <a:ln w="0"/>
                <a:solidFill>
                  <a:schemeClr val="accent6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+mn-cs"/>
              </a:rPr>
              <a:t>Internal data sources.</a:t>
            </a:r>
          </a:p>
          <a:p>
            <a:pPr marL="1257300" lvl="2" indent="-342900">
              <a:buFont typeface="Wingdings" panose="05000000000000000000" pitchFamily="2" charset="2"/>
              <a:buChar char="q"/>
            </a:pPr>
            <a:r>
              <a:rPr lang="en-US" sz="2000" dirty="0">
                <a:ln w="0"/>
                <a:solidFill>
                  <a:schemeClr val="accent6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+mn-cs"/>
              </a:rPr>
              <a:t>External data sources.</a:t>
            </a:r>
          </a:p>
          <a:p>
            <a:endParaRPr lang="en-US" sz="2400" i="1" dirty="0">
              <a:ln w="0"/>
              <a:solidFill>
                <a:srgbClr val="7030A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324702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89640" y="1565730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61779" y="462139"/>
            <a:ext cx="75555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3200" b="1" dirty="0">
                <a:solidFill>
                  <a:prstClr val="white"/>
                </a:solidFill>
                <a:latin typeface="Agency FB" panose="020B0503020202020204" pitchFamily="34" charset="0"/>
              </a:rPr>
              <a:t>Primary Data vs Secondary Data  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solidFill>
                  <a:prstClr val="white"/>
                </a:solidFill>
                <a:latin typeface="Calibri" panose="020F0502020204030204"/>
              </a:rPr>
              <a:t>www.midocean.ae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07467" y="1082349"/>
            <a:ext cx="6574607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pic>
        <p:nvPicPr>
          <p:cNvPr id="2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2577" y="671516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58038A5-ECB6-A433-80FE-2D06918D830E}"/>
              </a:ext>
            </a:extLst>
          </p:cNvPr>
          <p:cNvSpPr txBox="1"/>
          <p:nvPr/>
        </p:nvSpPr>
        <p:spPr>
          <a:xfrm>
            <a:off x="838200" y="1646884"/>
            <a:ext cx="10515600" cy="38010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sz="2400" i="1" dirty="0">
                <a:ln w="0"/>
                <a:solidFill>
                  <a:srgbClr val="7030A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+mn-cs"/>
              </a:rPr>
              <a:t>Primary data </a:t>
            </a:r>
            <a:r>
              <a:rPr lang="en-US" sz="2400" i="1" dirty="0">
                <a:ln w="0"/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+mn-cs"/>
              </a:rPr>
              <a:t>refers</a:t>
            </a:r>
            <a:r>
              <a:rPr lang="en-US" sz="2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+mn-cs"/>
              </a:rPr>
              <a:t> to the original data that is collected firsthand by the researcher for a specific research project. 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en-US" sz="7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+mn-cs"/>
            </a:endParaRPr>
          </a:p>
          <a:p>
            <a:pPr marL="742950" lvl="1" indent="-285750">
              <a:buFont typeface="Wingdings" panose="05000000000000000000" pitchFamily="2" charset="2"/>
              <a:buChar char="Ø"/>
            </a:pPr>
            <a:r>
              <a:rPr lang="en-US" sz="20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+mn-cs"/>
              </a:rPr>
              <a:t>In computer science research, primary data can be obtained through various methods such as surveys, experiments, observations, or interviews. </a:t>
            </a:r>
          </a:p>
          <a:p>
            <a:pPr marL="742950" lvl="1" indent="-285750">
              <a:buFont typeface="Wingdings" panose="05000000000000000000" pitchFamily="2" charset="2"/>
              <a:buChar char="Ø"/>
            </a:pPr>
            <a:r>
              <a:rPr lang="en-US" sz="20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+mn-cs"/>
              </a:rPr>
              <a:t>Allows researchers to have control over the data collection process and ensures that the data is specific to their research needs.</a:t>
            </a:r>
          </a:p>
          <a:p>
            <a:pPr marL="742950" lvl="1" indent="-285750">
              <a:buFont typeface="Wingdings" panose="05000000000000000000" pitchFamily="2" charset="2"/>
              <a:buChar char="Ø"/>
            </a:pPr>
            <a:endParaRPr lang="en-US" sz="11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+mn-cs"/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sz="2400" i="1" dirty="0">
                <a:ln w="0"/>
                <a:solidFill>
                  <a:srgbClr val="7030A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+mn-cs"/>
              </a:rPr>
              <a:t>Secondary data </a:t>
            </a:r>
            <a:r>
              <a:rPr lang="en-US" sz="2400" i="1" dirty="0">
                <a:ln w="0"/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+mn-cs"/>
              </a:rPr>
              <a:t>refers</a:t>
            </a:r>
            <a:r>
              <a:rPr lang="en-US" sz="2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+mn-cs"/>
              </a:rPr>
              <a:t> to existing data that has been collected by someone else for a different purpose but can be utilized by researchers for their own studies. 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en-US" sz="7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+mn-cs"/>
            </a:endParaRPr>
          </a:p>
          <a:p>
            <a:pPr marL="742950" lvl="1" indent="-285750">
              <a:buFont typeface="Wingdings" panose="05000000000000000000" pitchFamily="2" charset="2"/>
              <a:buChar char="Ø"/>
            </a:pPr>
            <a:r>
              <a:rPr lang="en-US" sz="20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+mn-cs"/>
              </a:rPr>
              <a:t>Include sources like books, articles, databases, or previous research studies. </a:t>
            </a:r>
          </a:p>
          <a:p>
            <a:pPr marL="742950" lvl="1" indent="-285750">
              <a:buFont typeface="Wingdings" panose="05000000000000000000" pitchFamily="2" charset="2"/>
              <a:buChar char="Ø"/>
            </a:pPr>
            <a:r>
              <a:rPr lang="en-US" sz="20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+mn-cs"/>
              </a:rPr>
              <a:t>Readily available and can save time and resources.</a:t>
            </a:r>
          </a:p>
        </p:txBody>
      </p:sp>
    </p:spTree>
    <p:extLst>
      <p:ext uri="{BB962C8B-B14F-4D97-AF65-F5344CB8AC3E}">
        <p14:creationId xmlns:p14="http://schemas.microsoft.com/office/powerpoint/2010/main" val="42876253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89640" y="1565730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61779" y="462139"/>
            <a:ext cx="75555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3200" b="1" dirty="0">
                <a:solidFill>
                  <a:prstClr val="white"/>
                </a:solidFill>
                <a:latin typeface="Agency FB" panose="020B0503020202020204" pitchFamily="34" charset="0"/>
              </a:rPr>
              <a:t>Primary Data Collection 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solidFill>
                  <a:prstClr val="white"/>
                </a:solidFill>
                <a:latin typeface="Calibri" panose="020F0502020204030204"/>
              </a:rPr>
              <a:t>www.midocean.ae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07467" y="1082349"/>
            <a:ext cx="6574607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pic>
        <p:nvPicPr>
          <p:cNvPr id="2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2577" y="671516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58038A5-ECB6-A433-80FE-2D06918D830E}"/>
              </a:ext>
            </a:extLst>
          </p:cNvPr>
          <p:cNvSpPr txBox="1"/>
          <p:nvPr/>
        </p:nvSpPr>
        <p:spPr>
          <a:xfrm>
            <a:off x="6684207" y="4214073"/>
            <a:ext cx="5196618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000" i="1" dirty="0">
                <a:ln w="0"/>
                <a:solidFill>
                  <a:srgbClr val="7030A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+mn-cs"/>
              </a:rPr>
              <a:t>Qualitative methods </a:t>
            </a:r>
            <a:r>
              <a:rPr lang="en-US" sz="20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+mn-cs"/>
              </a:rPr>
              <a:t>focus on gathering non-numerical data, such as interviews or observations, to gain in-depth insights and understand complex phenomena. 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9CAF95A6-D17A-B4BD-3510-18873C95874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07467" y="1769240"/>
            <a:ext cx="6030167" cy="232442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D4B39096-3E8D-B61F-7248-7D9C21B2ECBE}"/>
              </a:ext>
            </a:extLst>
          </p:cNvPr>
          <p:cNvSpPr txBox="1"/>
          <p:nvPr/>
        </p:nvSpPr>
        <p:spPr>
          <a:xfrm>
            <a:off x="820674" y="4319231"/>
            <a:ext cx="5508819" cy="126188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i="1" dirty="0">
                <a:ln w="0"/>
                <a:solidFill>
                  <a:srgbClr val="7030A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+mn-cs"/>
              </a:rPr>
              <a:t> </a:t>
            </a:r>
            <a:r>
              <a:rPr lang="en-US" sz="2000" i="1" dirty="0">
                <a:ln w="0"/>
                <a:solidFill>
                  <a:srgbClr val="7030A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+mn-cs"/>
              </a:rPr>
              <a:t>Quantitative methods </a:t>
            </a:r>
            <a:r>
              <a:rPr lang="en-US" sz="20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+mn-cs"/>
              </a:rPr>
              <a:t>involve the collection and analysis of numerical data, often through surveys or experiments, to measure and quantify variables.</a:t>
            </a:r>
          </a:p>
          <a:p>
            <a:endParaRPr lang="en-US" sz="12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167412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89640" y="1565730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61779" y="462139"/>
            <a:ext cx="75555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3200" b="1" dirty="0">
                <a:solidFill>
                  <a:prstClr val="white"/>
                </a:solidFill>
                <a:latin typeface="Agency FB" panose="020B0503020202020204" pitchFamily="34" charset="0"/>
              </a:rPr>
              <a:t>Quantitative Data Collection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solidFill>
                  <a:prstClr val="white"/>
                </a:solidFill>
                <a:latin typeface="Calibri" panose="020F0502020204030204"/>
              </a:rPr>
              <a:t>www.midocean.ae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07467" y="1082349"/>
            <a:ext cx="6574607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pic>
        <p:nvPicPr>
          <p:cNvPr id="2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2577" y="671516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5" name="Diagram 4">
            <a:extLst>
              <a:ext uri="{FF2B5EF4-FFF2-40B4-BE49-F238E27FC236}">
                <a16:creationId xmlns:a16="http://schemas.microsoft.com/office/drawing/2014/main" id="{88FD068D-0ECC-A154-D5DC-CD836355EB3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851789981"/>
              </p:ext>
            </p:extLst>
          </p:nvPr>
        </p:nvGraphicFramePr>
        <p:xfrm>
          <a:off x="1219200" y="1677468"/>
          <a:ext cx="10363200" cy="425867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31833353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89640" y="1565730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61779" y="462139"/>
            <a:ext cx="75555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3200" b="1" dirty="0">
                <a:solidFill>
                  <a:prstClr val="white"/>
                </a:solidFill>
                <a:latin typeface="Agency FB" panose="020B0503020202020204" pitchFamily="34" charset="0"/>
              </a:rPr>
              <a:t>Qualitative Data Collection 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solidFill>
                  <a:prstClr val="white"/>
                </a:solidFill>
                <a:latin typeface="Calibri" panose="020F0502020204030204"/>
              </a:rPr>
              <a:t>www.midocean.ae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07467" y="1082349"/>
            <a:ext cx="6574607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pic>
        <p:nvPicPr>
          <p:cNvPr id="2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2577" y="671516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67CDFB29-3BB7-D8E5-CDDC-4063898B43F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62955" y="1705930"/>
            <a:ext cx="10063630" cy="41687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58951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61779" y="462139"/>
            <a:ext cx="75555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3200" b="1" dirty="0">
                <a:solidFill>
                  <a:prstClr val="white"/>
                </a:solidFill>
                <a:latin typeface="Agency FB" panose="020B0503020202020204" pitchFamily="34" charset="0"/>
              </a:rPr>
              <a:t>Secondary Data Collection 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solidFill>
                  <a:prstClr val="white"/>
                </a:solidFill>
                <a:latin typeface="Calibri" panose="020F0502020204030204"/>
              </a:rPr>
              <a:t>www.midocean.ae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07467" y="1082349"/>
            <a:ext cx="6574607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pic>
        <p:nvPicPr>
          <p:cNvPr id="2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2577" y="671516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" name="Rectangle 30">
            <a:extLst>
              <a:ext uri="{FF2B5EF4-FFF2-40B4-BE49-F238E27FC236}">
                <a16:creationId xmlns:a16="http://schemas.microsoft.com/office/drawing/2014/main" id="{CE30D538-6688-53F4-3E89-B9F659BC30F2}"/>
              </a:ext>
            </a:extLst>
          </p:cNvPr>
          <p:cNvSpPr/>
          <p:nvPr/>
        </p:nvSpPr>
        <p:spPr>
          <a:xfrm>
            <a:off x="6747943" y="3910542"/>
            <a:ext cx="643457" cy="737658"/>
          </a:xfrm>
          <a:prstGeom prst="rect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CD8D7CB7-133A-F8AD-EA19-871546DE000B}"/>
              </a:ext>
            </a:extLst>
          </p:cNvPr>
          <p:cNvSpPr/>
          <p:nvPr/>
        </p:nvSpPr>
        <p:spPr>
          <a:xfrm>
            <a:off x="7239001" y="4824942"/>
            <a:ext cx="762000" cy="737658"/>
          </a:xfrm>
          <a:prstGeom prst="rect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51445470-807E-6ED6-FC78-FC91390F376B}"/>
              </a:ext>
            </a:extLst>
          </p:cNvPr>
          <p:cNvSpPr/>
          <p:nvPr/>
        </p:nvSpPr>
        <p:spPr>
          <a:xfrm>
            <a:off x="4343400" y="3150702"/>
            <a:ext cx="744664" cy="887898"/>
          </a:xfrm>
          <a:prstGeom prst="rect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D1EFFC36-3901-F2A4-FFE7-57B59513A172}"/>
              </a:ext>
            </a:extLst>
          </p:cNvPr>
          <p:cNvSpPr/>
          <p:nvPr/>
        </p:nvSpPr>
        <p:spPr>
          <a:xfrm>
            <a:off x="4343400" y="4520141"/>
            <a:ext cx="918244" cy="840737"/>
          </a:xfrm>
          <a:prstGeom prst="rect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C881219E-701F-F451-1405-B00BDC0618E8}"/>
              </a:ext>
            </a:extLst>
          </p:cNvPr>
          <p:cNvSpPr/>
          <p:nvPr/>
        </p:nvSpPr>
        <p:spPr>
          <a:xfrm>
            <a:off x="1371600" y="4901142"/>
            <a:ext cx="918244" cy="737657"/>
          </a:xfrm>
          <a:prstGeom prst="rect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A diagram of a diagram&#10;&#10;Description automatically generated">
            <a:extLst>
              <a:ext uri="{FF2B5EF4-FFF2-40B4-BE49-F238E27FC236}">
                <a16:creationId xmlns:a16="http://schemas.microsoft.com/office/drawing/2014/main" id="{CDAB12DE-3144-5768-2C10-17792AF6417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1745" y="1630625"/>
            <a:ext cx="10306050" cy="4105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82589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61779" y="462139"/>
            <a:ext cx="75555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3200" b="1" dirty="0">
                <a:solidFill>
                  <a:prstClr val="white"/>
                </a:solidFill>
                <a:latin typeface="Agency FB" panose="020B0503020202020204" pitchFamily="34" charset="0"/>
              </a:rPr>
              <a:t>Rules for Collecting Data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solidFill>
                  <a:prstClr val="white"/>
                </a:solidFill>
                <a:latin typeface="Calibri" panose="020F0502020204030204"/>
              </a:rPr>
              <a:t>www.midocean.ae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07467" y="1082349"/>
            <a:ext cx="6574607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pic>
        <p:nvPicPr>
          <p:cNvPr id="2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2577" y="671516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" name="Rectangle 30">
            <a:extLst>
              <a:ext uri="{FF2B5EF4-FFF2-40B4-BE49-F238E27FC236}">
                <a16:creationId xmlns:a16="http://schemas.microsoft.com/office/drawing/2014/main" id="{CE30D538-6688-53F4-3E89-B9F659BC30F2}"/>
              </a:ext>
            </a:extLst>
          </p:cNvPr>
          <p:cNvSpPr/>
          <p:nvPr/>
        </p:nvSpPr>
        <p:spPr>
          <a:xfrm>
            <a:off x="6747943" y="3910542"/>
            <a:ext cx="643457" cy="737658"/>
          </a:xfrm>
          <a:prstGeom prst="rect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CD8D7CB7-133A-F8AD-EA19-871546DE000B}"/>
              </a:ext>
            </a:extLst>
          </p:cNvPr>
          <p:cNvSpPr/>
          <p:nvPr/>
        </p:nvSpPr>
        <p:spPr>
          <a:xfrm>
            <a:off x="7239001" y="4824942"/>
            <a:ext cx="762000" cy="737658"/>
          </a:xfrm>
          <a:prstGeom prst="rect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511867B8-F06D-747E-673E-7E358066C39D}"/>
              </a:ext>
            </a:extLst>
          </p:cNvPr>
          <p:cNvSpPr/>
          <p:nvPr/>
        </p:nvSpPr>
        <p:spPr>
          <a:xfrm>
            <a:off x="10176943" y="3224742"/>
            <a:ext cx="643455" cy="737658"/>
          </a:xfrm>
          <a:prstGeom prst="rect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F33A3F56-B91E-9DCF-D300-35063195D775}"/>
              </a:ext>
            </a:extLst>
          </p:cNvPr>
          <p:cNvSpPr/>
          <p:nvPr/>
        </p:nvSpPr>
        <p:spPr>
          <a:xfrm>
            <a:off x="10210801" y="4520142"/>
            <a:ext cx="762000" cy="772128"/>
          </a:xfrm>
          <a:prstGeom prst="rect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51445470-807E-6ED6-FC78-FC91390F376B}"/>
              </a:ext>
            </a:extLst>
          </p:cNvPr>
          <p:cNvSpPr/>
          <p:nvPr/>
        </p:nvSpPr>
        <p:spPr>
          <a:xfrm>
            <a:off x="4343400" y="3150702"/>
            <a:ext cx="744664" cy="887898"/>
          </a:xfrm>
          <a:prstGeom prst="rect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D1EFFC36-3901-F2A4-FFE7-57B59513A172}"/>
              </a:ext>
            </a:extLst>
          </p:cNvPr>
          <p:cNvSpPr/>
          <p:nvPr/>
        </p:nvSpPr>
        <p:spPr>
          <a:xfrm>
            <a:off x="4343400" y="4520141"/>
            <a:ext cx="918244" cy="840737"/>
          </a:xfrm>
          <a:prstGeom prst="rect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C930B43F-E148-10FA-21CC-BDDBFB7B5101}"/>
              </a:ext>
            </a:extLst>
          </p:cNvPr>
          <p:cNvSpPr/>
          <p:nvPr/>
        </p:nvSpPr>
        <p:spPr>
          <a:xfrm>
            <a:off x="762000" y="3910541"/>
            <a:ext cx="918244" cy="840737"/>
          </a:xfrm>
          <a:prstGeom prst="rect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C881219E-701F-F451-1405-B00BDC0618E8}"/>
              </a:ext>
            </a:extLst>
          </p:cNvPr>
          <p:cNvSpPr/>
          <p:nvPr/>
        </p:nvSpPr>
        <p:spPr>
          <a:xfrm>
            <a:off x="1371600" y="4901142"/>
            <a:ext cx="918244" cy="737657"/>
          </a:xfrm>
          <a:prstGeom prst="rect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88410" y="1611271"/>
            <a:ext cx="10812720" cy="461328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64AC244-B0D7-336C-7956-B49C3BEB86A9}"/>
              </a:ext>
            </a:extLst>
          </p:cNvPr>
          <p:cNvSpPr txBox="1"/>
          <p:nvPr/>
        </p:nvSpPr>
        <p:spPr>
          <a:xfrm>
            <a:off x="1285505" y="1700242"/>
            <a:ext cx="9296400" cy="37856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2400" b="0" i="0" dirty="0">
                <a:solidFill>
                  <a:srgbClr val="E36B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Apply </a:t>
            </a:r>
            <a:r>
              <a:rPr lang="en-US" sz="2400" b="0" i="0" dirty="0">
                <a:solidFill>
                  <a:srgbClr val="25252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 </a:t>
            </a:r>
            <a:r>
              <a:rPr lang="en-US" sz="2400" b="0" i="0" dirty="0">
                <a:solidFill>
                  <a:srgbClr val="E36B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variety of </a:t>
            </a:r>
            <a:r>
              <a:rPr lang="en-US" sz="2400" b="0" i="0" dirty="0">
                <a:solidFill>
                  <a:srgbClr val="25252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data collection </a:t>
            </a:r>
            <a:r>
              <a:rPr lang="en-US" sz="2400" b="0" i="0" dirty="0">
                <a:solidFill>
                  <a:srgbClr val="E36B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techniques.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endParaRPr lang="en-US" sz="1600" b="0" i="0" dirty="0">
              <a:solidFill>
                <a:srgbClr val="E36B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2400" b="0" i="0" dirty="0">
                <a:solidFill>
                  <a:srgbClr val="25252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0" i="0" dirty="0">
                <a:solidFill>
                  <a:srgbClr val="E36B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Utilize the </a:t>
            </a:r>
            <a:r>
              <a:rPr lang="en-US" sz="2400" b="0" i="0" dirty="0">
                <a:solidFill>
                  <a:srgbClr val="25252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data at </a:t>
            </a:r>
            <a:r>
              <a:rPr lang="en-US" sz="2400" b="0" i="0" dirty="0">
                <a:solidFill>
                  <a:srgbClr val="E36B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hand, </a:t>
            </a:r>
            <a:r>
              <a:rPr lang="en-US" sz="2400" b="0" i="0" dirty="0">
                <a:solidFill>
                  <a:srgbClr val="25252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but </a:t>
            </a:r>
            <a:r>
              <a:rPr lang="en-US" sz="2400" b="0" i="0" dirty="0">
                <a:solidFill>
                  <a:srgbClr val="E36B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be aware that:</a:t>
            </a:r>
          </a:p>
          <a:p>
            <a:pPr marL="742950" lvl="1" indent="-285750">
              <a:buFont typeface="Wingdings" panose="05000000000000000000" pitchFamily="2" charset="2"/>
              <a:buChar char="Ø"/>
            </a:pPr>
            <a:r>
              <a:rPr lang="en-US" sz="2000" b="0" i="0" dirty="0">
                <a:solidFill>
                  <a:srgbClr val="25252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The </a:t>
            </a:r>
            <a:r>
              <a:rPr lang="en-US" sz="2000" b="0" i="0" dirty="0">
                <a:solidFill>
                  <a:srgbClr val="E36B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definition of </a:t>
            </a:r>
            <a:r>
              <a:rPr lang="en-US" sz="2000" b="0" i="0" dirty="0">
                <a:solidFill>
                  <a:srgbClr val="25252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the measures. </a:t>
            </a:r>
          </a:p>
          <a:p>
            <a:pPr marL="742950" lvl="1" indent="-285750">
              <a:buFont typeface="Wingdings" panose="05000000000000000000" pitchFamily="2" charset="2"/>
              <a:buChar char="Ø"/>
            </a:pPr>
            <a:r>
              <a:rPr lang="en-US" sz="2000" dirty="0">
                <a:solidFill>
                  <a:srgbClr val="25252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en-US" sz="2000" b="0" i="0" dirty="0">
                <a:solidFill>
                  <a:srgbClr val="25252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ow the </a:t>
            </a:r>
            <a:r>
              <a:rPr lang="en-US" sz="2000" b="0" i="0" dirty="0">
                <a:solidFill>
                  <a:srgbClr val="E36B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information was gathered </a:t>
            </a:r>
            <a:r>
              <a:rPr lang="en-US" sz="2000" b="0" i="0" dirty="0">
                <a:solidFill>
                  <a:srgbClr val="25252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and </a:t>
            </a:r>
            <a:r>
              <a:rPr lang="en-US" sz="2000" b="0" i="0" dirty="0">
                <a:solidFill>
                  <a:srgbClr val="E36B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cleansed.</a:t>
            </a:r>
          </a:p>
          <a:p>
            <a:pPr marL="742950" lvl="1" indent="-285750">
              <a:buFont typeface="Wingdings" panose="05000000000000000000" pitchFamily="2" charset="2"/>
              <a:buChar char="Ø"/>
            </a:pPr>
            <a:r>
              <a:rPr lang="en-US" sz="2000" b="0" i="0" dirty="0">
                <a:solidFill>
                  <a:srgbClr val="25252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The </a:t>
            </a:r>
            <a:r>
              <a:rPr lang="en-US" sz="2000" b="0" i="0" dirty="0">
                <a:solidFill>
                  <a:srgbClr val="E36B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amount </a:t>
            </a:r>
            <a:r>
              <a:rPr lang="en-US" sz="2000" b="0" i="0" dirty="0">
                <a:solidFill>
                  <a:srgbClr val="25252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of data missing.</a:t>
            </a:r>
          </a:p>
          <a:p>
            <a:pPr marL="742950" lvl="1" indent="-285750">
              <a:buFont typeface="Wingdings" panose="05000000000000000000" pitchFamily="2" charset="2"/>
              <a:buChar char="Ø"/>
            </a:pPr>
            <a:r>
              <a:rPr lang="en-US" sz="2000" b="0" i="0" dirty="0">
                <a:solidFill>
                  <a:srgbClr val="25252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How the data's accuracy was </a:t>
            </a:r>
            <a:r>
              <a:rPr lang="en-US" sz="2000" b="0" i="0" dirty="0">
                <a:solidFill>
                  <a:srgbClr val="E36B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guaranteed.</a:t>
            </a:r>
          </a:p>
          <a:p>
            <a:pPr marL="742950" lvl="1" indent="-285750">
              <a:buFont typeface="Wingdings" panose="05000000000000000000" pitchFamily="2" charset="2"/>
              <a:buChar char="Ø"/>
            </a:pPr>
            <a:endParaRPr lang="en-US" sz="1200" b="0" i="0" dirty="0">
              <a:solidFill>
                <a:srgbClr val="E36B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sz="2400" b="0" i="0" dirty="0">
                <a:solidFill>
                  <a:srgbClr val="25252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If </a:t>
            </a:r>
            <a:r>
              <a:rPr lang="en-US" sz="2400" b="0" i="0" dirty="0">
                <a:solidFill>
                  <a:srgbClr val="E36B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real </a:t>
            </a:r>
            <a:r>
              <a:rPr lang="en-US" sz="2400" b="0" i="0" dirty="0">
                <a:solidFill>
                  <a:srgbClr val="25252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data </a:t>
            </a:r>
            <a:r>
              <a:rPr lang="en-US" sz="2400" b="0" i="0" dirty="0">
                <a:solidFill>
                  <a:srgbClr val="E36B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collection is required:</a:t>
            </a:r>
            <a:r>
              <a:rPr lang="en-US" sz="2000" b="0" i="0" dirty="0">
                <a:solidFill>
                  <a:srgbClr val="25252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800100" lvl="1" indent="-342900">
              <a:buFont typeface="Wingdings" panose="05000000000000000000" pitchFamily="2" charset="2"/>
              <a:buChar char="ü"/>
            </a:pPr>
            <a:r>
              <a:rPr lang="en-US" sz="2000" b="0" i="0" dirty="0">
                <a:solidFill>
                  <a:srgbClr val="25252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Establish </a:t>
            </a:r>
            <a:r>
              <a:rPr lang="en-US" sz="2000" b="0" i="0" dirty="0">
                <a:solidFill>
                  <a:srgbClr val="E36B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protocols </a:t>
            </a:r>
            <a:r>
              <a:rPr lang="en-US" sz="2000" b="0" i="0" dirty="0">
                <a:solidFill>
                  <a:srgbClr val="25252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and </a:t>
            </a:r>
            <a:r>
              <a:rPr lang="en-US" sz="2000" b="0" i="0" dirty="0">
                <a:solidFill>
                  <a:srgbClr val="E36B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adhere </a:t>
            </a:r>
            <a:r>
              <a:rPr lang="en-US" sz="2000" b="0" i="0" dirty="0">
                <a:solidFill>
                  <a:srgbClr val="25252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to them.</a:t>
            </a:r>
          </a:p>
          <a:p>
            <a:pPr marL="800100" lvl="1" indent="-342900">
              <a:buFont typeface="Wingdings" panose="05000000000000000000" pitchFamily="2" charset="2"/>
              <a:buChar char="ü"/>
            </a:pPr>
            <a:r>
              <a:rPr lang="en-US" sz="2000" b="0" i="0" dirty="0">
                <a:solidFill>
                  <a:srgbClr val="E36B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keep up-to-date </a:t>
            </a:r>
            <a:r>
              <a:rPr lang="en-US" sz="2000" b="0" i="0" dirty="0">
                <a:solidFill>
                  <a:srgbClr val="25252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definition and coding </a:t>
            </a:r>
            <a:r>
              <a:rPr lang="en-US" sz="2000" b="0" i="0" dirty="0">
                <a:solidFill>
                  <a:srgbClr val="E36B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data.</a:t>
            </a:r>
          </a:p>
          <a:p>
            <a:pPr marL="800100" lvl="1" indent="-342900">
              <a:buFont typeface="Wingdings" panose="05000000000000000000" pitchFamily="2" charset="2"/>
              <a:buChar char="ü"/>
            </a:pPr>
            <a:r>
              <a:rPr lang="en-US" sz="2000" dirty="0">
                <a:solidFill>
                  <a:srgbClr val="E36B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sz="2000" b="0" i="0" dirty="0">
                <a:solidFill>
                  <a:srgbClr val="E36B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heck the </a:t>
            </a:r>
            <a:r>
              <a:rPr lang="en-US" sz="2000" b="0" i="0" dirty="0">
                <a:solidFill>
                  <a:srgbClr val="25252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data </a:t>
            </a:r>
            <a:r>
              <a:rPr lang="en-US" sz="2000" b="0" i="0" dirty="0">
                <a:solidFill>
                  <a:srgbClr val="E36B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entry and </a:t>
            </a:r>
            <a:r>
              <a:rPr lang="en-US" sz="2000" b="0" i="0" dirty="0">
                <a:solidFill>
                  <a:srgbClr val="25252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coding accuracy.</a:t>
            </a:r>
            <a:endParaRPr lang="en-US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640960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61779" y="462139"/>
            <a:ext cx="75555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3200" b="1" dirty="0">
                <a:solidFill>
                  <a:prstClr val="white"/>
                </a:solidFill>
                <a:latin typeface="Agency FB" panose="020B0503020202020204" pitchFamily="34" charset="0"/>
              </a:rPr>
              <a:t>Developing a Data Collection Plan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solidFill>
                  <a:prstClr val="white"/>
                </a:solidFill>
                <a:latin typeface="Calibri" panose="020F0502020204030204"/>
              </a:rPr>
              <a:t>www.midocean.ae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07467" y="1082349"/>
            <a:ext cx="6574607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pic>
        <p:nvPicPr>
          <p:cNvPr id="2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2577" y="671516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" name="Rectangle 30">
            <a:extLst>
              <a:ext uri="{FF2B5EF4-FFF2-40B4-BE49-F238E27FC236}">
                <a16:creationId xmlns:a16="http://schemas.microsoft.com/office/drawing/2014/main" id="{CE30D538-6688-53F4-3E89-B9F659BC30F2}"/>
              </a:ext>
            </a:extLst>
          </p:cNvPr>
          <p:cNvSpPr/>
          <p:nvPr/>
        </p:nvSpPr>
        <p:spPr>
          <a:xfrm>
            <a:off x="6747943" y="3910542"/>
            <a:ext cx="643457" cy="737658"/>
          </a:xfrm>
          <a:prstGeom prst="rect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CD8D7CB7-133A-F8AD-EA19-871546DE000B}"/>
              </a:ext>
            </a:extLst>
          </p:cNvPr>
          <p:cNvSpPr/>
          <p:nvPr/>
        </p:nvSpPr>
        <p:spPr>
          <a:xfrm>
            <a:off x="7239001" y="4824942"/>
            <a:ext cx="762000" cy="737658"/>
          </a:xfrm>
          <a:prstGeom prst="rect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511867B8-F06D-747E-673E-7E358066C39D}"/>
              </a:ext>
            </a:extLst>
          </p:cNvPr>
          <p:cNvSpPr/>
          <p:nvPr/>
        </p:nvSpPr>
        <p:spPr>
          <a:xfrm>
            <a:off x="10176943" y="3224742"/>
            <a:ext cx="643455" cy="737658"/>
          </a:xfrm>
          <a:prstGeom prst="rect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F33A3F56-B91E-9DCF-D300-35063195D775}"/>
              </a:ext>
            </a:extLst>
          </p:cNvPr>
          <p:cNvSpPr/>
          <p:nvPr/>
        </p:nvSpPr>
        <p:spPr>
          <a:xfrm>
            <a:off x="10210801" y="4520142"/>
            <a:ext cx="762000" cy="772128"/>
          </a:xfrm>
          <a:prstGeom prst="rect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51445470-807E-6ED6-FC78-FC91390F376B}"/>
              </a:ext>
            </a:extLst>
          </p:cNvPr>
          <p:cNvSpPr/>
          <p:nvPr/>
        </p:nvSpPr>
        <p:spPr>
          <a:xfrm>
            <a:off x="4343400" y="3150702"/>
            <a:ext cx="744664" cy="887898"/>
          </a:xfrm>
          <a:prstGeom prst="rect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D1EFFC36-3901-F2A4-FFE7-57B59513A172}"/>
              </a:ext>
            </a:extLst>
          </p:cNvPr>
          <p:cNvSpPr/>
          <p:nvPr/>
        </p:nvSpPr>
        <p:spPr>
          <a:xfrm>
            <a:off x="4343400" y="4520141"/>
            <a:ext cx="918244" cy="840737"/>
          </a:xfrm>
          <a:prstGeom prst="rect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C930B43F-E148-10FA-21CC-BDDBFB7B5101}"/>
              </a:ext>
            </a:extLst>
          </p:cNvPr>
          <p:cNvSpPr/>
          <p:nvPr/>
        </p:nvSpPr>
        <p:spPr>
          <a:xfrm>
            <a:off x="762000" y="3910541"/>
            <a:ext cx="918244" cy="840737"/>
          </a:xfrm>
          <a:prstGeom prst="rect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C881219E-701F-F451-1405-B00BDC0618E8}"/>
              </a:ext>
            </a:extLst>
          </p:cNvPr>
          <p:cNvSpPr/>
          <p:nvPr/>
        </p:nvSpPr>
        <p:spPr>
          <a:xfrm>
            <a:off x="1371600" y="4901142"/>
            <a:ext cx="918244" cy="737657"/>
          </a:xfrm>
          <a:prstGeom prst="rect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88410" y="1611271"/>
            <a:ext cx="10812720" cy="461328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64AC244-B0D7-336C-7956-B49C3BEB86A9}"/>
              </a:ext>
            </a:extLst>
          </p:cNvPr>
          <p:cNvSpPr txBox="1"/>
          <p:nvPr/>
        </p:nvSpPr>
        <p:spPr>
          <a:xfrm>
            <a:off x="913170" y="2130385"/>
            <a:ext cx="10363200" cy="36009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26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 crucial step in ensuring the accuracy and reliability of the collected data.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endParaRPr lang="en-US" b="0" i="0" dirty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26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Developing a Data Collection Plan involves</a:t>
            </a:r>
          </a:p>
          <a:p>
            <a:pPr marL="800100" lvl="1" indent="-342900">
              <a:buFont typeface="Wingdings" panose="05000000000000000000" pitchFamily="2" charset="2"/>
              <a:buChar char="Ø"/>
            </a:pPr>
            <a:r>
              <a:rPr lang="en-US" sz="20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Ident</a:t>
            </a:r>
            <a:r>
              <a:rPr lang="en-US" sz="2000" b="0" i="0" dirty="0">
                <a:solidFill>
                  <a:schemeClr val="accent6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ifying the variables to be measured.</a:t>
            </a:r>
          </a:p>
          <a:p>
            <a:pPr marL="800100" lvl="1" indent="-342900">
              <a:buFont typeface="Wingdings" panose="05000000000000000000" pitchFamily="2" charset="2"/>
              <a:buChar char="Ø"/>
            </a:pPr>
            <a:r>
              <a:rPr lang="en-US" sz="20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en-US" sz="2000" b="0" i="0" dirty="0">
                <a:solidFill>
                  <a:schemeClr val="accent6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etermining the appropriate data collection methods.</a:t>
            </a:r>
          </a:p>
          <a:p>
            <a:pPr marL="800100" lvl="1" indent="-342900">
              <a:buFont typeface="Wingdings" panose="05000000000000000000" pitchFamily="2" charset="2"/>
              <a:buChar char="Ø"/>
            </a:pPr>
            <a:r>
              <a:rPr lang="en-US" sz="2000" b="0" i="0" dirty="0">
                <a:solidFill>
                  <a:schemeClr val="accent6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Establishing a timeline for data collection.</a:t>
            </a:r>
          </a:p>
          <a:p>
            <a:pPr marL="800100" lvl="1" indent="-342900">
              <a:buFont typeface="Wingdings" panose="05000000000000000000" pitchFamily="2" charset="2"/>
              <a:buChar char="Ø"/>
            </a:pPr>
            <a:endParaRPr lang="en-US" sz="2000" b="0" i="0" dirty="0">
              <a:solidFill>
                <a:schemeClr val="accent6">
                  <a:lumMod val="50000"/>
                </a:schemeClr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26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Important to consider ethical considerations and potential biases that may impact the results of the research. </a:t>
            </a:r>
            <a:endParaRPr lang="en-US" sz="2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38973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61779" y="462139"/>
            <a:ext cx="75555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3200" b="1" dirty="0">
                <a:solidFill>
                  <a:prstClr val="white"/>
                </a:solidFill>
                <a:latin typeface="Agency FB" panose="020B0503020202020204" pitchFamily="34" charset="0"/>
              </a:rPr>
              <a:t>Developing a Data Collection Plan (cont.)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solidFill>
                  <a:prstClr val="white"/>
                </a:solidFill>
                <a:latin typeface="Calibri" panose="020F0502020204030204"/>
              </a:rPr>
              <a:t>www.midocean.ae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07467" y="1082349"/>
            <a:ext cx="6574607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pic>
        <p:nvPicPr>
          <p:cNvPr id="2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2577" y="671516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" name="Rectangle 30">
            <a:extLst>
              <a:ext uri="{FF2B5EF4-FFF2-40B4-BE49-F238E27FC236}">
                <a16:creationId xmlns:a16="http://schemas.microsoft.com/office/drawing/2014/main" id="{CE30D538-6688-53F4-3E89-B9F659BC30F2}"/>
              </a:ext>
            </a:extLst>
          </p:cNvPr>
          <p:cNvSpPr/>
          <p:nvPr/>
        </p:nvSpPr>
        <p:spPr>
          <a:xfrm>
            <a:off x="6747943" y="3910542"/>
            <a:ext cx="643457" cy="737658"/>
          </a:xfrm>
          <a:prstGeom prst="rect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CD8D7CB7-133A-F8AD-EA19-871546DE000B}"/>
              </a:ext>
            </a:extLst>
          </p:cNvPr>
          <p:cNvSpPr/>
          <p:nvPr/>
        </p:nvSpPr>
        <p:spPr>
          <a:xfrm>
            <a:off x="7239001" y="4824942"/>
            <a:ext cx="762000" cy="737658"/>
          </a:xfrm>
          <a:prstGeom prst="rect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511867B8-F06D-747E-673E-7E358066C39D}"/>
              </a:ext>
            </a:extLst>
          </p:cNvPr>
          <p:cNvSpPr/>
          <p:nvPr/>
        </p:nvSpPr>
        <p:spPr>
          <a:xfrm>
            <a:off x="10176943" y="3224742"/>
            <a:ext cx="643455" cy="737658"/>
          </a:xfrm>
          <a:prstGeom prst="rect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F33A3F56-B91E-9DCF-D300-35063195D775}"/>
              </a:ext>
            </a:extLst>
          </p:cNvPr>
          <p:cNvSpPr/>
          <p:nvPr/>
        </p:nvSpPr>
        <p:spPr>
          <a:xfrm>
            <a:off x="10210801" y="4520142"/>
            <a:ext cx="762000" cy="772128"/>
          </a:xfrm>
          <a:prstGeom prst="rect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51445470-807E-6ED6-FC78-FC91390F376B}"/>
              </a:ext>
            </a:extLst>
          </p:cNvPr>
          <p:cNvSpPr/>
          <p:nvPr/>
        </p:nvSpPr>
        <p:spPr>
          <a:xfrm>
            <a:off x="4343400" y="3150702"/>
            <a:ext cx="744664" cy="887898"/>
          </a:xfrm>
          <a:prstGeom prst="rect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D1EFFC36-3901-F2A4-FFE7-57B59513A172}"/>
              </a:ext>
            </a:extLst>
          </p:cNvPr>
          <p:cNvSpPr/>
          <p:nvPr/>
        </p:nvSpPr>
        <p:spPr>
          <a:xfrm>
            <a:off x="4343400" y="4520141"/>
            <a:ext cx="918244" cy="840737"/>
          </a:xfrm>
          <a:prstGeom prst="rect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C930B43F-E148-10FA-21CC-BDDBFB7B5101}"/>
              </a:ext>
            </a:extLst>
          </p:cNvPr>
          <p:cNvSpPr/>
          <p:nvPr/>
        </p:nvSpPr>
        <p:spPr>
          <a:xfrm>
            <a:off x="762000" y="3910541"/>
            <a:ext cx="918244" cy="840737"/>
          </a:xfrm>
          <a:prstGeom prst="rect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C881219E-701F-F451-1405-B00BDC0618E8}"/>
              </a:ext>
            </a:extLst>
          </p:cNvPr>
          <p:cNvSpPr/>
          <p:nvPr/>
        </p:nvSpPr>
        <p:spPr>
          <a:xfrm>
            <a:off x="1371600" y="4901142"/>
            <a:ext cx="918244" cy="737657"/>
          </a:xfrm>
          <a:prstGeom prst="rect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88410" y="1611271"/>
            <a:ext cx="10812720" cy="461328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952A41EF-91CA-704B-99EF-1365D06EACF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80401" y="2008049"/>
            <a:ext cx="10123532" cy="38197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67591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61779" y="462139"/>
            <a:ext cx="75555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3200" b="1" dirty="0">
                <a:solidFill>
                  <a:prstClr val="white"/>
                </a:solidFill>
                <a:latin typeface="Agency FB" panose="020B0503020202020204" pitchFamily="34" charset="0"/>
              </a:rPr>
              <a:t>Developing a Data Collection Plan (cont.)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solidFill>
                  <a:prstClr val="white"/>
                </a:solidFill>
                <a:latin typeface="Calibri" panose="020F0502020204030204"/>
              </a:rPr>
              <a:t>www.midocean.ae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07467" y="1082349"/>
            <a:ext cx="6574607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pic>
        <p:nvPicPr>
          <p:cNvPr id="2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2577" y="671516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" name="Rectangle 30">
            <a:extLst>
              <a:ext uri="{FF2B5EF4-FFF2-40B4-BE49-F238E27FC236}">
                <a16:creationId xmlns:a16="http://schemas.microsoft.com/office/drawing/2014/main" id="{CE30D538-6688-53F4-3E89-B9F659BC30F2}"/>
              </a:ext>
            </a:extLst>
          </p:cNvPr>
          <p:cNvSpPr/>
          <p:nvPr/>
        </p:nvSpPr>
        <p:spPr>
          <a:xfrm>
            <a:off x="6747943" y="3910542"/>
            <a:ext cx="643457" cy="737658"/>
          </a:xfrm>
          <a:prstGeom prst="rect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CD8D7CB7-133A-F8AD-EA19-871546DE000B}"/>
              </a:ext>
            </a:extLst>
          </p:cNvPr>
          <p:cNvSpPr/>
          <p:nvPr/>
        </p:nvSpPr>
        <p:spPr>
          <a:xfrm>
            <a:off x="7239001" y="4824942"/>
            <a:ext cx="762000" cy="737658"/>
          </a:xfrm>
          <a:prstGeom prst="rect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511867B8-F06D-747E-673E-7E358066C39D}"/>
              </a:ext>
            </a:extLst>
          </p:cNvPr>
          <p:cNvSpPr/>
          <p:nvPr/>
        </p:nvSpPr>
        <p:spPr>
          <a:xfrm>
            <a:off x="10176943" y="3224742"/>
            <a:ext cx="643455" cy="737658"/>
          </a:xfrm>
          <a:prstGeom prst="rect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F33A3F56-B91E-9DCF-D300-35063195D775}"/>
              </a:ext>
            </a:extLst>
          </p:cNvPr>
          <p:cNvSpPr/>
          <p:nvPr/>
        </p:nvSpPr>
        <p:spPr>
          <a:xfrm>
            <a:off x="10210801" y="4520142"/>
            <a:ext cx="762000" cy="772128"/>
          </a:xfrm>
          <a:prstGeom prst="rect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51445470-807E-6ED6-FC78-FC91390F376B}"/>
              </a:ext>
            </a:extLst>
          </p:cNvPr>
          <p:cNvSpPr/>
          <p:nvPr/>
        </p:nvSpPr>
        <p:spPr>
          <a:xfrm>
            <a:off x="4343400" y="3150702"/>
            <a:ext cx="744664" cy="887898"/>
          </a:xfrm>
          <a:prstGeom prst="rect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D1EFFC36-3901-F2A4-FFE7-57B59513A172}"/>
              </a:ext>
            </a:extLst>
          </p:cNvPr>
          <p:cNvSpPr/>
          <p:nvPr/>
        </p:nvSpPr>
        <p:spPr>
          <a:xfrm>
            <a:off x="4343400" y="4520141"/>
            <a:ext cx="918244" cy="840737"/>
          </a:xfrm>
          <a:prstGeom prst="rect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C930B43F-E148-10FA-21CC-BDDBFB7B5101}"/>
              </a:ext>
            </a:extLst>
          </p:cNvPr>
          <p:cNvSpPr/>
          <p:nvPr/>
        </p:nvSpPr>
        <p:spPr>
          <a:xfrm>
            <a:off x="762000" y="3910541"/>
            <a:ext cx="918244" cy="840737"/>
          </a:xfrm>
          <a:prstGeom prst="rect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C881219E-701F-F451-1405-B00BDC0618E8}"/>
              </a:ext>
            </a:extLst>
          </p:cNvPr>
          <p:cNvSpPr/>
          <p:nvPr/>
        </p:nvSpPr>
        <p:spPr>
          <a:xfrm>
            <a:off x="1371600" y="4901142"/>
            <a:ext cx="918244" cy="737657"/>
          </a:xfrm>
          <a:prstGeom prst="rect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88410" y="1611271"/>
            <a:ext cx="10812720" cy="461328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592C7086-3A8B-4747-B073-E4FF0C15C7AB}"/>
              </a:ext>
            </a:extLst>
          </p:cNvPr>
          <p:cNvSpPr>
            <a:spLocks noGrp="1"/>
          </p:cNvSpPr>
          <p:nvPr/>
        </p:nvSpPr>
        <p:spPr bwMode="auto">
          <a:xfrm>
            <a:off x="914400" y="1836419"/>
            <a:ext cx="10515600" cy="43500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noAutofit/>
          </a:bodyPr>
          <a:lstStyle>
            <a:lvl1pPr marL="342900" indent="-342900" algn="l" defTabSz="457200" rtl="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rgbClr val="343434"/>
                </a:solidFill>
                <a:latin typeface="Franklin Gothic Book"/>
                <a:ea typeface="Franklin Gothic Book" panose="020B0503020102020204" pitchFamily="34" charset="0"/>
                <a:cs typeface="Franklin Gothic Book"/>
              </a:defRPr>
            </a:lvl1pPr>
            <a:lvl2pPr marL="742950" indent="-285750" algn="l" defTabSz="457200" rtl="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rgbClr val="343434"/>
                </a:solidFill>
                <a:latin typeface="Franklin Gothic Book"/>
                <a:ea typeface="Franklin Gothic Book" panose="020B0503020102020204" pitchFamily="34" charset="0"/>
                <a:cs typeface="Franklin Gothic Book"/>
              </a:defRPr>
            </a:lvl2pPr>
            <a:lvl3pPr marL="1143000" indent="-228600" algn="l" defTabSz="457200" rtl="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rgbClr val="343434"/>
                </a:solidFill>
                <a:latin typeface="Franklin Gothic Book"/>
                <a:ea typeface="Franklin Gothic Book" panose="020B0503020102020204" pitchFamily="34" charset="0"/>
                <a:cs typeface="Franklin Gothic Book"/>
              </a:defRPr>
            </a:lvl3pPr>
            <a:lvl4pPr marL="1600200" indent="-228600" algn="l" defTabSz="457200" rtl="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rgbClr val="343434"/>
                </a:solidFill>
                <a:latin typeface="Franklin Gothic Book"/>
                <a:ea typeface="Franklin Gothic Book" panose="020B0503020102020204" pitchFamily="34" charset="0"/>
                <a:cs typeface="Franklin Gothic Book"/>
              </a:defRPr>
            </a:lvl4pPr>
            <a:lvl5pPr marL="2057400" indent="-228600" algn="l" defTabSz="457200" rtl="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rgbClr val="343434"/>
                </a:solidFill>
                <a:latin typeface="Franklin Gothic Book"/>
                <a:ea typeface="Franklin Gothic Book" panose="020B0503020102020204" pitchFamily="34" charset="0"/>
                <a:cs typeface="Franklin Gothic Book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buFont typeface="Wingdings" panose="05000000000000000000" pitchFamily="2" charset="2"/>
              <a:buChar char="Ø"/>
              <a:defRPr/>
            </a:pPr>
            <a:r>
              <a:rPr lang="en-US" sz="24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The </a:t>
            </a:r>
            <a:r>
              <a:rPr lang="en-US" sz="2400" i="1" dirty="0">
                <a:solidFill>
                  <a:srgbClr val="C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importance</a:t>
            </a:r>
            <a:r>
              <a:rPr lang="en-US" sz="24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of </a:t>
            </a:r>
            <a:r>
              <a:rPr lang="en-US" sz="2400" i="1" dirty="0">
                <a:solidFill>
                  <a:srgbClr val="0B06D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developing</a:t>
            </a:r>
            <a:r>
              <a:rPr lang="en-US" sz="24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a clear research question and objectives </a:t>
            </a:r>
            <a:r>
              <a:rPr lang="en-US" sz="2400" i="1" dirty="0">
                <a:solidFill>
                  <a:srgbClr val="C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before</a:t>
            </a:r>
            <a:r>
              <a:rPr lang="en-US" sz="24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lang="en-US" sz="2400" i="1" dirty="0">
                <a:solidFill>
                  <a:srgbClr val="0B06D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creating</a:t>
            </a:r>
            <a:r>
              <a:rPr lang="en-US" sz="24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a data collection plan in computer science research.</a:t>
            </a:r>
          </a:p>
          <a:p>
            <a:pPr fontAlgn="auto">
              <a:spcAft>
                <a:spcPts val="0"/>
              </a:spcAft>
              <a:buFont typeface="Wingdings" panose="05000000000000000000" pitchFamily="2" charset="2"/>
              <a:buChar char="Ø"/>
              <a:defRPr/>
            </a:pPr>
            <a:endParaRPr lang="en-US" sz="1100" dirty="0"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fontAlgn="auto">
              <a:spcAft>
                <a:spcPts val="0"/>
              </a:spcAft>
              <a:buFont typeface="Wingdings" panose="05000000000000000000" pitchFamily="2" charset="2"/>
              <a:buChar char="Ø"/>
              <a:defRPr/>
            </a:pPr>
            <a:r>
              <a:rPr lang="en-US" sz="2400" i="1" dirty="0">
                <a:solidFill>
                  <a:srgbClr val="C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Techniques</a:t>
            </a:r>
            <a:r>
              <a:rPr lang="en-US" sz="24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for </a:t>
            </a:r>
            <a:r>
              <a:rPr lang="en-US" sz="2400" i="1" dirty="0">
                <a:solidFill>
                  <a:srgbClr val="0B06D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identifying</a:t>
            </a:r>
            <a:r>
              <a:rPr lang="en-US" sz="24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the most appropriate data sources and variables </a:t>
            </a:r>
            <a:r>
              <a:rPr lang="en-US" sz="2400" i="1" dirty="0">
                <a:solidFill>
                  <a:srgbClr val="C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to</a:t>
            </a:r>
            <a:r>
              <a:rPr lang="en-US" sz="24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lang="en-US" sz="2400" i="1" dirty="0">
                <a:solidFill>
                  <a:srgbClr val="C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include</a:t>
            </a:r>
            <a:r>
              <a:rPr lang="en-US" sz="24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in a data collection plan, </a:t>
            </a:r>
            <a:r>
              <a:rPr lang="en-US" sz="2400" i="1" dirty="0">
                <a:solidFill>
                  <a:srgbClr val="0B06D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considering</a:t>
            </a:r>
            <a:r>
              <a:rPr lang="en-US" sz="24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the specific requirements and goals of the study.</a:t>
            </a:r>
          </a:p>
          <a:p>
            <a:pPr fontAlgn="auto">
              <a:spcAft>
                <a:spcPts val="0"/>
              </a:spcAft>
              <a:buFont typeface="Wingdings" panose="05000000000000000000" pitchFamily="2" charset="2"/>
              <a:buChar char="Ø"/>
              <a:defRPr/>
            </a:pPr>
            <a:endParaRPr lang="en-US" sz="1100" dirty="0"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fontAlgn="auto">
              <a:spcAft>
                <a:spcPts val="0"/>
              </a:spcAft>
              <a:buFont typeface="Wingdings" panose="05000000000000000000" pitchFamily="2" charset="2"/>
              <a:buChar char="Ø"/>
              <a:defRPr/>
            </a:pPr>
            <a:r>
              <a:rPr lang="en-US" sz="2400" i="1" dirty="0">
                <a:solidFill>
                  <a:srgbClr val="C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Methods</a:t>
            </a:r>
            <a:r>
              <a:rPr lang="en-US" sz="24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for efficiently </a:t>
            </a:r>
            <a:r>
              <a:rPr lang="en-US" sz="2400" i="1" dirty="0">
                <a:solidFill>
                  <a:srgbClr val="0B06D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collecting</a:t>
            </a:r>
            <a:r>
              <a:rPr lang="en-US" sz="24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large amounts of data in computer science research, such as </a:t>
            </a:r>
            <a:r>
              <a:rPr lang="en-US" sz="2400" i="1" dirty="0">
                <a:solidFill>
                  <a:srgbClr val="0B06D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utilizing</a:t>
            </a:r>
            <a:r>
              <a:rPr lang="en-US" sz="24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automated tools or </a:t>
            </a:r>
            <a:r>
              <a:rPr lang="en-US" sz="2400" i="1" dirty="0">
                <a:solidFill>
                  <a:srgbClr val="0B06D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leveraging</a:t>
            </a:r>
            <a:r>
              <a:rPr lang="en-US" sz="24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existing datasets.</a:t>
            </a:r>
          </a:p>
          <a:p>
            <a:pPr fontAlgn="auto">
              <a:spcAft>
                <a:spcPts val="0"/>
              </a:spcAft>
              <a:buFont typeface="Wingdings" panose="05000000000000000000" pitchFamily="2" charset="2"/>
              <a:buChar char="Ø"/>
              <a:defRPr/>
            </a:pPr>
            <a:endParaRPr lang="en-US" sz="1100" dirty="0"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fontAlgn="auto">
              <a:spcAft>
                <a:spcPts val="0"/>
              </a:spcAft>
              <a:buFont typeface="Wingdings" panose="05000000000000000000" pitchFamily="2" charset="2"/>
              <a:buChar char="Ø"/>
              <a:defRPr/>
            </a:pPr>
            <a:r>
              <a:rPr lang="en-US" sz="2400" i="1" dirty="0">
                <a:solidFill>
                  <a:srgbClr val="C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Best practices </a:t>
            </a:r>
            <a:r>
              <a:rPr lang="en-US" sz="24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for </a:t>
            </a:r>
            <a:r>
              <a:rPr lang="en-US" sz="2400" i="1" dirty="0">
                <a:solidFill>
                  <a:srgbClr val="0B06D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ensuring</a:t>
            </a:r>
            <a:r>
              <a:rPr lang="en-US" sz="24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data quality and accuracy during the collection process, </a:t>
            </a:r>
            <a:r>
              <a:rPr lang="en-US" sz="2400" i="1" dirty="0">
                <a:solidFill>
                  <a:srgbClr val="0B06D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including</a:t>
            </a:r>
            <a:r>
              <a:rPr lang="en-US" sz="24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techniques for validating collected data.</a:t>
            </a:r>
          </a:p>
        </p:txBody>
      </p:sp>
    </p:spTree>
    <p:extLst>
      <p:ext uri="{BB962C8B-B14F-4D97-AF65-F5344CB8AC3E}">
        <p14:creationId xmlns:p14="http://schemas.microsoft.com/office/powerpoint/2010/main" val="9181201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61779" y="462139"/>
            <a:ext cx="75555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3200" b="1" dirty="0">
                <a:solidFill>
                  <a:prstClr val="white"/>
                </a:solidFill>
                <a:latin typeface="Agency FB" panose="020B0503020202020204" pitchFamily="34" charset="0"/>
              </a:rPr>
              <a:t>Data Analysis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solidFill>
                  <a:prstClr val="white"/>
                </a:solidFill>
                <a:latin typeface="Calibri" panose="020F0502020204030204"/>
              </a:rPr>
              <a:t>www.midocean.ae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07467" y="1082349"/>
            <a:ext cx="6574607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pic>
        <p:nvPicPr>
          <p:cNvPr id="2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2577" y="671516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" name="Rectangle 30">
            <a:extLst>
              <a:ext uri="{FF2B5EF4-FFF2-40B4-BE49-F238E27FC236}">
                <a16:creationId xmlns:a16="http://schemas.microsoft.com/office/drawing/2014/main" id="{CE30D538-6688-53F4-3E89-B9F659BC30F2}"/>
              </a:ext>
            </a:extLst>
          </p:cNvPr>
          <p:cNvSpPr/>
          <p:nvPr/>
        </p:nvSpPr>
        <p:spPr>
          <a:xfrm>
            <a:off x="6747943" y="3910542"/>
            <a:ext cx="643457" cy="737658"/>
          </a:xfrm>
          <a:prstGeom prst="rect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CD8D7CB7-133A-F8AD-EA19-871546DE000B}"/>
              </a:ext>
            </a:extLst>
          </p:cNvPr>
          <p:cNvSpPr/>
          <p:nvPr/>
        </p:nvSpPr>
        <p:spPr>
          <a:xfrm>
            <a:off x="7239001" y="4824942"/>
            <a:ext cx="762000" cy="737658"/>
          </a:xfrm>
          <a:prstGeom prst="rect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511867B8-F06D-747E-673E-7E358066C39D}"/>
              </a:ext>
            </a:extLst>
          </p:cNvPr>
          <p:cNvSpPr/>
          <p:nvPr/>
        </p:nvSpPr>
        <p:spPr>
          <a:xfrm>
            <a:off x="10176943" y="3224742"/>
            <a:ext cx="643455" cy="737658"/>
          </a:xfrm>
          <a:prstGeom prst="rect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F33A3F56-B91E-9DCF-D300-35063195D775}"/>
              </a:ext>
            </a:extLst>
          </p:cNvPr>
          <p:cNvSpPr/>
          <p:nvPr/>
        </p:nvSpPr>
        <p:spPr>
          <a:xfrm>
            <a:off x="10210801" y="4520142"/>
            <a:ext cx="762000" cy="772128"/>
          </a:xfrm>
          <a:prstGeom prst="rect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51445470-807E-6ED6-FC78-FC91390F376B}"/>
              </a:ext>
            </a:extLst>
          </p:cNvPr>
          <p:cNvSpPr/>
          <p:nvPr/>
        </p:nvSpPr>
        <p:spPr>
          <a:xfrm>
            <a:off x="4343400" y="3150702"/>
            <a:ext cx="744664" cy="887898"/>
          </a:xfrm>
          <a:prstGeom prst="rect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D1EFFC36-3901-F2A4-FFE7-57B59513A172}"/>
              </a:ext>
            </a:extLst>
          </p:cNvPr>
          <p:cNvSpPr/>
          <p:nvPr/>
        </p:nvSpPr>
        <p:spPr>
          <a:xfrm>
            <a:off x="4343400" y="4520141"/>
            <a:ext cx="918244" cy="840737"/>
          </a:xfrm>
          <a:prstGeom prst="rect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C930B43F-E148-10FA-21CC-BDDBFB7B5101}"/>
              </a:ext>
            </a:extLst>
          </p:cNvPr>
          <p:cNvSpPr/>
          <p:nvPr/>
        </p:nvSpPr>
        <p:spPr>
          <a:xfrm>
            <a:off x="762000" y="3910541"/>
            <a:ext cx="918244" cy="840737"/>
          </a:xfrm>
          <a:prstGeom prst="rect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C881219E-701F-F451-1405-B00BDC0618E8}"/>
              </a:ext>
            </a:extLst>
          </p:cNvPr>
          <p:cNvSpPr/>
          <p:nvPr/>
        </p:nvSpPr>
        <p:spPr>
          <a:xfrm>
            <a:off x="1371600" y="4901142"/>
            <a:ext cx="918244" cy="737657"/>
          </a:xfrm>
          <a:prstGeom prst="rect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88410" y="1611271"/>
            <a:ext cx="10812720" cy="461328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34E0EEB-B976-6DC2-32C8-4181890665E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48769" y="2004793"/>
            <a:ext cx="7181543" cy="413519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C126778C-7402-F226-0E89-7FF099A57E34}"/>
              </a:ext>
            </a:extLst>
          </p:cNvPr>
          <p:cNvSpPr txBox="1"/>
          <p:nvPr/>
        </p:nvSpPr>
        <p:spPr>
          <a:xfrm>
            <a:off x="3045781" y="1897559"/>
            <a:ext cx="6097978" cy="76944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4400" b="1" dirty="0">
                <a:ln/>
                <a:solidFill>
                  <a:schemeClr val="accent1">
                    <a:lumMod val="50000"/>
                  </a:schemeClr>
                </a:solidFill>
                <a:latin typeface="Amasis MT Pro Black" panose="02040A04050005020304" pitchFamily="18" charset="0"/>
                <a:ea typeface="ADLaM Display" panose="02010000000000000000" pitchFamily="2" charset="0"/>
                <a:cs typeface="ADLaM Display" panose="02010000000000000000" pitchFamily="2" charset="0"/>
              </a:rPr>
              <a:t>Data Analysis </a:t>
            </a:r>
          </a:p>
        </p:txBody>
      </p:sp>
    </p:spTree>
    <p:extLst>
      <p:ext uri="{BB962C8B-B14F-4D97-AF65-F5344CB8AC3E}">
        <p14:creationId xmlns:p14="http://schemas.microsoft.com/office/powerpoint/2010/main" val="5417943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61779" y="462139"/>
            <a:ext cx="75555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3200" b="1" dirty="0">
                <a:solidFill>
                  <a:prstClr val="white"/>
                </a:solidFill>
                <a:latin typeface="Agency FB" panose="020B0503020202020204" pitchFamily="34" charset="0"/>
              </a:rPr>
              <a:t>What is Data Analysis?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solidFill>
                  <a:prstClr val="white"/>
                </a:solidFill>
                <a:latin typeface="Calibri" panose="020F0502020204030204"/>
              </a:rPr>
              <a:t>www.midocean.ae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07467" y="1082349"/>
            <a:ext cx="6574607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pic>
        <p:nvPicPr>
          <p:cNvPr id="2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2577" y="671516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" name="Rectangle 30">
            <a:extLst>
              <a:ext uri="{FF2B5EF4-FFF2-40B4-BE49-F238E27FC236}">
                <a16:creationId xmlns:a16="http://schemas.microsoft.com/office/drawing/2014/main" id="{CE30D538-6688-53F4-3E89-B9F659BC30F2}"/>
              </a:ext>
            </a:extLst>
          </p:cNvPr>
          <p:cNvSpPr/>
          <p:nvPr/>
        </p:nvSpPr>
        <p:spPr>
          <a:xfrm>
            <a:off x="6747943" y="3910542"/>
            <a:ext cx="643457" cy="737658"/>
          </a:xfrm>
          <a:prstGeom prst="rect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CD8D7CB7-133A-F8AD-EA19-871546DE000B}"/>
              </a:ext>
            </a:extLst>
          </p:cNvPr>
          <p:cNvSpPr/>
          <p:nvPr/>
        </p:nvSpPr>
        <p:spPr>
          <a:xfrm>
            <a:off x="7239001" y="4824942"/>
            <a:ext cx="762000" cy="737658"/>
          </a:xfrm>
          <a:prstGeom prst="rect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511867B8-F06D-747E-673E-7E358066C39D}"/>
              </a:ext>
            </a:extLst>
          </p:cNvPr>
          <p:cNvSpPr/>
          <p:nvPr/>
        </p:nvSpPr>
        <p:spPr>
          <a:xfrm>
            <a:off x="10176943" y="3224742"/>
            <a:ext cx="643455" cy="737658"/>
          </a:xfrm>
          <a:prstGeom prst="rect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F33A3F56-B91E-9DCF-D300-35063195D775}"/>
              </a:ext>
            </a:extLst>
          </p:cNvPr>
          <p:cNvSpPr/>
          <p:nvPr/>
        </p:nvSpPr>
        <p:spPr>
          <a:xfrm>
            <a:off x="10210801" y="4520142"/>
            <a:ext cx="762000" cy="772128"/>
          </a:xfrm>
          <a:prstGeom prst="rect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51445470-807E-6ED6-FC78-FC91390F376B}"/>
              </a:ext>
            </a:extLst>
          </p:cNvPr>
          <p:cNvSpPr/>
          <p:nvPr/>
        </p:nvSpPr>
        <p:spPr>
          <a:xfrm>
            <a:off x="4343400" y="3150702"/>
            <a:ext cx="744664" cy="887898"/>
          </a:xfrm>
          <a:prstGeom prst="rect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D1EFFC36-3901-F2A4-FFE7-57B59513A172}"/>
              </a:ext>
            </a:extLst>
          </p:cNvPr>
          <p:cNvSpPr/>
          <p:nvPr/>
        </p:nvSpPr>
        <p:spPr>
          <a:xfrm>
            <a:off x="4343400" y="4520141"/>
            <a:ext cx="918244" cy="840737"/>
          </a:xfrm>
          <a:prstGeom prst="rect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C930B43F-E148-10FA-21CC-BDDBFB7B5101}"/>
              </a:ext>
            </a:extLst>
          </p:cNvPr>
          <p:cNvSpPr/>
          <p:nvPr/>
        </p:nvSpPr>
        <p:spPr>
          <a:xfrm>
            <a:off x="762000" y="3910541"/>
            <a:ext cx="918244" cy="840737"/>
          </a:xfrm>
          <a:prstGeom prst="rect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C881219E-701F-F451-1405-B00BDC0618E8}"/>
              </a:ext>
            </a:extLst>
          </p:cNvPr>
          <p:cNvSpPr/>
          <p:nvPr/>
        </p:nvSpPr>
        <p:spPr>
          <a:xfrm>
            <a:off x="1371600" y="4901142"/>
            <a:ext cx="918244" cy="737657"/>
          </a:xfrm>
          <a:prstGeom prst="rect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88410" y="1611271"/>
            <a:ext cx="10812720" cy="461328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592C7086-3A8B-4747-B073-E4FF0C15C7AB}"/>
              </a:ext>
            </a:extLst>
          </p:cNvPr>
          <p:cNvSpPr>
            <a:spLocks noGrp="1"/>
          </p:cNvSpPr>
          <p:nvPr/>
        </p:nvSpPr>
        <p:spPr bwMode="auto">
          <a:xfrm>
            <a:off x="914400" y="1836419"/>
            <a:ext cx="10515600" cy="43500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noAutofit/>
          </a:bodyPr>
          <a:lstStyle>
            <a:lvl1pPr marL="342900" indent="-342900" algn="l" defTabSz="457200" rtl="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rgbClr val="343434"/>
                </a:solidFill>
                <a:latin typeface="Franklin Gothic Book"/>
                <a:ea typeface="Franklin Gothic Book" panose="020B0503020102020204" pitchFamily="34" charset="0"/>
                <a:cs typeface="Franklin Gothic Book"/>
              </a:defRPr>
            </a:lvl1pPr>
            <a:lvl2pPr marL="742950" indent="-285750" algn="l" defTabSz="457200" rtl="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rgbClr val="343434"/>
                </a:solidFill>
                <a:latin typeface="Franklin Gothic Book"/>
                <a:ea typeface="Franklin Gothic Book" panose="020B0503020102020204" pitchFamily="34" charset="0"/>
                <a:cs typeface="Franklin Gothic Book"/>
              </a:defRPr>
            </a:lvl2pPr>
            <a:lvl3pPr marL="1143000" indent="-228600" algn="l" defTabSz="457200" rtl="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rgbClr val="343434"/>
                </a:solidFill>
                <a:latin typeface="Franklin Gothic Book"/>
                <a:ea typeface="Franklin Gothic Book" panose="020B0503020102020204" pitchFamily="34" charset="0"/>
                <a:cs typeface="Franklin Gothic Book"/>
              </a:defRPr>
            </a:lvl3pPr>
            <a:lvl4pPr marL="1600200" indent="-228600" algn="l" defTabSz="457200" rtl="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rgbClr val="343434"/>
                </a:solidFill>
                <a:latin typeface="Franklin Gothic Book"/>
                <a:ea typeface="Franklin Gothic Book" panose="020B0503020102020204" pitchFamily="34" charset="0"/>
                <a:cs typeface="Franklin Gothic Book"/>
              </a:defRPr>
            </a:lvl4pPr>
            <a:lvl5pPr marL="2057400" indent="-228600" algn="l" defTabSz="457200" rtl="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rgbClr val="343434"/>
                </a:solidFill>
                <a:latin typeface="Franklin Gothic Book"/>
                <a:ea typeface="Franklin Gothic Book" panose="020B0503020102020204" pitchFamily="34" charset="0"/>
                <a:cs typeface="Franklin Gothic Book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buFont typeface="Wingdings" panose="05000000000000000000" pitchFamily="2" charset="2"/>
              <a:buChar char="Ø"/>
              <a:defRPr/>
            </a:pPr>
            <a:r>
              <a:rPr lang="en-US" sz="2400" i="1" dirty="0">
                <a:solidFill>
                  <a:srgbClr val="0070C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Data analysis </a:t>
            </a:r>
            <a:r>
              <a:rPr lang="en-US" sz="24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is the </a:t>
            </a:r>
            <a:r>
              <a:rPr lang="en-US" sz="2400" i="1" dirty="0">
                <a:solidFill>
                  <a:srgbClr val="C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process</a:t>
            </a:r>
            <a:r>
              <a:rPr lang="en-US" sz="24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of </a:t>
            </a:r>
            <a:r>
              <a:rPr lang="en-US" sz="2400" i="1" dirty="0">
                <a:solidFill>
                  <a:srgbClr val="C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inspecting</a:t>
            </a:r>
            <a:r>
              <a:rPr lang="en-US" sz="24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, </a:t>
            </a:r>
            <a:r>
              <a:rPr lang="en-US" sz="2400" i="1" dirty="0">
                <a:solidFill>
                  <a:srgbClr val="C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cleaning</a:t>
            </a:r>
            <a:r>
              <a:rPr lang="en-US" sz="24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, </a:t>
            </a:r>
            <a:r>
              <a:rPr lang="en-US" sz="2400" i="1" dirty="0">
                <a:solidFill>
                  <a:srgbClr val="C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transforming</a:t>
            </a:r>
            <a:r>
              <a:rPr lang="en-US" sz="24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, and </a:t>
            </a:r>
            <a:r>
              <a:rPr lang="en-US" sz="2400" i="1" dirty="0">
                <a:solidFill>
                  <a:srgbClr val="C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modeling data</a:t>
            </a:r>
            <a:r>
              <a:rPr lang="en-US" sz="24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to discover useful information, draw conclusions, and support decision-making. </a:t>
            </a:r>
          </a:p>
          <a:p>
            <a:pPr fontAlgn="auto">
              <a:spcAft>
                <a:spcPts val="0"/>
              </a:spcAft>
              <a:buFont typeface="Wingdings" panose="05000000000000000000" pitchFamily="2" charset="2"/>
              <a:buChar char="Ø"/>
              <a:defRPr/>
            </a:pPr>
            <a:endParaRPr lang="en-US" sz="1200" dirty="0"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fontAlgn="auto">
              <a:spcAft>
                <a:spcPts val="0"/>
              </a:spcAft>
              <a:buFont typeface="Wingdings" panose="05000000000000000000" pitchFamily="2" charset="2"/>
              <a:buChar char="Ø"/>
              <a:defRPr/>
            </a:pPr>
            <a:r>
              <a:rPr lang="en-US" sz="24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In computer science research, </a:t>
            </a:r>
            <a:r>
              <a:rPr lang="en-US" sz="2400" i="1" dirty="0">
                <a:solidFill>
                  <a:srgbClr val="0070C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data analysis </a:t>
            </a:r>
            <a:r>
              <a:rPr lang="en-US" sz="24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plays a crucial role in </a:t>
            </a:r>
            <a:r>
              <a:rPr lang="en-US" sz="2400" i="1" dirty="0">
                <a:solidFill>
                  <a:srgbClr val="C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extracting</a:t>
            </a:r>
            <a:r>
              <a:rPr lang="en-US" sz="24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lang="en-US" sz="2400" i="1" dirty="0">
                <a:solidFill>
                  <a:srgbClr val="C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meaningful</a:t>
            </a:r>
            <a:r>
              <a:rPr lang="en-US" sz="24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insights from </a:t>
            </a:r>
            <a:r>
              <a:rPr lang="en-US" sz="2400" i="1" dirty="0">
                <a:solidFill>
                  <a:srgbClr val="C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large datasets </a:t>
            </a:r>
            <a:r>
              <a:rPr lang="en-US" sz="24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and </a:t>
            </a:r>
            <a:r>
              <a:rPr lang="en-US" sz="2400" i="1" dirty="0">
                <a:solidFill>
                  <a:srgbClr val="C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identifying</a:t>
            </a:r>
            <a:r>
              <a:rPr lang="en-US" sz="24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lang="en-US" sz="2400" i="1" dirty="0">
                <a:solidFill>
                  <a:srgbClr val="C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patterns</a:t>
            </a:r>
            <a:r>
              <a:rPr lang="en-US" sz="24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or </a:t>
            </a:r>
            <a:r>
              <a:rPr lang="en-US" sz="2400" i="1" dirty="0">
                <a:solidFill>
                  <a:srgbClr val="C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trends</a:t>
            </a:r>
            <a:r>
              <a:rPr lang="en-US" sz="24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that can contribute to the advancement of knowledge in various domains. </a:t>
            </a:r>
          </a:p>
          <a:p>
            <a:pPr fontAlgn="auto">
              <a:spcAft>
                <a:spcPts val="0"/>
              </a:spcAft>
              <a:buFont typeface="Wingdings" panose="05000000000000000000" pitchFamily="2" charset="2"/>
              <a:buChar char="Ø"/>
              <a:defRPr/>
            </a:pPr>
            <a:endParaRPr lang="en-US" sz="1400" dirty="0"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fontAlgn="auto">
              <a:spcAft>
                <a:spcPts val="0"/>
              </a:spcAft>
              <a:buFont typeface="Wingdings" panose="05000000000000000000" pitchFamily="2" charset="2"/>
              <a:buChar char="Ø"/>
              <a:defRPr/>
            </a:pPr>
            <a:r>
              <a:rPr lang="en-US" sz="2400" i="1" dirty="0">
                <a:solidFill>
                  <a:srgbClr val="0070C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Data analysis </a:t>
            </a:r>
            <a:r>
              <a:rPr lang="en-US" sz="2400" i="1" dirty="0">
                <a:solidFill>
                  <a:srgbClr val="C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involves</a:t>
            </a:r>
            <a:r>
              <a:rPr lang="en-US" sz="24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applying statistical techniques and computational algorithms to </a:t>
            </a:r>
            <a:r>
              <a:rPr lang="en-US" sz="2400" i="1" dirty="0">
                <a:solidFill>
                  <a:srgbClr val="C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analyze</a:t>
            </a:r>
            <a:r>
              <a:rPr lang="en-US" sz="24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data and uncover valuable findings that can be used for further research or practical applications. </a:t>
            </a:r>
          </a:p>
        </p:txBody>
      </p:sp>
    </p:spTree>
    <p:extLst>
      <p:ext uri="{BB962C8B-B14F-4D97-AF65-F5344CB8AC3E}">
        <p14:creationId xmlns:p14="http://schemas.microsoft.com/office/powerpoint/2010/main" val="42789985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61779" y="462139"/>
            <a:ext cx="75555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3200" b="1" dirty="0">
                <a:solidFill>
                  <a:prstClr val="white"/>
                </a:solidFill>
                <a:latin typeface="Agency FB" panose="020B0503020202020204" pitchFamily="34" charset="0"/>
              </a:rPr>
              <a:t>Why is data analytics important?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solidFill>
                  <a:prstClr val="white"/>
                </a:solidFill>
                <a:latin typeface="Calibri" panose="020F0502020204030204"/>
              </a:rPr>
              <a:t>www.midocean.ae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07467" y="1082349"/>
            <a:ext cx="6574607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pic>
        <p:nvPicPr>
          <p:cNvPr id="2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2577" y="671516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" name="Rectangle 30">
            <a:extLst>
              <a:ext uri="{FF2B5EF4-FFF2-40B4-BE49-F238E27FC236}">
                <a16:creationId xmlns:a16="http://schemas.microsoft.com/office/drawing/2014/main" id="{CE30D538-6688-53F4-3E89-B9F659BC30F2}"/>
              </a:ext>
            </a:extLst>
          </p:cNvPr>
          <p:cNvSpPr/>
          <p:nvPr/>
        </p:nvSpPr>
        <p:spPr>
          <a:xfrm>
            <a:off x="6747943" y="3910542"/>
            <a:ext cx="643457" cy="737658"/>
          </a:xfrm>
          <a:prstGeom prst="rect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CD8D7CB7-133A-F8AD-EA19-871546DE000B}"/>
              </a:ext>
            </a:extLst>
          </p:cNvPr>
          <p:cNvSpPr/>
          <p:nvPr/>
        </p:nvSpPr>
        <p:spPr>
          <a:xfrm>
            <a:off x="7239001" y="4824942"/>
            <a:ext cx="762000" cy="737658"/>
          </a:xfrm>
          <a:prstGeom prst="rect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511867B8-F06D-747E-673E-7E358066C39D}"/>
              </a:ext>
            </a:extLst>
          </p:cNvPr>
          <p:cNvSpPr/>
          <p:nvPr/>
        </p:nvSpPr>
        <p:spPr>
          <a:xfrm>
            <a:off x="10176943" y="3224742"/>
            <a:ext cx="643455" cy="737658"/>
          </a:xfrm>
          <a:prstGeom prst="rect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F33A3F56-B91E-9DCF-D300-35063195D775}"/>
              </a:ext>
            </a:extLst>
          </p:cNvPr>
          <p:cNvSpPr/>
          <p:nvPr/>
        </p:nvSpPr>
        <p:spPr>
          <a:xfrm>
            <a:off x="10210801" y="4520142"/>
            <a:ext cx="762000" cy="772128"/>
          </a:xfrm>
          <a:prstGeom prst="rect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51445470-807E-6ED6-FC78-FC91390F376B}"/>
              </a:ext>
            </a:extLst>
          </p:cNvPr>
          <p:cNvSpPr/>
          <p:nvPr/>
        </p:nvSpPr>
        <p:spPr>
          <a:xfrm>
            <a:off x="4343400" y="3150702"/>
            <a:ext cx="744664" cy="887898"/>
          </a:xfrm>
          <a:prstGeom prst="rect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D1EFFC36-3901-F2A4-FFE7-57B59513A172}"/>
              </a:ext>
            </a:extLst>
          </p:cNvPr>
          <p:cNvSpPr/>
          <p:nvPr/>
        </p:nvSpPr>
        <p:spPr>
          <a:xfrm>
            <a:off x="4343400" y="4520141"/>
            <a:ext cx="918244" cy="840737"/>
          </a:xfrm>
          <a:prstGeom prst="rect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C930B43F-E148-10FA-21CC-BDDBFB7B5101}"/>
              </a:ext>
            </a:extLst>
          </p:cNvPr>
          <p:cNvSpPr/>
          <p:nvPr/>
        </p:nvSpPr>
        <p:spPr>
          <a:xfrm>
            <a:off x="762000" y="3910541"/>
            <a:ext cx="918244" cy="840737"/>
          </a:xfrm>
          <a:prstGeom prst="rect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C881219E-701F-F451-1405-B00BDC0618E8}"/>
              </a:ext>
            </a:extLst>
          </p:cNvPr>
          <p:cNvSpPr/>
          <p:nvPr/>
        </p:nvSpPr>
        <p:spPr>
          <a:xfrm>
            <a:off x="1371600" y="4901142"/>
            <a:ext cx="918244" cy="737657"/>
          </a:xfrm>
          <a:prstGeom prst="rect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88410" y="1611271"/>
            <a:ext cx="10812720" cy="461328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592C7086-3A8B-4747-B073-E4FF0C15C7AB}"/>
              </a:ext>
            </a:extLst>
          </p:cNvPr>
          <p:cNvSpPr>
            <a:spLocks noGrp="1"/>
          </p:cNvSpPr>
          <p:nvPr/>
        </p:nvSpPr>
        <p:spPr bwMode="auto">
          <a:xfrm>
            <a:off x="1275768" y="1715108"/>
            <a:ext cx="5403205" cy="43500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noAutofit/>
          </a:bodyPr>
          <a:lstStyle>
            <a:lvl1pPr marL="342900" indent="-342900" algn="l" defTabSz="457200" rtl="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rgbClr val="343434"/>
                </a:solidFill>
                <a:latin typeface="Franklin Gothic Book"/>
                <a:ea typeface="Franklin Gothic Book" panose="020B0503020102020204" pitchFamily="34" charset="0"/>
                <a:cs typeface="Franklin Gothic Book"/>
              </a:defRPr>
            </a:lvl1pPr>
            <a:lvl2pPr marL="742950" indent="-285750" algn="l" defTabSz="457200" rtl="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rgbClr val="343434"/>
                </a:solidFill>
                <a:latin typeface="Franklin Gothic Book"/>
                <a:ea typeface="Franklin Gothic Book" panose="020B0503020102020204" pitchFamily="34" charset="0"/>
                <a:cs typeface="Franklin Gothic Book"/>
              </a:defRPr>
            </a:lvl2pPr>
            <a:lvl3pPr marL="1143000" indent="-228600" algn="l" defTabSz="457200" rtl="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rgbClr val="343434"/>
                </a:solidFill>
                <a:latin typeface="Franklin Gothic Book"/>
                <a:ea typeface="Franklin Gothic Book" panose="020B0503020102020204" pitchFamily="34" charset="0"/>
                <a:cs typeface="Franklin Gothic Book"/>
              </a:defRPr>
            </a:lvl3pPr>
            <a:lvl4pPr marL="1600200" indent="-228600" algn="l" defTabSz="457200" rtl="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rgbClr val="343434"/>
                </a:solidFill>
                <a:latin typeface="Franklin Gothic Book"/>
                <a:ea typeface="Franklin Gothic Book" panose="020B0503020102020204" pitchFamily="34" charset="0"/>
                <a:cs typeface="Franklin Gothic Book"/>
              </a:defRPr>
            </a:lvl4pPr>
            <a:lvl5pPr marL="2057400" indent="-228600" algn="l" defTabSz="457200" rtl="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rgbClr val="343434"/>
                </a:solidFill>
                <a:latin typeface="Franklin Gothic Book"/>
                <a:ea typeface="Franklin Gothic Book" panose="020B0503020102020204" pitchFamily="34" charset="0"/>
                <a:cs typeface="Franklin Gothic Book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buFont typeface="Wingdings" panose="05000000000000000000" pitchFamily="2" charset="2"/>
              <a:buChar char="Ø"/>
              <a:defRPr/>
            </a:pP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Informed decision-making</a:t>
            </a:r>
          </a:p>
          <a:p>
            <a:pPr fontAlgn="auto">
              <a:spcAft>
                <a:spcPts val="0"/>
              </a:spcAft>
              <a:buFont typeface="Wingdings" panose="05000000000000000000" pitchFamily="2" charset="2"/>
              <a:buChar char="Ø"/>
              <a:defRPr/>
            </a:pP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Identifying opportunities and challenges.</a:t>
            </a:r>
          </a:p>
          <a:p>
            <a:pPr fontAlgn="auto">
              <a:spcAft>
                <a:spcPts val="0"/>
              </a:spcAft>
              <a:buFont typeface="Wingdings" panose="05000000000000000000" pitchFamily="2" charset="2"/>
              <a:buChar char="Ø"/>
              <a:defRPr/>
            </a:pP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Improving efficiency and productivity</a:t>
            </a:r>
          </a:p>
          <a:p>
            <a:pPr fontAlgn="auto">
              <a:spcAft>
                <a:spcPts val="0"/>
              </a:spcAft>
              <a:buFont typeface="Wingdings" panose="05000000000000000000" pitchFamily="2" charset="2"/>
              <a:buChar char="Ø"/>
              <a:defRPr/>
            </a:pP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Customer understanding and personalization</a:t>
            </a:r>
          </a:p>
          <a:p>
            <a:pPr fontAlgn="auto">
              <a:spcAft>
                <a:spcPts val="0"/>
              </a:spcAft>
              <a:buFont typeface="Wingdings" panose="05000000000000000000" pitchFamily="2" charset="2"/>
              <a:buChar char="Ø"/>
              <a:defRPr/>
            </a:pP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Competitive advantage</a:t>
            </a:r>
          </a:p>
          <a:p>
            <a:pPr fontAlgn="auto">
              <a:spcAft>
                <a:spcPts val="0"/>
              </a:spcAft>
              <a:buFont typeface="Wingdings" panose="05000000000000000000" pitchFamily="2" charset="2"/>
              <a:buChar char="Ø"/>
              <a:defRPr/>
            </a:pP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Performance tracking and evaluation</a:t>
            </a:r>
          </a:p>
          <a:p>
            <a:pPr fontAlgn="auto">
              <a:spcAft>
                <a:spcPts val="0"/>
              </a:spcAft>
              <a:buFont typeface="Wingdings" panose="05000000000000000000" pitchFamily="2" charset="2"/>
              <a:buChar char="Ø"/>
              <a:defRPr/>
            </a:pP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Predictive analytics</a:t>
            </a:r>
          </a:p>
          <a:p>
            <a:pPr fontAlgn="auto">
              <a:spcAft>
                <a:spcPts val="0"/>
              </a:spcAft>
              <a:buFont typeface="Wingdings" panose="05000000000000000000" pitchFamily="2" charset="2"/>
              <a:buChar char="Ø"/>
              <a:defRPr/>
            </a:pP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Data-driven innovation</a:t>
            </a:r>
          </a:p>
          <a:p>
            <a:pPr fontAlgn="auto">
              <a:spcAft>
                <a:spcPts val="0"/>
              </a:spcAft>
              <a:buFont typeface="Wingdings" panose="05000000000000000000" pitchFamily="2" charset="2"/>
              <a:buChar char="Ø"/>
              <a:defRPr/>
            </a:pP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Fraud detection and security</a:t>
            </a:r>
          </a:p>
          <a:p>
            <a:pPr fontAlgn="auto">
              <a:spcAft>
                <a:spcPts val="0"/>
              </a:spcAft>
              <a:buFont typeface="Wingdings" panose="05000000000000000000" pitchFamily="2" charset="2"/>
              <a:buChar char="Ø"/>
              <a:defRPr/>
            </a:pP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Regulatory compliance</a:t>
            </a:r>
          </a:p>
        </p:txBody>
      </p:sp>
      <p:pic>
        <p:nvPicPr>
          <p:cNvPr id="4098" name="Picture 2">
            <a:extLst>
              <a:ext uri="{FF2B5EF4-FFF2-40B4-BE49-F238E27FC236}">
                <a16:creationId xmlns:a16="http://schemas.microsoft.com/office/drawing/2014/main" id="{5D5C570E-F724-B6AA-5C2C-850F43DF040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10003" y="1777201"/>
            <a:ext cx="4574679" cy="39858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091358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61779" y="462139"/>
            <a:ext cx="75555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3200" b="1" dirty="0">
                <a:solidFill>
                  <a:prstClr val="white"/>
                </a:solidFill>
                <a:latin typeface="Agency FB" panose="020B0503020202020204" pitchFamily="34" charset="0"/>
              </a:rPr>
              <a:t>Data Analysis Types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solidFill>
                  <a:prstClr val="white"/>
                </a:solidFill>
                <a:latin typeface="Calibri" panose="020F0502020204030204"/>
              </a:rPr>
              <a:t>www.midocean.ae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07467" y="1082349"/>
            <a:ext cx="6574607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pic>
        <p:nvPicPr>
          <p:cNvPr id="2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2577" y="671516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" name="Rectangle 30">
            <a:extLst>
              <a:ext uri="{FF2B5EF4-FFF2-40B4-BE49-F238E27FC236}">
                <a16:creationId xmlns:a16="http://schemas.microsoft.com/office/drawing/2014/main" id="{CE30D538-6688-53F4-3E89-B9F659BC30F2}"/>
              </a:ext>
            </a:extLst>
          </p:cNvPr>
          <p:cNvSpPr/>
          <p:nvPr/>
        </p:nvSpPr>
        <p:spPr>
          <a:xfrm>
            <a:off x="6747943" y="3910542"/>
            <a:ext cx="643457" cy="737658"/>
          </a:xfrm>
          <a:prstGeom prst="rect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CD8D7CB7-133A-F8AD-EA19-871546DE000B}"/>
              </a:ext>
            </a:extLst>
          </p:cNvPr>
          <p:cNvSpPr/>
          <p:nvPr/>
        </p:nvSpPr>
        <p:spPr>
          <a:xfrm>
            <a:off x="7239001" y="4824942"/>
            <a:ext cx="762000" cy="737658"/>
          </a:xfrm>
          <a:prstGeom prst="rect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511867B8-F06D-747E-673E-7E358066C39D}"/>
              </a:ext>
            </a:extLst>
          </p:cNvPr>
          <p:cNvSpPr/>
          <p:nvPr/>
        </p:nvSpPr>
        <p:spPr>
          <a:xfrm>
            <a:off x="10176943" y="3224742"/>
            <a:ext cx="643455" cy="737658"/>
          </a:xfrm>
          <a:prstGeom prst="rect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F33A3F56-B91E-9DCF-D300-35063195D775}"/>
              </a:ext>
            </a:extLst>
          </p:cNvPr>
          <p:cNvSpPr/>
          <p:nvPr/>
        </p:nvSpPr>
        <p:spPr>
          <a:xfrm>
            <a:off x="10210801" y="4520142"/>
            <a:ext cx="762000" cy="772128"/>
          </a:xfrm>
          <a:prstGeom prst="rect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51445470-807E-6ED6-FC78-FC91390F376B}"/>
              </a:ext>
            </a:extLst>
          </p:cNvPr>
          <p:cNvSpPr/>
          <p:nvPr/>
        </p:nvSpPr>
        <p:spPr>
          <a:xfrm>
            <a:off x="4343400" y="3150702"/>
            <a:ext cx="744664" cy="887898"/>
          </a:xfrm>
          <a:prstGeom prst="rect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D1EFFC36-3901-F2A4-FFE7-57B59513A172}"/>
              </a:ext>
            </a:extLst>
          </p:cNvPr>
          <p:cNvSpPr/>
          <p:nvPr/>
        </p:nvSpPr>
        <p:spPr>
          <a:xfrm>
            <a:off x="4343400" y="4520141"/>
            <a:ext cx="918244" cy="840737"/>
          </a:xfrm>
          <a:prstGeom prst="rect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C930B43F-E148-10FA-21CC-BDDBFB7B5101}"/>
              </a:ext>
            </a:extLst>
          </p:cNvPr>
          <p:cNvSpPr/>
          <p:nvPr/>
        </p:nvSpPr>
        <p:spPr>
          <a:xfrm>
            <a:off x="762000" y="3910541"/>
            <a:ext cx="918244" cy="840737"/>
          </a:xfrm>
          <a:prstGeom prst="rect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C881219E-701F-F451-1405-B00BDC0618E8}"/>
              </a:ext>
            </a:extLst>
          </p:cNvPr>
          <p:cNvSpPr/>
          <p:nvPr/>
        </p:nvSpPr>
        <p:spPr>
          <a:xfrm>
            <a:off x="1371600" y="4901142"/>
            <a:ext cx="918244" cy="737657"/>
          </a:xfrm>
          <a:prstGeom prst="rect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88410" y="1611271"/>
            <a:ext cx="10812720" cy="461328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/>
              <a:t>Descriptive Analysis: a method used to analyze and interpret data collected during experiments or studies in the field of computer science.</a:t>
            </a:r>
            <a:endParaRPr lang="en-US" dirty="0">
              <a:solidFill>
                <a:prstClr val="white"/>
              </a:solidFill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98C35BDB-4767-8C49-3004-5AAC5B70514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91199" y="1861736"/>
            <a:ext cx="5677433" cy="3913915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16E75C1D-C893-F975-B578-5C02372C82ED}"/>
              </a:ext>
            </a:extLst>
          </p:cNvPr>
          <p:cNvSpPr txBox="1"/>
          <p:nvPr/>
        </p:nvSpPr>
        <p:spPr>
          <a:xfrm>
            <a:off x="711530" y="1897082"/>
            <a:ext cx="5879237" cy="42473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Descriptive Analysis: a method used to analyze and interpret data collected during experiments or studies.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Diagnostic analysis: a process used to identify and understand problems or issues within computer systems or software.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Predictive Analysis: a field that involves using historical data and statistical models to make predictions about future events or behaviors.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Prescriptive analysis: refers to the use of advanced algorithms and models to provide recommendations and make informed decisions.</a:t>
            </a:r>
          </a:p>
        </p:txBody>
      </p:sp>
    </p:spTree>
    <p:extLst>
      <p:ext uri="{BB962C8B-B14F-4D97-AF65-F5344CB8AC3E}">
        <p14:creationId xmlns:p14="http://schemas.microsoft.com/office/powerpoint/2010/main" val="22567575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61779" y="462139"/>
            <a:ext cx="75555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3200" b="1" dirty="0">
                <a:solidFill>
                  <a:prstClr val="white"/>
                </a:solidFill>
                <a:latin typeface="Agency FB" panose="020B0503020202020204" pitchFamily="34" charset="0"/>
              </a:rPr>
              <a:t>Techniques for data analysis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solidFill>
                  <a:prstClr val="white"/>
                </a:solidFill>
                <a:latin typeface="Calibri" panose="020F0502020204030204"/>
              </a:rPr>
              <a:t>www.midocean.ae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07467" y="1082349"/>
            <a:ext cx="6574607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pic>
        <p:nvPicPr>
          <p:cNvPr id="2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2577" y="671516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" name="Rectangle 30">
            <a:extLst>
              <a:ext uri="{FF2B5EF4-FFF2-40B4-BE49-F238E27FC236}">
                <a16:creationId xmlns:a16="http://schemas.microsoft.com/office/drawing/2014/main" id="{CE30D538-6688-53F4-3E89-B9F659BC30F2}"/>
              </a:ext>
            </a:extLst>
          </p:cNvPr>
          <p:cNvSpPr/>
          <p:nvPr/>
        </p:nvSpPr>
        <p:spPr>
          <a:xfrm>
            <a:off x="6747943" y="3910542"/>
            <a:ext cx="643457" cy="737658"/>
          </a:xfrm>
          <a:prstGeom prst="rect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CD8D7CB7-133A-F8AD-EA19-871546DE000B}"/>
              </a:ext>
            </a:extLst>
          </p:cNvPr>
          <p:cNvSpPr/>
          <p:nvPr/>
        </p:nvSpPr>
        <p:spPr>
          <a:xfrm>
            <a:off x="7239001" y="4824942"/>
            <a:ext cx="762000" cy="737658"/>
          </a:xfrm>
          <a:prstGeom prst="rect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511867B8-F06D-747E-673E-7E358066C39D}"/>
              </a:ext>
            </a:extLst>
          </p:cNvPr>
          <p:cNvSpPr/>
          <p:nvPr/>
        </p:nvSpPr>
        <p:spPr>
          <a:xfrm>
            <a:off x="10176943" y="3224742"/>
            <a:ext cx="643455" cy="737658"/>
          </a:xfrm>
          <a:prstGeom prst="rect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F33A3F56-B91E-9DCF-D300-35063195D775}"/>
              </a:ext>
            </a:extLst>
          </p:cNvPr>
          <p:cNvSpPr/>
          <p:nvPr/>
        </p:nvSpPr>
        <p:spPr>
          <a:xfrm>
            <a:off x="10210801" y="4520142"/>
            <a:ext cx="762000" cy="772128"/>
          </a:xfrm>
          <a:prstGeom prst="rect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51445470-807E-6ED6-FC78-FC91390F376B}"/>
              </a:ext>
            </a:extLst>
          </p:cNvPr>
          <p:cNvSpPr/>
          <p:nvPr/>
        </p:nvSpPr>
        <p:spPr>
          <a:xfrm>
            <a:off x="4343400" y="3150702"/>
            <a:ext cx="744664" cy="887898"/>
          </a:xfrm>
          <a:prstGeom prst="rect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D1EFFC36-3901-F2A4-FFE7-57B59513A172}"/>
              </a:ext>
            </a:extLst>
          </p:cNvPr>
          <p:cNvSpPr/>
          <p:nvPr/>
        </p:nvSpPr>
        <p:spPr>
          <a:xfrm>
            <a:off x="4343400" y="4520141"/>
            <a:ext cx="918244" cy="840737"/>
          </a:xfrm>
          <a:prstGeom prst="rect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C930B43F-E148-10FA-21CC-BDDBFB7B5101}"/>
              </a:ext>
            </a:extLst>
          </p:cNvPr>
          <p:cNvSpPr/>
          <p:nvPr/>
        </p:nvSpPr>
        <p:spPr>
          <a:xfrm>
            <a:off x="762000" y="3910541"/>
            <a:ext cx="918244" cy="840737"/>
          </a:xfrm>
          <a:prstGeom prst="rect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C881219E-701F-F451-1405-B00BDC0618E8}"/>
              </a:ext>
            </a:extLst>
          </p:cNvPr>
          <p:cNvSpPr/>
          <p:nvPr/>
        </p:nvSpPr>
        <p:spPr>
          <a:xfrm>
            <a:off x="1371600" y="4901142"/>
            <a:ext cx="918244" cy="737657"/>
          </a:xfrm>
          <a:prstGeom prst="rect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88410" y="1611271"/>
            <a:ext cx="10812720" cy="461328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/>
              <a:t>Descriptive Analysis: a method used to analyze and interpret data collected during experiments or studies in the field of computer science.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16E75C1D-C893-F975-B578-5C02372C82ED}"/>
              </a:ext>
            </a:extLst>
          </p:cNvPr>
          <p:cNvSpPr txBox="1"/>
          <p:nvPr/>
        </p:nvSpPr>
        <p:spPr>
          <a:xfrm>
            <a:off x="766948" y="1766745"/>
            <a:ext cx="10413670" cy="39703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i="1" dirty="0">
                <a:solidFill>
                  <a:srgbClr val="C00000"/>
                </a:solidFill>
                <a:highlight>
                  <a:srgbClr val="FCEEE4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Data analysis techniques that depend on the type of information collected:</a:t>
            </a:r>
          </a:p>
          <a:p>
            <a:endParaRPr lang="en-US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800100" lvl="1" indent="-342900">
              <a:buFont typeface="Wingdings" panose="05000000000000000000" pitchFamily="2" charset="2"/>
              <a:buChar char="Ø"/>
            </a:pP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Qualitative data: </a:t>
            </a:r>
          </a:p>
          <a:p>
            <a:pPr marL="1257300" lvl="2" indent="-342900">
              <a:buFont typeface="Wingdings" panose="05000000000000000000" pitchFamily="2" charset="2"/>
              <a:buChar char="ü"/>
            </a:pPr>
            <a:r>
              <a:rPr lang="en-US" sz="20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underlying emotions, body language, and expressions are the sources of qualitative data for researchers. </a:t>
            </a:r>
          </a:p>
          <a:p>
            <a:pPr marL="1257300" lvl="2" indent="-342900">
              <a:buFont typeface="Wingdings" panose="05000000000000000000" pitchFamily="2" charset="2"/>
              <a:buChar char="ü"/>
            </a:pPr>
            <a:r>
              <a:rPr lang="en-US" sz="20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most popular methods for gathering this data are focus groups, open-ended interviews, and observation groups. </a:t>
            </a:r>
          </a:p>
          <a:p>
            <a:pPr marL="1257300" lvl="2" indent="-342900">
              <a:buFont typeface="Wingdings" panose="05000000000000000000" pitchFamily="2" charset="2"/>
              <a:buChar char="ü"/>
            </a:pPr>
            <a:r>
              <a:rPr lang="en-US" sz="20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During the data collecting stage, researchers typically examine trends in the observations made by the participants.</a:t>
            </a:r>
          </a:p>
          <a:p>
            <a:pPr lvl="1"/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800100" lvl="1" indent="-342900">
              <a:buFont typeface="Wingdings" panose="05000000000000000000" pitchFamily="2" charset="2"/>
              <a:buChar char="Ø"/>
            </a:pP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Quantitative data: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Numerical data is how quantitative data is shown. It emphasizes observable outcomes.</a:t>
            </a:r>
          </a:p>
        </p:txBody>
      </p:sp>
    </p:spTree>
    <p:extLst>
      <p:ext uri="{BB962C8B-B14F-4D97-AF65-F5344CB8AC3E}">
        <p14:creationId xmlns:p14="http://schemas.microsoft.com/office/powerpoint/2010/main" val="12577087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61779" y="462139"/>
            <a:ext cx="75555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3200" b="1" dirty="0">
                <a:solidFill>
                  <a:prstClr val="white"/>
                </a:solidFill>
                <a:latin typeface="Agency FB" panose="020B0503020202020204" pitchFamily="34" charset="0"/>
              </a:rPr>
              <a:t>Data Analysis Methods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solidFill>
                  <a:prstClr val="white"/>
                </a:solidFill>
                <a:latin typeface="Calibri" panose="020F0502020204030204"/>
              </a:rPr>
              <a:t>www.midocean.ae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07467" y="1082349"/>
            <a:ext cx="6574607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pic>
        <p:nvPicPr>
          <p:cNvPr id="2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2577" y="671516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" name="Rectangle 30">
            <a:extLst>
              <a:ext uri="{FF2B5EF4-FFF2-40B4-BE49-F238E27FC236}">
                <a16:creationId xmlns:a16="http://schemas.microsoft.com/office/drawing/2014/main" id="{CE30D538-6688-53F4-3E89-B9F659BC30F2}"/>
              </a:ext>
            </a:extLst>
          </p:cNvPr>
          <p:cNvSpPr/>
          <p:nvPr/>
        </p:nvSpPr>
        <p:spPr>
          <a:xfrm>
            <a:off x="6747943" y="3910542"/>
            <a:ext cx="643457" cy="737658"/>
          </a:xfrm>
          <a:prstGeom prst="rect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CD8D7CB7-133A-F8AD-EA19-871546DE000B}"/>
              </a:ext>
            </a:extLst>
          </p:cNvPr>
          <p:cNvSpPr/>
          <p:nvPr/>
        </p:nvSpPr>
        <p:spPr>
          <a:xfrm>
            <a:off x="7239001" y="4824942"/>
            <a:ext cx="762000" cy="737658"/>
          </a:xfrm>
          <a:prstGeom prst="rect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511867B8-F06D-747E-673E-7E358066C39D}"/>
              </a:ext>
            </a:extLst>
          </p:cNvPr>
          <p:cNvSpPr/>
          <p:nvPr/>
        </p:nvSpPr>
        <p:spPr>
          <a:xfrm>
            <a:off x="10176943" y="3224742"/>
            <a:ext cx="643455" cy="737658"/>
          </a:xfrm>
          <a:prstGeom prst="rect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F33A3F56-B91E-9DCF-D300-35063195D775}"/>
              </a:ext>
            </a:extLst>
          </p:cNvPr>
          <p:cNvSpPr/>
          <p:nvPr/>
        </p:nvSpPr>
        <p:spPr>
          <a:xfrm>
            <a:off x="10210801" y="4520142"/>
            <a:ext cx="762000" cy="772128"/>
          </a:xfrm>
          <a:prstGeom prst="rect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51445470-807E-6ED6-FC78-FC91390F376B}"/>
              </a:ext>
            </a:extLst>
          </p:cNvPr>
          <p:cNvSpPr/>
          <p:nvPr/>
        </p:nvSpPr>
        <p:spPr>
          <a:xfrm>
            <a:off x="4343400" y="3150702"/>
            <a:ext cx="744664" cy="887898"/>
          </a:xfrm>
          <a:prstGeom prst="rect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D1EFFC36-3901-F2A4-FFE7-57B59513A172}"/>
              </a:ext>
            </a:extLst>
          </p:cNvPr>
          <p:cNvSpPr/>
          <p:nvPr/>
        </p:nvSpPr>
        <p:spPr>
          <a:xfrm>
            <a:off x="4343400" y="4520141"/>
            <a:ext cx="918244" cy="840737"/>
          </a:xfrm>
          <a:prstGeom prst="rect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C930B43F-E148-10FA-21CC-BDDBFB7B5101}"/>
              </a:ext>
            </a:extLst>
          </p:cNvPr>
          <p:cNvSpPr/>
          <p:nvPr/>
        </p:nvSpPr>
        <p:spPr>
          <a:xfrm>
            <a:off x="762000" y="3910541"/>
            <a:ext cx="918244" cy="840737"/>
          </a:xfrm>
          <a:prstGeom prst="rect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C881219E-701F-F451-1405-B00BDC0618E8}"/>
              </a:ext>
            </a:extLst>
          </p:cNvPr>
          <p:cNvSpPr/>
          <p:nvPr/>
        </p:nvSpPr>
        <p:spPr>
          <a:xfrm>
            <a:off x="1371600" y="4901142"/>
            <a:ext cx="918244" cy="737657"/>
          </a:xfrm>
          <a:prstGeom prst="rect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88410" y="1611271"/>
            <a:ext cx="10812720" cy="461328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/>
              <a:t>Descriptive Analysis: a method used to analyze and interpret data collected during experiments or studies in the field of computer science.</a:t>
            </a:r>
            <a:endParaRPr lang="en-US" dirty="0">
              <a:solidFill>
                <a:prstClr val="white"/>
              </a:solidFill>
            </a:endParaRPr>
          </a:p>
        </p:txBody>
      </p:sp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2C9E3C52-21A8-9BAF-DB7F-5DC290625B2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915345492"/>
              </p:ext>
            </p:extLst>
          </p:nvPr>
        </p:nvGraphicFramePr>
        <p:xfrm>
          <a:off x="1680244" y="1947862"/>
          <a:ext cx="9398000" cy="418147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22934973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61779" y="462139"/>
            <a:ext cx="75555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3200" b="1" dirty="0">
                <a:solidFill>
                  <a:prstClr val="white"/>
                </a:solidFill>
                <a:latin typeface="Agency FB" panose="020B0503020202020204" pitchFamily="34" charset="0"/>
              </a:rPr>
              <a:t>Data Analysis Process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solidFill>
                  <a:prstClr val="white"/>
                </a:solidFill>
                <a:latin typeface="Calibri" panose="020F0502020204030204"/>
              </a:rPr>
              <a:t>www.midocean.ae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07467" y="1082349"/>
            <a:ext cx="6574607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pic>
        <p:nvPicPr>
          <p:cNvPr id="2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2577" y="671516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" name="Rectangle 30">
            <a:extLst>
              <a:ext uri="{FF2B5EF4-FFF2-40B4-BE49-F238E27FC236}">
                <a16:creationId xmlns:a16="http://schemas.microsoft.com/office/drawing/2014/main" id="{CE30D538-6688-53F4-3E89-B9F659BC30F2}"/>
              </a:ext>
            </a:extLst>
          </p:cNvPr>
          <p:cNvSpPr/>
          <p:nvPr/>
        </p:nvSpPr>
        <p:spPr>
          <a:xfrm>
            <a:off x="6747943" y="3910542"/>
            <a:ext cx="643457" cy="737658"/>
          </a:xfrm>
          <a:prstGeom prst="rect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CD8D7CB7-133A-F8AD-EA19-871546DE000B}"/>
              </a:ext>
            </a:extLst>
          </p:cNvPr>
          <p:cNvSpPr/>
          <p:nvPr/>
        </p:nvSpPr>
        <p:spPr>
          <a:xfrm>
            <a:off x="7239001" y="4824942"/>
            <a:ext cx="762000" cy="737658"/>
          </a:xfrm>
          <a:prstGeom prst="rect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511867B8-F06D-747E-673E-7E358066C39D}"/>
              </a:ext>
            </a:extLst>
          </p:cNvPr>
          <p:cNvSpPr/>
          <p:nvPr/>
        </p:nvSpPr>
        <p:spPr>
          <a:xfrm>
            <a:off x="10176943" y="3224742"/>
            <a:ext cx="643455" cy="737658"/>
          </a:xfrm>
          <a:prstGeom prst="rect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F33A3F56-B91E-9DCF-D300-35063195D775}"/>
              </a:ext>
            </a:extLst>
          </p:cNvPr>
          <p:cNvSpPr/>
          <p:nvPr/>
        </p:nvSpPr>
        <p:spPr>
          <a:xfrm>
            <a:off x="10210801" y="4520142"/>
            <a:ext cx="762000" cy="772128"/>
          </a:xfrm>
          <a:prstGeom prst="rect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51445470-807E-6ED6-FC78-FC91390F376B}"/>
              </a:ext>
            </a:extLst>
          </p:cNvPr>
          <p:cNvSpPr/>
          <p:nvPr/>
        </p:nvSpPr>
        <p:spPr>
          <a:xfrm>
            <a:off x="4343400" y="3150702"/>
            <a:ext cx="744664" cy="887898"/>
          </a:xfrm>
          <a:prstGeom prst="rect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D1EFFC36-3901-F2A4-FFE7-57B59513A172}"/>
              </a:ext>
            </a:extLst>
          </p:cNvPr>
          <p:cNvSpPr/>
          <p:nvPr/>
        </p:nvSpPr>
        <p:spPr>
          <a:xfrm>
            <a:off x="4343400" y="4520141"/>
            <a:ext cx="918244" cy="840737"/>
          </a:xfrm>
          <a:prstGeom prst="rect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C930B43F-E148-10FA-21CC-BDDBFB7B5101}"/>
              </a:ext>
            </a:extLst>
          </p:cNvPr>
          <p:cNvSpPr/>
          <p:nvPr/>
        </p:nvSpPr>
        <p:spPr>
          <a:xfrm>
            <a:off x="762000" y="3910541"/>
            <a:ext cx="918244" cy="840737"/>
          </a:xfrm>
          <a:prstGeom prst="rect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C881219E-701F-F451-1405-B00BDC0618E8}"/>
              </a:ext>
            </a:extLst>
          </p:cNvPr>
          <p:cNvSpPr/>
          <p:nvPr/>
        </p:nvSpPr>
        <p:spPr>
          <a:xfrm>
            <a:off x="1371600" y="4901142"/>
            <a:ext cx="918244" cy="737657"/>
          </a:xfrm>
          <a:prstGeom prst="rect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88410" y="1611271"/>
            <a:ext cx="10812720" cy="461328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dirty="0"/>
              <a:t>Descriptive Analysis: a method used to analyze and interpret data collected during experiments or studies in the field of computer science.</a:t>
            </a:r>
            <a:endParaRPr lang="en-US" dirty="0">
              <a:solidFill>
                <a:prstClr val="white"/>
              </a:solidFill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B88965CA-21F0-54AF-A0D8-88FBE414126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35176" y="1715108"/>
            <a:ext cx="7901421" cy="443927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258694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61779" y="462139"/>
            <a:ext cx="75555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3200" b="1" dirty="0">
                <a:solidFill>
                  <a:prstClr val="white"/>
                </a:solidFill>
                <a:latin typeface="Agency FB" panose="020B0503020202020204" pitchFamily="34" charset="0"/>
              </a:rPr>
              <a:t>Tools to support data analysis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solidFill>
                  <a:prstClr val="white"/>
                </a:solidFill>
                <a:latin typeface="Calibri" panose="020F0502020204030204"/>
              </a:rPr>
              <a:t>www.midocean.ae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07467" y="1082349"/>
            <a:ext cx="6574607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pic>
        <p:nvPicPr>
          <p:cNvPr id="2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2577" y="671516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" name="Rectangle 30">
            <a:extLst>
              <a:ext uri="{FF2B5EF4-FFF2-40B4-BE49-F238E27FC236}">
                <a16:creationId xmlns:a16="http://schemas.microsoft.com/office/drawing/2014/main" id="{CE30D538-6688-53F4-3E89-B9F659BC30F2}"/>
              </a:ext>
            </a:extLst>
          </p:cNvPr>
          <p:cNvSpPr/>
          <p:nvPr/>
        </p:nvSpPr>
        <p:spPr>
          <a:xfrm>
            <a:off x="6747943" y="3910542"/>
            <a:ext cx="643457" cy="737658"/>
          </a:xfrm>
          <a:prstGeom prst="rect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CD8D7CB7-133A-F8AD-EA19-871546DE000B}"/>
              </a:ext>
            </a:extLst>
          </p:cNvPr>
          <p:cNvSpPr/>
          <p:nvPr/>
        </p:nvSpPr>
        <p:spPr>
          <a:xfrm>
            <a:off x="7239001" y="4824942"/>
            <a:ext cx="762000" cy="737658"/>
          </a:xfrm>
          <a:prstGeom prst="rect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511867B8-F06D-747E-673E-7E358066C39D}"/>
              </a:ext>
            </a:extLst>
          </p:cNvPr>
          <p:cNvSpPr/>
          <p:nvPr/>
        </p:nvSpPr>
        <p:spPr>
          <a:xfrm>
            <a:off x="10176943" y="3224742"/>
            <a:ext cx="643455" cy="737658"/>
          </a:xfrm>
          <a:prstGeom prst="rect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F33A3F56-B91E-9DCF-D300-35063195D775}"/>
              </a:ext>
            </a:extLst>
          </p:cNvPr>
          <p:cNvSpPr/>
          <p:nvPr/>
        </p:nvSpPr>
        <p:spPr>
          <a:xfrm>
            <a:off x="10210801" y="4520142"/>
            <a:ext cx="762000" cy="772128"/>
          </a:xfrm>
          <a:prstGeom prst="rect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51445470-807E-6ED6-FC78-FC91390F376B}"/>
              </a:ext>
            </a:extLst>
          </p:cNvPr>
          <p:cNvSpPr/>
          <p:nvPr/>
        </p:nvSpPr>
        <p:spPr>
          <a:xfrm>
            <a:off x="4343400" y="3150702"/>
            <a:ext cx="744664" cy="887898"/>
          </a:xfrm>
          <a:prstGeom prst="rect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D1EFFC36-3901-F2A4-FFE7-57B59513A172}"/>
              </a:ext>
            </a:extLst>
          </p:cNvPr>
          <p:cNvSpPr/>
          <p:nvPr/>
        </p:nvSpPr>
        <p:spPr>
          <a:xfrm>
            <a:off x="4343400" y="4520141"/>
            <a:ext cx="918244" cy="840737"/>
          </a:xfrm>
          <a:prstGeom prst="rect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C930B43F-E148-10FA-21CC-BDDBFB7B5101}"/>
              </a:ext>
            </a:extLst>
          </p:cNvPr>
          <p:cNvSpPr/>
          <p:nvPr/>
        </p:nvSpPr>
        <p:spPr>
          <a:xfrm>
            <a:off x="762000" y="3910541"/>
            <a:ext cx="918244" cy="840737"/>
          </a:xfrm>
          <a:prstGeom prst="rect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C881219E-701F-F451-1405-B00BDC0618E8}"/>
              </a:ext>
            </a:extLst>
          </p:cNvPr>
          <p:cNvSpPr/>
          <p:nvPr/>
        </p:nvSpPr>
        <p:spPr>
          <a:xfrm>
            <a:off x="1371600" y="4901142"/>
            <a:ext cx="918244" cy="737657"/>
          </a:xfrm>
          <a:prstGeom prst="rect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88410" y="1611271"/>
            <a:ext cx="10812720" cy="461328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dirty="0"/>
              <a:t>Descriptive Analysis: a method used to analyze and interpret data collected during experiments or studies in the field of computer science.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1ED14D1-7231-3F96-EE6D-211B9E90A286}"/>
              </a:ext>
            </a:extLst>
          </p:cNvPr>
          <p:cNvSpPr txBox="1"/>
          <p:nvPr/>
        </p:nvSpPr>
        <p:spPr>
          <a:xfrm>
            <a:off x="897471" y="1692425"/>
            <a:ext cx="6032888" cy="449353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There are a variety of tools available to support data analysis range from spreadsheet software like Microsoft Excel to more advanced statistical software such as R or Python. 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endParaRPr lang="en-US" sz="2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These tools allow analysts to manipulate and visualize data, perform complex calculations, and generate meaningful insights from large datasets. 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endParaRPr lang="en-US" sz="2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Some tools offer machine learning capabilities that can help identify patterns and make predictions based on the data. 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06C9F5B9-1FF8-7C15-C088-09FDF8F7099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45032" y="2265616"/>
            <a:ext cx="5118368" cy="352558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3556626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61779" y="462139"/>
            <a:ext cx="75555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3200" b="1" dirty="0">
                <a:solidFill>
                  <a:prstClr val="white"/>
                </a:solidFill>
                <a:latin typeface="Agency FB" panose="020B0503020202020204" pitchFamily="34" charset="0"/>
              </a:rPr>
              <a:t>Results Interpretation and Discussion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solidFill>
                  <a:prstClr val="white"/>
                </a:solidFill>
                <a:latin typeface="Calibri" panose="020F0502020204030204"/>
              </a:rPr>
              <a:t>www.midocean.ae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07467" y="1082349"/>
            <a:ext cx="6574607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pic>
        <p:nvPicPr>
          <p:cNvPr id="2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2577" y="671516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" name="Rectangle 30">
            <a:extLst>
              <a:ext uri="{FF2B5EF4-FFF2-40B4-BE49-F238E27FC236}">
                <a16:creationId xmlns:a16="http://schemas.microsoft.com/office/drawing/2014/main" id="{CE30D538-6688-53F4-3E89-B9F659BC30F2}"/>
              </a:ext>
            </a:extLst>
          </p:cNvPr>
          <p:cNvSpPr/>
          <p:nvPr/>
        </p:nvSpPr>
        <p:spPr>
          <a:xfrm>
            <a:off x="6747943" y="3910542"/>
            <a:ext cx="643457" cy="737658"/>
          </a:xfrm>
          <a:prstGeom prst="rect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CD8D7CB7-133A-F8AD-EA19-871546DE000B}"/>
              </a:ext>
            </a:extLst>
          </p:cNvPr>
          <p:cNvSpPr/>
          <p:nvPr/>
        </p:nvSpPr>
        <p:spPr>
          <a:xfrm>
            <a:off x="7239001" y="4824942"/>
            <a:ext cx="762000" cy="737658"/>
          </a:xfrm>
          <a:prstGeom prst="rect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511867B8-F06D-747E-673E-7E358066C39D}"/>
              </a:ext>
            </a:extLst>
          </p:cNvPr>
          <p:cNvSpPr/>
          <p:nvPr/>
        </p:nvSpPr>
        <p:spPr>
          <a:xfrm>
            <a:off x="10176943" y="3224742"/>
            <a:ext cx="643455" cy="737658"/>
          </a:xfrm>
          <a:prstGeom prst="rect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F33A3F56-B91E-9DCF-D300-35063195D775}"/>
              </a:ext>
            </a:extLst>
          </p:cNvPr>
          <p:cNvSpPr/>
          <p:nvPr/>
        </p:nvSpPr>
        <p:spPr>
          <a:xfrm>
            <a:off x="10210801" y="4520142"/>
            <a:ext cx="762000" cy="772128"/>
          </a:xfrm>
          <a:prstGeom prst="rect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51445470-807E-6ED6-FC78-FC91390F376B}"/>
              </a:ext>
            </a:extLst>
          </p:cNvPr>
          <p:cNvSpPr/>
          <p:nvPr/>
        </p:nvSpPr>
        <p:spPr>
          <a:xfrm>
            <a:off x="4343400" y="3150702"/>
            <a:ext cx="744664" cy="887898"/>
          </a:xfrm>
          <a:prstGeom prst="rect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D1EFFC36-3901-F2A4-FFE7-57B59513A172}"/>
              </a:ext>
            </a:extLst>
          </p:cNvPr>
          <p:cNvSpPr/>
          <p:nvPr/>
        </p:nvSpPr>
        <p:spPr>
          <a:xfrm>
            <a:off x="4343400" y="4520141"/>
            <a:ext cx="918244" cy="840737"/>
          </a:xfrm>
          <a:prstGeom prst="rect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C930B43F-E148-10FA-21CC-BDDBFB7B5101}"/>
              </a:ext>
            </a:extLst>
          </p:cNvPr>
          <p:cNvSpPr/>
          <p:nvPr/>
        </p:nvSpPr>
        <p:spPr>
          <a:xfrm>
            <a:off x="762000" y="3910541"/>
            <a:ext cx="918244" cy="840737"/>
          </a:xfrm>
          <a:prstGeom prst="rect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C881219E-701F-F451-1405-B00BDC0618E8}"/>
              </a:ext>
            </a:extLst>
          </p:cNvPr>
          <p:cNvSpPr/>
          <p:nvPr/>
        </p:nvSpPr>
        <p:spPr>
          <a:xfrm>
            <a:off x="1371600" y="4901142"/>
            <a:ext cx="918244" cy="737657"/>
          </a:xfrm>
          <a:prstGeom prst="rect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88410" y="1611271"/>
            <a:ext cx="10812720" cy="461328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dirty="0"/>
              <a:t>Descriptive Analysis: a method used to analyze and interpret data collected during experiments or studies in the field of computer science.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1ED14D1-7231-3F96-EE6D-211B9E90A286}"/>
              </a:ext>
            </a:extLst>
          </p:cNvPr>
          <p:cNvSpPr txBox="1"/>
          <p:nvPr/>
        </p:nvSpPr>
        <p:spPr>
          <a:xfrm>
            <a:off x="897470" y="1692425"/>
            <a:ext cx="10456330" cy="449353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200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results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section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i="1" dirty="0">
                <a:solidFill>
                  <a:srgbClr val="0B06D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contains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a description about the main findings of your research.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endParaRPr lang="en-US" sz="2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200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discussion section </a:t>
            </a:r>
            <a:r>
              <a:rPr lang="en-US" sz="2200" i="1" dirty="0">
                <a:solidFill>
                  <a:srgbClr val="0B06D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interprets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the results for readers and </a:t>
            </a:r>
            <a:r>
              <a:rPr lang="en-US" sz="2200" i="1" dirty="0">
                <a:solidFill>
                  <a:srgbClr val="0B06D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provides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the significance of the findings and </a:t>
            </a:r>
            <a:r>
              <a:rPr lang="en-US" sz="2200" i="1" dirty="0">
                <a:solidFill>
                  <a:srgbClr val="0B06D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should not repeat 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the results.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endParaRPr lang="en-US" sz="2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200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interpretation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and </a:t>
            </a:r>
            <a:r>
              <a:rPr lang="en-US" sz="2200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discussion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of results play a crucial role in advancing knowledge and understanding. 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endParaRPr lang="en-US" sz="2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200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interpretation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and </a:t>
            </a:r>
            <a:r>
              <a:rPr lang="en-US" sz="2200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discussion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processes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i="1" dirty="0">
                <a:solidFill>
                  <a:srgbClr val="0B06D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involve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analyzing the data collected, identifying patterns or trends, and drawing meaningful conclusions. 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endParaRPr lang="en-US" sz="2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Researchers often </a:t>
            </a:r>
            <a:r>
              <a:rPr lang="en-US" sz="2200" i="1" dirty="0">
                <a:solidFill>
                  <a:srgbClr val="0B06D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compare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their findings with existing literature to </a:t>
            </a:r>
            <a:r>
              <a:rPr lang="en-US" sz="2200" i="1" dirty="0">
                <a:solidFill>
                  <a:srgbClr val="0B06D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validate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their results and </a:t>
            </a:r>
            <a:r>
              <a:rPr lang="en-US" sz="2200" i="1" dirty="0">
                <a:solidFill>
                  <a:srgbClr val="0B06D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contribute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to the broader scientific community. </a:t>
            </a:r>
          </a:p>
        </p:txBody>
      </p:sp>
    </p:spTree>
    <p:extLst>
      <p:ext uri="{BB962C8B-B14F-4D97-AF65-F5344CB8AC3E}">
        <p14:creationId xmlns:p14="http://schemas.microsoft.com/office/powerpoint/2010/main" val="23107964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61779" y="462139"/>
            <a:ext cx="75555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3200" b="1" dirty="0">
                <a:solidFill>
                  <a:prstClr val="white"/>
                </a:solidFill>
                <a:latin typeface="Agency FB" panose="020B0503020202020204" pitchFamily="34" charset="0"/>
              </a:rPr>
              <a:t>How to Organize the Results Section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solidFill>
                  <a:prstClr val="white"/>
                </a:solidFill>
                <a:latin typeface="Calibri" panose="020F0502020204030204"/>
              </a:rPr>
              <a:t>www.midocean.ae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07467" y="1082349"/>
            <a:ext cx="6574607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pic>
        <p:nvPicPr>
          <p:cNvPr id="2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2577" y="671516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" name="Rectangle 30">
            <a:extLst>
              <a:ext uri="{FF2B5EF4-FFF2-40B4-BE49-F238E27FC236}">
                <a16:creationId xmlns:a16="http://schemas.microsoft.com/office/drawing/2014/main" id="{CE30D538-6688-53F4-3E89-B9F659BC30F2}"/>
              </a:ext>
            </a:extLst>
          </p:cNvPr>
          <p:cNvSpPr/>
          <p:nvPr/>
        </p:nvSpPr>
        <p:spPr>
          <a:xfrm>
            <a:off x="6747943" y="3910542"/>
            <a:ext cx="643457" cy="737658"/>
          </a:xfrm>
          <a:prstGeom prst="rect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CD8D7CB7-133A-F8AD-EA19-871546DE000B}"/>
              </a:ext>
            </a:extLst>
          </p:cNvPr>
          <p:cNvSpPr/>
          <p:nvPr/>
        </p:nvSpPr>
        <p:spPr>
          <a:xfrm>
            <a:off x="7239001" y="4824942"/>
            <a:ext cx="762000" cy="737658"/>
          </a:xfrm>
          <a:prstGeom prst="rect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511867B8-F06D-747E-673E-7E358066C39D}"/>
              </a:ext>
            </a:extLst>
          </p:cNvPr>
          <p:cNvSpPr/>
          <p:nvPr/>
        </p:nvSpPr>
        <p:spPr>
          <a:xfrm>
            <a:off x="10176943" y="3224742"/>
            <a:ext cx="643455" cy="737658"/>
          </a:xfrm>
          <a:prstGeom prst="rect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F33A3F56-B91E-9DCF-D300-35063195D775}"/>
              </a:ext>
            </a:extLst>
          </p:cNvPr>
          <p:cNvSpPr/>
          <p:nvPr/>
        </p:nvSpPr>
        <p:spPr>
          <a:xfrm>
            <a:off x="10210801" y="4520142"/>
            <a:ext cx="762000" cy="772128"/>
          </a:xfrm>
          <a:prstGeom prst="rect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51445470-807E-6ED6-FC78-FC91390F376B}"/>
              </a:ext>
            </a:extLst>
          </p:cNvPr>
          <p:cNvSpPr/>
          <p:nvPr/>
        </p:nvSpPr>
        <p:spPr>
          <a:xfrm>
            <a:off x="4343400" y="3150702"/>
            <a:ext cx="744664" cy="887898"/>
          </a:xfrm>
          <a:prstGeom prst="rect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D1EFFC36-3901-F2A4-FFE7-57B59513A172}"/>
              </a:ext>
            </a:extLst>
          </p:cNvPr>
          <p:cNvSpPr/>
          <p:nvPr/>
        </p:nvSpPr>
        <p:spPr>
          <a:xfrm>
            <a:off x="4343400" y="4520141"/>
            <a:ext cx="918244" cy="840737"/>
          </a:xfrm>
          <a:prstGeom prst="rect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C930B43F-E148-10FA-21CC-BDDBFB7B5101}"/>
              </a:ext>
            </a:extLst>
          </p:cNvPr>
          <p:cNvSpPr/>
          <p:nvPr/>
        </p:nvSpPr>
        <p:spPr>
          <a:xfrm>
            <a:off x="762000" y="3910541"/>
            <a:ext cx="918244" cy="840737"/>
          </a:xfrm>
          <a:prstGeom prst="rect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C881219E-701F-F451-1405-B00BDC0618E8}"/>
              </a:ext>
            </a:extLst>
          </p:cNvPr>
          <p:cNvSpPr/>
          <p:nvPr/>
        </p:nvSpPr>
        <p:spPr>
          <a:xfrm>
            <a:off x="1371600" y="4901142"/>
            <a:ext cx="918244" cy="737657"/>
          </a:xfrm>
          <a:prstGeom prst="rect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88410" y="1611271"/>
            <a:ext cx="10812720" cy="461328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dirty="0"/>
              <a:t>Descriptive Analysis: a method used to analyze and interpret data collected during experiments or studies in the field of computer science.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1ED14D1-7231-3F96-EE6D-211B9E90A286}"/>
              </a:ext>
            </a:extLst>
          </p:cNvPr>
          <p:cNvSpPr txBox="1"/>
          <p:nvPr/>
        </p:nvSpPr>
        <p:spPr>
          <a:xfrm>
            <a:off x="897470" y="1692425"/>
            <a:ext cx="10456330" cy="461664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Organizing the results section is crucial for effectively presenting the findings of a study.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endParaRPr lang="en-US" sz="2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One common approach is to start by summarizing the main results and highlighting any significant findings. </a:t>
            </a:r>
          </a:p>
          <a:p>
            <a:pPr marL="800100" lvl="1" indent="-342900">
              <a:buFont typeface="Wingdings" panose="05000000000000000000" pitchFamily="2" charset="2"/>
              <a:buChar char="Ø"/>
            </a:pP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This can be followed by presenting the results in a logical and coherent manner, using tables, graphs, or figures to enhance clarity and understanding.</a:t>
            </a:r>
            <a:b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US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257300" lvl="2" indent="-342900">
              <a:buFont typeface="Wingdings" panose="05000000000000000000" pitchFamily="2" charset="2"/>
              <a:buChar char="ü"/>
            </a:pPr>
            <a:r>
              <a:rPr lang="en-US" sz="2000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Text: to explain about the research data</a:t>
            </a:r>
          </a:p>
          <a:p>
            <a:pPr marL="1257300" lvl="2" indent="-342900">
              <a:buFont typeface="Wingdings" panose="05000000000000000000" pitchFamily="2" charset="2"/>
              <a:buChar char="ü"/>
            </a:pPr>
            <a:r>
              <a:rPr lang="en-US" sz="2000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Figures: to display the research data and to show trends or relationships.</a:t>
            </a:r>
          </a:p>
          <a:p>
            <a:pPr marL="1257300" lvl="2" indent="-342900">
              <a:buFont typeface="Wingdings" panose="05000000000000000000" pitchFamily="2" charset="2"/>
              <a:buChar char="ü"/>
            </a:pPr>
            <a:r>
              <a:rPr lang="en-US" sz="2000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Tables: to represent a large data and exact value.</a:t>
            </a:r>
          </a:p>
          <a:p>
            <a:pPr marL="800100" lvl="1" indent="-342900">
              <a:buFont typeface="Wingdings" panose="05000000000000000000" pitchFamily="2" charset="2"/>
              <a:buChar char="Ø"/>
            </a:pPr>
            <a:endParaRPr lang="en-US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Provide sufficient details about the methodology used and any limitations or assumptions made during the study to ensure transparency and reproducibility of the results. </a:t>
            </a:r>
          </a:p>
        </p:txBody>
      </p:sp>
    </p:spTree>
    <p:extLst>
      <p:ext uri="{BB962C8B-B14F-4D97-AF65-F5344CB8AC3E}">
        <p14:creationId xmlns:p14="http://schemas.microsoft.com/office/powerpoint/2010/main" val="36979337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61779" y="462139"/>
            <a:ext cx="75555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3200" b="1" dirty="0">
                <a:solidFill>
                  <a:prstClr val="white"/>
                </a:solidFill>
                <a:latin typeface="Agency FB" panose="020B0503020202020204" pitchFamily="34" charset="0"/>
              </a:rPr>
              <a:t>Tips to Write the Results Section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solidFill>
                  <a:prstClr val="white"/>
                </a:solidFill>
                <a:latin typeface="Calibri" panose="020F0502020204030204"/>
              </a:rPr>
              <a:t>www.midocean.ae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07467" y="1082349"/>
            <a:ext cx="6574607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pic>
        <p:nvPicPr>
          <p:cNvPr id="2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2577" y="671516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" name="Rectangle 30">
            <a:extLst>
              <a:ext uri="{FF2B5EF4-FFF2-40B4-BE49-F238E27FC236}">
                <a16:creationId xmlns:a16="http://schemas.microsoft.com/office/drawing/2014/main" id="{CE30D538-6688-53F4-3E89-B9F659BC30F2}"/>
              </a:ext>
            </a:extLst>
          </p:cNvPr>
          <p:cNvSpPr/>
          <p:nvPr/>
        </p:nvSpPr>
        <p:spPr>
          <a:xfrm>
            <a:off x="6747943" y="3910542"/>
            <a:ext cx="643457" cy="737658"/>
          </a:xfrm>
          <a:prstGeom prst="rect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CD8D7CB7-133A-F8AD-EA19-871546DE000B}"/>
              </a:ext>
            </a:extLst>
          </p:cNvPr>
          <p:cNvSpPr/>
          <p:nvPr/>
        </p:nvSpPr>
        <p:spPr>
          <a:xfrm>
            <a:off x="7239001" y="4824942"/>
            <a:ext cx="762000" cy="737658"/>
          </a:xfrm>
          <a:prstGeom prst="rect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511867B8-F06D-747E-673E-7E358066C39D}"/>
              </a:ext>
            </a:extLst>
          </p:cNvPr>
          <p:cNvSpPr/>
          <p:nvPr/>
        </p:nvSpPr>
        <p:spPr>
          <a:xfrm>
            <a:off x="10176943" y="3224742"/>
            <a:ext cx="643455" cy="737658"/>
          </a:xfrm>
          <a:prstGeom prst="rect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F33A3F56-B91E-9DCF-D300-35063195D775}"/>
              </a:ext>
            </a:extLst>
          </p:cNvPr>
          <p:cNvSpPr/>
          <p:nvPr/>
        </p:nvSpPr>
        <p:spPr>
          <a:xfrm>
            <a:off x="10210801" y="4520142"/>
            <a:ext cx="762000" cy="772128"/>
          </a:xfrm>
          <a:prstGeom prst="rect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51445470-807E-6ED6-FC78-FC91390F376B}"/>
              </a:ext>
            </a:extLst>
          </p:cNvPr>
          <p:cNvSpPr/>
          <p:nvPr/>
        </p:nvSpPr>
        <p:spPr>
          <a:xfrm>
            <a:off x="4343400" y="3150702"/>
            <a:ext cx="744664" cy="887898"/>
          </a:xfrm>
          <a:prstGeom prst="rect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D1EFFC36-3901-F2A4-FFE7-57B59513A172}"/>
              </a:ext>
            </a:extLst>
          </p:cNvPr>
          <p:cNvSpPr/>
          <p:nvPr/>
        </p:nvSpPr>
        <p:spPr>
          <a:xfrm>
            <a:off x="4343400" y="4520141"/>
            <a:ext cx="918244" cy="840737"/>
          </a:xfrm>
          <a:prstGeom prst="rect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C930B43F-E148-10FA-21CC-BDDBFB7B5101}"/>
              </a:ext>
            </a:extLst>
          </p:cNvPr>
          <p:cNvSpPr/>
          <p:nvPr/>
        </p:nvSpPr>
        <p:spPr>
          <a:xfrm>
            <a:off x="762000" y="3910541"/>
            <a:ext cx="918244" cy="840737"/>
          </a:xfrm>
          <a:prstGeom prst="rect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C881219E-701F-F451-1405-B00BDC0618E8}"/>
              </a:ext>
            </a:extLst>
          </p:cNvPr>
          <p:cNvSpPr/>
          <p:nvPr/>
        </p:nvSpPr>
        <p:spPr>
          <a:xfrm>
            <a:off x="1371600" y="4901142"/>
            <a:ext cx="918244" cy="737657"/>
          </a:xfrm>
          <a:prstGeom prst="rect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88410" y="1611271"/>
            <a:ext cx="10812720" cy="461328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dirty="0"/>
              <a:t>Descriptive Analysis: a method used to analyze and interpret data collected during experiments or studies in the field of computer science.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1ED14D1-7231-3F96-EE6D-211B9E90A286}"/>
              </a:ext>
            </a:extLst>
          </p:cNvPr>
          <p:cNvSpPr txBox="1"/>
          <p:nvPr/>
        </p:nvSpPr>
        <p:spPr>
          <a:xfrm>
            <a:off x="897470" y="1692425"/>
            <a:ext cx="10456330" cy="412420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2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Clearly outline 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200" dirty="0">
                <a:solidFill>
                  <a:srgbClr val="0B06D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key findings 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and </a:t>
            </a:r>
            <a:r>
              <a:rPr lang="en-US" sz="2200" dirty="0">
                <a:solidFill>
                  <a:srgbClr val="0B06D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contributions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of your research in a </a:t>
            </a:r>
            <a:r>
              <a:rPr lang="en-US" sz="2200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concise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and </a:t>
            </a:r>
            <a:r>
              <a:rPr lang="en-US" sz="2200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structured manner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endParaRPr lang="en-US" sz="1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2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Provide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a summary</a:t>
            </a:r>
            <a:r>
              <a:rPr lang="en-US" sz="2200" dirty="0">
                <a:solidFill>
                  <a:srgbClr val="0B06D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of the </a:t>
            </a:r>
            <a:r>
              <a:rPr lang="en-US" sz="2200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main results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200" dirty="0">
                <a:solidFill>
                  <a:srgbClr val="0B06D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highlighting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their </a:t>
            </a:r>
            <a:r>
              <a:rPr lang="en-US" sz="2200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significance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and </a:t>
            </a:r>
            <a:r>
              <a:rPr lang="en-US" sz="2200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relevance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to the field of computer science.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endParaRPr lang="en-US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2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Present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your </a:t>
            </a:r>
            <a:r>
              <a:rPr lang="en-US" sz="2200" dirty="0">
                <a:solidFill>
                  <a:srgbClr val="0B06D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results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in a </a:t>
            </a:r>
            <a:r>
              <a:rPr lang="en-US" sz="2200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logical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and </a:t>
            </a:r>
            <a:r>
              <a:rPr lang="en-US" sz="2200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organized manner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200" dirty="0">
                <a:solidFill>
                  <a:srgbClr val="0B06D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using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i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tables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200" i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graphs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, or </a:t>
            </a:r>
            <a:r>
              <a:rPr lang="en-US" sz="2200" i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visualizations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when appropriate to </a:t>
            </a:r>
            <a:r>
              <a:rPr lang="en-US" sz="2200" dirty="0">
                <a:solidFill>
                  <a:srgbClr val="0B06D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enhance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clarity and understanding. 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endParaRPr lang="en-US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2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Make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sure to </a:t>
            </a:r>
            <a:r>
              <a:rPr lang="en-US" sz="2200" dirty="0">
                <a:solidFill>
                  <a:srgbClr val="0B06D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include relevant 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statistical analyses or </a:t>
            </a:r>
            <a:r>
              <a:rPr lang="en-US" sz="2200" dirty="0">
                <a:solidFill>
                  <a:srgbClr val="0B06D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metrics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to support your findings.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endParaRPr lang="en-US" sz="1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2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Discuss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any </a:t>
            </a:r>
            <a:r>
              <a:rPr lang="en-US" sz="2200" dirty="0">
                <a:solidFill>
                  <a:srgbClr val="0B06D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limitations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or </a:t>
            </a:r>
            <a:r>
              <a:rPr lang="en-US" sz="2200" dirty="0">
                <a:solidFill>
                  <a:srgbClr val="0B06D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potential biases 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that may have </a:t>
            </a:r>
            <a:r>
              <a:rPr lang="en-US" sz="2200" i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influenced the results</a:t>
            </a: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200" i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acknowledging any challenges </a:t>
            </a:r>
          </a:p>
        </p:txBody>
      </p:sp>
    </p:spTree>
    <p:extLst>
      <p:ext uri="{BB962C8B-B14F-4D97-AF65-F5344CB8AC3E}">
        <p14:creationId xmlns:p14="http://schemas.microsoft.com/office/powerpoint/2010/main" val="16896702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61779" y="462139"/>
            <a:ext cx="75555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3200" b="1" dirty="0">
                <a:solidFill>
                  <a:prstClr val="white"/>
                </a:solidFill>
                <a:latin typeface="Agency FB" panose="020B0503020202020204" pitchFamily="34" charset="0"/>
              </a:rPr>
              <a:t>How to Organize the Discussion Section 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solidFill>
                  <a:prstClr val="white"/>
                </a:solidFill>
                <a:latin typeface="Calibri" panose="020F0502020204030204"/>
              </a:rPr>
              <a:t>www.midocean.ae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07467" y="1082349"/>
            <a:ext cx="6574607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pic>
        <p:nvPicPr>
          <p:cNvPr id="2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2577" y="671516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" name="Rectangle 30">
            <a:extLst>
              <a:ext uri="{FF2B5EF4-FFF2-40B4-BE49-F238E27FC236}">
                <a16:creationId xmlns:a16="http://schemas.microsoft.com/office/drawing/2014/main" id="{CE30D538-6688-53F4-3E89-B9F659BC30F2}"/>
              </a:ext>
            </a:extLst>
          </p:cNvPr>
          <p:cNvSpPr/>
          <p:nvPr/>
        </p:nvSpPr>
        <p:spPr>
          <a:xfrm>
            <a:off x="6747943" y="3910542"/>
            <a:ext cx="643457" cy="737658"/>
          </a:xfrm>
          <a:prstGeom prst="rect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CD8D7CB7-133A-F8AD-EA19-871546DE000B}"/>
              </a:ext>
            </a:extLst>
          </p:cNvPr>
          <p:cNvSpPr/>
          <p:nvPr/>
        </p:nvSpPr>
        <p:spPr>
          <a:xfrm>
            <a:off x="7239001" y="4824942"/>
            <a:ext cx="762000" cy="737658"/>
          </a:xfrm>
          <a:prstGeom prst="rect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511867B8-F06D-747E-673E-7E358066C39D}"/>
              </a:ext>
            </a:extLst>
          </p:cNvPr>
          <p:cNvSpPr/>
          <p:nvPr/>
        </p:nvSpPr>
        <p:spPr>
          <a:xfrm>
            <a:off x="10176943" y="3224742"/>
            <a:ext cx="643455" cy="737658"/>
          </a:xfrm>
          <a:prstGeom prst="rect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F33A3F56-B91E-9DCF-D300-35063195D775}"/>
              </a:ext>
            </a:extLst>
          </p:cNvPr>
          <p:cNvSpPr/>
          <p:nvPr/>
        </p:nvSpPr>
        <p:spPr>
          <a:xfrm>
            <a:off x="10210801" y="4520142"/>
            <a:ext cx="762000" cy="772128"/>
          </a:xfrm>
          <a:prstGeom prst="rect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51445470-807E-6ED6-FC78-FC91390F376B}"/>
              </a:ext>
            </a:extLst>
          </p:cNvPr>
          <p:cNvSpPr/>
          <p:nvPr/>
        </p:nvSpPr>
        <p:spPr>
          <a:xfrm>
            <a:off x="4343400" y="3150702"/>
            <a:ext cx="744664" cy="887898"/>
          </a:xfrm>
          <a:prstGeom prst="rect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D1EFFC36-3901-F2A4-FFE7-57B59513A172}"/>
              </a:ext>
            </a:extLst>
          </p:cNvPr>
          <p:cNvSpPr/>
          <p:nvPr/>
        </p:nvSpPr>
        <p:spPr>
          <a:xfrm>
            <a:off x="4343400" y="4520141"/>
            <a:ext cx="918244" cy="840737"/>
          </a:xfrm>
          <a:prstGeom prst="rect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C930B43F-E148-10FA-21CC-BDDBFB7B5101}"/>
              </a:ext>
            </a:extLst>
          </p:cNvPr>
          <p:cNvSpPr/>
          <p:nvPr/>
        </p:nvSpPr>
        <p:spPr>
          <a:xfrm>
            <a:off x="762000" y="3910541"/>
            <a:ext cx="918244" cy="840737"/>
          </a:xfrm>
          <a:prstGeom prst="rect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C881219E-701F-F451-1405-B00BDC0618E8}"/>
              </a:ext>
            </a:extLst>
          </p:cNvPr>
          <p:cNvSpPr/>
          <p:nvPr/>
        </p:nvSpPr>
        <p:spPr>
          <a:xfrm>
            <a:off x="1371600" y="4901142"/>
            <a:ext cx="918244" cy="737657"/>
          </a:xfrm>
          <a:prstGeom prst="rect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88410" y="1611270"/>
            <a:ext cx="10812720" cy="482000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dirty="0"/>
              <a:t>Descriptive Analysis: a method used to analyze and interpret data collected during experiments or studies in the field of computer science.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1ED14D1-7231-3F96-EE6D-211B9E90A286}"/>
              </a:ext>
            </a:extLst>
          </p:cNvPr>
          <p:cNvSpPr txBox="1"/>
          <p:nvPr/>
        </p:nvSpPr>
        <p:spPr>
          <a:xfrm>
            <a:off x="897470" y="1692425"/>
            <a:ext cx="5503330" cy="449353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Summarize the main results and their significance in relation to the research objectives.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endParaRPr lang="en-US" sz="2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Provide a clear context for readers to understand the implications of the study. 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endParaRPr lang="en-US" sz="2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Discuss any limitations or potential biases that may have affected the results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endParaRPr lang="en-US" sz="2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Demonstrates a thorough understanding of the research process and promotes transparency in scientific inquiry. </a:t>
            </a:r>
            <a:endParaRPr lang="en-US" sz="2200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Discussion section">
            <a:extLst>
              <a:ext uri="{FF2B5EF4-FFF2-40B4-BE49-F238E27FC236}">
                <a16:creationId xmlns:a16="http://schemas.microsoft.com/office/drawing/2014/main" id="{90D0DC11-8A21-B189-2893-F6462849D90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47943" y="1687700"/>
            <a:ext cx="4638726" cy="46387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121798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61779" y="462139"/>
            <a:ext cx="75555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3200" b="1" dirty="0">
                <a:solidFill>
                  <a:prstClr val="white"/>
                </a:solidFill>
                <a:latin typeface="Agency FB" panose="020B0503020202020204" pitchFamily="34" charset="0"/>
              </a:rPr>
              <a:t>How to Organize the Discussion Section (cont.)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solidFill>
                  <a:prstClr val="white"/>
                </a:solidFill>
                <a:latin typeface="Calibri" panose="020F0502020204030204"/>
              </a:rPr>
              <a:t>www.midocean.ae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07467" y="1082349"/>
            <a:ext cx="6574607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pic>
        <p:nvPicPr>
          <p:cNvPr id="2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2577" y="671516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" name="Rectangle 30">
            <a:extLst>
              <a:ext uri="{FF2B5EF4-FFF2-40B4-BE49-F238E27FC236}">
                <a16:creationId xmlns:a16="http://schemas.microsoft.com/office/drawing/2014/main" id="{CE30D538-6688-53F4-3E89-B9F659BC30F2}"/>
              </a:ext>
            </a:extLst>
          </p:cNvPr>
          <p:cNvSpPr/>
          <p:nvPr/>
        </p:nvSpPr>
        <p:spPr>
          <a:xfrm>
            <a:off x="6747943" y="3910542"/>
            <a:ext cx="643457" cy="737658"/>
          </a:xfrm>
          <a:prstGeom prst="rect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CD8D7CB7-133A-F8AD-EA19-871546DE000B}"/>
              </a:ext>
            </a:extLst>
          </p:cNvPr>
          <p:cNvSpPr/>
          <p:nvPr/>
        </p:nvSpPr>
        <p:spPr>
          <a:xfrm>
            <a:off x="7239001" y="4824942"/>
            <a:ext cx="762000" cy="737658"/>
          </a:xfrm>
          <a:prstGeom prst="rect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511867B8-F06D-747E-673E-7E358066C39D}"/>
              </a:ext>
            </a:extLst>
          </p:cNvPr>
          <p:cNvSpPr/>
          <p:nvPr/>
        </p:nvSpPr>
        <p:spPr>
          <a:xfrm>
            <a:off x="10176943" y="3224742"/>
            <a:ext cx="643455" cy="737658"/>
          </a:xfrm>
          <a:prstGeom prst="rect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F33A3F56-B91E-9DCF-D300-35063195D775}"/>
              </a:ext>
            </a:extLst>
          </p:cNvPr>
          <p:cNvSpPr/>
          <p:nvPr/>
        </p:nvSpPr>
        <p:spPr>
          <a:xfrm>
            <a:off x="10210801" y="4520142"/>
            <a:ext cx="762000" cy="772128"/>
          </a:xfrm>
          <a:prstGeom prst="rect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51445470-807E-6ED6-FC78-FC91390F376B}"/>
              </a:ext>
            </a:extLst>
          </p:cNvPr>
          <p:cNvSpPr/>
          <p:nvPr/>
        </p:nvSpPr>
        <p:spPr>
          <a:xfrm>
            <a:off x="4343400" y="3150702"/>
            <a:ext cx="744664" cy="887898"/>
          </a:xfrm>
          <a:prstGeom prst="rect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D1EFFC36-3901-F2A4-FFE7-57B59513A172}"/>
              </a:ext>
            </a:extLst>
          </p:cNvPr>
          <p:cNvSpPr/>
          <p:nvPr/>
        </p:nvSpPr>
        <p:spPr>
          <a:xfrm>
            <a:off x="4343400" y="4520141"/>
            <a:ext cx="918244" cy="840737"/>
          </a:xfrm>
          <a:prstGeom prst="rect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C930B43F-E148-10FA-21CC-BDDBFB7B5101}"/>
              </a:ext>
            </a:extLst>
          </p:cNvPr>
          <p:cNvSpPr/>
          <p:nvPr/>
        </p:nvSpPr>
        <p:spPr>
          <a:xfrm>
            <a:off x="762000" y="3910541"/>
            <a:ext cx="918244" cy="840737"/>
          </a:xfrm>
          <a:prstGeom prst="rect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C881219E-701F-F451-1405-B00BDC0618E8}"/>
              </a:ext>
            </a:extLst>
          </p:cNvPr>
          <p:cNvSpPr/>
          <p:nvPr/>
        </p:nvSpPr>
        <p:spPr>
          <a:xfrm>
            <a:off x="1371600" y="4901142"/>
            <a:ext cx="918244" cy="737657"/>
          </a:xfrm>
          <a:prstGeom prst="rect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88410" y="1611270"/>
            <a:ext cx="10812720" cy="482000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dirty="0"/>
              <a:t>Descriptive Analysis: a method used to analyze and interpret data collected during experiments or studies in the field of computer science.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1ED14D1-7231-3F96-EE6D-211B9E90A286}"/>
              </a:ext>
            </a:extLst>
          </p:cNvPr>
          <p:cNvSpPr txBox="1"/>
          <p:nvPr/>
        </p:nvSpPr>
        <p:spPr>
          <a:xfrm>
            <a:off x="888563" y="2209800"/>
            <a:ext cx="10532530" cy="415498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What experiments did you conduct and what were the results?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What do the results mean?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What were the important results from your study?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How did the results answer your research questions?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Did your results support your hypothesis or reject your hypothesis?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What are the variables or factors that might affect your results?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What were the strengths and limitations of your study?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What other published works support your findings?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What other published works contradict your findings?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What possible factors might cause your findings different from other findings?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What is the significance of your research?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What are new research questions to explore based on your findings?</a:t>
            </a:r>
            <a:endParaRPr lang="en-US" sz="2200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7CCF887-7BA2-6626-FCCE-1AC93ED4DC8E}"/>
              </a:ext>
            </a:extLst>
          </p:cNvPr>
          <p:cNvSpPr txBox="1"/>
          <p:nvPr/>
        </p:nvSpPr>
        <p:spPr>
          <a:xfrm>
            <a:off x="770908" y="1828800"/>
            <a:ext cx="10659092" cy="3847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900" b="0" i="0" dirty="0">
                <a:solidFill>
                  <a:srgbClr val="C00000"/>
                </a:solidFill>
                <a:effectLst/>
                <a:highlight>
                  <a:srgbClr val="FCEEE4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A list of questions to guide you when organizing the structure of your discussion section </a:t>
            </a:r>
            <a:r>
              <a:rPr lang="en-US" sz="1900" dirty="0">
                <a:solidFill>
                  <a:srgbClr val="C00000"/>
                </a:solidFill>
                <a:highlight>
                  <a:srgbClr val="FCEEE4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(Viera et al., 2018):</a:t>
            </a:r>
          </a:p>
        </p:txBody>
      </p:sp>
    </p:spTree>
    <p:extLst>
      <p:ext uri="{BB962C8B-B14F-4D97-AF65-F5344CB8AC3E}">
        <p14:creationId xmlns:p14="http://schemas.microsoft.com/office/powerpoint/2010/main" val="1218097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61779" y="462139"/>
            <a:ext cx="75555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3200" b="1" dirty="0">
                <a:solidFill>
                  <a:prstClr val="white"/>
                </a:solidFill>
                <a:latin typeface="Agency FB" panose="020B0503020202020204" pitchFamily="34" charset="0"/>
              </a:rPr>
              <a:t>Tips to Write the Discussion Section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solidFill>
                  <a:prstClr val="white"/>
                </a:solidFill>
                <a:latin typeface="Calibri" panose="020F0502020204030204"/>
              </a:rPr>
              <a:t>www.midocean.ae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07467" y="1082349"/>
            <a:ext cx="6574607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pic>
        <p:nvPicPr>
          <p:cNvPr id="2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2577" y="671516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" name="Rectangle 30">
            <a:extLst>
              <a:ext uri="{FF2B5EF4-FFF2-40B4-BE49-F238E27FC236}">
                <a16:creationId xmlns:a16="http://schemas.microsoft.com/office/drawing/2014/main" id="{CE30D538-6688-53F4-3E89-B9F659BC30F2}"/>
              </a:ext>
            </a:extLst>
          </p:cNvPr>
          <p:cNvSpPr/>
          <p:nvPr/>
        </p:nvSpPr>
        <p:spPr>
          <a:xfrm>
            <a:off x="6747943" y="3910542"/>
            <a:ext cx="643457" cy="737658"/>
          </a:xfrm>
          <a:prstGeom prst="rect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CD8D7CB7-133A-F8AD-EA19-871546DE000B}"/>
              </a:ext>
            </a:extLst>
          </p:cNvPr>
          <p:cNvSpPr/>
          <p:nvPr/>
        </p:nvSpPr>
        <p:spPr>
          <a:xfrm>
            <a:off x="7239001" y="4824942"/>
            <a:ext cx="762000" cy="737658"/>
          </a:xfrm>
          <a:prstGeom prst="rect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511867B8-F06D-747E-673E-7E358066C39D}"/>
              </a:ext>
            </a:extLst>
          </p:cNvPr>
          <p:cNvSpPr/>
          <p:nvPr/>
        </p:nvSpPr>
        <p:spPr>
          <a:xfrm>
            <a:off x="10176943" y="3224742"/>
            <a:ext cx="643455" cy="737658"/>
          </a:xfrm>
          <a:prstGeom prst="rect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F33A3F56-B91E-9DCF-D300-35063195D775}"/>
              </a:ext>
            </a:extLst>
          </p:cNvPr>
          <p:cNvSpPr/>
          <p:nvPr/>
        </p:nvSpPr>
        <p:spPr>
          <a:xfrm>
            <a:off x="10210801" y="4520142"/>
            <a:ext cx="762000" cy="772128"/>
          </a:xfrm>
          <a:prstGeom prst="rect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51445470-807E-6ED6-FC78-FC91390F376B}"/>
              </a:ext>
            </a:extLst>
          </p:cNvPr>
          <p:cNvSpPr/>
          <p:nvPr/>
        </p:nvSpPr>
        <p:spPr>
          <a:xfrm>
            <a:off x="4343400" y="3150702"/>
            <a:ext cx="744664" cy="887898"/>
          </a:xfrm>
          <a:prstGeom prst="rect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D1EFFC36-3901-F2A4-FFE7-57B59513A172}"/>
              </a:ext>
            </a:extLst>
          </p:cNvPr>
          <p:cNvSpPr/>
          <p:nvPr/>
        </p:nvSpPr>
        <p:spPr>
          <a:xfrm>
            <a:off x="4343400" y="4520141"/>
            <a:ext cx="918244" cy="840737"/>
          </a:xfrm>
          <a:prstGeom prst="rect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C930B43F-E148-10FA-21CC-BDDBFB7B5101}"/>
              </a:ext>
            </a:extLst>
          </p:cNvPr>
          <p:cNvSpPr/>
          <p:nvPr/>
        </p:nvSpPr>
        <p:spPr>
          <a:xfrm>
            <a:off x="762000" y="3910541"/>
            <a:ext cx="918244" cy="840737"/>
          </a:xfrm>
          <a:prstGeom prst="rect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C881219E-701F-F451-1405-B00BDC0618E8}"/>
              </a:ext>
            </a:extLst>
          </p:cNvPr>
          <p:cNvSpPr/>
          <p:nvPr/>
        </p:nvSpPr>
        <p:spPr>
          <a:xfrm>
            <a:off x="1371600" y="4901142"/>
            <a:ext cx="918244" cy="737657"/>
          </a:xfrm>
          <a:prstGeom prst="rect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88410" y="1611270"/>
            <a:ext cx="10812720" cy="482000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dirty="0"/>
              <a:t>Descriptive Analysis: a method used to analyze and interpret data collected during experiments or studies in the field of computer science.</a:t>
            </a:r>
            <a:endParaRPr lang="en-US" dirty="0">
              <a:solidFill>
                <a:prstClr val="white"/>
              </a:solidFill>
            </a:endParaRPr>
          </a:p>
        </p:txBody>
      </p:sp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F9FFF593-290C-DC9E-784D-B8FB1AFBE27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163261176"/>
              </p:ext>
            </p:extLst>
          </p:nvPr>
        </p:nvGraphicFramePr>
        <p:xfrm>
          <a:off x="966621" y="1611271"/>
          <a:ext cx="10532530" cy="48923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19874416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61779" y="462139"/>
            <a:ext cx="75555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3200" b="1" dirty="0">
                <a:solidFill>
                  <a:prstClr val="white"/>
                </a:solidFill>
                <a:latin typeface="Agency FB" panose="020B0503020202020204" pitchFamily="34" charset="0"/>
              </a:rPr>
              <a:t>References</a:t>
            </a:r>
            <a:endParaRPr lang="ar-YE" sz="3200" b="1" dirty="0">
              <a:solidFill>
                <a:prstClr val="white"/>
              </a:solidFill>
              <a:latin typeface="Agency FB" panose="020B0503020202020204" pitchFamily="34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solidFill>
                  <a:prstClr val="white"/>
                </a:solidFill>
                <a:latin typeface="Calibri" panose="020F0502020204030204"/>
              </a:rPr>
              <a:t>www.midocean.ae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07467" y="1082349"/>
            <a:ext cx="6574607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pic>
        <p:nvPicPr>
          <p:cNvPr id="2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2577" y="671516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6">
            <a:extLst>
              <a:ext uri="{FF2B5EF4-FFF2-40B4-BE49-F238E27FC236}">
                <a16:creationId xmlns:a16="http://schemas.microsoft.com/office/drawing/2014/main" id="{E3D8A627-E05C-38A5-BAB1-A125C136E9E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8200" y="1600200"/>
            <a:ext cx="10591800" cy="6771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>
              <a:defRPr/>
            </a:pPr>
            <a:endParaRPr lang="en-US" dirty="0">
              <a:latin typeface="Times New Roman" panose="02020603050405020304" pitchFamily="18" charset="0"/>
            </a:endParaRPr>
          </a:p>
          <a:p>
            <a:pPr marL="1262063" lvl="1" indent="-342900">
              <a:buFont typeface="Wingdings" panose="05000000000000000000" pitchFamily="2" charset="2"/>
              <a:buChar char="§"/>
              <a:defRPr/>
            </a:pPr>
            <a:endParaRPr lang="en-US" sz="2000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FBEBDC4-CEE6-F3AE-3F79-102E5867110B}"/>
              </a:ext>
            </a:extLst>
          </p:cNvPr>
          <p:cNvSpPr txBox="1"/>
          <p:nvPr/>
        </p:nvSpPr>
        <p:spPr>
          <a:xfrm>
            <a:off x="838200" y="1796610"/>
            <a:ext cx="10439400" cy="44012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eaLnBrk="1" hangingPunct="1">
              <a:buFont typeface="Wingdings" panose="05000000000000000000" pitchFamily="2" charset="2"/>
              <a:buChar char="q"/>
              <a:defRPr/>
            </a:pPr>
            <a:r>
              <a:rPr lang="en-US" altLang="en-US" sz="20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</a:rPr>
              <a:t>Sheperis, C.J., Young, J.S. &amp; Daniels M.H. (2017). Counseling research: Quantitative, qualitative, and mixed methods (2nd ed.). Boston, MA: Pearson. ISBN-13: 978-0-13-402509-4</a:t>
            </a:r>
          </a:p>
          <a:p>
            <a:pPr marL="342900" indent="-342900" eaLnBrk="1" hangingPunct="1">
              <a:buFont typeface="Wingdings" panose="05000000000000000000" pitchFamily="2" charset="2"/>
              <a:buChar char="q"/>
              <a:defRPr/>
            </a:pPr>
            <a:r>
              <a:rPr lang="en-US" altLang="en-US" sz="2000" dirty="0" err="1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</a:rPr>
              <a:t>VanderMey</a:t>
            </a:r>
            <a:r>
              <a:rPr lang="en-US" altLang="en-US" sz="20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</a:rPr>
              <a:t>, R., Meyers, V., Van </a:t>
            </a:r>
            <a:r>
              <a:rPr lang="en-US" altLang="en-US" sz="2000" dirty="0" err="1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</a:rPr>
              <a:t>Rys</a:t>
            </a:r>
            <a:r>
              <a:rPr lang="en-US" altLang="en-US" sz="20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</a:rPr>
              <a:t>, J., Kemper, D., &amp; </a:t>
            </a:r>
            <a:r>
              <a:rPr lang="en-US" altLang="en-US" sz="2000" dirty="0" err="1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</a:rPr>
              <a:t>Sebrank</a:t>
            </a:r>
            <a:r>
              <a:rPr lang="en-US" altLang="en-US" sz="20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</a:rPr>
              <a:t>, P. (2011). The college writer: A guide to thinking, writing, and researching (4th ed.). Boston: Houghton Mifflin.</a:t>
            </a:r>
          </a:p>
          <a:p>
            <a:pPr marL="342900" indent="-342900" eaLnBrk="1" hangingPunct="1">
              <a:buFont typeface="Wingdings" panose="05000000000000000000" pitchFamily="2" charset="2"/>
              <a:buChar char="q"/>
              <a:defRPr/>
            </a:pPr>
            <a:r>
              <a:rPr lang="en-US" altLang="en-US" sz="20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</a:rPr>
              <a:t>Robert Day (1995): How to write and publish a scientific paper. 4th Edition, Cambridge University Press</a:t>
            </a:r>
          </a:p>
          <a:p>
            <a:pPr marL="342900" indent="-342900" eaLnBrk="1" hangingPunct="1">
              <a:buFont typeface="Wingdings" panose="05000000000000000000" pitchFamily="2" charset="2"/>
              <a:buChar char="q"/>
              <a:defRPr/>
            </a:pPr>
            <a:r>
              <a:rPr lang="en-US" altLang="en-US" sz="20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</a:rPr>
              <a:t>Prof. Mani Maran Ratnam – How to write a report in journal format</a:t>
            </a:r>
          </a:p>
          <a:p>
            <a:pPr marL="342900" indent="-342900" eaLnBrk="1" hangingPunct="1">
              <a:buFont typeface="Wingdings" panose="05000000000000000000" pitchFamily="2" charset="2"/>
              <a:buChar char="q"/>
              <a:defRPr/>
            </a:pPr>
            <a:r>
              <a:rPr lang="en-US" altLang="en-US" sz="20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</a:rPr>
              <a:t>Kingsley, D. A. (2014). Paying for publication: Issues and challenges for research support services. Australian Academic &amp; Research Libraries, 45(4), 262-281.</a:t>
            </a:r>
          </a:p>
          <a:p>
            <a:pPr marL="342900" indent="-342900" eaLnBrk="1" hangingPunct="1">
              <a:buFont typeface="Wingdings" panose="05000000000000000000" pitchFamily="2" charset="2"/>
              <a:buChar char="q"/>
              <a:defRPr/>
            </a:pPr>
            <a:r>
              <a:rPr lang="en-US" altLang="en-US" sz="20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</a:rPr>
              <a:t>Cuthbert, D., &amp; Spark, C. (2008). Getting a </a:t>
            </a:r>
            <a:r>
              <a:rPr lang="en-US" altLang="en-US" sz="2000" dirty="0" err="1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</a:rPr>
              <a:t>GRiP</a:t>
            </a:r>
            <a:r>
              <a:rPr lang="en-US" altLang="en-US" sz="20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</a:rPr>
              <a:t>: Examining the outcomes of a pilot program to support graduate research students in writing for publication. Studies in Higher Education, 33(1), 77-88.</a:t>
            </a:r>
          </a:p>
          <a:p>
            <a:pPr marL="800100" lvl="1" indent="-342900" eaLnBrk="1" hangingPunct="1">
              <a:buFont typeface="+mj-lt"/>
              <a:buAutoNum type="arabicPeriod"/>
              <a:defRPr/>
            </a:pPr>
            <a:endParaRPr lang="en-US" altLang="en-US" sz="20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</a:endParaRPr>
          </a:p>
          <a:p>
            <a:pPr marL="342900" indent="-342900" eaLnBrk="1" hangingPunct="1">
              <a:buFont typeface="Wingdings" panose="05000000000000000000" pitchFamily="2" charset="2"/>
              <a:buChar char="q"/>
              <a:defRPr/>
            </a:pPr>
            <a:endParaRPr lang="en-US" altLang="en-US" sz="20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048080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7466" y="485415"/>
            <a:ext cx="2758843" cy="75309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B4F11E07-4264-8495-2858-4C5FEEEE25D0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34381" y="5945200"/>
            <a:ext cx="452456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3076" name="Picture 4" descr="Guide To Getting Involved In Undergraduate research Through Cold-emailing -  Cindy Lao">
            <a:extLst>
              <a:ext uri="{FF2B5EF4-FFF2-40B4-BE49-F238E27FC236}">
                <a16:creationId xmlns:a16="http://schemas.microsoft.com/office/drawing/2014/main" id="{00B01708-944A-8EE8-93DE-E79BD3F23EF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5600" y="1317199"/>
            <a:ext cx="7110413" cy="46718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15866195"/>
      </p:ext>
    </p:extLst>
  </p:cSld>
  <p:clrMapOvr>
    <a:masterClrMapping/>
  </p:clrMapOvr>
</p:sld>
</file>

<file path=ppt/theme/theme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19003</TotalTime>
  <Words>3523</Words>
  <Application>Microsoft Office PowerPoint</Application>
  <PresentationFormat>Widescreen</PresentationFormat>
  <Paragraphs>440</Paragraphs>
  <Slides>42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10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42</vt:i4>
      </vt:variant>
    </vt:vector>
  </HeadingPairs>
  <TitlesOfParts>
    <vt:vector size="53" baseType="lpstr">
      <vt:lpstr>Abadi</vt:lpstr>
      <vt:lpstr>ADLaM Display</vt:lpstr>
      <vt:lpstr>Agency FB</vt:lpstr>
      <vt:lpstr>Aharoni</vt:lpstr>
      <vt:lpstr>Amasis MT Pro Black</vt:lpstr>
      <vt:lpstr>Arial</vt:lpstr>
      <vt:lpstr>Calibri</vt:lpstr>
      <vt:lpstr>Calibri Light</vt:lpstr>
      <vt:lpstr>Times New Roman</vt:lpstr>
      <vt:lpstr>Wingdings</vt:lpstr>
      <vt:lpstr>1_Office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kadhum</dc:creator>
  <cp:lastModifiedBy>Mohammed F.R. Anbar</cp:lastModifiedBy>
  <cp:revision>373</cp:revision>
  <dcterms:created xsi:type="dcterms:W3CDTF">2012-10-04T04:34:07Z</dcterms:created>
  <dcterms:modified xsi:type="dcterms:W3CDTF">2023-11-03T04:07:23Z</dcterms:modified>
</cp:coreProperties>
</file>