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38A49A-CAE5-90D7-EBCF-EE7805B880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ABEEA2E-DF2F-D24E-9920-EC4E6E664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7476C-E943-447E-B61E-C70FA81984EB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AE87162-48B1-DD09-1A35-528A7F521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F0011DF-D882-4F23-1A55-20BE0CD01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8E09B-F3FE-4A7E-A873-3FCE4991B6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5336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2B8F020-1479-B788-6286-BB5683D70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42CA4F-3648-5CE8-FDF3-5813603BB7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029BF4-5B58-E80E-3545-C29A3375846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87476C-E943-447E-B61E-C70FA81984EB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FAFAE9-F00B-CB97-ED63-3578B4DA181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D8077E-DCCF-2437-CADA-58774A5117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A8E09B-F3FE-4A7E-A873-3FCE4991B6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4276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898EC3-523D-B2C0-9E11-C596CF11A7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CAA624-150E-56FF-717B-EDC822DA97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8939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0D88C9-335B-3E68-D226-2486B1BD5D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AAE804-6159-DDE6-1E4B-73D488BE63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8680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487872-9E38-6F40-9A57-C435439360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57A8EF-8802-F817-1125-0C25417B95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6783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E142AF-A771-1E71-4AFF-6D5D42308F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Software Importance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298EE6-C9E8-D033-FCE7-06E6A03524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5430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406D3B-BF34-4767-35CA-9E71E6E8B9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Software costs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88E39B-85E8-08FF-DF7C-8F2ED815A2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7048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C71490-D00D-2922-91A2-86BE9ED0E8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Software products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060524-DFF6-3CB5-4F9B-37A64EF1A4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7529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60535E-8BCE-8930-F1D9-7F1ECAAABC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Product specification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6CCCE0-1F7E-2E01-4A60-F87AA1AFCF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8806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6AF677-0CA1-8BE7-4751-DB4B5F8E16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is software?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82D2DA-BDBC-3260-3BCA-BBA0D1E413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7115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D3BCCF-9111-609A-A3B4-FB9962368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are the attributes of good software?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DEA511-4365-E1C7-41F5-57299F7BF8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3553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1BB52F-185D-FB6C-CC5D-DC5F32C33A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is software engineering?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F1A471-AD49-41A4-CB02-6BCA8A4929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5559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92B494-8035-59AE-9BF3-9CCE9270EB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are the fundamental software engineering activities?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40411F-37ED-30B0-5E02-DC8891650D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738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7A44D5-B87D-061D-EA53-1DFCDDFBD7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What is the difference between software engineering and computer science?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97BC9B-7884-D986-6D26-BF1AE458D2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6076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67FB50-D586-198F-DEF3-DAC0195EC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What is the difference between software engineering and system engineering?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EF716F-BD25-A0EA-6D89-C8D75CB2C0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8015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5BC0F4-53D5-99A2-5163-75D1A46428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What are the key challenges facing software engineering?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FDED7C-9F0D-77D7-D596-A91D4597D8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0936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4A1114-5596-B491-1CD9-68F4E625A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What are the costs of software engineering?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BD24CF-D71D-66E8-63FD-689F97A76C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8726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C05278-2652-9D98-B429-B06AFF51B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What are the best software engineering techniques and methods?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9E3B78-6262-C393-5339-38EAC70F8F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6726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1428ED-EE7C-2733-4751-6D2AC3AAA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differences has the web </a:t>
            </a:r>
            <a:br>
              <a:rPr lang="en-US"/>
            </a:br>
            <a:r>
              <a:rPr lang="en-US"/>
              <a:t>made to software engineering?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5700A9-E7EC-9342-8DB3-6C6AE89CAD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2031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D533BF-FEC6-6FB6-5DB4-14BAE89C2B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>
                <a:latin typeface="Arial"/>
                <a:cs typeface="Arial"/>
              </a:rPr>
              <a:t>What is meant by </a:t>
            </a:r>
            <a:br>
              <a:rPr lang="en-GB" sz="4000">
                <a:latin typeface="Arial"/>
                <a:cs typeface="Arial"/>
              </a:rPr>
            </a:br>
            <a:r>
              <a:rPr lang="en-GB" sz="4000">
                <a:latin typeface="Arial"/>
                <a:cs typeface="Arial"/>
              </a:rPr>
              <a:t>Maintainability?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E31564-0B18-0DE0-8377-98104DF83A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097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41175E-3935-23BD-DBA0-FE606708B7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>
                <a:latin typeface="Arial"/>
                <a:cs typeface="Arial"/>
              </a:rPr>
              <a:t>What is meant by Dependability </a:t>
            </a:r>
            <a:br>
              <a:rPr lang="en-GB" sz="3600">
                <a:latin typeface="Arial"/>
                <a:cs typeface="Arial"/>
              </a:rPr>
            </a:br>
            <a:r>
              <a:rPr lang="en-GB" sz="3600">
                <a:latin typeface="Arial"/>
                <a:cs typeface="Arial"/>
              </a:rPr>
              <a:t>and security?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28576B-22FC-F98D-14B0-5A5534BBA7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9653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AC3FB5-22F8-904C-A1C7-A973C4F42B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>
                <a:latin typeface="Arial"/>
                <a:cs typeface="Arial"/>
              </a:rPr>
              <a:t>What is meant by Efficiency?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A58189-710E-A455-B020-424E496DED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3757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A98087-1316-E083-39E8-E0CBE20E01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>
                <a:latin typeface="Arial"/>
                <a:cs typeface="Arial"/>
              </a:rPr>
              <a:t>What is meant by Acceptability?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D22F7E-687C-4C07-40E0-68E0FFE6CF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5507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7B345F-CFA1-AD99-87A4-CDA0FF3FD9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Software engineering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94C8FB-DA0C-0972-576C-A882DBA670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1452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09205D-8533-C8B4-731C-AAB2ACEB65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Importance of software engineering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766D27-C6BB-03C1-EFBF-4065DC93A1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0428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128F63-4F98-618B-00CD-1D69B8603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Software process activities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2B92B6-11A7-4126-E539-A0C45E1001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6580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036393-0772-16B5-DC34-FACE747CB8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General issues that affect most software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27791F-78A1-9978-E7FE-071C459D96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0122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40526B-EB76-40EC-6827-3D94B6288D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Software engineering diversity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995608-D1FC-825C-DA50-F0F7A30493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89283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3248EF-E10F-8C99-0A82-FE69B91A5D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 types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BF4533-31C7-B670-234E-B49780B413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35110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4B2F4D-EE80-0896-7538-8D4043686B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 types (Cont.)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3C9325-E3CE-B429-E5B5-4B98B5D1D3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7366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215346-338F-AF6D-D371-D68109D6D9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 types (Cont.)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5172DA-57F4-5A59-04A6-D16026B4B8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36114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F1D4B8-2325-8BA5-B43F-F1D203229B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Software engineering fundamentals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2762CA-7819-2BAB-9428-B57B293B9B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79833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2B4D75-6BA8-2953-C08A-505D93EC68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Software engineering and the Web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26C991-E4F9-D672-B8FA-700AB29476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73139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2F6B7A-ADC6-2C69-993F-E0D7E82370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Web software engineering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E14481-38DE-F1D2-8467-FDEE7A9D4F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8883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605448-6EE3-B1B5-165A-9417331E02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Web-based software engineering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8E489E-2E4A-D932-DE6E-E931800E20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75620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CC172E-11B0-3183-7039-4F139B0011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summary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9A7976-1CEC-5BB7-5B9F-94F84C13BB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39897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0482A4-D267-7745-E6A2-5C96666BE6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summary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6577C8-6317-5650-6206-530A7C3E3F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8713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299A9D-1488-3B82-B997-194AFDC9A4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D8EA39-C91A-459F-1F8D-9C59532382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9342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167</Words>
  <Application>Microsoft Office PowerPoint</Application>
  <PresentationFormat>Widescreen</PresentationFormat>
  <Paragraphs>32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Software Importance </vt:lpstr>
      <vt:lpstr>Software costs</vt:lpstr>
      <vt:lpstr>Software products</vt:lpstr>
      <vt:lpstr>Product specification</vt:lpstr>
      <vt:lpstr>What is software?</vt:lpstr>
      <vt:lpstr>What are the attributes of good software?</vt:lpstr>
      <vt:lpstr>What is software engineering?</vt:lpstr>
      <vt:lpstr>What are the fundamental software engineering activities?</vt:lpstr>
      <vt:lpstr>What is the difference between software engineering and computer science?</vt:lpstr>
      <vt:lpstr>What is the difference between software engineering and system engineering?</vt:lpstr>
      <vt:lpstr>What are the key challenges facing software engineering?</vt:lpstr>
      <vt:lpstr>What are the costs of software engineering?</vt:lpstr>
      <vt:lpstr>What are the best software engineering techniques and methods?</vt:lpstr>
      <vt:lpstr>What differences has the web  made to software engineering?</vt:lpstr>
      <vt:lpstr>What is meant by  Maintainability?</vt:lpstr>
      <vt:lpstr>What is meant by Dependability  and security?</vt:lpstr>
      <vt:lpstr>What is meant by Efficiency?</vt:lpstr>
      <vt:lpstr>What is meant by Acceptability?</vt:lpstr>
      <vt:lpstr>Software engineering</vt:lpstr>
      <vt:lpstr>Importance of software engineering</vt:lpstr>
      <vt:lpstr>Software process activities</vt:lpstr>
      <vt:lpstr>General issues that affect most software</vt:lpstr>
      <vt:lpstr>Software engineering diversity</vt:lpstr>
      <vt:lpstr>Application types</vt:lpstr>
      <vt:lpstr>Application types (Cont.)</vt:lpstr>
      <vt:lpstr>Application types (Cont.)</vt:lpstr>
      <vt:lpstr>Software engineering fundamentals</vt:lpstr>
      <vt:lpstr>Software engineering and the Web</vt:lpstr>
      <vt:lpstr>Web software engineering</vt:lpstr>
      <vt:lpstr>Web-based software engineering</vt:lpstr>
      <vt:lpstr>summary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Yasser Abdelfattah</dc:creator>
  <cp:lastModifiedBy>Yasser Abdelfattah</cp:lastModifiedBy>
  <cp:revision>1</cp:revision>
  <dcterms:created xsi:type="dcterms:W3CDTF">2026-09-30T17:03:51Z</dcterms:created>
  <dcterms:modified xsi:type="dcterms:W3CDTF">2026-09-30T17:03:51Z</dcterms:modified>
</cp:coreProperties>
</file>