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30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401" r:id="rId34"/>
    <p:sldId id="594" r:id="rId35"/>
    <p:sldId id="287" r:id="rId36"/>
    <p:sldId id="288" r:id="rId37"/>
    <p:sldId id="583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595" r:id="rId49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20"/>
    <p:restoredTop sz="95988"/>
  </p:normalViewPr>
  <p:slideViewPr>
    <p:cSldViewPr snapToGrid="0">
      <p:cViewPr varScale="1">
        <p:scale>
          <a:sx n="97" d="100"/>
          <a:sy n="97" d="100"/>
        </p:scale>
        <p:origin x="208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FF13D-DF2E-FABC-80F3-06DE58313A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31692B-626A-CF71-22D3-92F8DBC857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3937D-AB8D-A449-8881-6A1F88633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BFF9C9-1850-69E4-B961-3113C335F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5C8DC-AD83-737E-998A-FCC743315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42241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55D9A-4343-FE68-E1DF-469DAF401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FF1FB-1521-B054-0832-62CBE5018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F14E69-0EE1-E823-B77C-2CC585770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ED4FBA-4F01-7487-4458-1324112DB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1A6E0-22C6-C66B-25E4-41F9791B6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668677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A499D-E548-C3A8-8C1A-F8DB40988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3D585-DFD4-95AD-6C10-853E17DC5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8C65A-3F60-CBD3-D0F2-F2268E0FD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BF3AA-2792-FE34-7B14-7C5C08237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7A7BD-0F84-2EC1-4F12-51D0140D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269828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34816-3A1A-4659-6F98-294FF313A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C3FAF-E36F-BDD2-8FCF-FA132C523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BD13B-FCC8-70E2-5C80-181BEFD2F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C11BF5-D8FC-E827-1237-EE58FC77A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9BE768-9305-5F99-1A45-74D8DF945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9E5BB-C573-9AC2-BB80-BD58D163F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9000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42918-9ECA-2966-6F79-56EA763B1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C4EE6A-D620-BC91-66DE-427758C545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8D9AE0-ED1B-E1AB-4003-1B94B359B7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C50958-C6FF-47EB-A3C8-CDF4553052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4077C2-76CA-188B-3924-3EF3304A13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58F278-798D-8EFD-C0BB-50193B3DD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906219-19D7-EF18-2092-414F94656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30C391-159B-2498-6A57-87EBF4022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5865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4C857-C731-608D-1E6B-568EF2F30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6E05A1-4C75-C04D-C1CD-9506003D0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86B4E-9518-357A-E68F-6AB621E58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9FED40-3522-9728-B7E5-3A07BEC15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969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D201C8-2ABD-B58D-B60B-78F25697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8E6C52-A176-F71C-2A1F-E051C6D5B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85C4AE-78CB-611C-9955-480EE8137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60915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B39C3-5A09-A0F2-6882-A7E624991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5B51D-E156-3B9D-279B-974EAF3C7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DF6C1D-75D7-9761-53A9-D2E2AA604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A949D-26A2-DF6A-D522-4A5ECBAB7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57B9E-EF70-849C-CF6E-739A676D1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68CAE4-6A7E-4E75-2F4E-8A7AD9066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967159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F87E5-345B-7E3B-ED87-833D4A622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768EC6-FFBE-94AC-F9F8-F37BCB056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5F09F-77CF-10FE-D969-29A0BA8CA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3457FC-74F2-4F3E-4186-594F085CE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645463-774A-81DF-91FF-600EB815E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999AF-A4C9-AAAA-859D-355D94F16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019576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5397D-CE4D-D378-F64B-CF06A8FC1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007737-5660-3290-E633-2308F4E56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7565C-560C-425B-A960-0822D687D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84F67-3227-D69A-F608-BA3B8009E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23398-EE92-53B1-69D0-D6DF078FA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24524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5CD416-0653-A8BD-411C-8CA9AB8114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F53E7A-C565-3EAE-A80D-7C39C72CCC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DD953-C1AC-95C6-948C-510C069FC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4DC49-57A1-37AF-3FB9-3058F24DA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7D001-082A-1FA7-982D-47A6EAE16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2479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7201DCD-66E1-1141-A464-51AE288AF04B}" type="datetime1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697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7FF8A3-3012-8B47-89A7-509EA0574934}" type="datetime1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32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C92595-BC5F-EF4F-8F8D-53A3C09495BD}" type="datetime1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02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8E03668-B45C-3A49-963E-42F6889F8C88}" type="datetime1">
              <a:rPr lang="en-US" smtClean="0"/>
              <a:t>4/5/23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113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E8E1CB6-9567-964A-84A8-298FA9F2046A}" type="datetime1">
              <a:rPr lang="en-US" smtClean="0"/>
              <a:t>4/5/23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846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EE8F8E-805E-A948-9974-14D7470CB783}" type="datetime1">
              <a:rPr lang="en-US" smtClean="0"/>
              <a:t>4/5/23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5409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8BE17B-CFF0-1D4C-A1FF-1B0B53F25FE9}" type="datetime1">
              <a:rPr lang="en-US" smtClean="0"/>
              <a:t>4/5/23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3393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A67081-EEC5-EA49-8CC3-72BCD8B451A1}" type="datetime1">
              <a:rPr lang="en-US" smtClean="0"/>
              <a:t>4/5/23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733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6C8C82-3607-0F48-81B9-E11B7CCD4185}" type="datetime1">
              <a:rPr lang="en-US" smtClean="0"/>
              <a:t>4/5/23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4219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F80341E-BE37-BA43-B9A1-A0FB2011F844}" type="datetime1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689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0B8907-C3AC-9F42-AA64-D5DEEFEABC34}" type="datetime1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936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59C697-86EE-F0DE-F167-0367BE6F0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D66A00-1EA2-AF17-2F7B-C19391841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F62A5-EB37-06B6-7B41-E90DAF9A7E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A4F6A-5858-494C-BB73-BB273A8EBA2D}" type="datetimeFigureOut">
              <a:rPr lang="en-SA" smtClean="0"/>
              <a:t>05/04/2023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B1347-5673-8674-372F-4C4AB04F8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970C0-7A0F-3FFA-00A2-1A622BAD75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79A39-2C86-1044-A7C5-574276517E5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18082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6596" y="1740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053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B9B87E-2BF2-1213-2B95-8134D7882960}"/>
              </a:ext>
            </a:extLst>
          </p:cNvPr>
          <p:cNvSpPr txBox="1"/>
          <p:nvPr userDrawn="1"/>
        </p:nvSpPr>
        <p:spPr>
          <a:xfrm>
            <a:off x="118882" y="286394"/>
            <a:ext cx="179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A" sz="2800" b="1" dirty="0">
                <a:solidFill>
                  <a:schemeClr val="bg1"/>
                </a:solidFill>
              </a:rPr>
              <a:t>Chapter</a:t>
            </a:r>
          </a:p>
          <a:p>
            <a:pPr algn="ctr"/>
            <a:r>
              <a:rPr lang="en-SA" sz="28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BADA8D-5A16-43C2-029C-84C46708AF83}"/>
              </a:ext>
            </a:extLst>
          </p:cNvPr>
          <p:cNvSpPr txBox="1"/>
          <p:nvPr userDrawn="1"/>
        </p:nvSpPr>
        <p:spPr>
          <a:xfrm>
            <a:off x="10838329" y="6433993"/>
            <a:ext cx="2250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A" sz="14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  <p:extLst>
      <p:ext uri="{BB962C8B-B14F-4D97-AF65-F5344CB8AC3E}">
        <p14:creationId xmlns:p14="http://schemas.microsoft.com/office/powerpoint/2010/main" val="69518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07" y="0"/>
            <a:ext cx="12200708" cy="68481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5613119"/>
            <a:ext cx="12200709" cy="1235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49" y="5867865"/>
            <a:ext cx="1069463" cy="9590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0373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Entrepreneurship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 Dr. Thana Ahmed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E06C2C-E456-DE4C-5A39-9F77DDDF01BD}"/>
              </a:ext>
            </a:extLst>
          </p:cNvPr>
          <p:cNvSpPr txBox="1"/>
          <p:nvPr/>
        </p:nvSpPr>
        <p:spPr>
          <a:xfrm>
            <a:off x="6629400" y="3340034"/>
            <a:ext cx="55904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JO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avid" panose="020E0502060401010101" pitchFamily="34" charset="-79"/>
                <a:ea typeface="+mn-ea"/>
                <a:cs typeface="Arial" panose="020B0604020202020204" pitchFamily="34" charset="0"/>
              </a:rPr>
              <a:t>Global aspects of Entrepreneurship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10B053-0FBB-6088-C6CC-2B8F5794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4E675E-6C68-5959-077A-DD2FB3EC0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01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03DCB3-1A05-1F10-D3D5-D8A5B1899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35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65EEF6-97F2-40A9-4310-ADAB334952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48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6604AD-CB23-DE44-DC7B-EAB442679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149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68934-93DC-BE34-4E75-EFA97B475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69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9C9FB4-7230-C60B-E366-E2E7EBA16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384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9F9307-F6C8-C04C-5D65-978827774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22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2029EC-40AA-A0FF-44D9-60DBE6A95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264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2E33-CD8B-9EE7-C47B-681CB7680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854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068E28-68C7-31C9-1217-D670A997F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93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4E3AF6-10D0-A405-E4B9-B2ED547BD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6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05D06E-67CC-DD34-58EF-33F10D3A7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31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56B94E-9421-BFE0-3529-43374A27E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686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6D4A06-B1F0-F792-5379-5EEC5E9542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648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552F60-7344-F835-09BC-B55DD5722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77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A81009-60F3-FC49-91F4-0AC3DA24D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717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9DF520-C1BC-E0AC-B1A9-F18D38A4A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3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EDBFC2-3C00-53E4-7226-CCBE62454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23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B1CF72-3252-E3D9-DF31-7B4E044F0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420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20593A-420E-8D5D-FC01-06D6FCEA5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032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4DF871-9BEB-332C-B525-359995210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75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34763C-1F91-239C-5D0C-20C1BDDD5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977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3458F-2A0F-704F-6694-6400A9B57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8338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7F2020-15A0-8241-6DE3-2172B2E5E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4471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F86996-00AA-D83D-2CC0-B8BE00CE1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279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F7D2CB-BDEE-2650-7572-5B7C4A07C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88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6C212B-7859-9848-4C3C-DA4A02227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072730" cy="679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2601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ACD8ED-5273-AE8D-60C9-698687E42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635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8DD81F-807F-91F3-8BF0-E6E3226A4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358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7360A0-6B2C-9AF7-CD4C-4DA0011508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538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EEA1-679C-49BB-B559-4400A12DF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0" y="198437"/>
            <a:ext cx="10515600" cy="1325563"/>
          </a:xfrm>
        </p:spPr>
        <p:txBody>
          <a:bodyPr>
            <a:normAutofit/>
          </a:bodyPr>
          <a:lstStyle/>
          <a:p>
            <a:r>
              <a:rPr lang="en-SA" sz="3000" b="1" dirty="0">
                <a:solidFill>
                  <a:schemeClr val="bg1"/>
                </a:solidFill>
              </a:rPr>
              <a:t>Difference between licensing and franchising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F6FCF2-26B4-F122-11A6-0ABA6FE4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0" name="Picture 2" descr="Franchising Vs. Licensing">
            <a:extLst>
              <a:ext uri="{FF2B5EF4-FFF2-40B4-BE49-F238E27FC236}">
                <a16:creationId xmlns:a16="http://schemas.microsoft.com/office/drawing/2014/main" id="{06F86394-57FB-2626-EA6C-E33BECA0F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18020"/>
            <a:ext cx="8886027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0744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EEA1-679C-49BB-B559-4400A12DF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0" y="198437"/>
            <a:ext cx="10515600" cy="1325563"/>
          </a:xfrm>
        </p:spPr>
        <p:txBody>
          <a:bodyPr>
            <a:normAutofit/>
          </a:bodyPr>
          <a:lstStyle/>
          <a:p>
            <a:r>
              <a:rPr lang="en-SA" sz="3000" b="1" dirty="0">
                <a:solidFill>
                  <a:schemeClr val="bg1"/>
                </a:solidFill>
              </a:rPr>
              <a:t>Difference between licensing and franchising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F6FCF2-26B4-F122-11A6-0ABA6FE4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F1B4F3-4C4E-65C2-5687-2589F591712E}"/>
              </a:ext>
            </a:extLst>
          </p:cNvPr>
          <p:cNvSpPr/>
          <p:nvPr/>
        </p:nvSpPr>
        <p:spPr>
          <a:xfrm>
            <a:off x="2819400" y="1447800"/>
            <a:ext cx="9906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C59A3-D072-9553-765D-1D7BB2B218B8}"/>
              </a:ext>
            </a:extLst>
          </p:cNvPr>
          <p:cNvSpPr txBox="1"/>
          <p:nvPr/>
        </p:nvSpPr>
        <p:spPr>
          <a:xfrm>
            <a:off x="2667000" y="1752600"/>
            <a:ext cx="632460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Graphical user interface, table&#10;&#10;Description automatically generated with medium confidence">
            <a:extLst>
              <a:ext uri="{FF2B5EF4-FFF2-40B4-BE49-F238E27FC236}">
                <a16:creationId xmlns:a16="http://schemas.microsoft.com/office/drawing/2014/main" id="{A0DEF345-A258-E2D1-1843-0BF8CAADD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661746"/>
            <a:ext cx="7556500" cy="48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1835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2B5A53-48CF-777F-931B-82A4E1C72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397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8D654A-4BC6-A158-C741-A0F255113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528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5CE42-5012-4F93-B7ED-7F83C9BBD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7804355" cy="4351338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sz="2200" b="1" dirty="0">
                <a:solidFill>
                  <a:srgbClr val="8E3593"/>
                </a:solidFill>
                <a:latin typeface="FrutigerLTStd"/>
              </a:rPr>
              <a:t>Exporting</a:t>
            </a:r>
            <a:r>
              <a:rPr lang="en-US" sz="2200" dirty="0">
                <a:latin typeface="TimesLTPro-Roman"/>
              </a:rPr>
              <a:t> is entering foreign markets by selling goods produced in the company’s home </a:t>
            </a:r>
            <a:r>
              <a:rPr lang="en-US" sz="2200" b="0" i="0" u="none" strike="noStrike" baseline="0" dirty="0">
                <a:latin typeface="TimesLTPro-Roman"/>
              </a:rPr>
              <a:t>country, often with little modification.</a:t>
            </a:r>
          </a:p>
          <a:p>
            <a:pPr algn="l">
              <a:lnSpc>
                <a:spcPct val="100000"/>
              </a:lnSpc>
            </a:pPr>
            <a:r>
              <a:rPr lang="en-US" sz="2200" dirty="0">
                <a:latin typeface="TimesLTPro-Roman"/>
              </a:rPr>
              <a:t>It is the simplest way to enter a foreign market. </a:t>
            </a:r>
          </a:p>
          <a:p>
            <a:pPr algn="l">
              <a:lnSpc>
                <a:spcPct val="100000"/>
              </a:lnSpc>
            </a:pPr>
            <a:r>
              <a:rPr lang="en-US" sz="2200" dirty="0">
                <a:latin typeface="TimesLTPro-Roman"/>
              </a:rPr>
              <a:t>The company may passively export its surpluses from time to time, or it may make an active commitment to expand exports to a particular market. In either case, the company produces all its goods in its home country. It may or may not modify them for the export market. </a:t>
            </a:r>
          </a:p>
          <a:p>
            <a:pPr algn="l">
              <a:lnSpc>
                <a:spcPct val="100000"/>
              </a:lnSpc>
            </a:pPr>
            <a:r>
              <a:rPr lang="en-US" sz="2200" dirty="0">
                <a:latin typeface="TimesLTPro-Roman"/>
              </a:rPr>
              <a:t>Exporting involves the least change in the company’s product lines, organization, investments, or mission.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3960AD-B6A4-467B-9F0F-8232F48785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9317" y="2271252"/>
            <a:ext cx="3495368" cy="30234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6EBE9D8-AF1B-7359-E4B0-9BA00EC1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6596" y="174061"/>
            <a:ext cx="10515600" cy="1325563"/>
          </a:xfrm>
        </p:spPr>
        <p:txBody>
          <a:bodyPr/>
          <a:lstStyle/>
          <a:p>
            <a:r>
              <a:rPr lang="en-SA" b="1" dirty="0">
                <a:solidFill>
                  <a:schemeClr val="bg1"/>
                </a:solidFill>
              </a:rPr>
              <a:t>7. Exporting</a:t>
            </a:r>
          </a:p>
        </p:txBody>
      </p:sp>
    </p:spTree>
    <p:extLst>
      <p:ext uri="{BB962C8B-B14F-4D97-AF65-F5344CB8AC3E}">
        <p14:creationId xmlns:p14="http://schemas.microsoft.com/office/powerpoint/2010/main" val="37161519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3170B5-FA97-B730-0D8C-309594151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9676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9B2DF8-32A8-ED01-21A0-9FB6C6331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943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0425C-E9B8-567B-8641-77CD45E86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9879"/>
            <a:ext cx="12298016" cy="691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9589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EEE66A-3A87-8189-0E90-428233DAAE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6025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949B69-91B5-1506-3AA9-F9768653C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8082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E34117-D3FD-79BB-D899-F4B324E352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832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EAF664-D595-AC63-CDC5-1088B6497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528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54D439-7A09-566D-CC85-5379F944B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811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AB5733-2DA1-5C39-85DF-769935EBE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987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89C8-D90F-A5E3-5440-9160F6FE74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BE8BC-605E-ACF8-A9C7-446C3AA95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C5FDD-7BAD-2D57-E2D2-89D7A3B0A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7858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F3852-1A0C-8BF8-5DEC-EEB62004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133</Words>
  <Application>Microsoft Macintosh PowerPoint</Application>
  <PresentationFormat>Widescreen</PresentationFormat>
  <Paragraphs>15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APPLE CHANCERY</vt:lpstr>
      <vt:lpstr>Arial</vt:lpstr>
      <vt:lpstr>Calibri</vt:lpstr>
      <vt:lpstr>Calibri Light</vt:lpstr>
      <vt:lpstr>David</vt:lpstr>
      <vt:lpstr>FrutigerLTStd</vt:lpstr>
      <vt:lpstr>Tajawal Medium</vt:lpstr>
      <vt:lpstr>TimesLTPro-Roman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Difference between licensing and franchising</vt:lpstr>
      <vt:lpstr>Difference between licensing and franchising</vt:lpstr>
      <vt:lpstr>PowerPoint Presentation</vt:lpstr>
      <vt:lpstr>PowerPoint Presentation</vt:lpstr>
      <vt:lpstr>7. Exporting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B1418</dc:creator>
  <cp:lastModifiedBy>B1418</cp:lastModifiedBy>
  <cp:revision>1</cp:revision>
  <dcterms:created xsi:type="dcterms:W3CDTF">2023-04-05T20:18:45Z</dcterms:created>
  <dcterms:modified xsi:type="dcterms:W3CDTF">2023-04-05T20:31:37Z</dcterms:modified>
</cp:coreProperties>
</file>