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5"/>
  </p:notesMasterIdLst>
  <p:sldIdLst>
    <p:sldId id="309" r:id="rId2"/>
    <p:sldId id="481" r:id="rId3"/>
    <p:sldId id="447" r:id="rId4"/>
    <p:sldId id="448" r:id="rId5"/>
    <p:sldId id="449" r:id="rId6"/>
    <p:sldId id="450" r:id="rId7"/>
    <p:sldId id="451" r:id="rId8"/>
    <p:sldId id="452" r:id="rId9"/>
    <p:sldId id="454" r:id="rId10"/>
    <p:sldId id="455" r:id="rId11"/>
    <p:sldId id="456" r:id="rId12"/>
    <p:sldId id="457" r:id="rId13"/>
    <p:sldId id="478" r:id="rId14"/>
    <p:sldId id="458" r:id="rId15"/>
    <p:sldId id="459" r:id="rId16"/>
    <p:sldId id="460" r:id="rId17"/>
    <p:sldId id="461" r:id="rId18"/>
    <p:sldId id="462" r:id="rId19"/>
    <p:sldId id="463" r:id="rId20"/>
    <p:sldId id="464" r:id="rId21"/>
    <p:sldId id="465" r:id="rId22"/>
    <p:sldId id="466" r:id="rId23"/>
    <p:sldId id="467" r:id="rId24"/>
    <p:sldId id="472" r:id="rId25"/>
    <p:sldId id="469" r:id="rId26"/>
    <p:sldId id="470" r:id="rId27"/>
    <p:sldId id="471" r:id="rId28"/>
    <p:sldId id="473" r:id="rId29"/>
    <p:sldId id="474" r:id="rId30"/>
    <p:sldId id="476" r:id="rId31"/>
    <p:sldId id="477" r:id="rId32"/>
    <p:sldId id="475" r:id="rId33"/>
    <p:sldId id="48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0" autoAdjust="0"/>
    <p:restoredTop sz="84540" autoAdjust="0"/>
  </p:normalViewPr>
  <p:slideViewPr>
    <p:cSldViewPr snapToGrid="0">
      <p:cViewPr varScale="1">
        <p:scale>
          <a:sx n="62" d="100"/>
          <a:sy n="62" d="100"/>
        </p:scale>
        <p:origin x="78" y="702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3134" y="1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BA8B3-A616-4CCA-9FB9-D71CF410FEE2}" type="datetimeFigureOut">
              <a:rPr lang="en-US" smtClean="0"/>
              <a:t>4/2/2024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3C062A-4B81-4350-B69B-2D1B8A7C5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665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42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275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967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674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864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3218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876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1286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471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3617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38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66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27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884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4029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7913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902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4250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0605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2734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711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6696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0637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235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8067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440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63021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3393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976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3C062A-4B81-4350-B69B-2D1B8A7C511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98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8C23CEF-014D-A21A-812D-93BA344CF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6307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4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0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8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440B88-04B2-7983-DE3B-89F17FC239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Footer Placeholder 10">
            <a:extLst>
              <a:ext uri="{FF2B5EF4-FFF2-40B4-BE49-F238E27FC236}">
                <a16:creationId xmlns:a16="http://schemas.microsoft.com/office/drawing/2014/main" id="{94D8E44E-D6A8-9582-F382-66E0C735F6C6}"/>
              </a:ext>
            </a:extLst>
          </p:cNvPr>
          <p:cNvSpPr txBox="1">
            <a:spLocks/>
          </p:cNvSpPr>
          <p:nvPr userDrawn="1"/>
        </p:nvSpPr>
        <p:spPr>
          <a:xfrm>
            <a:off x="8851639" y="6453001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1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www.midocean.ae</a:t>
            </a:r>
            <a:endParaRPr lang="en-US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44482B6A-9CB3-1902-D716-94E7467E3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738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05ACB2A-C1A4-46E9-8144-3AE5AB9B9DAD}" type="datetime1">
              <a:rPr lang="en-US" smtClean="0"/>
              <a:t>4/2/2024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A6DCEDC-61E2-45BA-BB4C-464C8AC3C3C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083A1D3-9DDD-2E48-418E-AFF17BAFCCA6}"/>
              </a:ext>
            </a:extLst>
          </p:cNvPr>
          <p:cNvSpPr txBox="1">
            <a:spLocks/>
          </p:cNvSpPr>
          <p:nvPr userDrawn="1"/>
        </p:nvSpPr>
        <p:spPr>
          <a:xfrm>
            <a:off x="4191000" y="65087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05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1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46911" y="2879128"/>
            <a:ext cx="4025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أعضاء هيئة التدريس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7"/>
    </mc:Choice>
    <mc:Fallback xmlns="">
      <p:transition spd="slow" advTm="35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95F3439-0BF2-F1A1-C244-AF8A768AE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7386" y="2855638"/>
            <a:ext cx="10515600" cy="171636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ar-EG" sz="2000" b="1" dirty="0">
                <a:latin typeface="Alexandria" pitchFamily="2" charset="-78"/>
                <a:cs typeface="Alexandria" pitchFamily="2" charset="-78"/>
              </a:rPr>
              <a:t>يرجى مراعاة أن دليل الإشراف الأكاديمي لباحثي الدكتوراه ليس للتداول أو النشر عبر منصات التواصل الاجتماعي  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3AFD2F-9116-46B8-8CDD-915C242E5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3748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ar-EG" sz="2400" b="1" dirty="0">
                <a:latin typeface="Alexandria" pitchFamily="2" charset="-78"/>
                <a:cs typeface="Alexandria" pitchFamily="2" charset="-78"/>
              </a:rPr>
              <a:t>دليل الإشراف الأكاديمي لباحثي الدكتوراه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3334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Generated by DALL·E">
            <a:extLst>
              <a:ext uri="{FF2B5EF4-FFF2-40B4-BE49-F238E27FC236}">
                <a16:creationId xmlns:a16="http://schemas.microsoft.com/office/drawing/2014/main" id="{F92CDACD-E381-1805-E3F9-2D95932306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4760717" cy="47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3926158" y="4566856"/>
            <a:ext cx="4339679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أ.د / إيهاب محمد فوزي البديوي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 مسؤول 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ehab.elbedewy@midocean.edu.km</a:t>
            </a:r>
            <a:endParaRPr lang="ar-EG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 descr="A person in a suit and tie&#10;&#10;Description automatically generated">
            <a:extLst>
              <a:ext uri="{FF2B5EF4-FFF2-40B4-BE49-F238E27FC236}">
                <a16:creationId xmlns:a16="http://schemas.microsoft.com/office/drawing/2014/main" id="{CA43D154-F221-7427-6B2F-DBB2B9A46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864" y="1439918"/>
            <a:ext cx="2864136" cy="290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96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7220607" y="4417131"/>
            <a:ext cx="4509069" cy="1451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سحر محمود محمد حابوه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عميد كلية الإدارة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sahar.mahmoud@midocean.edu.km</a:t>
            </a:r>
            <a:endParaRPr lang="ar-EG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AutoShape 2" descr="Generated by DALL·E">
            <a:extLst>
              <a:ext uri="{FF2B5EF4-FFF2-40B4-BE49-F238E27FC236}">
                <a16:creationId xmlns:a16="http://schemas.microsoft.com/office/drawing/2014/main" id="{F92CDACD-E381-1805-E3F9-2D95932306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4760717" cy="47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40524" y="4451243"/>
            <a:ext cx="505547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شيرين كدواني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عميد كلية الإعلام والتسويق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shereen@midocean.edu.km</a:t>
            </a:r>
          </a:p>
        </p:txBody>
      </p:sp>
      <p:pic>
        <p:nvPicPr>
          <p:cNvPr id="8" name="Picture 7" descr="A person wearing a black and white head scarf&#10;&#10;Description automatically generated">
            <a:extLst>
              <a:ext uri="{FF2B5EF4-FFF2-40B4-BE49-F238E27FC236}">
                <a16:creationId xmlns:a16="http://schemas.microsoft.com/office/drawing/2014/main" id="{7E95F757-844D-100B-F268-7C9E54312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666" y="1492469"/>
            <a:ext cx="2774730" cy="2924662"/>
          </a:xfrm>
          <a:prstGeom prst="rect">
            <a:avLst/>
          </a:prstGeom>
        </p:spPr>
      </p:pic>
      <p:pic>
        <p:nvPicPr>
          <p:cNvPr id="5" name="Picture 4" descr="A person wearing a black head scarf&#10;&#10;Description automatically generated">
            <a:extLst>
              <a:ext uri="{FF2B5EF4-FFF2-40B4-BE49-F238E27FC236}">
                <a16:creationId xmlns:a16="http://schemas.microsoft.com/office/drawing/2014/main" id="{206CA687-D2DD-0584-E322-8E42C64F5D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776" y="1492469"/>
            <a:ext cx="2774730" cy="292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15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7220607" y="4417131"/>
            <a:ext cx="4509069" cy="1451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آلاء طارق الضمرات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عميد كلية العلوم الإنسانية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alaa.eldmrat@midocean.edu.km</a:t>
            </a:r>
          </a:p>
        </p:txBody>
      </p:sp>
      <p:sp>
        <p:nvSpPr>
          <p:cNvPr id="2" name="AutoShape 2" descr="Generated by DALL·E">
            <a:extLst>
              <a:ext uri="{FF2B5EF4-FFF2-40B4-BE49-F238E27FC236}">
                <a16:creationId xmlns:a16="http://schemas.microsoft.com/office/drawing/2014/main" id="{F92CDACD-E381-1805-E3F9-2D95932306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4760717" cy="47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335283" y="4451357"/>
            <a:ext cx="46083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رضوان محمد أحمد سعد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عميد كلية المعلوماتية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redhwan@midocean.edu.km</a:t>
            </a:r>
          </a:p>
        </p:txBody>
      </p:sp>
      <p:pic>
        <p:nvPicPr>
          <p:cNvPr id="8" name="Picture 7" descr="A person wearing a black scarf&#10;&#10;Description automatically generated">
            <a:extLst>
              <a:ext uri="{FF2B5EF4-FFF2-40B4-BE49-F238E27FC236}">
                <a16:creationId xmlns:a16="http://schemas.microsoft.com/office/drawing/2014/main" id="{1625D043-EBC7-AEBE-6D91-3B84F85C3B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088" y="1566041"/>
            <a:ext cx="2724105" cy="2714420"/>
          </a:xfrm>
          <a:prstGeom prst="rect">
            <a:avLst/>
          </a:prstGeom>
        </p:spPr>
      </p:pic>
      <p:pic>
        <p:nvPicPr>
          <p:cNvPr id="13" name="Picture 12" descr="A person in a suit and tie">
            <a:extLst>
              <a:ext uri="{FF2B5EF4-FFF2-40B4-BE49-F238E27FC236}">
                <a16:creationId xmlns:a16="http://schemas.microsoft.com/office/drawing/2014/main" id="{6BE98B09-0DA2-533A-20D5-265C5182C3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388" y="1566041"/>
            <a:ext cx="2724106" cy="271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9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7220607" y="4417131"/>
            <a:ext cx="4509069" cy="1451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السيد رجب عيد 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elsayed.eid@midocean.edu.km</a:t>
            </a:r>
          </a:p>
        </p:txBody>
      </p:sp>
      <p:sp>
        <p:nvSpPr>
          <p:cNvPr id="2" name="AutoShape 2" descr="Generated by DALL·E">
            <a:extLst>
              <a:ext uri="{FF2B5EF4-FFF2-40B4-BE49-F238E27FC236}">
                <a16:creationId xmlns:a16="http://schemas.microsoft.com/office/drawing/2014/main" id="{F92CDACD-E381-1805-E3F9-2D95932306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4760717" cy="47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335283" y="4451357"/>
            <a:ext cx="46083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عادل عصام رأفت داوود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adel.essam@midocean.edu.km</a:t>
            </a:r>
          </a:p>
        </p:txBody>
      </p:sp>
      <p:pic>
        <p:nvPicPr>
          <p:cNvPr id="5" name="Picture 4" descr="A person wearing glasses and a tie&#10;&#10;Description automatically generated">
            <a:extLst>
              <a:ext uri="{FF2B5EF4-FFF2-40B4-BE49-F238E27FC236}">
                <a16:creationId xmlns:a16="http://schemas.microsoft.com/office/drawing/2014/main" id="{6F59DFFA-4F42-A4F6-BBD3-240088601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389" y="1397876"/>
            <a:ext cx="3000375" cy="2882585"/>
          </a:xfrm>
          <a:prstGeom prst="rect">
            <a:avLst/>
          </a:prstGeom>
        </p:spPr>
      </p:pic>
      <p:pic>
        <p:nvPicPr>
          <p:cNvPr id="7" name="Picture 6" descr="A person in a suit and tie&#10;&#10;Description automatically generated">
            <a:extLst>
              <a:ext uri="{FF2B5EF4-FFF2-40B4-BE49-F238E27FC236}">
                <a16:creationId xmlns:a16="http://schemas.microsoft.com/office/drawing/2014/main" id="{3209D9F1-C4AE-7293-74ED-F860B68BCD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621" y="1397876"/>
            <a:ext cx="3000375" cy="288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2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916532" y="4417245"/>
            <a:ext cx="4509069" cy="1451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دعاء محمد سالمان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doaasalman@midocean.edu.km</a:t>
            </a:r>
          </a:p>
        </p:txBody>
      </p:sp>
      <p:sp>
        <p:nvSpPr>
          <p:cNvPr id="2" name="AutoShape 2" descr="Generated by DALL·E">
            <a:extLst>
              <a:ext uri="{FF2B5EF4-FFF2-40B4-BE49-F238E27FC236}">
                <a16:creationId xmlns:a16="http://schemas.microsoft.com/office/drawing/2014/main" id="{F92CDACD-E381-1805-E3F9-2D95932306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4760717" cy="47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172274" y="4451357"/>
            <a:ext cx="46083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أميرة محمد شوقي جادو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amira.gado@midocean.edu.km</a:t>
            </a:r>
          </a:p>
        </p:txBody>
      </p:sp>
      <p:pic>
        <p:nvPicPr>
          <p:cNvPr id="6" name="Picture 5" descr="A person wearing a white scarf&#10;&#10;Description automatically generated">
            <a:extLst>
              <a:ext uri="{FF2B5EF4-FFF2-40B4-BE49-F238E27FC236}">
                <a16:creationId xmlns:a16="http://schemas.microsoft.com/office/drawing/2014/main" id="{891DCCFC-0EAA-D2AE-CAFC-725ECD68BC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940" y="1397876"/>
            <a:ext cx="3000374" cy="2882585"/>
          </a:xfrm>
          <a:prstGeom prst="rect">
            <a:avLst/>
          </a:prstGeom>
        </p:spPr>
      </p:pic>
      <p:pic>
        <p:nvPicPr>
          <p:cNvPr id="9" name="Picture 8" descr="A person wearing a pink head wrap&#10;&#10;Description automatically generated">
            <a:extLst>
              <a:ext uri="{FF2B5EF4-FFF2-40B4-BE49-F238E27FC236}">
                <a16:creationId xmlns:a16="http://schemas.microsoft.com/office/drawing/2014/main" id="{65730EE0-45C3-125C-3DE7-7D3392B2B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951" y="1397876"/>
            <a:ext cx="3000374" cy="288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8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916532" y="4417245"/>
            <a:ext cx="4509069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هبه كمال القصبي عطالله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heba.kamal@midocean.edu.km</a:t>
            </a:r>
          </a:p>
        </p:txBody>
      </p:sp>
      <p:sp>
        <p:nvSpPr>
          <p:cNvPr id="2" name="AutoShape 2" descr="Generated by DALL·E">
            <a:extLst>
              <a:ext uri="{FF2B5EF4-FFF2-40B4-BE49-F238E27FC236}">
                <a16:creationId xmlns:a16="http://schemas.microsoft.com/office/drawing/2014/main" id="{F92CDACD-E381-1805-E3F9-2D95932306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4760717" cy="47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172274" y="4451357"/>
            <a:ext cx="46083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هبة محمد الحداد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heba.elhaddad@midocean.edu.km</a:t>
            </a:r>
          </a:p>
        </p:txBody>
      </p:sp>
      <p:pic>
        <p:nvPicPr>
          <p:cNvPr id="5" name="Picture 4" descr="A person wearing a scarf around her head&#10;&#10;Description automatically generated">
            <a:extLst>
              <a:ext uri="{FF2B5EF4-FFF2-40B4-BE49-F238E27FC236}">
                <a16:creationId xmlns:a16="http://schemas.microsoft.com/office/drawing/2014/main" id="{F443D133-A9EE-46C1-8F02-9AC46AF0D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940" y="1397876"/>
            <a:ext cx="3000374" cy="2882585"/>
          </a:xfrm>
          <a:prstGeom prst="rect">
            <a:avLst/>
          </a:prstGeom>
        </p:spPr>
      </p:pic>
      <p:pic>
        <p:nvPicPr>
          <p:cNvPr id="8" name="Picture 7" descr="A person wearing a blue scarf&#10;&#10;Description automatically generated">
            <a:extLst>
              <a:ext uri="{FF2B5EF4-FFF2-40B4-BE49-F238E27FC236}">
                <a16:creationId xmlns:a16="http://schemas.microsoft.com/office/drawing/2014/main" id="{B9D676F8-9105-346A-921B-CA64CB749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779" y="1397876"/>
            <a:ext cx="3000374" cy="288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916532" y="4417245"/>
            <a:ext cx="4509069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خالد طاهر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khaledtaher@midocean.edu.km</a:t>
            </a:r>
          </a:p>
        </p:txBody>
      </p:sp>
      <p:sp>
        <p:nvSpPr>
          <p:cNvPr id="2" name="AutoShape 2" descr="Generated by DALL·E">
            <a:extLst>
              <a:ext uri="{FF2B5EF4-FFF2-40B4-BE49-F238E27FC236}">
                <a16:creationId xmlns:a16="http://schemas.microsoft.com/office/drawing/2014/main" id="{F92CDACD-E381-1805-E3F9-2D95932306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4760717" cy="47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172274" y="4451357"/>
            <a:ext cx="46083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أشرف محمد الفندي 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ببرنامج الدكتوراه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ashrafalfandi@midocean.edu.km</a:t>
            </a:r>
          </a:p>
        </p:txBody>
      </p:sp>
      <p:pic>
        <p:nvPicPr>
          <p:cNvPr id="6" name="Picture 5" descr="A person in a suit and tie&#10;&#10;Description automatically generated">
            <a:extLst>
              <a:ext uri="{FF2B5EF4-FFF2-40B4-BE49-F238E27FC236}">
                <a16:creationId xmlns:a16="http://schemas.microsoft.com/office/drawing/2014/main" id="{01D3C460-A737-DF5F-F6AB-885305BF33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36" y="1397876"/>
            <a:ext cx="3000373" cy="2882585"/>
          </a:xfrm>
          <a:prstGeom prst="rect">
            <a:avLst/>
          </a:prstGeom>
        </p:spPr>
      </p:pic>
      <p:pic>
        <p:nvPicPr>
          <p:cNvPr id="9" name="Picture 8" descr="A person in a suit and tie&#10;&#10;Description automatically generated">
            <a:extLst>
              <a:ext uri="{FF2B5EF4-FFF2-40B4-BE49-F238E27FC236}">
                <a16:creationId xmlns:a16="http://schemas.microsoft.com/office/drawing/2014/main" id="{6F1F4F74-473B-46B5-1949-23DAF519EF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879" y="1397876"/>
            <a:ext cx="3000373" cy="288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93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916532" y="4575342"/>
            <a:ext cx="4509069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بدر القاسم بلة محمد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bader@midocean.edu.km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الفيصل عبد الحميد محمد حسن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alfaisal.abdelhameed@midocean.edu.km</a:t>
            </a:r>
          </a:p>
        </p:txBody>
      </p:sp>
      <p:pic>
        <p:nvPicPr>
          <p:cNvPr id="6" name="Picture 5" descr="A person in a suit and tie&#10;&#10;Description automatically generated">
            <a:extLst>
              <a:ext uri="{FF2B5EF4-FFF2-40B4-BE49-F238E27FC236}">
                <a16:creationId xmlns:a16="http://schemas.microsoft.com/office/drawing/2014/main" id="{4CE5EF32-F714-AF7D-5847-B53EF58CA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940" y="1397876"/>
            <a:ext cx="3000374" cy="2882586"/>
          </a:xfrm>
          <a:prstGeom prst="rect">
            <a:avLst/>
          </a:prstGeom>
        </p:spPr>
      </p:pic>
      <p:pic>
        <p:nvPicPr>
          <p:cNvPr id="9" name="Picture 8" descr="A person in a suit&#10;&#10;Description automatically generated">
            <a:extLst>
              <a:ext uri="{FF2B5EF4-FFF2-40B4-BE49-F238E27FC236}">
                <a16:creationId xmlns:a16="http://schemas.microsoft.com/office/drawing/2014/main" id="{33AC045D-B9FA-E65B-B67A-0E97EB26B8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942" y="1397876"/>
            <a:ext cx="3000374" cy="288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1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664886" y="4575342"/>
            <a:ext cx="47607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عبد الرحيم نادر  عبد الرحيم اسماعيل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Abdelrehim.Nader@midocean.edu.km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هدى متولي مسعد رمضان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hoda.metwally@midocean.edu.km</a:t>
            </a:r>
          </a:p>
        </p:txBody>
      </p:sp>
      <p:pic>
        <p:nvPicPr>
          <p:cNvPr id="5" name="Picture 4" descr="A person in a suit and tie&#10;&#10;Description automatically generated">
            <a:extLst>
              <a:ext uri="{FF2B5EF4-FFF2-40B4-BE49-F238E27FC236}">
                <a16:creationId xmlns:a16="http://schemas.microsoft.com/office/drawing/2014/main" id="{D1F9E836-944E-C620-9AE4-720EBB26C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478" y="1397876"/>
            <a:ext cx="3000374" cy="2882586"/>
          </a:xfrm>
          <a:prstGeom prst="rect">
            <a:avLst/>
          </a:prstGeom>
        </p:spPr>
      </p:pic>
      <p:pic>
        <p:nvPicPr>
          <p:cNvPr id="8" name="Picture 7" descr="A person wearing a scarf&#10;&#10;Description automatically generated">
            <a:extLst>
              <a:ext uri="{FF2B5EF4-FFF2-40B4-BE49-F238E27FC236}">
                <a16:creationId xmlns:a16="http://schemas.microsoft.com/office/drawing/2014/main" id="{94A4B861-8B69-DF09-E4F1-2754C5516E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08" y="1397876"/>
            <a:ext cx="3000375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90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664886" y="4575342"/>
            <a:ext cx="47607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اميرة حسن محمود محمد الفقي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amira.elfekky@midocean.edu.km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أحمد عبد الخالق زيادة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ahmed.zayada@midocean.edu.km</a:t>
            </a:r>
          </a:p>
        </p:txBody>
      </p:sp>
      <p:pic>
        <p:nvPicPr>
          <p:cNvPr id="3" name="Picture 2" descr="A person in a suit and tie&#10;&#10;Description automatically generated">
            <a:extLst>
              <a:ext uri="{FF2B5EF4-FFF2-40B4-BE49-F238E27FC236}">
                <a16:creationId xmlns:a16="http://schemas.microsoft.com/office/drawing/2014/main" id="{DF888AC8-B52C-5D8F-57ED-4F6BD2249F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325" y="1335883"/>
            <a:ext cx="3000375" cy="2882587"/>
          </a:xfrm>
          <a:prstGeom prst="rect">
            <a:avLst/>
          </a:prstGeom>
        </p:spPr>
      </p:pic>
      <p:pic>
        <p:nvPicPr>
          <p:cNvPr id="7" name="Picture 6" descr="A person with long hair smiling&#10;&#10;Description automatically generated">
            <a:extLst>
              <a:ext uri="{FF2B5EF4-FFF2-40B4-BE49-F238E27FC236}">
                <a16:creationId xmlns:a16="http://schemas.microsoft.com/office/drawing/2014/main" id="{DF18CAE1-0417-3193-9676-840F476D7A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056" y="1335883"/>
            <a:ext cx="3000375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91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096001" y="4575342"/>
            <a:ext cx="5329602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أسامه عدنان الفندي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usama.alfendi@midocean.edu.km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766397" y="4575343"/>
            <a:ext cx="532960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غني محمد موسى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ghenamo490@gmail.com</a:t>
            </a:r>
          </a:p>
        </p:txBody>
      </p:sp>
      <p:pic>
        <p:nvPicPr>
          <p:cNvPr id="2" name="Picture 1" descr="A silhouette of a person&#10;&#10;Description automatically generated">
            <a:extLst>
              <a:ext uri="{FF2B5EF4-FFF2-40B4-BE49-F238E27FC236}">
                <a16:creationId xmlns:a16="http://schemas.microsoft.com/office/drawing/2014/main" id="{1B28760B-E993-B3C7-FD93-9AA9E8F03E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946" y="1544083"/>
            <a:ext cx="2974504" cy="2882587"/>
          </a:xfrm>
          <a:prstGeom prst="rect">
            <a:avLst/>
          </a:prstGeom>
        </p:spPr>
      </p:pic>
      <p:pic>
        <p:nvPicPr>
          <p:cNvPr id="3" name="Picture 2" descr="A silhouette of a person&#10;&#10;Description automatically generated">
            <a:extLst>
              <a:ext uri="{FF2B5EF4-FFF2-40B4-BE49-F238E27FC236}">
                <a16:creationId xmlns:a16="http://schemas.microsoft.com/office/drawing/2014/main" id="{F1D6673D-70D3-83C8-1B50-0C05EACE57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552" y="1544082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0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664886" y="4575342"/>
            <a:ext cx="4760716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سماح محمد مصطفى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samahmohamed@midocean.edu.km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إنجي حسن نشأت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injy.nashaat@midocean.edu.km</a:t>
            </a:r>
          </a:p>
        </p:txBody>
      </p:sp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1924BE9C-E64D-1349-4C1F-8D23B8D57D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335881"/>
            <a:ext cx="2974503" cy="2882587"/>
          </a:xfrm>
          <a:prstGeom prst="rect">
            <a:avLst/>
          </a:prstGeom>
        </p:spPr>
      </p:pic>
      <p:pic>
        <p:nvPicPr>
          <p:cNvPr id="8" name="Picture 7" descr="A person wearing a head scarf&#10;&#10;Description automatically generated">
            <a:extLst>
              <a:ext uri="{FF2B5EF4-FFF2-40B4-BE49-F238E27FC236}">
                <a16:creationId xmlns:a16="http://schemas.microsoft.com/office/drawing/2014/main" id="{65AF6324-5F56-CEA6-CC71-0D1E28B0D1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595" y="1335883"/>
            <a:ext cx="2974504" cy="288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70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مهيتاب ماهر محمود كامل الرافعي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الإعلام والتسويق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mahitab.elrafii@midocean.edu.km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محمد جاد المولى عويس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الإعلام والتسويق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mohamed.ewies@midocean.edu.km</a:t>
            </a:r>
          </a:p>
        </p:txBody>
      </p:sp>
      <p:pic>
        <p:nvPicPr>
          <p:cNvPr id="3" name="Picture 2" descr="A person in a suit and tie&#10;&#10;Description automatically generated">
            <a:extLst>
              <a:ext uri="{FF2B5EF4-FFF2-40B4-BE49-F238E27FC236}">
                <a16:creationId xmlns:a16="http://schemas.microsoft.com/office/drawing/2014/main" id="{F57D0158-8332-0567-C870-E3A158D76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749" y="1465455"/>
            <a:ext cx="2974504" cy="2882588"/>
          </a:xfrm>
          <a:prstGeom prst="rect">
            <a:avLst/>
          </a:prstGeom>
        </p:spPr>
      </p:pic>
      <p:pic>
        <p:nvPicPr>
          <p:cNvPr id="7" name="Picture 6" descr="A person wearing a scarf and a black coat&#10;&#10;Description automatically generated">
            <a:extLst>
              <a:ext uri="{FF2B5EF4-FFF2-40B4-BE49-F238E27FC236}">
                <a16:creationId xmlns:a16="http://schemas.microsoft.com/office/drawing/2014/main" id="{2C6FFD98-09F1-1A6B-43C0-0680A6B70F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250" y="1465455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3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دعاء محمد فتح الله راضي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الإعلام والتسويق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doaa.rady@midocean.edu.km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محمد حمدي مخلص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الإعلام والتسويق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Mohamed.mukhles@midocean.edu.km</a:t>
            </a:r>
          </a:p>
        </p:txBody>
      </p:sp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16389D1C-2F92-884A-AA36-02721B49C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4"/>
            <a:ext cx="2974504" cy="2882587"/>
          </a:xfrm>
          <a:prstGeom prst="rect">
            <a:avLst/>
          </a:prstGeom>
        </p:spPr>
      </p:pic>
      <p:pic>
        <p:nvPicPr>
          <p:cNvPr id="8" name="Picture 7" descr="A person wearing a white scarf&#10;&#10;Description automatically generated">
            <a:extLst>
              <a:ext uri="{FF2B5EF4-FFF2-40B4-BE49-F238E27FC236}">
                <a16:creationId xmlns:a16="http://schemas.microsoft.com/office/drawing/2014/main" id="{6AAA6D46-DE3F-3557-3DC0-E3F95912F0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3" y="1544084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شريهان محمد توفيق عبد الحافظ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الإعلام والتسويق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sherehan.tawfiq@midocean.edu.km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محمد محب عبد الحميد محب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الإعلام والتسويق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mohamed.moheb@midocean.edu.km</a:t>
            </a:r>
          </a:p>
        </p:txBody>
      </p:sp>
      <p:pic>
        <p:nvPicPr>
          <p:cNvPr id="3" name="Picture 2" descr="A person in a suit&#10;&#10;Description automatically generated">
            <a:extLst>
              <a:ext uri="{FF2B5EF4-FFF2-40B4-BE49-F238E27FC236}">
                <a16:creationId xmlns:a16="http://schemas.microsoft.com/office/drawing/2014/main" id="{38AAEC7E-0677-60B3-8490-C2A098895D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466592"/>
            <a:ext cx="2974504" cy="2882587"/>
          </a:xfrm>
          <a:prstGeom prst="rect">
            <a:avLst/>
          </a:prstGeom>
        </p:spPr>
      </p:pic>
      <p:pic>
        <p:nvPicPr>
          <p:cNvPr id="7" name="Picture 6" descr="A silhouette of a person&#10;&#10;Description automatically generated">
            <a:extLst>
              <a:ext uri="{FF2B5EF4-FFF2-40B4-BE49-F238E27FC236}">
                <a16:creationId xmlns:a16="http://schemas.microsoft.com/office/drawing/2014/main" id="{94118001-7D47-B17B-3388-46ABFC8481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3" y="1466593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0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آية محمد محمود عبد الفتاح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الريادة والإبتكار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aya.Mohamed@midocean.edu.km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بثينة محمود فؤاد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الريادة والإبتكار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bothaina.mahmoud@midocean.edu.km</a:t>
            </a:r>
          </a:p>
        </p:txBody>
      </p:sp>
      <p:pic>
        <p:nvPicPr>
          <p:cNvPr id="7" name="Picture 6" descr="A silhouette of a person&#10;&#10;Description automatically generated">
            <a:extLst>
              <a:ext uri="{FF2B5EF4-FFF2-40B4-BE49-F238E27FC236}">
                <a16:creationId xmlns:a16="http://schemas.microsoft.com/office/drawing/2014/main" id="{94118001-7D47-B17B-3388-46ABFC848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3" y="1466593"/>
            <a:ext cx="2974504" cy="2882587"/>
          </a:xfrm>
          <a:prstGeom prst="rect">
            <a:avLst/>
          </a:prstGeom>
        </p:spPr>
      </p:pic>
      <p:pic>
        <p:nvPicPr>
          <p:cNvPr id="5" name="Picture 4" descr="A person wearing a head scarf&#10;&#10;Description automatically generated">
            <a:extLst>
              <a:ext uri="{FF2B5EF4-FFF2-40B4-BE49-F238E27FC236}">
                <a16:creationId xmlns:a16="http://schemas.microsoft.com/office/drawing/2014/main" id="{166F7521-4B8B-D118-C783-38BABF356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96" y="1466593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50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محمد سليمان محمد سليمان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الريادة والإبتكار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mohamed.soliman@midocean.edu.km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ابراهيم محمود ابراهيم صيام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الريادة والإبتكار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ibrahim.siam@midocean.edu.km</a:t>
            </a:r>
          </a:p>
        </p:txBody>
      </p:sp>
      <p:pic>
        <p:nvPicPr>
          <p:cNvPr id="3" name="Picture 2" descr="A person with short hair wearing a blue shirt&#10;&#10;Description automatically generated">
            <a:extLst>
              <a:ext uri="{FF2B5EF4-FFF2-40B4-BE49-F238E27FC236}">
                <a16:creationId xmlns:a16="http://schemas.microsoft.com/office/drawing/2014/main" id="{B489CD49-D4CA-DF05-CC2D-F7D26EB506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492" y="1466593"/>
            <a:ext cx="2974504" cy="2882587"/>
          </a:xfrm>
          <a:prstGeom prst="rect">
            <a:avLst/>
          </a:prstGeom>
        </p:spPr>
      </p:pic>
      <p:pic>
        <p:nvPicPr>
          <p:cNvPr id="8" name="Picture 7" descr="A person in a suit and tie&#10;&#10;Description automatically generated">
            <a:extLst>
              <a:ext uri="{FF2B5EF4-FFF2-40B4-BE49-F238E27FC236}">
                <a16:creationId xmlns:a16="http://schemas.microsoft.com/office/drawing/2014/main" id="{BF949E6E-CF9F-50AD-3D79-709DA4347F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599" y="1466593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6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ساره شاهين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الريادة والإبتكار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sarah.chahine@midocean.edu.km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أحمد راجح إسماعيل محمد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الريادة والإبتكار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ahmed.rageh@midocean.edu.km</a:t>
            </a:r>
          </a:p>
        </p:txBody>
      </p:sp>
      <p:pic>
        <p:nvPicPr>
          <p:cNvPr id="7" name="Picture 6" descr="A silhouette of a person&#10;&#10;Description automatically generated">
            <a:extLst>
              <a:ext uri="{FF2B5EF4-FFF2-40B4-BE49-F238E27FC236}">
                <a16:creationId xmlns:a16="http://schemas.microsoft.com/office/drawing/2014/main" id="{94118001-7D47-B17B-3388-46ABFC848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3" y="1466593"/>
            <a:ext cx="2974504" cy="2882587"/>
          </a:xfrm>
          <a:prstGeom prst="rect">
            <a:avLst/>
          </a:prstGeom>
        </p:spPr>
      </p:pic>
      <p:pic>
        <p:nvPicPr>
          <p:cNvPr id="3" name="Picture 2" descr="A person in a suit and tie&#10;&#10;Description automatically generated">
            <a:extLst>
              <a:ext uri="{FF2B5EF4-FFF2-40B4-BE49-F238E27FC236}">
                <a16:creationId xmlns:a16="http://schemas.microsoft.com/office/drawing/2014/main" id="{5A2A5700-466F-503D-3FBD-3A2C8CE895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466593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32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شهيرة شعبان عزب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المعلوماتية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shahira.ahmed@midocean.edu.km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اسراء لواء الحمد عبد الله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المعلوماتية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israa@midocean.edu.km</a:t>
            </a:r>
          </a:p>
        </p:txBody>
      </p:sp>
      <p:pic>
        <p:nvPicPr>
          <p:cNvPr id="5" name="Picture 4" descr="A person wearing a white scarf&#10;&#10;Description automatically generated">
            <a:extLst>
              <a:ext uri="{FF2B5EF4-FFF2-40B4-BE49-F238E27FC236}">
                <a16:creationId xmlns:a16="http://schemas.microsoft.com/office/drawing/2014/main" id="{16AC6EFA-2B45-D0F7-F041-0B1357A8B9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418" y="1466593"/>
            <a:ext cx="2974504" cy="2882587"/>
          </a:xfrm>
          <a:prstGeom prst="rect">
            <a:avLst/>
          </a:prstGeom>
        </p:spPr>
      </p:pic>
      <p:pic>
        <p:nvPicPr>
          <p:cNvPr id="8" name="Picture 7" descr="A person wearing a head scarf&#10;&#10;Description automatically generated">
            <a:extLst>
              <a:ext uri="{FF2B5EF4-FFF2-40B4-BE49-F238E27FC236}">
                <a16:creationId xmlns:a16="http://schemas.microsoft.com/office/drawing/2014/main" id="{DF5CBFC9-CF92-8048-0EF5-AE3873A837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798" y="1466593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ابراهيم احمد جمعه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المعلوماتية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ibrahim.gomaa@midocean.edu.km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خالد اسكاف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المعلوماتية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khaledeskaf@midocean.edu.km</a:t>
            </a:r>
          </a:p>
        </p:txBody>
      </p:sp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16389D1C-2F92-884A-AA36-02721B49C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4"/>
            <a:ext cx="2974504" cy="2882587"/>
          </a:xfrm>
          <a:prstGeom prst="rect">
            <a:avLst/>
          </a:prstGeom>
        </p:spPr>
      </p:pic>
      <p:pic>
        <p:nvPicPr>
          <p:cNvPr id="3" name="Picture 2" descr="A person in a suit and tie&#10;&#10;Description automatically generated">
            <a:extLst>
              <a:ext uri="{FF2B5EF4-FFF2-40B4-BE49-F238E27FC236}">
                <a16:creationId xmlns:a16="http://schemas.microsoft.com/office/drawing/2014/main" id="{065DC038-9626-53D0-F6B1-C1A4AF7135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2" y="1544083"/>
            <a:ext cx="2974505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أسماء حسن سيد رويعي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asmaa.roiy@midocean.edu.km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هالة الألفي فوزي محمد علي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hala.elalfy@midocean.edu.km</a:t>
            </a:r>
          </a:p>
        </p:txBody>
      </p:sp>
      <p:pic>
        <p:nvPicPr>
          <p:cNvPr id="3" name="Picture 2" descr="A person wearing a scarf&#10;&#10;Description automatically generated">
            <a:extLst>
              <a:ext uri="{FF2B5EF4-FFF2-40B4-BE49-F238E27FC236}">
                <a16:creationId xmlns:a16="http://schemas.microsoft.com/office/drawing/2014/main" id="{EB3FCEA7-6150-5C88-E68D-F6453BA881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3" y="1544084"/>
            <a:ext cx="2974504" cy="2882587"/>
          </a:xfrm>
          <a:prstGeom prst="rect">
            <a:avLst/>
          </a:prstGeom>
        </p:spPr>
      </p:pic>
      <p:pic>
        <p:nvPicPr>
          <p:cNvPr id="7" name="Picture 6" descr="A person wearing a black and white head scarf&#10;&#10;Description automatically generated">
            <a:extLst>
              <a:ext uri="{FF2B5EF4-FFF2-40B4-BE49-F238E27FC236}">
                <a16:creationId xmlns:a16="http://schemas.microsoft.com/office/drawing/2014/main" id="{3B826F70-BE36-F5A2-3772-81B13E8DC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3"/>
            <a:ext cx="2974504" cy="288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4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عبير موسي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abeir.moussa@midocean.edu.km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إيمان المصري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eman.almasri@midocean.edu.km</a:t>
            </a:r>
          </a:p>
        </p:txBody>
      </p:sp>
      <p:pic>
        <p:nvPicPr>
          <p:cNvPr id="5" name="Picture 4" descr="A person wearing a purple scarf&#10;&#10;Description automatically generated">
            <a:extLst>
              <a:ext uri="{FF2B5EF4-FFF2-40B4-BE49-F238E27FC236}">
                <a16:creationId xmlns:a16="http://schemas.microsoft.com/office/drawing/2014/main" id="{52339DFF-C7A3-3F52-45AA-76084C38A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154" y="1544083"/>
            <a:ext cx="2974504" cy="2882589"/>
          </a:xfrm>
          <a:prstGeom prst="rect">
            <a:avLst/>
          </a:prstGeom>
        </p:spPr>
      </p:pic>
      <p:pic>
        <p:nvPicPr>
          <p:cNvPr id="8" name="Picture 7" descr="A person wearing a pink scarf&#10;&#10;Description automatically generated">
            <a:extLst>
              <a:ext uri="{FF2B5EF4-FFF2-40B4-BE49-F238E27FC236}">
                <a16:creationId xmlns:a16="http://schemas.microsoft.com/office/drawing/2014/main" id="{8DDA24EA-1E8B-E1F8-BEE6-C5A43ECE23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90" y="1544083"/>
            <a:ext cx="2974504" cy="288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89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رحاب محمد الشافعي السيد النجار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rehab.elshafie@midocean.edu.km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أشرف فتحي الراعي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ashrafalrai@midocean.edu.km</a:t>
            </a:r>
          </a:p>
        </p:txBody>
      </p:sp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16389D1C-2F92-884A-AA36-02721B49C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4"/>
            <a:ext cx="2974504" cy="2882587"/>
          </a:xfrm>
          <a:prstGeom prst="rect">
            <a:avLst/>
          </a:prstGeom>
        </p:spPr>
      </p:pic>
      <p:pic>
        <p:nvPicPr>
          <p:cNvPr id="3" name="Picture 2" descr="A person wearing a pink head scarf and a polka dot jacket&#10;&#10;Description automatically generated">
            <a:extLst>
              <a:ext uri="{FF2B5EF4-FFF2-40B4-BE49-F238E27FC236}">
                <a16:creationId xmlns:a16="http://schemas.microsoft.com/office/drawing/2014/main" id="{479714C1-930B-232C-FCAF-136149EA3A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242" y="1544083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05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ضياء سلامة عبد المنعم سلامة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diaasalama@midocean.edu.km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هيثم السيد أحمد عيسى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haytham.elsayed@midocean.edu.km</a:t>
            </a:r>
          </a:p>
        </p:txBody>
      </p:sp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16389D1C-2F92-884A-AA36-02721B49C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4"/>
            <a:ext cx="2974504" cy="2882587"/>
          </a:xfrm>
          <a:prstGeom prst="rect">
            <a:avLst/>
          </a:prstGeom>
        </p:spPr>
      </p:pic>
      <p:pic>
        <p:nvPicPr>
          <p:cNvPr id="2" name="Picture 1" descr="A silhouette of a person&#10;&#10;Description automatically generated">
            <a:extLst>
              <a:ext uri="{FF2B5EF4-FFF2-40B4-BE49-F238E27FC236}">
                <a16:creationId xmlns:a16="http://schemas.microsoft.com/office/drawing/2014/main" id="{5AF9DD4A-FD83-CD96-D05C-0C84C272B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580" y="1544083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7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ميرهان محسن محمد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merhan.mohsen@midocean.edu.km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محمد حسام احمد عودة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mohammadodeh@midocean.edu.km</a:t>
            </a:r>
          </a:p>
        </p:txBody>
      </p:sp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16389D1C-2F92-884A-AA36-02721B49C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4"/>
            <a:ext cx="2974504" cy="2882587"/>
          </a:xfrm>
          <a:prstGeom prst="rect">
            <a:avLst/>
          </a:prstGeom>
        </p:spPr>
      </p:pic>
      <p:pic>
        <p:nvPicPr>
          <p:cNvPr id="3" name="Picture 2" descr="A silhouette of a person&#10;&#10;Description automatically generated">
            <a:extLst>
              <a:ext uri="{FF2B5EF4-FFF2-40B4-BE49-F238E27FC236}">
                <a16:creationId xmlns:a16="http://schemas.microsoft.com/office/drawing/2014/main" id="{59AB2B4E-E37F-F4D4-00C4-B9382C897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3" y="1544084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01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402629" y="4575342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هند محمد علي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hendmohamed@midocean.edu.km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1073027" y="4575343"/>
            <a:ext cx="502297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جلال حسن عبد الله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العلوم الإنسانية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galal.hassan@midocean.edu.km</a:t>
            </a:r>
          </a:p>
        </p:txBody>
      </p:sp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16389D1C-2F92-884A-AA36-02721B49C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4"/>
            <a:ext cx="2974504" cy="2882587"/>
          </a:xfrm>
          <a:prstGeom prst="rect">
            <a:avLst/>
          </a:prstGeom>
        </p:spPr>
      </p:pic>
      <p:pic>
        <p:nvPicPr>
          <p:cNvPr id="3" name="Picture 2" descr="A silhouette of a person&#10;&#10;Description automatically generated">
            <a:extLst>
              <a:ext uri="{FF2B5EF4-FFF2-40B4-BE49-F238E27FC236}">
                <a16:creationId xmlns:a16="http://schemas.microsoft.com/office/drawing/2014/main" id="{59AB2B4E-E37F-F4D4-00C4-B9382C897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63" y="1544084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3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096001" y="4575342"/>
            <a:ext cx="5329602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قدس حسين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المعلوماتية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kods.hassine@midocean.edu.km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766397" y="4575343"/>
            <a:ext cx="532960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سكينة مراد بودية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meradsakina@gmail.com</a:t>
            </a:r>
          </a:p>
        </p:txBody>
      </p:sp>
      <p:pic>
        <p:nvPicPr>
          <p:cNvPr id="7" name="Picture 6" descr="A person wearing a head scarf&#10;&#10;Description automatically generated">
            <a:extLst>
              <a:ext uri="{FF2B5EF4-FFF2-40B4-BE49-F238E27FC236}">
                <a16:creationId xmlns:a16="http://schemas.microsoft.com/office/drawing/2014/main" id="{7D71FD71-3AF7-B0E9-7D45-90DB04E21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549" y="1544083"/>
            <a:ext cx="2974505" cy="2882589"/>
          </a:xfrm>
          <a:prstGeom prst="rect">
            <a:avLst/>
          </a:prstGeom>
        </p:spPr>
      </p:pic>
      <p:pic>
        <p:nvPicPr>
          <p:cNvPr id="10" name="Picture 9" descr="A person wearing a black scarf&#10;&#10;Description automatically generated">
            <a:extLst>
              <a:ext uri="{FF2B5EF4-FFF2-40B4-BE49-F238E27FC236}">
                <a16:creationId xmlns:a16="http://schemas.microsoft.com/office/drawing/2014/main" id="{7DC4F2BE-49BA-12EB-334B-F8189A3521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947" y="1544082"/>
            <a:ext cx="2974505" cy="288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9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096001" y="4575342"/>
            <a:ext cx="5329602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هالة بن عبد النبي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h.b.abdennebi@hotmail.com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766397" y="4575343"/>
            <a:ext cx="532960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أسماء البشير قراجة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asma.graja@midocean.edu.km</a:t>
            </a:r>
          </a:p>
        </p:txBody>
      </p:sp>
      <p:pic>
        <p:nvPicPr>
          <p:cNvPr id="6" name="Picture 5" descr="A person wearing a head scarf&#10;&#10;Description automatically generated">
            <a:extLst>
              <a:ext uri="{FF2B5EF4-FFF2-40B4-BE49-F238E27FC236}">
                <a16:creationId xmlns:a16="http://schemas.microsoft.com/office/drawing/2014/main" id="{C9A94BAE-6143-3C28-01FC-B07EE8C6D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260" y="1544082"/>
            <a:ext cx="2809875" cy="2882587"/>
          </a:xfrm>
          <a:prstGeom prst="rect">
            <a:avLst/>
          </a:prstGeom>
        </p:spPr>
      </p:pic>
      <p:pic>
        <p:nvPicPr>
          <p:cNvPr id="8" name="Picture 7" descr="A person wearing a head scarf&#10;&#10;Description automatically generated">
            <a:extLst>
              <a:ext uri="{FF2B5EF4-FFF2-40B4-BE49-F238E27FC236}">
                <a16:creationId xmlns:a16="http://schemas.microsoft.com/office/drawing/2014/main" id="{859F0BD3-AD27-230F-CEB9-1C48ABF8E0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864" y="1544081"/>
            <a:ext cx="2809875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8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096001" y="4575342"/>
            <a:ext cx="5329602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نادية العبيدي 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nadia_abidi2003@yahoo.fr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60136-930B-EF51-E53D-0DB3EDD23FDE}"/>
              </a:ext>
            </a:extLst>
          </p:cNvPr>
          <p:cNvSpPr txBox="1"/>
          <p:nvPr/>
        </p:nvSpPr>
        <p:spPr>
          <a:xfrm>
            <a:off x="766397" y="4575343"/>
            <a:ext cx="5329603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شرف الدين مؤمن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 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moumen.charefeddine@midocean.edu.km</a:t>
            </a:r>
          </a:p>
        </p:txBody>
      </p:sp>
      <p:pic>
        <p:nvPicPr>
          <p:cNvPr id="3" name="Picture 2" descr="A silhouette of a person&#10;&#10;Description automatically generated">
            <a:extLst>
              <a:ext uri="{FF2B5EF4-FFF2-40B4-BE49-F238E27FC236}">
                <a16:creationId xmlns:a16="http://schemas.microsoft.com/office/drawing/2014/main" id="{42205495-882F-FB08-7ADB-EA61AA0DAD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550" y="1559582"/>
            <a:ext cx="2974504" cy="2882587"/>
          </a:xfrm>
          <a:prstGeom prst="rect">
            <a:avLst/>
          </a:prstGeom>
        </p:spPr>
      </p:pic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8DDFA036-FCFA-645B-4204-196B9024F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61" y="1544084"/>
            <a:ext cx="2974504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6CB11B7-BB77-304D-5973-08FDFF8A73E5}"/>
              </a:ext>
            </a:extLst>
          </p:cNvPr>
          <p:cNvSpPr txBox="1"/>
          <p:nvPr/>
        </p:nvSpPr>
        <p:spPr>
          <a:xfrm>
            <a:off x="6096001" y="4575342"/>
            <a:ext cx="5329602" cy="1417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د. عبد الوهاب جباري</a:t>
            </a: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ar-EG" sz="1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عضو هيئة تدريس بكلية الإدارة</a:t>
            </a:r>
            <a:endParaRPr lang="en-US" sz="1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ctr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</a:pPr>
            <a:r>
              <a:rPr lang="en-US" sz="1600" b="1" i="0" u="none" strike="noStrike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abdelouahab.djabari@midocean.edu.km</a:t>
            </a:r>
          </a:p>
        </p:txBody>
      </p:sp>
      <p:pic>
        <p:nvPicPr>
          <p:cNvPr id="5" name="Picture 4" descr="A person in a suit and tie&#10;&#10;Description automatically generated">
            <a:extLst>
              <a:ext uri="{FF2B5EF4-FFF2-40B4-BE49-F238E27FC236}">
                <a16:creationId xmlns:a16="http://schemas.microsoft.com/office/drawing/2014/main" id="{F2C4108E-C760-A16B-EB12-524248A47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179" y="1544082"/>
            <a:ext cx="2809875" cy="288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90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83"/>
    </mc:Choice>
    <mc:Fallback xmlns="">
      <p:transition spd="slow" advTm="39778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F886227-0AA5-C491-2D28-F3C4B16C68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19090" cy="5244662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noFill/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3292866C-D7E0-0AA0-5F14-7286C5C44B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DD123E-E61F-9ACC-9A79-DB2D7871FBF6}"/>
              </a:ext>
            </a:extLst>
          </p:cNvPr>
          <p:cNvSpPr txBox="1"/>
          <p:nvPr/>
        </p:nvSpPr>
        <p:spPr>
          <a:xfrm>
            <a:off x="1287570" y="5375486"/>
            <a:ext cx="604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ولحضراتكم كل الشكر والتقدير والاحترام </a:t>
            </a:r>
            <a:endParaRPr lang="ar-SA" sz="24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42377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Midocean new " id="{9214B149-2B9E-4532-BD98-E10D1226A2F0}" vid="{68EC42E1-B546-4279-913C-450F8ABEAB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</TotalTime>
  <Words>1186</Words>
  <Application>Microsoft Office PowerPoint</Application>
  <PresentationFormat>Widescreen</PresentationFormat>
  <Paragraphs>210</Paragraphs>
  <Slides>33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Alexandria</vt:lpstr>
      <vt:lpstr>Arial</vt:lpstr>
      <vt:lpstr>Calibri</vt:lpstr>
      <vt:lpstr>Calibri Light</vt:lpstr>
      <vt:lpstr>Office Theme</vt:lpstr>
      <vt:lpstr>PowerPoint Presentation</vt:lpstr>
      <vt:lpstr>دليل الإشراف الأكاديمي لباحثي الدكتوراه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 Sleem</dc:creator>
  <cp:lastModifiedBy>AhmedSalah</cp:lastModifiedBy>
  <cp:revision>106</cp:revision>
  <dcterms:created xsi:type="dcterms:W3CDTF">2023-09-15T16:04:41Z</dcterms:created>
  <dcterms:modified xsi:type="dcterms:W3CDTF">2024-04-02T19:58:50Z</dcterms:modified>
</cp:coreProperties>
</file>