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B0A78-50F6-B4CB-DD6B-1B48CACA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53BEC1-1477-B679-1328-B3FB47B12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FE551-4356-486D-BBD9-F10F72AB106F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92AE0C-9E72-BFD3-88A9-AC7AECBE4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92D1F4-50EC-BCAF-CBD5-B61172A3A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016C-23A8-4CE8-BF55-158FAE60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67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C0D18F-872B-568B-3916-5CC4B7EB1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328932-7C84-DD92-C936-8E1A6BB36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D8643-9EC8-52AF-1453-0084EECBBA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8FE551-4356-486D-BBD9-F10F72AB106F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7C718-83C6-CD9C-D03B-E0E18F1624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A4ED7-D917-52D5-359C-4DD4065828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4B016C-23A8-4CE8-BF55-158FAE60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80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64D1F-7D38-AF43-C310-3CEDD3942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3E6D4-8CC1-F885-E9A0-F2B75F8518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48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4AC1F6-915B-B09E-A2D2-42D5357AC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47A33-E46B-DCC4-A99A-FE2B36BC5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25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A3589C-8BF2-7746-996F-0AF3D2FAE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D44C74-0A60-879E-8BE1-F3E4DB9BDB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1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C95763-E937-0671-0F34-E9C28F865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A01956-30CD-84C8-2B14-FA83BE251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4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69F737-63AD-B4C9-EA78-04B288D6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E207B1-EF7D-2452-7C7A-21E0308664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57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6F8C49-55AA-C549-3898-D3D7F56D9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543AF7-6ADE-C99D-18C6-C273F6CE16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06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21834D-4629-080F-D3A6-3F61DE60D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F384AC-F88D-CDCC-0B45-F19AFA4177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278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0AD4AE-0233-B402-0404-CFD108091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CF7EE-1C75-E08B-E879-90560D61A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85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C140F-04A6-B4E7-C489-F91C5BDEA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9AB97-C4C1-4B39-7473-5C1AA145AE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03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1AE380-DF40-87F5-1D56-8BB14EE61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3C6326-A300-52F5-53FC-B3A7777E66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618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C5C05E-E15E-5A66-351D-5ADBBC631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F6B9F-B022-CB0D-9D83-F0FB1B236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33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28578-46AD-C2D5-26DA-A16AAE853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1EC6A7-1B84-4BE7-48C4-23EC7F229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73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3D04A3-5073-B61D-50C7-3614F72D7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98EBC-637B-092E-CEEE-B3684DB84C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36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1D0E3-EFEC-8CA7-78B5-CC3A1FC67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BC4448-3397-B07B-70DA-BAA2067451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814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0AEA6-DE66-9357-3E5F-CCBB8411D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F60EE-603C-F282-9D20-8B38665C5B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29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07327C-EF90-B0E0-E942-861539508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EDC3D-936C-B70F-9D65-75EA4F3E0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52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5EAC65-9BBA-3F18-6647-524896584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A72620-D6BB-1D12-7395-D1BC5F6C7C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2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EFAB4D-8A8A-6643-7302-94DC7D021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E670F-142D-BD86-ACF8-FBD0312C16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68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7FD8FA-E102-C4ED-F13C-405F7BC41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2C840-491B-70BD-20B9-550CDDAA0D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920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E3BC8-01FB-1376-92AD-9AE98477F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9A608C-D54B-5902-44C4-EAD6F89DB0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860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A67C58-2252-BC8E-F765-5E733EAD6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8A526-CB59-AC7F-8EDB-3490D53BF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23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CE7FB-7ADF-0D33-9975-C43275A5F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35C12-1546-C3AA-FD24-BA8E5F47C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591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C0A0F7-B37B-8CBF-9FAA-68EFB64B8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6440D-A84D-E330-39F8-1D0634FCE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29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C75C6C-309F-E254-A724-822AF9CE5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E89FA-1004-F800-288A-4276B50312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5928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58FEA3-B8FC-6AA9-03E5-9703B79A3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40F4DE-4D91-3DE0-2E55-4B633735A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7657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89B461-88D3-7F33-D32B-EA4398AC6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7FD26-6C0A-3966-B158-36707083B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29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33911-042C-41A5-2468-2F5099AF3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E53F7-F5EA-0B22-5A06-4AC151543D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248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DEA252-8E5F-39F4-F7C2-0EB43EA2F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457652-3705-BE5C-4C0F-5841F751A5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512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33EC2F-37F4-F840-4A49-05CE2FD5D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E8B24-41F9-9565-9DD2-DAB51A78C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452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0167D1-B1D0-AF2C-4C24-881912816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DAD9E2-9EC0-E02D-0FDC-B108B15665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770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4F13A8-93DA-8B07-C108-5CE574509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E3CAA-6A48-5BAB-98D0-45D429DC6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5366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0BB841-2F7D-F48F-77CB-E26F2F110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6ACC0-4E00-6AF9-7081-3E16D93AC6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535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067AC6-0B7A-AEFB-2C68-6D7F0FA8A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EC812-8C59-0C9C-37BB-CE010BFF56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859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D319C8-9A38-B1A3-59CC-B1360427F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9C509-E769-82EE-DF65-EC1D0CF353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1283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29F4B5-C992-B45A-D86D-45EFAA35F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ACF74B-202F-49AF-805C-F53EDE746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209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D7084-E71E-1786-F473-A277CCEA8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9B5D64-B7F2-AA3A-60A8-D1861DA225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1639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CA51B-1899-95A4-86CB-7FE7B8DA0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77F231-D868-01E4-B791-B51C7CE54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161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D830F-B6D3-30D8-B1D5-B8A7E49C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70D-2009-7621-1EE5-1834FA7DF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632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3750BD-C5D5-4829-9267-446A5570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6034F-2BF9-998F-B515-F5038301E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94967" y="1966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3787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46B5DC-799A-39AB-BE03-8F12F9DA6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2C0430-70C8-BBE3-E558-AB9560DFE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259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B0D02D-2B5F-EFB2-3A12-4FDFA543A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A2F82-DDFC-B36C-E18E-BDA5A7BF83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5903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F5ACC6-DE2A-217B-4AD3-0CBAEF0C1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9BCDA-B67B-922D-88DE-F9BA3AB1E7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902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BEEC57-9748-A16A-B565-AEF9D7A66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487C0-F15F-C2B9-1828-6C5E041A28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9070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4F9E6A-421B-5EB5-3750-EBF56F265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D8F18-D629-5414-0B7E-671F51BFF6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8558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C7CA3B-CE76-F1AE-3713-2D7D84E8B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2A204-B20D-285F-13CA-700040634A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427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B45F3-EED2-E9B4-3051-46181EC1B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C0594-8E0E-F56E-02F5-6BDED3DB8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05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2</cp:revision>
  <dcterms:created xsi:type="dcterms:W3CDTF">2024-12-03T20:09:25Z</dcterms:created>
  <dcterms:modified xsi:type="dcterms:W3CDTF">2024-12-03T20:11:07Z</dcterms:modified>
</cp:coreProperties>
</file>