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514" r:id="rId6"/>
    <p:sldId id="313" r:id="rId7"/>
    <p:sldId id="540" r:id="rId8"/>
    <p:sldId id="271" r:id="rId9"/>
    <p:sldId id="276" r:id="rId10"/>
    <p:sldId id="256" r:id="rId11"/>
    <p:sldId id="496" r:id="rId12"/>
    <p:sldId id="497" r:id="rId13"/>
    <p:sldId id="541" r:id="rId14"/>
    <p:sldId id="515" r:id="rId15"/>
    <p:sldId id="549" r:id="rId16"/>
    <p:sldId id="542" r:id="rId17"/>
    <p:sldId id="557" r:id="rId18"/>
    <p:sldId id="516" r:id="rId19"/>
    <p:sldId id="551" r:id="rId20"/>
    <p:sldId id="558" r:id="rId21"/>
    <p:sldId id="559" r:id="rId22"/>
    <p:sldId id="501" r:id="rId23"/>
    <p:sldId id="500" r:id="rId24"/>
    <p:sldId id="503" r:id="rId25"/>
    <p:sldId id="544" r:id="rId26"/>
    <p:sldId id="543" r:id="rId27"/>
    <p:sldId id="573" r:id="rId28"/>
    <p:sldId id="502" r:id="rId29"/>
    <p:sldId id="506" r:id="rId30"/>
    <p:sldId id="518" r:id="rId31"/>
    <p:sldId id="508" r:id="rId32"/>
    <p:sldId id="505" r:id="rId33"/>
    <p:sldId id="519" r:id="rId34"/>
    <p:sldId id="507" r:id="rId35"/>
    <p:sldId id="545" r:id="rId36"/>
    <p:sldId id="509" r:id="rId37"/>
    <p:sldId id="521" r:id="rId38"/>
    <p:sldId id="520" r:id="rId39"/>
    <p:sldId id="524" r:id="rId40"/>
    <p:sldId id="523" r:id="rId41"/>
    <p:sldId id="560" r:id="rId42"/>
    <p:sldId id="528" r:id="rId43"/>
    <p:sldId id="574" r:id="rId44"/>
    <p:sldId id="575" r:id="rId45"/>
    <p:sldId id="306" r:id="rId46"/>
    <p:sldId id="548" r:id="rId47"/>
    <p:sldId id="349" r:id="rId48"/>
    <p:sldId id="30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4"/>
            <p14:sldId id="313"/>
            <p14:sldId id="540"/>
            <p14:sldId id="271"/>
            <p14:sldId id="276"/>
            <p14:sldId id="256"/>
            <p14:sldId id="496"/>
            <p14:sldId id="497"/>
            <p14:sldId id="541"/>
            <p14:sldId id="515"/>
            <p14:sldId id="549"/>
            <p14:sldId id="542"/>
            <p14:sldId id="557"/>
            <p14:sldId id="516"/>
            <p14:sldId id="551"/>
            <p14:sldId id="558"/>
            <p14:sldId id="559"/>
            <p14:sldId id="501"/>
            <p14:sldId id="500"/>
            <p14:sldId id="503"/>
            <p14:sldId id="544"/>
            <p14:sldId id="543"/>
            <p14:sldId id="573"/>
            <p14:sldId id="502"/>
            <p14:sldId id="506"/>
            <p14:sldId id="518"/>
            <p14:sldId id="508"/>
            <p14:sldId id="505"/>
            <p14:sldId id="519"/>
            <p14:sldId id="507"/>
            <p14:sldId id="545"/>
            <p14:sldId id="509"/>
            <p14:sldId id="521"/>
            <p14:sldId id="520"/>
            <p14:sldId id="524"/>
            <p14:sldId id="523"/>
            <p14:sldId id="560"/>
            <p14:sldId id="528"/>
            <p14:sldId id="574"/>
            <p14:sldId id="575"/>
            <p14:sldId id="306"/>
            <p14:sldId id="548"/>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75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5549508F-56E7-4DEA-A24A-07EFCA63A965}"/>
    <pc:docChg chg="custSel modSld">
      <pc:chgData name="shery tawfeeq" userId="19a96e0e89ed5f52" providerId="LiveId" clId="{5549508F-56E7-4DEA-A24A-07EFCA63A965}" dt="2025-01-13T17:08:10.466" v="28" actId="478"/>
      <pc:docMkLst>
        <pc:docMk/>
      </pc:docMkLst>
      <pc:sldChg chg="delSp mod modTransition delAnim">
        <pc:chgData name="shery tawfeeq" userId="19a96e0e89ed5f52" providerId="LiveId" clId="{5549508F-56E7-4DEA-A24A-07EFCA63A965}" dt="2025-01-13T17:05:10.614" v="4" actId="478"/>
        <pc:sldMkLst>
          <pc:docMk/>
          <pc:sldMk cId="0" sldId="256"/>
        </pc:sldMkLst>
        <pc:picChg chg="del">
          <ac:chgData name="shery tawfeeq" userId="19a96e0e89ed5f52" providerId="LiveId" clId="{5549508F-56E7-4DEA-A24A-07EFCA63A965}" dt="2025-01-13T17:05:10.614" v="4" actId="478"/>
          <ac:picMkLst>
            <pc:docMk/>
            <pc:sldMk cId="0" sldId="256"/>
            <ac:picMk id="2" creationId="{0BFA1E76-DA14-A65C-A643-78A928A2FC37}"/>
          </ac:picMkLst>
        </pc:picChg>
      </pc:sldChg>
      <pc:sldChg chg="delSp mod modTransition delAnim">
        <pc:chgData name="shery tawfeeq" userId="19a96e0e89ed5f52" providerId="LiveId" clId="{5549508F-56E7-4DEA-A24A-07EFCA63A965}" dt="2025-01-13T17:03:31.108" v="2" actId="478"/>
        <pc:sldMkLst>
          <pc:docMk/>
          <pc:sldMk cId="0" sldId="271"/>
        </pc:sldMkLst>
        <pc:picChg chg="del">
          <ac:chgData name="shery tawfeeq" userId="19a96e0e89ed5f52" providerId="LiveId" clId="{5549508F-56E7-4DEA-A24A-07EFCA63A965}" dt="2025-01-13T17:03:31.108" v="2" actId="478"/>
          <ac:picMkLst>
            <pc:docMk/>
            <pc:sldMk cId="0" sldId="271"/>
            <ac:picMk id="2" creationId="{FEF57C36-A9A1-5F9D-FFE5-C0D2534F4115}"/>
          </ac:picMkLst>
        </pc:picChg>
      </pc:sldChg>
      <pc:sldChg chg="delSp mod modTransition delAnim">
        <pc:chgData name="shery tawfeeq" userId="19a96e0e89ed5f52" providerId="LiveId" clId="{5549508F-56E7-4DEA-A24A-07EFCA63A965}" dt="2025-01-13T17:05:05.573" v="3" actId="478"/>
        <pc:sldMkLst>
          <pc:docMk/>
          <pc:sldMk cId="0" sldId="276"/>
        </pc:sldMkLst>
        <pc:picChg chg="del">
          <ac:chgData name="shery tawfeeq" userId="19a96e0e89ed5f52" providerId="LiveId" clId="{5549508F-56E7-4DEA-A24A-07EFCA63A965}" dt="2025-01-13T17:05:05.573" v="3" actId="478"/>
          <ac:picMkLst>
            <pc:docMk/>
            <pc:sldMk cId="0" sldId="276"/>
            <ac:picMk id="6" creationId="{4B21BC8E-B405-B52D-08C6-76212D20C47F}"/>
          </ac:picMkLst>
        </pc:picChg>
      </pc:sldChg>
      <pc:sldChg chg="delSp modTransition modAnim">
        <pc:chgData name="shery tawfeeq" userId="19a96e0e89ed5f52" providerId="LiveId" clId="{5549508F-56E7-4DEA-A24A-07EFCA63A965}" dt="2025-01-13T17:03:13.948" v="0"/>
        <pc:sldMkLst>
          <pc:docMk/>
          <pc:sldMk cId="0" sldId="303"/>
        </pc:sldMkLst>
        <pc:picChg chg="del">
          <ac:chgData name="shery tawfeeq" userId="19a96e0e89ed5f52" providerId="LiveId" clId="{5549508F-56E7-4DEA-A24A-07EFCA63A965}" dt="2025-01-13T17:03:13.948" v="0"/>
          <ac:picMkLst>
            <pc:docMk/>
            <pc:sldMk cId="0" sldId="303"/>
            <ac:picMk id="10" creationId="{9319B3C8-8187-DD7E-75BC-71201E4C32D9}"/>
          </ac:picMkLst>
        </pc:picChg>
      </pc:sldChg>
      <pc:sldChg chg="delSp modTransition modAnim">
        <pc:chgData name="shery tawfeeq" userId="19a96e0e89ed5f52" providerId="LiveId" clId="{5549508F-56E7-4DEA-A24A-07EFCA63A965}" dt="2025-01-13T17:03:13.948" v="0"/>
        <pc:sldMkLst>
          <pc:docMk/>
          <pc:sldMk cId="0" sldId="306"/>
        </pc:sldMkLst>
        <pc:picChg chg="del">
          <ac:chgData name="shery tawfeeq" userId="19a96e0e89ed5f52" providerId="LiveId" clId="{5549508F-56E7-4DEA-A24A-07EFCA63A965}" dt="2025-01-13T17:03:13.948" v="0"/>
          <ac:picMkLst>
            <pc:docMk/>
            <pc:sldMk cId="0" sldId="306"/>
            <ac:picMk id="15" creationId="{1BC06001-C7E5-F41C-BA91-84EEEE9968CB}"/>
          </ac:picMkLst>
        </pc:picChg>
      </pc:sldChg>
      <pc:sldChg chg="delSp mod modTransition delAnim">
        <pc:chgData name="shery tawfeeq" userId="19a96e0e89ed5f52" providerId="LiveId" clId="{5549508F-56E7-4DEA-A24A-07EFCA63A965}" dt="2025-01-13T17:03:26.649" v="1" actId="478"/>
        <pc:sldMkLst>
          <pc:docMk/>
          <pc:sldMk cId="0" sldId="313"/>
        </pc:sldMkLst>
        <pc:picChg chg="del">
          <ac:chgData name="shery tawfeeq" userId="19a96e0e89ed5f52" providerId="LiveId" clId="{5549508F-56E7-4DEA-A24A-07EFCA63A965}" dt="2025-01-13T17:03:26.649" v="1" actId="478"/>
          <ac:picMkLst>
            <pc:docMk/>
            <pc:sldMk cId="0" sldId="313"/>
            <ac:picMk id="3" creationId="{B804191C-500A-6E1E-B08F-6464211ABACF}"/>
          </ac:picMkLst>
        </pc:picChg>
      </pc:sldChg>
      <pc:sldChg chg="delSp modTransition modAnim">
        <pc:chgData name="shery tawfeeq" userId="19a96e0e89ed5f52" providerId="LiveId" clId="{5549508F-56E7-4DEA-A24A-07EFCA63A965}" dt="2025-01-13T17:03:13.948" v="0"/>
        <pc:sldMkLst>
          <pc:docMk/>
          <pc:sldMk cId="0" sldId="349"/>
        </pc:sldMkLst>
        <pc:picChg chg="del">
          <ac:chgData name="shery tawfeeq" userId="19a96e0e89ed5f52" providerId="LiveId" clId="{5549508F-56E7-4DEA-A24A-07EFCA63A965}" dt="2025-01-13T17:03:13.948" v="0"/>
          <ac:picMkLst>
            <pc:docMk/>
            <pc:sldMk cId="0" sldId="349"/>
            <ac:picMk id="17" creationId="{12151198-D0C6-F199-97E6-EC34F3952566}"/>
          </ac:picMkLst>
        </pc:picChg>
      </pc:sldChg>
      <pc:sldChg chg="delSp modTransition modAnim">
        <pc:chgData name="shery tawfeeq" userId="19a96e0e89ed5f52" providerId="LiveId" clId="{5549508F-56E7-4DEA-A24A-07EFCA63A965}" dt="2025-01-13T17:03:13.948" v="0"/>
        <pc:sldMkLst>
          <pc:docMk/>
          <pc:sldMk cId="0" sldId="480"/>
        </pc:sldMkLst>
        <pc:picChg chg="del">
          <ac:chgData name="shery tawfeeq" userId="19a96e0e89ed5f52" providerId="LiveId" clId="{5549508F-56E7-4DEA-A24A-07EFCA63A965}" dt="2025-01-13T17:03:13.948" v="0"/>
          <ac:picMkLst>
            <pc:docMk/>
            <pc:sldMk cId="0" sldId="480"/>
            <ac:picMk id="38" creationId="{0B32B285-F5F2-6036-35A2-53A46FA24133}"/>
          </ac:picMkLst>
        </pc:picChg>
      </pc:sldChg>
      <pc:sldChg chg="delSp mod modTransition delAnim">
        <pc:chgData name="shery tawfeeq" userId="19a96e0e89ed5f52" providerId="LiveId" clId="{5549508F-56E7-4DEA-A24A-07EFCA63A965}" dt="2025-01-13T17:05:14.135" v="5" actId="478"/>
        <pc:sldMkLst>
          <pc:docMk/>
          <pc:sldMk cId="1584672584" sldId="496"/>
        </pc:sldMkLst>
        <pc:picChg chg="del">
          <ac:chgData name="shery tawfeeq" userId="19a96e0e89ed5f52" providerId="LiveId" clId="{5549508F-56E7-4DEA-A24A-07EFCA63A965}" dt="2025-01-13T17:05:14.135" v="5" actId="478"/>
          <ac:picMkLst>
            <pc:docMk/>
            <pc:sldMk cId="1584672584" sldId="496"/>
            <ac:picMk id="8" creationId="{CC1B6282-5FF4-8BAE-ABA2-42A75EE0D0D8}"/>
          </ac:picMkLst>
        </pc:picChg>
      </pc:sldChg>
      <pc:sldChg chg="delSp mod modTransition delAnim">
        <pc:chgData name="shery tawfeeq" userId="19a96e0e89ed5f52" providerId="LiveId" clId="{5549508F-56E7-4DEA-A24A-07EFCA63A965}" dt="2025-01-13T17:05:19.165" v="6" actId="478"/>
        <pc:sldMkLst>
          <pc:docMk/>
          <pc:sldMk cId="665929241" sldId="497"/>
        </pc:sldMkLst>
        <pc:picChg chg="del">
          <ac:chgData name="shery tawfeeq" userId="19a96e0e89ed5f52" providerId="LiveId" clId="{5549508F-56E7-4DEA-A24A-07EFCA63A965}" dt="2025-01-13T17:05:19.165" v="6" actId="478"/>
          <ac:picMkLst>
            <pc:docMk/>
            <pc:sldMk cId="665929241" sldId="497"/>
            <ac:picMk id="2" creationId="{4BEA2092-26F7-0B05-2494-65860E52B622}"/>
          </ac:picMkLst>
        </pc:picChg>
      </pc:sldChg>
      <pc:sldChg chg="delSp mod modTransition delAnim">
        <pc:chgData name="shery tawfeeq" userId="19a96e0e89ed5f52" providerId="LiveId" clId="{5549508F-56E7-4DEA-A24A-07EFCA63A965}" dt="2025-01-13T17:05:24.276" v="7" actId="478"/>
        <pc:sldMkLst>
          <pc:docMk/>
          <pc:sldMk cId="1784990302" sldId="498"/>
        </pc:sldMkLst>
        <pc:picChg chg="del">
          <ac:chgData name="shery tawfeeq" userId="19a96e0e89ed5f52" providerId="LiveId" clId="{5549508F-56E7-4DEA-A24A-07EFCA63A965}" dt="2025-01-13T17:05:24.276" v="7" actId="478"/>
          <ac:picMkLst>
            <pc:docMk/>
            <pc:sldMk cId="1784990302" sldId="498"/>
            <ac:picMk id="6" creationId="{074ADC66-4EF6-CA8F-C134-80EB56A38D14}"/>
          </ac:picMkLst>
        </pc:picChg>
      </pc:sldChg>
      <pc:sldChg chg="delSp mod modTransition delAnim">
        <pc:chgData name="shery tawfeeq" userId="19a96e0e89ed5f52" providerId="LiveId" clId="{5549508F-56E7-4DEA-A24A-07EFCA63A965}" dt="2025-01-13T17:05:34.520" v="9" actId="478"/>
        <pc:sldMkLst>
          <pc:docMk/>
          <pc:sldMk cId="526482925" sldId="499"/>
        </pc:sldMkLst>
        <pc:picChg chg="del">
          <ac:chgData name="shery tawfeeq" userId="19a96e0e89ed5f52" providerId="LiveId" clId="{5549508F-56E7-4DEA-A24A-07EFCA63A965}" dt="2025-01-13T17:05:34.520" v="9" actId="478"/>
          <ac:picMkLst>
            <pc:docMk/>
            <pc:sldMk cId="526482925" sldId="499"/>
            <ac:picMk id="7" creationId="{6438D002-6650-DD5B-C625-4123D761EBB5}"/>
          </ac:picMkLst>
        </pc:picChg>
      </pc:sldChg>
      <pc:sldChg chg="delSp mod modTransition delAnim">
        <pc:chgData name="shery tawfeeq" userId="19a96e0e89ed5f52" providerId="LiveId" clId="{5549508F-56E7-4DEA-A24A-07EFCA63A965}" dt="2025-01-13T17:05:51.958" v="12" actId="478"/>
        <pc:sldMkLst>
          <pc:docMk/>
          <pc:sldMk cId="624478510" sldId="500"/>
        </pc:sldMkLst>
        <pc:picChg chg="del">
          <ac:chgData name="shery tawfeeq" userId="19a96e0e89ed5f52" providerId="LiveId" clId="{5549508F-56E7-4DEA-A24A-07EFCA63A965}" dt="2025-01-13T17:05:51.958" v="12" actId="478"/>
          <ac:picMkLst>
            <pc:docMk/>
            <pc:sldMk cId="624478510" sldId="500"/>
            <ac:picMk id="6" creationId="{2C572C25-7874-5668-DD02-058BF7B9378A}"/>
          </ac:picMkLst>
        </pc:picChg>
      </pc:sldChg>
      <pc:sldChg chg="delSp mod modTransition delAnim">
        <pc:chgData name="shery tawfeeq" userId="19a96e0e89ed5f52" providerId="LiveId" clId="{5549508F-56E7-4DEA-A24A-07EFCA63A965}" dt="2025-01-13T17:05:59.481" v="13" actId="478"/>
        <pc:sldMkLst>
          <pc:docMk/>
          <pc:sldMk cId="2252565313" sldId="501"/>
        </pc:sldMkLst>
        <pc:picChg chg="del">
          <ac:chgData name="shery tawfeeq" userId="19a96e0e89ed5f52" providerId="LiveId" clId="{5549508F-56E7-4DEA-A24A-07EFCA63A965}" dt="2025-01-13T17:05:59.481" v="13" actId="478"/>
          <ac:picMkLst>
            <pc:docMk/>
            <pc:sldMk cId="2252565313" sldId="501"/>
            <ac:picMk id="2" creationId="{317EE0C2-6F64-CE73-0160-E0F8BD0711B2}"/>
          </ac:picMkLst>
        </pc:picChg>
      </pc:sldChg>
      <pc:sldChg chg="delSp mod modTransition delAnim">
        <pc:chgData name="shery tawfeeq" userId="19a96e0e89ed5f52" providerId="LiveId" clId="{5549508F-56E7-4DEA-A24A-07EFCA63A965}" dt="2025-01-13T17:06:04.228" v="14" actId="478"/>
        <pc:sldMkLst>
          <pc:docMk/>
          <pc:sldMk cId="1826110906" sldId="502"/>
        </pc:sldMkLst>
        <pc:picChg chg="del">
          <ac:chgData name="shery tawfeeq" userId="19a96e0e89ed5f52" providerId="LiveId" clId="{5549508F-56E7-4DEA-A24A-07EFCA63A965}" dt="2025-01-13T17:06:04.228" v="14" actId="478"/>
          <ac:picMkLst>
            <pc:docMk/>
            <pc:sldMk cId="1826110906" sldId="502"/>
            <ac:picMk id="9" creationId="{91E832D8-6E22-6A88-A88B-2E63BE69C802}"/>
          </ac:picMkLst>
        </pc:picChg>
      </pc:sldChg>
      <pc:sldChg chg="delSp mod modTransition delAnim">
        <pc:chgData name="shery tawfeeq" userId="19a96e0e89ed5f52" providerId="LiveId" clId="{5549508F-56E7-4DEA-A24A-07EFCA63A965}" dt="2025-01-13T17:06:08.376" v="15" actId="478"/>
        <pc:sldMkLst>
          <pc:docMk/>
          <pc:sldMk cId="3623418779" sldId="503"/>
        </pc:sldMkLst>
        <pc:picChg chg="del">
          <ac:chgData name="shery tawfeeq" userId="19a96e0e89ed5f52" providerId="LiveId" clId="{5549508F-56E7-4DEA-A24A-07EFCA63A965}" dt="2025-01-13T17:06:08.376" v="15" actId="478"/>
          <ac:picMkLst>
            <pc:docMk/>
            <pc:sldMk cId="3623418779" sldId="503"/>
            <ac:picMk id="2" creationId="{6F3552F4-4AF6-6A8C-C1AD-C46D0BD7A7EF}"/>
          </ac:picMkLst>
        </pc:picChg>
      </pc:sldChg>
      <pc:sldChg chg="delSp mod modTransition delAnim">
        <pc:chgData name="shery tawfeeq" userId="19a96e0e89ed5f52" providerId="LiveId" clId="{5549508F-56E7-4DEA-A24A-07EFCA63A965}" dt="2025-01-13T17:06:18.809" v="17" actId="478"/>
        <pc:sldMkLst>
          <pc:docMk/>
          <pc:sldMk cId="262867761" sldId="504"/>
        </pc:sldMkLst>
        <pc:picChg chg="del">
          <ac:chgData name="shery tawfeeq" userId="19a96e0e89ed5f52" providerId="LiveId" clId="{5549508F-56E7-4DEA-A24A-07EFCA63A965}" dt="2025-01-13T17:06:18.809" v="17" actId="478"/>
          <ac:picMkLst>
            <pc:docMk/>
            <pc:sldMk cId="262867761" sldId="504"/>
            <ac:picMk id="7" creationId="{81B60546-EE39-3CBE-BA5E-FCB2D9C86F6B}"/>
          </ac:picMkLst>
        </pc:picChg>
      </pc:sldChg>
      <pc:sldChg chg="delSp mod modTransition delAnim">
        <pc:chgData name="shery tawfeeq" userId="19a96e0e89ed5f52" providerId="LiveId" clId="{5549508F-56E7-4DEA-A24A-07EFCA63A965}" dt="2025-01-13T17:06:26.763" v="18" actId="478"/>
        <pc:sldMkLst>
          <pc:docMk/>
          <pc:sldMk cId="3225467422" sldId="505"/>
        </pc:sldMkLst>
        <pc:picChg chg="del">
          <ac:chgData name="shery tawfeeq" userId="19a96e0e89ed5f52" providerId="LiveId" clId="{5549508F-56E7-4DEA-A24A-07EFCA63A965}" dt="2025-01-13T17:06:26.763" v="18" actId="478"/>
          <ac:picMkLst>
            <pc:docMk/>
            <pc:sldMk cId="3225467422" sldId="505"/>
            <ac:picMk id="6" creationId="{8D257A31-0973-8DB0-CB2A-EA5C91C615EB}"/>
          </ac:picMkLst>
        </pc:picChg>
      </pc:sldChg>
      <pc:sldChg chg="delSp mod modTransition delAnim">
        <pc:chgData name="shery tawfeeq" userId="19a96e0e89ed5f52" providerId="LiveId" clId="{5549508F-56E7-4DEA-A24A-07EFCA63A965}" dt="2025-01-13T17:06:30.910" v="19" actId="478"/>
        <pc:sldMkLst>
          <pc:docMk/>
          <pc:sldMk cId="1752650320" sldId="506"/>
        </pc:sldMkLst>
        <pc:picChg chg="del">
          <ac:chgData name="shery tawfeeq" userId="19a96e0e89ed5f52" providerId="LiveId" clId="{5549508F-56E7-4DEA-A24A-07EFCA63A965}" dt="2025-01-13T17:06:30.910" v="19" actId="478"/>
          <ac:picMkLst>
            <pc:docMk/>
            <pc:sldMk cId="1752650320" sldId="506"/>
            <ac:picMk id="2" creationId="{8FA3237C-7FD7-0F5E-B1FB-BF665D0FB1DE}"/>
          </ac:picMkLst>
        </pc:picChg>
      </pc:sldChg>
      <pc:sldChg chg="delSp mod modTransition delAnim">
        <pc:chgData name="shery tawfeeq" userId="19a96e0e89ed5f52" providerId="LiveId" clId="{5549508F-56E7-4DEA-A24A-07EFCA63A965}" dt="2025-01-13T17:06:37.819" v="20" actId="478"/>
        <pc:sldMkLst>
          <pc:docMk/>
          <pc:sldMk cId="1641786519" sldId="507"/>
        </pc:sldMkLst>
        <pc:picChg chg="del">
          <ac:chgData name="shery tawfeeq" userId="19a96e0e89ed5f52" providerId="LiveId" clId="{5549508F-56E7-4DEA-A24A-07EFCA63A965}" dt="2025-01-13T17:06:37.819" v="20" actId="478"/>
          <ac:picMkLst>
            <pc:docMk/>
            <pc:sldMk cId="1641786519" sldId="507"/>
            <ac:picMk id="8" creationId="{E4F1515F-2220-9F51-44B9-B2F0824A59BE}"/>
          </ac:picMkLst>
        </pc:picChg>
      </pc:sldChg>
      <pc:sldChg chg="delSp mod modTransition delAnim">
        <pc:chgData name="shery tawfeeq" userId="19a96e0e89ed5f52" providerId="LiveId" clId="{5549508F-56E7-4DEA-A24A-07EFCA63A965}" dt="2025-01-13T17:06:47.532" v="21" actId="478"/>
        <pc:sldMkLst>
          <pc:docMk/>
          <pc:sldMk cId="4263090570" sldId="508"/>
        </pc:sldMkLst>
        <pc:picChg chg="del">
          <ac:chgData name="shery tawfeeq" userId="19a96e0e89ed5f52" providerId="LiveId" clId="{5549508F-56E7-4DEA-A24A-07EFCA63A965}" dt="2025-01-13T17:06:47.532" v="21" actId="478"/>
          <ac:picMkLst>
            <pc:docMk/>
            <pc:sldMk cId="4263090570" sldId="508"/>
            <ac:picMk id="2" creationId="{93919C79-6717-6ADA-E682-8184500F46FA}"/>
          </ac:picMkLst>
        </pc:picChg>
      </pc:sldChg>
      <pc:sldChg chg="delSp mod modTransition delAnim">
        <pc:chgData name="shery tawfeeq" userId="19a96e0e89ed5f52" providerId="LiveId" clId="{5549508F-56E7-4DEA-A24A-07EFCA63A965}" dt="2025-01-13T17:06:56.222" v="22" actId="478"/>
        <pc:sldMkLst>
          <pc:docMk/>
          <pc:sldMk cId="3544253025" sldId="509"/>
        </pc:sldMkLst>
        <pc:picChg chg="del">
          <ac:chgData name="shery tawfeeq" userId="19a96e0e89ed5f52" providerId="LiveId" clId="{5549508F-56E7-4DEA-A24A-07EFCA63A965}" dt="2025-01-13T17:06:56.222" v="22" actId="478"/>
          <ac:picMkLst>
            <pc:docMk/>
            <pc:sldMk cId="3544253025" sldId="509"/>
            <ac:picMk id="4" creationId="{43CBB90A-79DA-3D42-A4FD-BEE95E770E72}"/>
          </ac:picMkLst>
        </pc:picChg>
      </pc:sldChg>
      <pc:sldChg chg="delSp modTransition modAnim">
        <pc:chgData name="shery tawfeeq" userId="19a96e0e89ed5f52" providerId="LiveId" clId="{5549508F-56E7-4DEA-A24A-07EFCA63A965}" dt="2025-01-13T17:03:13.948" v="0"/>
        <pc:sldMkLst>
          <pc:docMk/>
          <pc:sldMk cId="359579479" sldId="514"/>
        </pc:sldMkLst>
        <pc:picChg chg="del">
          <ac:chgData name="shery tawfeeq" userId="19a96e0e89ed5f52" providerId="LiveId" clId="{5549508F-56E7-4DEA-A24A-07EFCA63A965}" dt="2025-01-13T17:03:13.948" v="0"/>
          <ac:picMkLst>
            <pc:docMk/>
            <pc:sldMk cId="359579479" sldId="514"/>
            <ac:picMk id="24" creationId="{B8E482FE-AFA7-2A5A-B242-63B5CEAC771B}"/>
          </ac:picMkLst>
        </pc:picChg>
      </pc:sldChg>
      <pc:sldChg chg="delSp mod modTransition delAnim">
        <pc:chgData name="shery tawfeeq" userId="19a96e0e89ed5f52" providerId="LiveId" clId="{5549508F-56E7-4DEA-A24A-07EFCA63A965}" dt="2025-01-13T17:05:30.450" v="8" actId="478"/>
        <pc:sldMkLst>
          <pc:docMk/>
          <pc:sldMk cId="3527352462" sldId="515"/>
        </pc:sldMkLst>
        <pc:picChg chg="del">
          <ac:chgData name="shery tawfeeq" userId="19a96e0e89ed5f52" providerId="LiveId" clId="{5549508F-56E7-4DEA-A24A-07EFCA63A965}" dt="2025-01-13T17:05:30.450" v="8" actId="478"/>
          <ac:picMkLst>
            <pc:docMk/>
            <pc:sldMk cId="3527352462" sldId="515"/>
            <ac:picMk id="3" creationId="{7B59A4B2-D378-E8D1-BED4-657D19703736}"/>
          </ac:picMkLst>
        </pc:picChg>
      </pc:sldChg>
      <pc:sldChg chg="delSp mod modTransition delAnim">
        <pc:chgData name="shery tawfeeq" userId="19a96e0e89ed5f52" providerId="LiveId" clId="{5549508F-56E7-4DEA-A24A-07EFCA63A965}" dt="2025-01-13T17:05:42.507" v="10" actId="478"/>
        <pc:sldMkLst>
          <pc:docMk/>
          <pc:sldMk cId="218585562" sldId="516"/>
        </pc:sldMkLst>
        <pc:picChg chg="del">
          <ac:chgData name="shery tawfeeq" userId="19a96e0e89ed5f52" providerId="LiveId" clId="{5549508F-56E7-4DEA-A24A-07EFCA63A965}" dt="2025-01-13T17:05:42.507" v="10" actId="478"/>
          <ac:picMkLst>
            <pc:docMk/>
            <pc:sldMk cId="218585562" sldId="516"/>
            <ac:picMk id="13" creationId="{E71BE601-7CAD-B44D-1A8E-FBDEA9C005BC}"/>
          </ac:picMkLst>
        </pc:picChg>
      </pc:sldChg>
      <pc:sldChg chg="delSp mod modTransition delAnim">
        <pc:chgData name="shery tawfeeq" userId="19a96e0e89ed5f52" providerId="LiveId" clId="{5549508F-56E7-4DEA-A24A-07EFCA63A965}" dt="2025-01-13T17:05:48.493" v="11" actId="478"/>
        <pc:sldMkLst>
          <pc:docMk/>
          <pc:sldMk cId="3907331976" sldId="517"/>
        </pc:sldMkLst>
        <pc:picChg chg="del">
          <ac:chgData name="shery tawfeeq" userId="19a96e0e89ed5f52" providerId="LiveId" clId="{5549508F-56E7-4DEA-A24A-07EFCA63A965}" dt="2025-01-13T17:05:48.493" v="11" actId="478"/>
          <ac:picMkLst>
            <pc:docMk/>
            <pc:sldMk cId="3907331976" sldId="517"/>
            <ac:picMk id="3" creationId="{700E4ACA-FE7E-2D95-749C-3E5495DC717A}"/>
          </ac:picMkLst>
        </pc:picChg>
      </pc:sldChg>
      <pc:sldChg chg="delSp mod modTransition delAnim">
        <pc:chgData name="shery tawfeeq" userId="19a96e0e89ed5f52" providerId="LiveId" clId="{5549508F-56E7-4DEA-A24A-07EFCA63A965}" dt="2025-01-13T17:06:15.224" v="16" actId="478"/>
        <pc:sldMkLst>
          <pc:docMk/>
          <pc:sldMk cId="91468997" sldId="518"/>
        </pc:sldMkLst>
        <pc:picChg chg="del">
          <ac:chgData name="shery tawfeeq" userId="19a96e0e89ed5f52" providerId="LiveId" clId="{5549508F-56E7-4DEA-A24A-07EFCA63A965}" dt="2025-01-13T17:06:15.224" v="16" actId="478"/>
          <ac:picMkLst>
            <pc:docMk/>
            <pc:sldMk cId="91468997" sldId="518"/>
            <ac:picMk id="2" creationId="{B1D356B6-0CFA-2D3A-663F-CBD90985F29F}"/>
          </ac:picMkLst>
        </pc:picChg>
      </pc:sldChg>
      <pc:sldChg chg="delSp mod modTransition delAnim">
        <pc:chgData name="shery tawfeeq" userId="19a96e0e89ed5f52" providerId="LiveId" clId="{5549508F-56E7-4DEA-A24A-07EFCA63A965}" dt="2025-01-13T17:07:01.065" v="23" actId="478"/>
        <pc:sldMkLst>
          <pc:docMk/>
          <pc:sldMk cId="1224660773" sldId="519"/>
        </pc:sldMkLst>
        <pc:picChg chg="del">
          <ac:chgData name="shery tawfeeq" userId="19a96e0e89ed5f52" providerId="LiveId" clId="{5549508F-56E7-4DEA-A24A-07EFCA63A965}" dt="2025-01-13T17:07:01.065" v="23" actId="478"/>
          <ac:picMkLst>
            <pc:docMk/>
            <pc:sldMk cId="1224660773" sldId="519"/>
            <ac:picMk id="3" creationId="{3791FC96-AE57-A808-EEE3-98680E061280}"/>
          </ac:picMkLst>
        </pc:picChg>
      </pc:sldChg>
      <pc:sldChg chg="delSp mod modTransition delAnim">
        <pc:chgData name="shery tawfeeq" userId="19a96e0e89ed5f52" providerId="LiveId" clId="{5549508F-56E7-4DEA-A24A-07EFCA63A965}" dt="2025-01-13T17:07:06.891" v="24" actId="478"/>
        <pc:sldMkLst>
          <pc:docMk/>
          <pc:sldMk cId="3524483611" sldId="520"/>
        </pc:sldMkLst>
        <pc:picChg chg="del">
          <ac:chgData name="shery tawfeeq" userId="19a96e0e89ed5f52" providerId="LiveId" clId="{5549508F-56E7-4DEA-A24A-07EFCA63A965}" dt="2025-01-13T17:07:06.891" v="24" actId="478"/>
          <ac:picMkLst>
            <pc:docMk/>
            <pc:sldMk cId="3524483611" sldId="520"/>
            <ac:picMk id="9" creationId="{361EB30D-DB7D-411D-F0F6-2EAD52F6A85E}"/>
          </ac:picMkLst>
        </pc:picChg>
      </pc:sldChg>
      <pc:sldChg chg="delSp modTransition modAnim">
        <pc:chgData name="shery tawfeeq" userId="19a96e0e89ed5f52" providerId="LiveId" clId="{5549508F-56E7-4DEA-A24A-07EFCA63A965}" dt="2025-01-13T17:03:13.948" v="0"/>
        <pc:sldMkLst>
          <pc:docMk/>
          <pc:sldMk cId="594902211" sldId="521"/>
        </pc:sldMkLst>
        <pc:picChg chg="del">
          <ac:chgData name="shery tawfeeq" userId="19a96e0e89ed5f52" providerId="LiveId" clId="{5549508F-56E7-4DEA-A24A-07EFCA63A965}" dt="2025-01-13T17:03:13.948" v="0"/>
          <ac:picMkLst>
            <pc:docMk/>
            <pc:sldMk cId="594902211" sldId="521"/>
            <ac:picMk id="4" creationId="{4FED8A06-819B-737D-3401-E84B63AA0897}"/>
          </ac:picMkLst>
        </pc:picChg>
      </pc:sldChg>
      <pc:sldChg chg="delSp mod modTransition delAnim">
        <pc:chgData name="shery tawfeeq" userId="19a96e0e89ed5f52" providerId="LiveId" clId="{5549508F-56E7-4DEA-A24A-07EFCA63A965}" dt="2025-01-13T17:07:39.949" v="25" actId="478"/>
        <pc:sldMkLst>
          <pc:docMk/>
          <pc:sldMk cId="9574071" sldId="522"/>
        </pc:sldMkLst>
        <pc:picChg chg="del">
          <ac:chgData name="shery tawfeeq" userId="19a96e0e89ed5f52" providerId="LiveId" clId="{5549508F-56E7-4DEA-A24A-07EFCA63A965}" dt="2025-01-13T17:07:39.949" v="25" actId="478"/>
          <ac:picMkLst>
            <pc:docMk/>
            <pc:sldMk cId="9574071" sldId="522"/>
            <ac:picMk id="3" creationId="{109DD2A4-B882-D573-65E6-33DF76F0FB05}"/>
          </ac:picMkLst>
        </pc:picChg>
      </pc:sldChg>
      <pc:sldChg chg="delSp mod modTransition delAnim">
        <pc:chgData name="shery tawfeeq" userId="19a96e0e89ed5f52" providerId="LiveId" clId="{5549508F-56E7-4DEA-A24A-07EFCA63A965}" dt="2025-01-13T17:07:49.680" v="26" actId="478"/>
        <pc:sldMkLst>
          <pc:docMk/>
          <pc:sldMk cId="2633394226" sldId="523"/>
        </pc:sldMkLst>
        <pc:picChg chg="del">
          <ac:chgData name="shery tawfeeq" userId="19a96e0e89ed5f52" providerId="LiveId" clId="{5549508F-56E7-4DEA-A24A-07EFCA63A965}" dt="2025-01-13T17:07:49.680" v="26" actId="478"/>
          <ac:picMkLst>
            <pc:docMk/>
            <pc:sldMk cId="2633394226" sldId="523"/>
            <ac:picMk id="2" creationId="{144ED785-0F6B-7E4B-7907-774F1F27BC63}"/>
          </ac:picMkLst>
        </pc:picChg>
      </pc:sldChg>
      <pc:sldChg chg="delSp modTransition modAnim">
        <pc:chgData name="shery tawfeeq" userId="19a96e0e89ed5f52" providerId="LiveId" clId="{5549508F-56E7-4DEA-A24A-07EFCA63A965}" dt="2025-01-13T17:03:13.948" v="0"/>
        <pc:sldMkLst>
          <pc:docMk/>
          <pc:sldMk cId="2545223606" sldId="524"/>
        </pc:sldMkLst>
        <pc:picChg chg="del">
          <ac:chgData name="shery tawfeeq" userId="19a96e0e89ed5f52" providerId="LiveId" clId="{5549508F-56E7-4DEA-A24A-07EFCA63A965}" dt="2025-01-13T17:03:13.948" v="0"/>
          <ac:picMkLst>
            <pc:docMk/>
            <pc:sldMk cId="2545223606" sldId="524"/>
            <ac:picMk id="8" creationId="{D00FF667-6B35-08C5-A6FA-69DB992CD612}"/>
          </ac:picMkLst>
        </pc:picChg>
      </pc:sldChg>
      <pc:sldChg chg="delSp modTransition modAnim">
        <pc:chgData name="shery tawfeeq" userId="19a96e0e89ed5f52" providerId="LiveId" clId="{5549508F-56E7-4DEA-A24A-07EFCA63A965}" dt="2025-01-13T17:03:13.948" v="0"/>
        <pc:sldMkLst>
          <pc:docMk/>
          <pc:sldMk cId="1169311992" sldId="525"/>
        </pc:sldMkLst>
        <pc:picChg chg="del">
          <ac:chgData name="shery tawfeeq" userId="19a96e0e89ed5f52" providerId="LiveId" clId="{5549508F-56E7-4DEA-A24A-07EFCA63A965}" dt="2025-01-13T17:03:13.948" v="0"/>
          <ac:picMkLst>
            <pc:docMk/>
            <pc:sldMk cId="1169311992" sldId="525"/>
            <ac:picMk id="4" creationId="{80680A93-11C5-33B6-C68F-5A1C499310A0}"/>
          </ac:picMkLst>
        </pc:picChg>
      </pc:sldChg>
      <pc:sldChg chg="delSp modTransition modAnim">
        <pc:chgData name="shery tawfeeq" userId="19a96e0e89ed5f52" providerId="LiveId" clId="{5549508F-56E7-4DEA-A24A-07EFCA63A965}" dt="2025-01-13T17:03:13.948" v="0"/>
        <pc:sldMkLst>
          <pc:docMk/>
          <pc:sldMk cId="1045934183" sldId="526"/>
        </pc:sldMkLst>
        <pc:picChg chg="del">
          <ac:chgData name="shery tawfeeq" userId="19a96e0e89ed5f52" providerId="LiveId" clId="{5549508F-56E7-4DEA-A24A-07EFCA63A965}" dt="2025-01-13T17:03:13.948" v="0"/>
          <ac:picMkLst>
            <pc:docMk/>
            <pc:sldMk cId="1045934183" sldId="526"/>
            <ac:picMk id="8" creationId="{472CDF88-89EF-910B-2437-294241E98BB0}"/>
          </ac:picMkLst>
        </pc:picChg>
      </pc:sldChg>
      <pc:sldChg chg="delSp modTransition modAnim">
        <pc:chgData name="shery tawfeeq" userId="19a96e0e89ed5f52" providerId="LiveId" clId="{5549508F-56E7-4DEA-A24A-07EFCA63A965}" dt="2025-01-13T17:03:13.948" v="0"/>
        <pc:sldMkLst>
          <pc:docMk/>
          <pc:sldMk cId="1924070366" sldId="527"/>
        </pc:sldMkLst>
        <pc:picChg chg="del">
          <ac:chgData name="shery tawfeeq" userId="19a96e0e89ed5f52" providerId="LiveId" clId="{5549508F-56E7-4DEA-A24A-07EFCA63A965}" dt="2025-01-13T17:03:13.948" v="0"/>
          <ac:picMkLst>
            <pc:docMk/>
            <pc:sldMk cId="1924070366" sldId="527"/>
            <ac:picMk id="9" creationId="{E1FE08F4-38AE-0346-1B6B-A1037AB35307}"/>
          </ac:picMkLst>
        </pc:picChg>
      </pc:sldChg>
      <pc:sldChg chg="delSp modTransition modAnim">
        <pc:chgData name="shery tawfeeq" userId="19a96e0e89ed5f52" providerId="LiveId" clId="{5549508F-56E7-4DEA-A24A-07EFCA63A965}" dt="2025-01-13T17:03:13.948" v="0"/>
        <pc:sldMkLst>
          <pc:docMk/>
          <pc:sldMk cId="1125490800" sldId="528"/>
        </pc:sldMkLst>
        <pc:picChg chg="del">
          <ac:chgData name="shery tawfeeq" userId="19a96e0e89ed5f52" providerId="LiveId" clId="{5549508F-56E7-4DEA-A24A-07EFCA63A965}" dt="2025-01-13T17:03:13.948" v="0"/>
          <ac:picMkLst>
            <pc:docMk/>
            <pc:sldMk cId="1125490800" sldId="528"/>
            <ac:picMk id="18" creationId="{87BB4131-0ECA-08FC-06E2-D47F74688B41}"/>
          </ac:picMkLst>
        </pc:picChg>
      </pc:sldChg>
      <pc:sldChg chg="delSp modTransition modAnim">
        <pc:chgData name="shery tawfeeq" userId="19a96e0e89ed5f52" providerId="LiveId" clId="{5549508F-56E7-4DEA-A24A-07EFCA63A965}" dt="2025-01-13T17:03:13.948" v="0"/>
        <pc:sldMkLst>
          <pc:docMk/>
          <pc:sldMk cId="1304799947" sldId="529"/>
        </pc:sldMkLst>
        <pc:picChg chg="del">
          <ac:chgData name="shery tawfeeq" userId="19a96e0e89ed5f52" providerId="LiveId" clId="{5549508F-56E7-4DEA-A24A-07EFCA63A965}" dt="2025-01-13T17:03:13.948" v="0"/>
          <ac:picMkLst>
            <pc:docMk/>
            <pc:sldMk cId="1304799947" sldId="529"/>
            <ac:picMk id="4" creationId="{B3BA8857-8495-6A55-D50A-3C6CF4E99715}"/>
          </ac:picMkLst>
        </pc:picChg>
      </pc:sldChg>
      <pc:sldChg chg="delSp mod modTransition delAnim">
        <pc:chgData name="shery tawfeeq" userId="19a96e0e89ed5f52" providerId="LiveId" clId="{5549508F-56E7-4DEA-A24A-07EFCA63A965}" dt="2025-01-13T17:08:00.597" v="27" actId="478"/>
        <pc:sldMkLst>
          <pc:docMk/>
          <pc:sldMk cId="2411823110" sldId="530"/>
        </pc:sldMkLst>
        <pc:picChg chg="del">
          <ac:chgData name="shery tawfeeq" userId="19a96e0e89ed5f52" providerId="LiveId" clId="{5549508F-56E7-4DEA-A24A-07EFCA63A965}" dt="2025-01-13T17:08:00.597" v="27" actId="478"/>
          <ac:picMkLst>
            <pc:docMk/>
            <pc:sldMk cId="2411823110" sldId="530"/>
            <ac:picMk id="7" creationId="{214A1629-F8B2-8149-5391-427E1DBF48C3}"/>
          </ac:picMkLst>
        </pc:picChg>
      </pc:sldChg>
      <pc:sldChg chg="delSp modTransition modAnim">
        <pc:chgData name="shery tawfeeq" userId="19a96e0e89ed5f52" providerId="LiveId" clId="{5549508F-56E7-4DEA-A24A-07EFCA63A965}" dt="2025-01-13T17:03:13.948" v="0"/>
        <pc:sldMkLst>
          <pc:docMk/>
          <pc:sldMk cId="126941361" sldId="531"/>
        </pc:sldMkLst>
        <pc:picChg chg="del">
          <ac:chgData name="shery tawfeeq" userId="19a96e0e89ed5f52" providerId="LiveId" clId="{5549508F-56E7-4DEA-A24A-07EFCA63A965}" dt="2025-01-13T17:03:13.948" v="0"/>
          <ac:picMkLst>
            <pc:docMk/>
            <pc:sldMk cId="126941361" sldId="531"/>
            <ac:picMk id="4" creationId="{BD187572-AB22-8EF7-D3BD-467836875F6E}"/>
          </ac:picMkLst>
        </pc:picChg>
      </pc:sldChg>
      <pc:sldChg chg="delSp modTransition modAnim">
        <pc:chgData name="shery tawfeeq" userId="19a96e0e89ed5f52" providerId="LiveId" clId="{5549508F-56E7-4DEA-A24A-07EFCA63A965}" dt="2025-01-13T17:03:13.948" v="0"/>
        <pc:sldMkLst>
          <pc:docMk/>
          <pc:sldMk cId="1036844852" sldId="532"/>
        </pc:sldMkLst>
        <pc:picChg chg="del">
          <ac:chgData name="shery tawfeeq" userId="19a96e0e89ed5f52" providerId="LiveId" clId="{5549508F-56E7-4DEA-A24A-07EFCA63A965}" dt="2025-01-13T17:03:13.948" v="0"/>
          <ac:picMkLst>
            <pc:docMk/>
            <pc:sldMk cId="1036844852" sldId="532"/>
            <ac:picMk id="4" creationId="{6FD690EA-6810-65BA-A1D9-E66B8DBC1860}"/>
          </ac:picMkLst>
        </pc:picChg>
      </pc:sldChg>
      <pc:sldChg chg="delSp mod modTransition delAnim">
        <pc:chgData name="shery tawfeeq" userId="19a96e0e89ed5f52" providerId="LiveId" clId="{5549508F-56E7-4DEA-A24A-07EFCA63A965}" dt="2025-01-13T17:08:10.466" v="28" actId="478"/>
        <pc:sldMkLst>
          <pc:docMk/>
          <pc:sldMk cId="3008303037" sldId="533"/>
        </pc:sldMkLst>
        <pc:picChg chg="del">
          <ac:chgData name="shery tawfeeq" userId="19a96e0e89ed5f52" providerId="LiveId" clId="{5549508F-56E7-4DEA-A24A-07EFCA63A965}" dt="2025-01-13T17:08:10.466" v="28" actId="478"/>
          <ac:picMkLst>
            <pc:docMk/>
            <pc:sldMk cId="3008303037" sldId="533"/>
            <ac:picMk id="2" creationId="{5719A5B8-C5EF-C102-BA51-B96914B38568}"/>
          </ac:picMkLst>
        </pc:picChg>
      </pc:sldChg>
      <pc:sldChg chg="delSp modTransition modAnim">
        <pc:chgData name="shery tawfeeq" userId="19a96e0e89ed5f52" providerId="LiveId" clId="{5549508F-56E7-4DEA-A24A-07EFCA63A965}" dt="2025-01-13T17:03:13.948" v="0"/>
        <pc:sldMkLst>
          <pc:docMk/>
          <pc:sldMk cId="159840516" sldId="536"/>
        </pc:sldMkLst>
        <pc:picChg chg="del">
          <ac:chgData name="shery tawfeeq" userId="19a96e0e89ed5f52" providerId="LiveId" clId="{5549508F-56E7-4DEA-A24A-07EFCA63A965}" dt="2025-01-13T17:03:13.948" v="0"/>
          <ac:picMkLst>
            <pc:docMk/>
            <pc:sldMk cId="159840516" sldId="536"/>
            <ac:picMk id="13" creationId="{16CB3C81-8E5C-3964-F6EA-2FAB5355815C}"/>
          </ac:picMkLst>
        </pc:picChg>
      </pc:sldChg>
      <pc:sldChg chg="delSp modTransition modAnim">
        <pc:chgData name="shery tawfeeq" userId="19a96e0e89ed5f52" providerId="LiveId" clId="{5549508F-56E7-4DEA-A24A-07EFCA63A965}" dt="2025-01-13T17:03:13.948" v="0"/>
        <pc:sldMkLst>
          <pc:docMk/>
          <pc:sldMk cId="1266928858" sldId="537"/>
        </pc:sldMkLst>
        <pc:picChg chg="del">
          <ac:chgData name="shery tawfeeq" userId="19a96e0e89ed5f52" providerId="LiveId" clId="{5549508F-56E7-4DEA-A24A-07EFCA63A965}" dt="2025-01-13T17:03:13.948" v="0"/>
          <ac:picMkLst>
            <pc:docMk/>
            <pc:sldMk cId="1266928858" sldId="537"/>
            <ac:picMk id="13" creationId="{B9487BD2-71A0-5D6D-B552-574CBFA539A2}"/>
          </ac:picMkLst>
        </pc:picChg>
      </pc:sldChg>
      <pc:sldChg chg="delSp modTransition modAnim">
        <pc:chgData name="shery tawfeeq" userId="19a96e0e89ed5f52" providerId="LiveId" clId="{5549508F-56E7-4DEA-A24A-07EFCA63A965}" dt="2025-01-13T17:03:13.948" v="0"/>
        <pc:sldMkLst>
          <pc:docMk/>
          <pc:sldMk cId="460649855" sldId="538"/>
        </pc:sldMkLst>
        <pc:picChg chg="del">
          <ac:chgData name="shery tawfeeq" userId="19a96e0e89ed5f52" providerId="LiveId" clId="{5549508F-56E7-4DEA-A24A-07EFCA63A965}" dt="2025-01-13T17:03:13.948" v="0"/>
          <ac:picMkLst>
            <pc:docMk/>
            <pc:sldMk cId="460649855" sldId="538"/>
            <ac:picMk id="4" creationId="{EE8306B5-697E-52E8-ECBE-B3A5AB220270}"/>
          </ac:picMkLst>
        </pc:picChg>
      </pc:sldChg>
      <pc:sldChg chg="delSp modTransition modAnim">
        <pc:chgData name="shery tawfeeq" userId="19a96e0e89ed5f52" providerId="LiveId" clId="{5549508F-56E7-4DEA-A24A-07EFCA63A965}" dt="2025-01-13T17:03:13.948" v="0"/>
        <pc:sldMkLst>
          <pc:docMk/>
          <pc:sldMk cId="2436005967" sldId="539"/>
        </pc:sldMkLst>
        <pc:picChg chg="del">
          <ac:chgData name="shery tawfeeq" userId="19a96e0e89ed5f52" providerId="LiveId" clId="{5549508F-56E7-4DEA-A24A-07EFCA63A965}" dt="2025-01-13T17:03:13.948" v="0"/>
          <ac:picMkLst>
            <pc:docMk/>
            <pc:sldMk cId="2436005967" sldId="539"/>
            <ac:picMk id="12" creationId="{352AB2C7-6CA7-4C95-5E15-F4781103C502}"/>
          </ac:picMkLst>
        </pc:picChg>
      </pc:sldChg>
    </pc:docChg>
  </pc:docChgLst>
  <pc:docChgLst>
    <pc:chgData name="sherytaw@outlook.com" userId="305ee5a9ddb6c103" providerId="LiveId" clId="{97F46EDD-525F-473E-ADC8-7289EA73AD98}"/>
    <pc:docChg chg="undo redo custSel addSld delSld modSld sldOrd modSection">
      <pc:chgData name="sherytaw@outlook.com" userId="305ee5a9ddb6c103" providerId="LiveId" clId="{97F46EDD-525F-473E-ADC8-7289EA73AD98}" dt="2025-02-24T23:54:20.047" v="860"/>
      <pc:docMkLst>
        <pc:docMk/>
      </pc:docMkLst>
      <pc:sldChg chg="addSp modSp mod modAnim">
        <pc:chgData name="sherytaw@outlook.com" userId="305ee5a9ddb6c103" providerId="LiveId" clId="{97F46EDD-525F-473E-ADC8-7289EA73AD98}" dt="2025-02-24T23:26:57.363" v="716"/>
        <pc:sldMkLst>
          <pc:docMk/>
          <pc:sldMk cId="0" sldId="256"/>
        </pc:sldMkLst>
        <pc:spChg chg="mod">
          <ac:chgData name="sherytaw@outlook.com" userId="305ee5a9ddb6c103" providerId="LiveId" clId="{97F46EDD-525F-473E-ADC8-7289EA73AD98}" dt="2025-02-24T22:35:11.220" v="85" actId="115"/>
          <ac:spMkLst>
            <pc:docMk/>
            <pc:sldMk cId="0" sldId="256"/>
            <ac:spMk id="24" creationId="{00000000-0000-0000-0000-000000000000}"/>
          </ac:spMkLst>
        </pc:spChg>
        <pc:picChg chg="add mod">
          <ac:chgData name="sherytaw@outlook.com" userId="305ee5a9ddb6c103" providerId="LiveId" clId="{97F46EDD-525F-473E-ADC8-7289EA73AD98}" dt="2025-02-24T23:26:57.363" v="716"/>
          <ac:picMkLst>
            <pc:docMk/>
            <pc:sldMk cId="0" sldId="256"/>
            <ac:picMk id="7" creationId="{5C3DE25C-692C-4F07-B8B6-8BA2F0AB74FE}"/>
          </ac:picMkLst>
        </pc:picChg>
      </pc:sldChg>
      <pc:sldChg chg="addSp modSp mod modAnim">
        <pc:chgData name="sherytaw@outlook.com" userId="305ee5a9ddb6c103" providerId="LiveId" clId="{97F46EDD-525F-473E-ADC8-7289EA73AD98}" dt="2025-02-24T23:26:22.630" v="714"/>
        <pc:sldMkLst>
          <pc:docMk/>
          <pc:sldMk cId="0" sldId="271"/>
        </pc:sldMkLst>
        <pc:spChg chg="mod">
          <ac:chgData name="sherytaw@outlook.com" userId="305ee5a9ddb6c103" providerId="LiveId" clId="{97F46EDD-525F-473E-ADC8-7289EA73AD98}" dt="2025-02-24T22:27:59.022" v="25" actId="20577"/>
          <ac:spMkLst>
            <pc:docMk/>
            <pc:sldMk cId="0" sldId="271"/>
            <ac:spMk id="3" creationId="{A080C9CA-8DE3-13B0-66BB-6EA557808C41}"/>
          </ac:spMkLst>
        </pc:spChg>
        <pc:spChg chg="mod">
          <ac:chgData name="sherytaw@outlook.com" userId="305ee5a9ddb6c103" providerId="LiveId" clId="{97F46EDD-525F-473E-ADC8-7289EA73AD98}" dt="2025-02-24T22:28:33.152" v="31" actId="1076"/>
          <ac:spMkLst>
            <pc:docMk/>
            <pc:sldMk cId="0" sldId="271"/>
            <ac:spMk id="41" creationId="{00000000-0000-0000-0000-000000000000}"/>
          </ac:spMkLst>
        </pc:spChg>
        <pc:picChg chg="add mod">
          <ac:chgData name="sherytaw@outlook.com" userId="305ee5a9ddb6c103" providerId="LiveId" clId="{97F46EDD-525F-473E-ADC8-7289EA73AD98}" dt="2025-02-24T23:26:22.630" v="714"/>
          <ac:picMkLst>
            <pc:docMk/>
            <pc:sldMk cId="0" sldId="271"/>
            <ac:picMk id="10" creationId="{9013754D-AF43-49ED-84A3-3A7C2899F531}"/>
          </ac:picMkLst>
        </pc:picChg>
      </pc:sldChg>
      <pc:sldChg chg="addSp modSp mod modAnim">
        <pc:chgData name="sherytaw@outlook.com" userId="305ee5a9ddb6c103" providerId="LiveId" clId="{97F46EDD-525F-473E-ADC8-7289EA73AD98}" dt="2025-02-24T23:26:43.536" v="715"/>
        <pc:sldMkLst>
          <pc:docMk/>
          <pc:sldMk cId="0" sldId="276"/>
        </pc:sldMkLst>
        <pc:spChg chg="mod">
          <ac:chgData name="sherytaw@outlook.com" userId="305ee5a9ddb6c103" providerId="LiveId" clId="{97F46EDD-525F-473E-ADC8-7289EA73AD98}" dt="2025-02-24T22:35:35.960" v="92" actId="20577"/>
          <ac:spMkLst>
            <pc:docMk/>
            <pc:sldMk cId="0" sldId="276"/>
            <ac:spMk id="2" creationId="{B330EBA9-72A4-5E6F-B1C9-2BEC92BCF323}"/>
          </ac:spMkLst>
        </pc:spChg>
        <pc:spChg chg="mod">
          <ac:chgData name="sherytaw@outlook.com" userId="305ee5a9ddb6c103" providerId="LiveId" clId="{97F46EDD-525F-473E-ADC8-7289EA73AD98}" dt="2025-02-24T22:35:32.604" v="91" actId="14100"/>
          <ac:spMkLst>
            <pc:docMk/>
            <pc:sldMk cId="0" sldId="276"/>
            <ac:spMk id="3" creationId="{00000000-0000-0000-0000-000000000000}"/>
          </ac:spMkLst>
        </pc:spChg>
        <pc:spChg chg="mod">
          <ac:chgData name="sherytaw@outlook.com" userId="305ee5a9ddb6c103" providerId="LiveId" clId="{97F46EDD-525F-473E-ADC8-7289EA73AD98}" dt="2025-02-24T22:33:59.820" v="72" actId="1076"/>
          <ac:spMkLst>
            <pc:docMk/>
            <pc:sldMk cId="0" sldId="276"/>
            <ac:spMk id="48" creationId="{00000000-0000-0000-0000-000000000000}"/>
          </ac:spMkLst>
        </pc:spChg>
        <pc:picChg chg="add mod">
          <ac:chgData name="sherytaw@outlook.com" userId="305ee5a9ddb6c103" providerId="LiveId" clId="{97F46EDD-525F-473E-ADC8-7289EA73AD98}" dt="2025-02-24T23:26:43.536" v="715"/>
          <ac:picMkLst>
            <pc:docMk/>
            <pc:sldMk cId="0" sldId="276"/>
            <ac:picMk id="8" creationId="{98A789A4-BCC8-48A8-88CD-3FE4A01C2E11}"/>
          </ac:picMkLst>
        </pc:picChg>
      </pc:sldChg>
      <pc:sldChg chg="addSp modSp mod modAnim">
        <pc:chgData name="sherytaw@outlook.com" userId="305ee5a9ddb6c103" providerId="LiveId" clId="{97F46EDD-525F-473E-ADC8-7289EA73AD98}" dt="2025-02-24T23:37:26.676" v="754"/>
        <pc:sldMkLst>
          <pc:docMk/>
          <pc:sldMk cId="0" sldId="303"/>
        </pc:sldMkLst>
        <pc:spChg chg="mod">
          <ac:chgData name="sherytaw@outlook.com" userId="305ee5a9ddb6c103" providerId="LiveId" clId="{97F46EDD-525F-473E-ADC8-7289EA73AD98}" dt="2025-02-24T23:21:05.039" v="661" actId="20577"/>
          <ac:spMkLst>
            <pc:docMk/>
            <pc:sldMk cId="0" sldId="303"/>
            <ac:spMk id="7" creationId="{C3A00C53-732B-F66B-FB0E-6390320C91DF}"/>
          </ac:spMkLst>
        </pc:spChg>
        <pc:picChg chg="add mod">
          <ac:chgData name="sherytaw@outlook.com" userId="305ee5a9ddb6c103" providerId="LiveId" clId="{97F46EDD-525F-473E-ADC8-7289EA73AD98}" dt="2025-02-24T23:37:26.676" v="754"/>
          <ac:picMkLst>
            <pc:docMk/>
            <pc:sldMk cId="0" sldId="303"/>
            <ac:picMk id="14" creationId="{35C2B89E-85C2-4DC8-98AE-D1E5DF590D2A}"/>
          </ac:picMkLst>
        </pc:picChg>
      </pc:sldChg>
      <pc:sldChg chg="addSp modSp modAnim">
        <pc:chgData name="sherytaw@outlook.com" userId="305ee5a9ddb6c103" providerId="LiveId" clId="{97F46EDD-525F-473E-ADC8-7289EA73AD98}" dt="2025-02-24T23:54:20.047" v="860"/>
        <pc:sldMkLst>
          <pc:docMk/>
          <pc:sldMk cId="0" sldId="306"/>
        </pc:sldMkLst>
        <pc:picChg chg="add mod">
          <ac:chgData name="sherytaw@outlook.com" userId="305ee5a9ddb6c103" providerId="LiveId" clId="{97F46EDD-525F-473E-ADC8-7289EA73AD98}" dt="2025-02-24T23:54:20.047" v="860"/>
          <ac:picMkLst>
            <pc:docMk/>
            <pc:sldMk cId="0" sldId="306"/>
            <ac:picMk id="11" creationId="{834F2B19-49C8-4EA6-944D-1ED6A93122A8}"/>
          </ac:picMkLst>
        </pc:picChg>
      </pc:sldChg>
      <pc:sldChg chg="addSp delSp modSp mod modAnim">
        <pc:chgData name="sherytaw@outlook.com" userId="305ee5a9ddb6c103" providerId="LiveId" clId="{97F46EDD-525F-473E-ADC8-7289EA73AD98}" dt="2025-02-24T23:26:06.967" v="713"/>
        <pc:sldMkLst>
          <pc:docMk/>
          <pc:sldMk cId="0" sldId="313"/>
        </pc:sldMkLst>
        <pc:spChg chg="add del mod">
          <ac:chgData name="sherytaw@outlook.com" userId="305ee5a9ddb6c103" providerId="LiveId" clId="{97F46EDD-525F-473E-ADC8-7289EA73AD98}" dt="2025-02-24T22:26:41.669" v="9"/>
          <ac:spMkLst>
            <pc:docMk/>
            <pc:sldMk cId="0" sldId="313"/>
            <ac:spMk id="11" creationId="{0F660FF4-8B49-48C6-9553-E5DA742F90EF}"/>
          </ac:spMkLst>
        </pc:spChg>
        <pc:spChg chg="add del mod">
          <ac:chgData name="sherytaw@outlook.com" userId="305ee5a9ddb6c103" providerId="LiveId" clId="{97F46EDD-525F-473E-ADC8-7289EA73AD98}" dt="2025-02-24T22:26:50.470" v="12"/>
          <ac:spMkLst>
            <pc:docMk/>
            <pc:sldMk cId="0" sldId="313"/>
            <ac:spMk id="12" creationId="{7EC6532E-90AE-41EA-9A05-17983459C187}"/>
          </ac:spMkLst>
        </pc:spChg>
        <pc:spChg chg="add del mod">
          <ac:chgData name="sherytaw@outlook.com" userId="305ee5a9ddb6c103" providerId="LiveId" clId="{97F46EDD-525F-473E-ADC8-7289EA73AD98}" dt="2025-02-24T23:20:42.086" v="657"/>
          <ac:spMkLst>
            <pc:docMk/>
            <pc:sldMk cId="0" sldId="313"/>
            <ac:spMk id="31" creationId="{00000000-0000-0000-0000-000000000000}"/>
          </ac:spMkLst>
        </pc:spChg>
        <pc:spChg chg="mod">
          <ac:chgData name="sherytaw@outlook.com" userId="305ee5a9ddb6c103" providerId="LiveId" clId="{97F46EDD-525F-473E-ADC8-7289EA73AD98}" dt="2025-02-24T22:26:34.475" v="6" actId="20577"/>
          <ac:spMkLst>
            <pc:docMk/>
            <pc:sldMk cId="0" sldId="313"/>
            <ac:spMk id="34" creationId="{00000000-0000-0000-0000-000000000000}"/>
          </ac:spMkLst>
        </pc:spChg>
        <pc:picChg chg="add mod">
          <ac:chgData name="sherytaw@outlook.com" userId="305ee5a9ddb6c103" providerId="LiveId" clId="{97F46EDD-525F-473E-ADC8-7289EA73AD98}" dt="2025-02-24T23:26:06.967" v="713"/>
          <ac:picMkLst>
            <pc:docMk/>
            <pc:sldMk cId="0" sldId="313"/>
            <ac:picMk id="13" creationId="{1223C398-26EB-406E-8C2E-DE37C52549E2}"/>
          </ac:picMkLst>
        </pc:picChg>
      </pc:sldChg>
      <pc:sldChg chg="addSp modSp modAnim">
        <pc:chgData name="sherytaw@outlook.com" userId="305ee5a9ddb6c103" providerId="LiveId" clId="{97F46EDD-525F-473E-ADC8-7289EA73AD98}" dt="2025-02-24T23:37:08.150" v="753"/>
        <pc:sldMkLst>
          <pc:docMk/>
          <pc:sldMk cId="0" sldId="349"/>
        </pc:sldMkLst>
        <pc:picChg chg="add mod">
          <ac:chgData name="sherytaw@outlook.com" userId="305ee5a9ddb6c103" providerId="LiveId" clId="{97F46EDD-525F-473E-ADC8-7289EA73AD98}" dt="2025-02-24T23:37:08.150" v="753"/>
          <ac:picMkLst>
            <pc:docMk/>
            <pc:sldMk cId="0" sldId="349"/>
            <ac:picMk id="8" creationId="{FA713B5A-5207-40EE-9677-756B30D49C8C}"/>
          </ac:picMkLst>
        </pc:picChg>
      </pc:sldChg>
      <pc:sldChg chg="addSp modSp mod modAnim">
        <pc:chgData name="sherytaw@outlook.com" userId="305ee5a9ddb6c103" providerId="LiveId" clId="{97F46EDD-525F-473E-ADC8-7289EA73AD98}" dt="2025-02-24T23:25:25.956" v="710"/>
        <pc:sldMkLst>
          <pc:docMk/>
          <pc:sldMk cId="0" sldId="480"/>
        </pc:sldMkLst>
        <pc:spChg chg="mod">
          <ac:chgData name="sherytaw@outlook.com" userId="305ee5a9ddb6c103" providerId="LiveId" clId="{97F46EDD-525F-473E-ADC8-7289EA73AD98}" dt="2025-02-24T22:25:42.005" v="2" actId="20577"/>
          <ac:spMkLst>
            <pc:docMk/>
            <pc:sldMk cId="0" sldId="480"/>
            <ac:spMk id="34" creationId="{00000000-0000-0000-0000-000000000000}"/>
          </ac:spMkLst>
        </pc:spChg>
        <pc:picChg chg="add mod">
          <ac:chgData name="sherytaw@outlook.com" userId="305ee5a9ddb6c103" providerId="LiveId" clId="{97F46EDD-525F-473E-ADC8-7289EA73AD98}" dt="2025-02-24T23:25:25.956" v="710"/>
          <ac:picMkLst>
            <pc:docMk/>
            <pc:sldMk cId="0" sldId="480"/>
            <ac:picMk id="10" creationId="{4C8703C2-3B4E-40D3-9EA7-39745B44F083}"/>
          </ac:picMkLst>
        </pc:picChg>
      </pc:sldChg>
      <pc:sldChg chg="addSp delSp modSp mod modAnim">
        <pc:chgData name="sherytaw@outlook.com" userId="305ee5a9ddb6c103" providerId="LiveId" clId="{97F46EDD-525F-473E-ADC8-7289EA73AD98}" dt="2025-02-24T23:39:32.102" v="763" actId="1037"/>
        <pc:sldMkLst>
          <pc:docMk/>
          <pc:sldMk cId="1584672584" sldId="496"/>
        </pc:sldMkLst>
        <pc:spChg chg="mod">
          <ac:chgData name="sherytaw@outlook.com" userId="305ee5a9ddb6c103" providerId="LiveId" clId="{97F46EDD-525F-473E-ADC8-7289EA73AD98}" dt="2025-02-24T22:36:07.009" v="96" actId="20577"/>
          <ac:spMkLst>
            <pc:docMk/>
            <pc:sldMk cId="1584672584" sldId="496"/>
            <ac:spMk id="2" creationId="{B330EBA9-72A4-5E6F-B1C9-2BEC92BCF323}"/>
          </ac:spMkLst>
        </pc:spChg>
        <pc:spChg chg="del mod">
          <ac:chgData name="sherytaw@outlook.com" userId="305ee5a9ddb6c103" providerId="LiveId" clId="{97F46EDD-525F-473E-ADC8-7289EA73AD98}" dt="2025-02-24T22:35:49.314" v="94" actId="478"/>
          <ac:spMkLst>
            <pc:docMk/>
            <pc:sldMk cId="1584672584" sldId="496"/>
            <ac:spMk id="9" creationId="{542EB3AB-567F-48EB-8E67-9FFAB8084308}"/>
          </ac:spMkLst>
        </pc:spChg>
        <pc:spChg chg="add mod">
          <ac:chgData name="sherytaw@outlook.com" userId="305ee5a9ddb6c103" providerId="LiveId" clId="{97F46EDD-525F-473E-ADC8-7289EA73AD98}" dt="2025-02-24T22:35:50.367" v="95"/>
          <ac:spMkLst>
            <pc:docMk/>
            <pc:sldMk cId="1584672584" sldId="496"/>
            <ac:spMk id="10" creationId="{D658352F-7373-4268-AAF2-EA8299B7BB56}"/>
          </ac:spMkLst>
        </pc:spChg>
        <pc:spChg chg="mod">
          <ac:chgData name="sherytaw@outlook.com" userId="305ee5a9ddb6c103" providerId="LiveId" clId="{97F46EDD-525F-473E-ADC8-7289EA73AD98}" dt="2025-02-24T22:38:00.996" v="123" actId="207"/>
          <ac:spMkLst>
            <pc:docMk/>
            <pc:sldMk cId="1584672584" sldId="496"/>
            <ac:spMk id="48" creationId="{00000000-0000-0000-0000-000000000000}"/>
          </ac:spMkLst>
        </pc:spChg>
        <pc:picChg chg="del">
          <ac:chgData name="sherytaw@outlook.com" userId="305ee5a9ddb6c103" providerId="LiveId" clId="{97F46EDD-525F-473E-ADC8-7289EA73AD98}" dt="2025-02-24T22:36:50.384" v="105" actId="478"/>
          <ac:picMkLst>
            <pc:docMk/>
            <pc:sldMk cId="1584672584" sldId="496"/>
            <ac:picMk id="3" creationId="{84DBDCEE-FB97-4590-8EF7-6A99069C9081}"/>
          </ac:picMkLst>
        </pc:picChg>
        <pc:picChg chg="add mod">
          <ac:chgData name="sherytaw@outlook.com" userId="305ee5a9ddb6c103" providerId="LiveId" clId="{97F46EDD-525F-473E-ADC8-7289EA73AD98}" dt="2025-02-24T23:27:14.252" v="717"/>
          <ac:picMkLst>
            <pc:docMk/>
            <pc:sldMk cId="1584672584" sldId="496"/>
            <ac:picMk id="11" creationId="{4FCA848D-7B44-45BD-ADC2-F13B61C922AE}"/>
          </ac:picMkLst>
        </pc:picChg>
        <pc:picChg chg="add mod">
          <ac:chgData name="sherytaw@outlook.com" userId="305ee5a9ddb6c103" providerId="LiveId" clId="{97F46EDD-525F-473E-ADC8-7289EA73AD98}" dt="2025-02-24T23:39:32.102" v="763" actId="1037"/>
          <ac:picMkLst>
            <pc:docMk/>
            <pc:sldMk cId="1584672584" sldId="496"/>
            <ac:picMk id="1026" creationId="{7C432083-71B2-423F-A163-35100225D32B}"/>
          </ac:picMkLst>
        </pc:picChg>
      </pc:sldChg>
      <pc:sldChg chg="addSp modSp mod modAnim">
        <pc:chgData name="sherytaw@outlook.com" userId="305ee5a9ddb6c103" providerId="LiveId" clId="{97F46EDD-525F-473E-ADC8-7289EA73AD98}" dt="2025-02-24T23:41:10.363" v="772" actId="1076"/>
        <pc:sldMkLst>
          <pc:docMk/>
          <pc:sldMk cId="665929241" sldId="497"/>
        </pc:sldMkLst>
        <pc:spChg chg="mod">
          <ac:chgData name="sherytaw@outlook.com" userId="305ee5a9ddb6c103" providerId="LiveId" clId="{97F46EDD-525F-473E-ADC8-7289EA73AD98}" dt="2025-02-24T22:39:49.263" v="139" actId="1076"/>
          <ac:spMkLst>
            <pc:docMk/>
            <pc:sldMk cId="665929241" sldId="497"/>
            <ac:spMk id="24" creationId="{00000000-0000-0000-0000-000000000000}"/>
          </ac:spMkLst>
        </pc:spChg>
        <pc:picChg chg="add mod">
          <ac:chgData name="sherytaw@outlook.com" userId="305ee5a9ddb6c103" providerId="LiveId" clId="{97F46EDD-525F-473E-ADC8-7289EA73AD98}" dt="2025-02-24T23:27:28.190" v="718"/>
          <ac:picMkLst>
            <pc:docMk/>
            <pc:sldMk cId="665929241" sldId="497"/>
            <ac:picMk id="7" creationId="{FFD62431-1490-4E5D-B6EA-FE8CCBCCBAD6}"/>
          </ac:picMkLst>
        </pc:picChg>
        <pc:picChg chg="add mod">
          <ac:chgData name="sherytaw@outlook.com" userId="305ee5a9ddb6c103" providerId="LiveId" clId="{97F46EDD-525F-473E-ADC8-7289EA73AD98}" dt="2025-02-24T23:41:10.363" v="772" actId="1076"/>
          <ac:picMkLst>
            <pc:docMk/>
            <pc:sldMk cId="665929241" sldId="497"/>
            <ac:picMk id="2050" creationId="{8BD7F34E-CDAE-48A9-AD5C-CDEF344622ED}"/>
          </ac:picMkLst>
        </pc:picChg>
      </pc:sldChg>
      <pc:sldChg chg="addSp delSp modSp mod modAnim">
        <pc:chgData name="sherytaw@outlook.com" userId="305ee5a9ddb6c103" providerId="LiveId" clId="{97F46EDD-525F-473E-ADC8-7289EA73AD98}" dt="2025-02-24T23:27:43.090" v="719"/>
        <pc:sldMkLst>
          <pc:docMk/>
          <pc:sldMk cId="1784990302" sldId="498"/>
        </pc:sldMkLst>
        <pc:spChg chg="mod">
          <ac:chgData name="sherytaw@outlook.com" userId="305ee5a9ddb6c103" providerId="LiveId" clId="{97F46EDD-525F-473E-ADC8-7289EA73AD98}" dt="2025-02-24T22:52:06.728" v="230" actId="20577"/>
          <ac:spMkLst>
            <pc:docMk/>
            <pc:sldMk cId="1784990302" sldId="498"/>
            <ac:spMk id="4" creationId="{DD1FC93D-010B-9597-A5CE-F602525B83DB}"/>
          </ac:spMkLst>
        </pc:spChg>
        <pc:spChg chg="del">
          <ac:chgData name="sherytaw@outlook.com" userId="305ee5a9ddb6c103" providerId="LiveId" clId="{97F46EDD-525F-473E-ADC8-7289EA73AD98}" dt="2025-02-24T22:52:03.047" v="228" actId="478"/>
          <ac:spMkLst>
            <pc:docMk/>
            <pc:sldMk cId="1784990302" sldId="498"/>
            <ac:spMk id="8" creationId="{AAFD2918-0CA6-425B-B510-AFD911D13F73}"/>
          </ac:spMkLst>
        </pc:spChg>
        <pc:spChg chg="add mod">
          <ac:chgData name="sherytaw@outlook.com" userId="305ee5a9ddb6c103" providerId="LiveId" clId="{97F46EDD-525F-473E-ADC8-7289EA73AD98}" dt="2025-02-24T22:52:03.903" v="229"/>
          <ac:spMkLst>
            <pc:docMk/>
            <pc:sldMk cId="1784990302" sldId="498"/>
            <ac:spMk id="9" creationId="{C0F3109D-ECEE-45D3-8110-00B2EE8C8CAA}"/>
          </ac:spMkLst>
        </pc:spChg>
        <pc:spChg chg="mod">
          <ac:chgData name="sherytaw@outlook.com" userId="305ee5a9ddb6c103" providerId="LiveId" clId="{97F46EDD-525F-473E-ADC8-7289EA73AD98}" dt="2025-02-24T22:50:38.016" v="219"/>
          <ac:spMkLst>
            <pc:docMk/>
            <pc:sldMk cId="1784990302" sldId="498"/>
            <ac:spMk id="48" creationId="{00000000-0000-0000-0000-000000000000}"/>
          </ac:spMkLst>
        </pc:spChg>
        <pc:picChg chg="add mod">
          <ac:chgData name="sherytaw@outlook.com" userId="305ee5a9ddb6c103" providerId="LiveId" clId="{97F46EDD-525F-473E-ADC8-7289EA73AD98}" dt="2025-02-24T23:27:43.090" v="719"/>
          <ac:picMkLst>
            <pc:docMk/>
            <pc:sldMk cId="1784990302" sldId="498"/>
            <ac:picMk id="10" creationId="{DA2C3E64-1922-4FBB-B88D-B57B699C7D8D}"/>
          </ac:picMkLst>
        </pc:picChg>
        <pc:picChg chg="del">
          <ac:chgData name="sherytaw@outlook.com" userId="305ee5a9ddb6c103" providerId="LiveId" clId="{97F46EDD-525F-473E-ADC8-7289EA73AD98}" dt="2025-02-24T22:40:17.405" v="141" actId="478"/>
          <ac:picMkLst>
            <pc:docMk/>
            <pc:sldMk cId="1784990302" sldId="498"/>
            <ac:picMk id="2050" creationId="{A4BBCC44-8F9D-4CDD-9828-F9FE30078CF5}"/>
          </ac:picMkLst>
        </pc:picChg>
      </pc:sldChg>
      <pc:sldChg chg="addSp modSp mod ord modAnim">
        <pc:chgData name="sherytaw@outlook.com" userId="305ee5a9ddb6c103" providerId="LiveId" clId="{97F46EDD-525F-473E-ADC8-7289EA73AD98}" dt="2025-02-24T23:29:34.437" v="725"/>
        <pc:sldMkLst>
          <pc:docMk/>
          <pc:sldMk cId="526482925" sldId="499"/>
        </pc:sldMkLst>
        <pc:spChg chg="mod">
          <ac:chgData name="sherytaw@outlook.com" userId="305ee5a9ddb6c103" providerId="LiveId" clId="{97F46EDD-525F-473E-ADC8-7289EA73AD98}" dt="2025-02-24T22:52:50.009" v="242" actId="20577"/>
          <ac:spMkLst>
            <pc:docMk/>
            <pc:sldMk cId="526482925" sldId="499"/>
            <ac:spMk id="2" creationId="{0DABC190-C99A-32FF-6220-7CCDCD41EA02}"/>
          </ac:spMkLst>
        </pc:spChg>
        <pc:spChg chg="mod">
          <ac:chgData name="sherytaw@outlook.com" userId="305ee5a9ddb6c103" providerId="LiveId" clId="{97F46EDD-525F-473E-ADC8-7289EA73AD98}" dt="2025-02-24T23:21:20.374" v="662" actId="1076"/>
          <ac:spMkLst>
            <pc:docMk/>
            <pc:sldMk cId="526482925" sldId="499"/>
            <ac:spMk id="41" creationId="{00000000-0000-0000-0000-000000000000}"/>
          </ac:spMkLst>
        </pc:spChg>
        <pc:picChg chg="add mod">
          <ac:chgData name="sherytaw@outlook.com" userId="305ee5a9ddb6c103" providerId="LiveId" clId="{97F46EDD-525F-473E-ADC8-7289EA73AD98}" dt="2025-02-24T23:29:34.437" v="725"/>
          <ac:picMkLst>
            <pc:docMk/>
            <pc:sldMk cId="526482925" sldId="499"/>
            <ac:picMk id="10" creationId="{2F709005-F3C4-45F1-B070-F690F07E43FE}"/>
          </ac:picMkLst>
        </pc:picChg>
      </pc:sldChg>
      <pc:sldChg chg="addSp delSp modSp mod modAnim">
        <pc:chgData name="sherytaw@outlook.com" userId="305ee5a9ddb6c103" providerId="LiveId" clId="{97F46EDD-525F-473E-ADC8-7289EA73AD98}" dt="2025-02-24T23:30:59.694" v="730" actId="1036"/>
        <pc:sldMkLst>
          <pc:docMk/>
          <pc:sldMk cId="624478510" sldId="500"/>
        </pc:sldMkLst>
        <pc:spChg chg="mod">
          <ac:chgData name="sherytaw@outlook.com" userId="305ee5a9ddb6c103" providerId="LiveId" clId="{97F46EDD-525F-473E-ADC8-7289EA73AD98}" dt="2025-02-24T23:21:55.133" v="671" actId="20577"/>
          <ac:spMkLst>
            <pc:docMk/>
            <pc:sldMk cId="624478510" sldId="500"/>
            <ac:spMk id="4" creationId="{324391DB-3190-5F6C-283C-A1806AE6645F}"/>
          </ac:spMkLst>
        </pc:spChg>
        <pc:spChg chg="del">
          <ac:chgData name="sherytaw@outlook.com" userId="305ee5a9ddb6c103" providerId="LiveId" clId="{97F46EDD-525F-473E-ADC8-7289EA73AD98}" dt="2025-02-24T23:21:51.494" v="669" actId="478"/>
          <ac:spMkLst>
            <pc:docMk/>
            <pc:sldMk cId="624478510" sldId="500"/>
            <ac:spMk id="8" creationId="{97C865A5-5C66-4294-A71E-20851E088B52}"/>
          </ac:spMkLst>
        </pc:spChg>
        <pc:spChg chg="add mod">
          <ac:chgData name="sherytaw@outlook.com" userId="305ee5a9ddb6c103" providerId="LiveId" clId="{97F46EDD-525F-473E-ADC8-7289EA73AD98}" dt="2025-02-24T23:21:51.938" v="670"/>
          <ac:spMkLst>
            <pc:docMk/>
            <pc:sldMk cId="624478510" sldId="500"/>
            <ac:spMk id="9" creationId="{18DEF135-7D9C-4A11-B1A4-A064B64D4797}"/>
          </ac:spMkLst>
        </pc:spChg>
        <pc:spChg chg="mod">
          <ac:chgData name="sherytaw@outlook.com" userId="305ee5a9ddb6c103" providerId="LiveId" clId="{97F46EDD-525F-473E-ADC8-7289EA73AD98}" dt="2025-02-24T22:58:03.848" v="299" actId="14100"/>
          <ac:spMkLst>
            <pc:docMk/>
            <pc:sldMk cId="624478510" sldId="500"/>
            <ac:spMk id="25" creationId="{00000000-0000-0000-0000-000000000000}"/>
          </ac:spMkLst>
        </pc:spChg>
        <pc:spChg chg="mod">
          <ac:chgData name="sherytaw@outlook.com" userId="305ee5a9ddb6c103" providerId="LiveId" clId="{97F46EDD-525F-473E-ADC8-7289EA73AD98}" dt="2025-02-24T22:57:55.644" v="297" actId="1076"/>
          <ac:spMkLst>
            <pc:docMk/>
            <pc:sldMk cId="624478510" sldId="500"/>
            <ac:spMk id="48" creationId="{00000000-0000-0000-0000-000000000000}"/>
          </ac:spMkLst>
        </pc:spChg>
        <pc:picChg chg="add mod">
          <ac:chgData name="sherytaw@outlook.com" userId="305ee5a9ddb6c103" providerId="LiveId" clId="{97F46EDD-525F-473E-ADC8-7289EA73AD98}" dt="2025-02-24T23:30:59.694" v="730" actId="1036"/>
          <ac:picMkLst>
            <pc:docMk/>
            <pc:sldMk cId="624478510" sldId="500"/>
            <ac:picMk id="10" creationId="{CC9C354B-4F06-4944-A4EC-5D4FB4F89A5E}"/>
          </ac:picMkLst>
        </pc:picChg>
        <pc:picChg chg="del">
          <ac:chgData name="sherytaw@outlook.com" userId="305ee5a9ddb6c103" providerId="LiveId" clId="{97F46EDD-525F-473E-ADC8-7289EA73AD98}" dt="2025-02-24T22:57:29.791" v="289" actId="478"/>
          <ac:picMkLst>
            <pc:docMk/>
            <pc:sldMk cId="624478510" sldId="500"/>
            <ac:picMk id="11266" creationId="{E659E019-17CE-4F6C-8406-64549CAAAB72}"/>
          </ac:picMkLst>
        </pc:picChg>
      </pc:sldChg>
      <pc:sldChg chg="addSp delSp modSp mod modAnim">
        <pc:chgData name="sherytaw@outlook.com" userId="305ee5a9ddb6c103" providerId="LiveId" clId="{97F46EDD-525F-473E-ADC8-7289EA73AD98}" dt="2025-02-24T23:31:20.435" v="731"/>
        <pc:sldMkLst>
          <pc:docMk/>
          <pc:sldMk cId="2252565313" sldId="501"/>
        </pc:sldMkLst>
        <pc:spChg chg="mod">
          <ac:chgData name="sherytaw@outlook.com" userId="305ee5a9ddb6c103" providerId="LiveId" clId="{97F46EDD-525F-473E-ADC8-7289EA73AD98}" dt="2025-02-24T22:59:08.529" v="344" actId="1038"/>
          <ac:spMkLst>
            <pc:docMk/>
            <pc:sldMk cId="2252565313" sldId="501"/>
            <ac:spMk id="24" creationId="{00000000-0000-0000-0000-000000000000}"/>
          </ac:spMkLst>
        </pc:spChg>
        <pc:picChg chg="add mod">
          <ac:chgData name="sherytaw@outlook.com" userId="305ee5a9ddb6c103" providerId="LiveId" clId="{97F46EDD-525F-473E-ADC8-7289EA73AD98}" dt="2025-02-24T23:31:20.435" v="731"/>
          <ac:picMkLst>
            <pc:docMk/>
            <pc:sldMk cId="2252565313" sldId="501"/>
            <ac:picMk id="8" creationId="{B346724E-ADAA-424F-9478-824D32575274}"/>
          </ac:picMkLst>
        </pc:picChg>
        <pc:picChg chg="del">
          <ac:chgData name="sherytaw@outlook.com" userId="305ee5a9ddb6c103" providerId="LiveId" clId="{97F46EDD-525F-473E-ADC8-7289EA73AD98}" dt="2025-02-24T22:58:56.273" v="305" actId="478"/>
          <ac:picMkLst>
            <pc:docMk/>
            <pc:sldMk cId="2252565313" sldId="501"/>
            <ac:picMk id="9" creationId="{4944C708-0FE3-4495-ADCC-F15CE42D36B9}"/>
          </ac:picMkLst>
        </pc:picChg>
      </pc:sldChg>
      <pc:sldChg chg="addSp delSp modSp mod modAnim">
        <pc:chgData name="sherytaw@outlook.com" userId="305ee5a9ddb6c103" providerId="LiveId" clId="{97F46EDD-525F-473E-ADC8-7289EA73AD98}" dt="2025-02-24T23:32:10.176" v="734"/>
        <pc:sldMkLst>
          <pc:docMk/>
          <pc:sldMk cId="1826110906" sldId="502"/>
        </pc:sldMkLst>
        <pc:spChg chg="del">
          <ac:chgData name="sherytaw@outlook.com" userId="305ee5a9ddb6c103" providerId="LiveId" clId="{97F46EDD-525F-473E-ADC8-7289EA73AD98}" dt="2025-02-24T23:22:13.248" v="675" actId="478"/>
          <ac:spMkLst>
            <pc:docMk/>
            <pc:sldMk cId="1826110906" sldId="502"/>
            <ac:spMk id="2" creationId="{5524FC9D-060B-0575-0CB3-8D752458418A}"/>
          </ac:spMkLst>
        </pc:spChg>
        <pc:spChg chg="mod">
          <ac:chgData name="sherytaw@outlook.com" userId="305ee5a9ddb6c103" providerId="LiveId" clId="{97F46EDD-525F-473E-ADC8-7289EA73AD98}" dt="2025-02-24T23:22:16.755" v="677" actId="20577"/>
          <ac:spMkLst>
            <pc:docMk/>
            <pc:sldMk cId="1826110906" sldId="502"/>
            <ac:spMk id="6" creationId="{5A9114BA-28E0-2210-73EF-7EE18EEC10A8}"/>
          </ac:spMkLst>
        </pc:spChg>
        <pc:spChg chg="add mod">
          <ac:chgData name="sherytaw@outlook.com" userId="305ee5a9ddb6c103" providerId="LiveId" clId="{97F46EDD-525F-473E-ADC8-7289EA73AD98}" dt="2025-02-24T23:22:14.161" v="676"/>
          <ac:spMkLst>
            <pc:docMk/>
            <pc:sldMk cId="1826110906" sldId="502"/>
            <ac:spMk id="9" creationId="{E7D9B63F-01B3-4BFD-9C87-531C298E31D3}"/>
          </ac:spMkLst>
        </pc:spChg>
        <pc:spChg chg="mod">
          <ac:chgData name="sherytaw@outlook.com" userId="305ee5a9ddb6c103" providerId="LiveId" clId="{97F46EDD-525F-473E-ADC8-7289EA73AD98}" dt="2025-02-24T23:02:17.978" v="373" actId="255"/>
          <ac:spMkLst>
            <pc:docMk/>
            <pc:sldMk cId="1826110906" sldId="502"/>
            <ac:spMk id="48" creationId="{00000000-0000-0000-0000-000000000000}"/>
          </ac:spMkLst>
        </pc:spChg>
        <pc:picChg chg="add mod">
          <ac:chgData name="sherytaw@outlook.com" userId="305ee5a9ddb6c103" providerId="LiveId" clId="{97F46EDD-525F-473E-ADC8-7289EA73AD98}" dt="2025-02-24T23:32:10.176" v="734"/>
          <ac:picMkLst>
            <pc:docMk/>
            <pc:sldMk cId="1826110906" sldId="502"/>
            <ac:picMk id="10" creationId="{A1267908-1AE4-4548-BD9D-E51409E2E4EB}"/>
          </ac:picMkLst>
        </pc:picChg>
        <pc:picChg chg="del">
          <ac:chgData name="sherytaw@outlook.com" userId="305ee5a9ddb6c103" providerId="LiveId" clId="{97F46EDD-525F-473E-ADC8-7289EA73AD98}" dt="2025-02-24T23:01:52.179" v="367" actId="478"/>
          <ac:picMkLst>
            <pc:docMk/>
            <pc:sldMk cId="1826110906" sldId="502"/>
            <ac:picMk id="15362" creationId="{15D728B6-3DB5-43F1-A724-A7D632BE18A6}"/>
          </ac:picMkLst>
        </pc:picChg>
      </pc:sldChg>
      <pc:sldChg chg="addSp modSp mod modAnim">
        <pc:chgData name="sherytaw@outlook.com" userId="305ee5a9ddb6c103" providerId="LiveId" clId="{97F46EDD-525F-473E-ADC8-7289EA73AD98}" dt="2025-02-24T23:32:25.346" v="735"/>
        <pc:sldMkLst>
          <pc:docMk/>
          <pc:sldMk cId="3623418779" sldId="503"/>
        </pc:sldMkLst>
        <pc:spChg chg="mod">
          <ac:chgData name="sherytaw@outlook.com" userId="305ee5a9ddb6c103" providerId="LiveId" clId="{97F46EDD-525F-473E-ADC8-7289EA73AD98}" dt="2025-02-24T23:03:04.778" v="382" actId="1076"/>
          <ac:spMkLst>
            <pc:docMk/>
            <pc:sldMk cId="3623418779" sldId="503"/>
            <ac:spMk id="24" creationId="{00000000-0000-0000-0000-000000000000}"/>
          </ac:spMkLst>
        </pc:spChg>
        <pc:picChg chg="add mod">
          <ac:chgData name="sherytaw@outlook.com" userId="305ee5a9ddb6c103" providerId="LiveId" clId="{97F46EDD-525F-473E-ADC8-7289EA73AD98}" dt="2025-02-24T23:32:25.346" v="735"/>
          <ac:picMkLst>
            <pc:docMk/>
            <pc:sldMk cId="3623418779" sldId="503"/>
            <ac:picMk id="7" creationId="{AB4629D8-E0D4-4AEB-8F36-708DED6A5496}"/>
          </ac:picMkLst>
        </pc:picChg>
      </pc:sldChg>
      <pc:sldChg chg="del">
        <pc:chgData name="sherytaw@outlook.com" userId="305ee5a9ddb6c103" providerId="LiveId" clId="{97F46EDD-525F-473E-ADC8-7289EA73AD98}" dt="2025-02-24T23:01:33.917" v="366" actId="47"/>
        <pc:sldMkLst>
          <pc:docMk/>
          <pc:sldMk cId="262867761" sldId="504"/>
        </pc:sldMkLst>
      </pc:sldChg>
      <pc:sldChg chg="addSp delSp modSp mod modAnim">
        <pc:chgData name="sherytaw@outlook.com" userId="305ee5a9ddb6c103" providerId="LiveId" clId="{97F46EDD-525F-473E-ADC8-7289EA73AD98}" dt="2025-02-24T23:46:34.370" v="805" actId="1076"/>
        <pc:sldMkLst>
          <pc:docMk/>
          <pc:sldMk cId="3225467422" sldId="505"/>
        </pc:sldMkLst>
        <pc:spChg chg="mod">
          <ac:chgData name="sherytaw@outlook.com" userId="305ee5a9ddb6c103" providerId="LiveId" clId="{97F46EDD-525F-473E-ADC8-7289EA73AD98}" dt="2025-02-24T23:22:33.045" v="681" actId="20577"/>
          <ac:spMkLst>
            <pc:docMk/>
            <pc:sldMk cId="3225467422" sldId="505"/>
            <ac:spMk id="4" creationId="{0F11C577-AC70-4540-34D3-24C9A295110D}"/>
          </ac:spMkLst>
        </pc:spChg>
        <pc:spChg chg="del">
          <ac:chgData name="sherytaw@outlook.com" userId="305ee5a9ddb6c103" providerId="LiveId" clId="{97F46EDD-525F-473E-ADC8-7289EA73AD98}" dt="2025-02-24T23:22:36.884" v="682" actId="478"/>
          <ac:spMkLst>
            <pc:docMk/>
            <pc:sldMk cId="3225467422" sldId="505"/>
            <ac:spMk id="9" creationId="{0D13756F-8D67-4D0E-9C7C-51DA729429C3}"/>
          </ac:spMkLst>
        </pc:spChg>
        <pc:spChg chg="add mod">
          <ac:chgData name="sherytaw@outlook.com" userId="305ee5a9ddb6c103" providerId="LiveId" clId="{97F46EDD-525F-473E-ADC8-7289EA73AD98}" dt="2025-02-24T23:22:37.431" v="683"/>
          <ac:spMkLst>
            <pc:docMk/>
            <pc:sldMk cId="3225467422" sldId="505"/>
            <ac:spMk id="10" creationId="{C7DF90C2-973B-4C24-95E8-87730AD26C9E}"/>
          </ac:spMkLst>
        </pc:spChg>
        <pc:spChg chg="mod">
          <ac:chgData name="sherytaw@outlook.com" userId="305ee5a9ddb6c103" providerId="LiveId" clId="{97F46EDD-525F-473E-ADC8-7289EA73AD98}" dt="2025-02-24T23:06:52.836" v="442" actId="1076"/>
          <ac:spMkLst>
            <pc:docMk/>
            <pc:sldMk cId="3225467422" sldId="505"/>
            <ac:spMk id="48" creationId="{00000000-0000-0000-0000-000000000000}"/>
          </ac:spMkLst>
        </pc:spChg>
        <pc:picChg chg="del">
          <ac:chgData name="sherytaw@outlook.com" userId="305ee5a9ddb6c103" providerId="LiveId" clId="{97F46EDD-525F-473E-ADC8-7289EA73AD98}" dt="2025-02-24T23:06:34.606" v="439" actId="478"/>
          <ac:picMkLst>
            <pc:docMk/>
            <pc:sldMk cId="3225467422" sldId="505"/>
            <ac:picMk id="6" creationId="{B5BE251A-E7F4-4D99-9ED5-2CCF16850B28}"/>
          </ac:picMkLst>
        </pc:picChg>
        <pc:picChg chg="add mod">
          <ac:chgData name="sherytaw@outlook.com" userId="305ee5a9ddb6c103" providerId="LiveId" clId="{97F46EDD-525F-473E-ADC8-7289EA73AD98}" dt="2025-02-24T23:33:17.390" v="738"/>
          <ac:picMkLst>
            <pc:docMk/>
            <pc:sldMk cId="3225467422" sldId="505"/>
            <ac:picMk id="11" creationId="{BC45DD02-C91F-4878-AD3A-975D2E0DC22F}"/>
          </ac:picMkLst>
        </pc:picChg>
        <pc:picChg chg="add mod">
          <ac:chgData name="sherytaw@outlook.com" userId="305ee5a9ddb6c103" providerId="LiveId" clId="{97F46EDD-525F-473E-ADC8-7289EA73AD98}" dt="2025-02-24T23:46:34.370" v="805" actId="1076"/>
          <ac:picMkLst>
            <pc:docMk/>
            <pc:sldMk cId="3225467422" sldId="505"/>
            <ac:picMk id="7170" creationId="{691208A4-F040-4A59-89F9-438D4F044632}"/>
          </ac:picMkLst>
        </pc:picChg>
      </pc:sldChg>
      <pc:sldChg chg="addSp delSp modSp mod modAnim">
        <pc:chgData name="sherytaw@outlook.com" userId="305ee5a9ddb6c103" providerId="LiveId" clId="{97F46EDD-525F-473E-ADC8-7289EA73AD98}" dt="2025-02-24T23:45:57.036" v="798" actId="1440"/>
        <pc:sldMkLst>
          <pc:docMk/>
          <pc:sldMk cId="1752650320" sldId="506"/>
        </pc:sldMkLst>
        <pc:spChg chg="mod">
          <ac:chgData name="sherytaw@outlook.com" userId="305ee5a9ddb6c103" providerId="LiveId" clId="{97F46EDD-525F-473E-ADC8-7289EA73AD98}" dt="2025-02-24T23:05:30.987" v="427" actId="1076"/>
          <ac:spMkLst>
            <pc:docMk/>
            <pc:sldMk cId="1752650320" sldId="506"/>
            <ac:spMk id="24" creationId="{00000000-0000-0000-0000-000000000000}"/>
          </ac:spMkLst>
        </pc:spChg>
        <pc:picChg chg="del">
          <ac:chgData name="sherytaw@outlook.com" userId="305ee5a9ddb6c103" providerId="LiveId" clId="{97F46EDD-525F-473E-ADC8-7289EA73AD98}" dt="2025-02-24T23:05:03.248" v="420" actId="478"/>
          <ac:picMkLst>
            <pc:docMk/>
            <pc:sldMk cId="1752650320" sldId="506"/>
            <ac:picMk id="3" creationId="{2388A513-15EB-4007-842D-70F856ACEE62}"/>
          </ac:picMkLst>
        </pc:picChg>
        <pc:picChg chg="add mod">
          <ac:chgData name="sherytaw@outlook.com" userId="305ee5a9ddb6c103" providerId="LiveId" clId="{97F46EDD-525F-473E-ADC8-7289EA73AD98}" dt="2025-02-24T23:33:02.569" v="737"/>
          <ac:picMkLst>
            <pc:docMk/>
            <pc:sldMk cId="1752650320" sldId="506"/>
            <ac:picMk id="8" creationId="{0675AB60-B8ED-430F-BF6F-53A0EB4D15F6}"/>
          </ac:picMkLst>
        </pc:picChg>
        <pc:picChg chg="add mod">
          <ac:chgData name="sherytaw@outlook.com" userId="305ee5a9ddb6c103" providerId="LiveId" clId="{97F46EDD-525F-473E-ADC8-7289EA73AD98}" dt="2025-02-24T23:45:57.036" v="798" actId="1440"/>
          <ac:picMkLst>
            <pc:docMk/>
            <pc:sldMk cId="1752650320" sldId="506"/>
            <ac:picMk id="6146" creationId="{11A3F50B-F14B-442B-AEB0-DAE76FEB4B7C}"/>
          </ac:picMkLst>
        </pc:picChg>
      </pc:sldChg>
      <pc:sldChg chg="addSp delSp modSp mod modAnim">
        <pc:chgData name="sherytaw@outlook.com" userId="305ee5a9ddb6c103" providerId="LiveId" clId="{97F46EDD-525F-473E-ADC8-7289EA73AD98}" dt="2025-02-24T23:47:23.160" v="812" actId="1076"/>
        <pc:sldMkLst>
          <pc:docMk/>
          <pc:sldMk cId="1641786519" sldId="507"/>
        </pc:sldMkLst>
        <pc:spChg chg="mod">
          <ac:chgData name="sherytaw@outlook.com" userId="305ee5a9ddb6c103" providerId="LiveId" clId="{97F46EDD-525F-473E-ADC8-7289EA73AD98}" dt="2025-02-24T23:22:47.369" v="686" actId="20577"/>
          <ac:spMkLst>
            <pc:docMk/>
            <pc:sldMk cId="1641786519" sldId="507"/>
            <ac:spMk id="6" creationId="{4E23B6C3-6D38-03D8-0C32-F9B89FF9928D}"/>
          </ac:spMkLst>
        </pc:spChg>
        <pc:spChg chg="del">
          <ac:chgData name="sherytaw@outlook.com" userId="305ee5a9ddb6c103" providerId="LiveId" clId="{97F46EDD-525F-473E-ADC8-7289EA73AD98}" dt="2025-02-24T23:22:43.067" v="684" actId="478"/>
          <ac:spMkLst>
            <pc:docMk/>
            <pc:sldMk cId="1641786519" sldId="507"/>
            <ac:spMk id="8" creationId="{3308C506-9E48-400A-AF36-CA78AD0C3A41}"/>
          </ac:spMkLst>
        </pc:spChg>
        <pc:spChg chg="add mod">
          <ac:chgData name="sherytaw@outlook.com" userId="305ee5a9ddb6c103" providerId="LiveId" clId="{97F46EDD-525F-473E-ADC8-7289EA73AD98}" dt="2025-02-24T23:22:43.601" v="685"/>
          <ac:spMkLst>
            <pc:docMk/>
            <pc:sldMk cId="1641786519" sldId="507"/>
            <ac:spMk id="9" creationId="{4A92ED16-C763-4C87-9189-BA1D2E0EF272}"/>
          </ac:spMkLst>
        </pc:spChg>
        <pc:spChg chg="mod">
          <ac:chgData name="sherytaw@outlook.com" userId="305ee5a9ddb6c103" providerId="LiveId" clId="{97F46EDD-525F-473E-ADC8-7289EA73AD98}" dt="2025-02-24T23:46:41.474" v="806" actId="20577"/>
          <ac:spMkLst>
            <pc:docMk/>
            <pc:sldMk cId="1641786519" sldId="507"/>
            <ac:spMk id="48" creationId="{00000000-0000-0000-0000-000000000000}"/>
          </ac:spMkLst>
        </pc:spChg>
        <pc:picChg chg="add mod">
          <ac:chgData name="sherytaw@outlook.com" userId="305ee5a9ddb6c103" providerId="LiveId" clId="{97F46EDD-525F-473E-ADC8-7289EA73AD98}" dt="2025-02-24T23:33:45.436" v="740"/>
          <ac:picMkLst>
            <pc:docMk/>
            <pc:sldMk cId="1641786519" sldId="507"/>
            <ac:picMk id="10" creationId="{DE129536-923D-431E-A91B-53E427229EE4}"/>
          </ac:picMkLst>
        </pc:picChg>
        <pc:picChg chg="add mod">
          <ac:chgData name="sherytaw@outlook.com" userId="305ee5a9ddb6c103" providerId="LiveId" clId="{97F46EDD-525F-473E-ADC8-7289EA73AD98}" dt="2025-02-24T23:47:23.160" v="812" actId="1076"/>
          <ac:picMkLst>
            <pc:docMk/>
            <pc:sldMk cId="1641786519" sldId="507"/>
            <ac:picMk id="8194" creationId="{D3C24534-32CB-42AD-8734-AA3CD3B3E24D}"/>
          </ac:picMkLst>
        </pc:picChg>
      </pc:sldChg>
      <pc:sldChg chg="addSp delSp modSp mod modAnim">
        <pc:chgData name="sherytaw@outlook.com" userId="305ee5a9ddb6c103" providerId="LiveId" clId="{97F46EDD-525F-473E-ADC8-7289EA73AD98}" dt="2025-02-24T23:33:31.310" v="739"/>
        <pc:sldMkLst>
          <pc:docMk/>
          <pc:sldMk cId="4263090570" sldId="508"/>
        </pc:sldMkLst>
        <pc:spChg chg="mod">
          <ac:chgData name="sherytaw@outlook.com" userId="305ee5a9ddb6c103" providerId="LiveId" clId="{97F46EDD-525F-473E-ADC8-7289EA73AD98}" dt="2025-02-24T23:09:25.407" v="465" actId="2711"/>
          <ac:spMkLst>
            <pc:docMk/>
            <pc:sldMk cId="4263090570" sldId="508"/>
            <ac:spMk id="24" creationId="{00000000-0000-0000-0000-000000000000}"/>
          </ac:spMkLst>
        </pc:spChg>
        <pc:spChg chg="mod">
          <ac:chgData name="sherytaw@outlook.com" userId="305ee5a9ddb6c103" providerId="LiveId" clId="{97F46EDD-525F-473E-ADC8-7289EA73AD98}" dt="2025-02-24T23:08:27.482" v="455" actId="14100"/>
          <ac:spMkLst>
            <pc:docMk/>
            <pc:sldMk cId="4263090570" sldId="508"/>
            <ac:spMk id="25" creationId="{00000000-0000-0000-0000-000000000000}"/>
          </ac:spMkLst>
        </pc:spChg>
        <pc:picChg chg="add mod">
          <ac:chgData name="sherytaw@outlook.com" userId="305ee5a9ddb6c103" providerId="LiveId" clId="{97F46EDD-525F-473E-ADC8-7289EA73AD98}" dt="2025-02-24T23:33:31.310" v="739"/>
          <ac:picMkLst>
            <pc:docMk/>
            <pc:sldMk cId="4263090570" sldId="508"/>
            <ac:picMk id="8" creationId="{098D8F9D-83D0-4EAE-9D80-5505D6889F3A}"/>
          </ac:picMkLst>
        </pc:picChg>
        <pc:picChg chg="del">
          <ac:chgData name="sherytaw@outlook.com" userId="305ee5a9ddb6c103" providerId="LiveId" clId="{97F46EDD-525F-473E-ADC8-7289EA73AD98}" dt="2025-02-24T23:07:31.697" v="446" actId="478"/>
          <ac:picMkLst>
            <pc:docMk/>
            <pc:sldMk cId="4263090570" sldId="508"/>
            <ac:picMk id="19458" creationId="{63024DD6-B514-48A3-900D-0B76869D394D}"/>
          </ac:picMkLst>
        </pc:picChg>
      </pc:sldChg>
      <pc:sldChg chg="addSp delSp modSp mod modAnim">
        <pc:chgData name="sherytaw@outlook.com" userId="305ee5a9ddb6c103" providerId="LiveId" clId="{97F46EDD-525F-473E-ADC8-7289EA73AD98}" dt="2025-02-24T23:48:18.731" v="822" actId="1076"/>
        <pc:sldMkLst>
          <pc:docMk/>
          <pc:sldMk cId="3544253025" sldId="509"/>
        </pc:sldMkLst>
        <pc:spChg chg="add del">
          <ac:chgData name="sherytaw@outlook.com" userId="305ee5a9ddb6c103" providerId="LiveId" clId="{97F46EDD-525F-473E-ADC8-7289EA73AD98}" dt="2025-02-24T23:47:49.736" v="814" actId="478"/>
          <ac:spMkLst>
            <pc:docMk/>
            <pc:sldMk cId="3544253025" sldId="509"/>
            <ac:spMk id="2" creationId="{3C2EAD21-946F-49DC-A72C-1E08897F57C4}"/>
          </ac:spMkLst>
        </pc:spChg>
        <pc:spChg chg="mod">
          <ac:chgData name="sherytaw@outlook.com" userId="305ee5a9ddb6c103" providerId="LiveId" clId="{97F46EDD-525F-473E-ADC8-7289EA73AD98}" dt="2025-02-24T23:22:57.371" v="689" actId="20577"/>
          <ac:spMkLst>
            <pc:docMk/>
            <pc:sldMk cId="3544253025" sldId="509"/>
            <ac:spMk id="8" creationId="{36B5679F-EFB8-BDA6-F241-2B62120412D3}"/>
          </ac:spMkLst>
        </pc:spChg>
        <pc:spChg chg="add mod">
          <ac:chgData name="sherytaw@outlook.com" userId="305ee5a9ddb6c103" providerId="LiveId" clId="{97F46EDD-525F-473E-ADC8-7289EA73AD98}" dt="2025-02-24T23:22:54.452" v="688"/>
          <ac:spMkLst>
            <pc:docMk/>
            <pc:sldMk cId="3544253025" sldId="509"/>
            <ac:spMk id="9" creationId="{380E7B07-B65E-4EB5-AECD-8A9960F6F3A9}"/>
          </ac:spMkLst>
        </pc:spChg>
        <pc:spChg chg="del">
          <ac:chgData name="sherytaw@outlook.com" userId="305ee5a9ddb6c103" providerId="LiveId" clId="{97F46EDD-525F-473E-ADC8-7289EA73AD98}" dt="2025-02-24T23:22:53.950" v="687" actId="478"/>
          <ac:spMkLst>
            <pc:docMk/>
            <pc:sldMk cId="3544253025" sldId="509"/>
            <ac:spMk id="10" creationId="{85ADDB01-6FD0-4885-945F-CE79EE6F71FF}"/>
          </ac:spMkLst>
        </pc:spChg>
        <pc:spChg chg="mod">
          <ac:chgData name="sherytaw@outlook.com" userId="305ee5a9ddb6c103" providerId="LiveId" clId="{97F46EDD-525F-473E-ADC8-7289EA73AD98}" dt="2025-02-24T23:10:53.835" v="483" actId="1035"/>
          <ac:spMkLst>
            <pc:docMk/>
            <pc:sldMk cId="3544253025" sldId="509"/>
            <ac:spMk id="48" creationId="{00000000-0000-0000-0000-000000000000}"/>
          </ac:spMkLst>
        </pc:spChg>
        <pc:picChg chg="add mod">
          <ac:chgData name="sherytaw@outlook.com" userId="305ee5a9ddb6c103" providerId="LiveId" clId="{97F46EDD-525F-473E-ADC8-7289EA73AD98}" dt="2025-02-24T23:48:18.731" v="822" actId="1076"/>
          <ac:picMkLst>
            <pc:docMk/>
            <pc:sldMk cId="3544253025" sldId="509"/>
            <ac:picMk id="3" creationId="{3F2737D3-F5E7-485E-BAFF-718A9E41F743}"/>
          </ac:picMkLst>
        </pc:picChg>
        <pc:picChg chg="add mod">
          <ac:chgData name="sherytaw@outlook.com" userId="305ee5a9ddb6c103" providerId="LiveId" clId="{97F46EDD-525F-473E-ADC8-7289EA73AD98}" dt="2025-02-24T23:34:15.890" v="742"/>
          <ac:picMkLst>
            <pc:docMk/>
            <pc:sldMk cId="3544253025" sldId="509"/>
            <ac:picMk id="11" creationId="{DAB86C2A-61C8-4E5A-BF6B-A8AC50511416}"/>
          </ac:picMkLst>
        </pc:picChg>
        <pc:picChg chg="del">
          <ac:chgData name="sherytaw@outlook.com" userId="305ee5a9ddb6c103" providerId="LiveId" clId="{97F46EDD-525F-473E-ADC8-7289EA73AD98}" dt="2025-02-24T23:10:45.497" v="476" actId="478"/>
          <ac:picMkLst>
            <pc:docMk/>
            <pc:sldMk cId="3544253025" sldId="509"/>
            <ac:picMk id="20482" creationId="{8AD426AC-FEE4-4EDE-AB52-4F7198615BE5}"/>
          </ac:picMkLst>
        </pc:picChg>
      </pc:sldChg>
      <pc:sldChg chg="addSp modSp modAnim">
        <pc:chgData name="sherytaw@outlook.com" userId="305ee5a9ddb6c103" providerId="LiveId" clId="{97F46EDD-525F-473E-ADC8-7289EA73AD98}" dt="2025-02-24T23:25:39.702" v="711"/>
        <pc:sldMkLst>
          <pc:docMk/>
          <pc:sldMk cId="359579479" sldId="514"/>
        </pc:sldMkLst>
        <pc:picChg chg="add mod">
          <ac:chgData name="sherytaw@outlook.com" userId="305ee5a9ddb6c103" providerId="LiveId" clId="{97F46EDD-525F-473E-ADC8-7289EA73AD98}" dt="2025-02-24T23:25:39.702" v="711"/>
          <ac:picMkLst>
            <pc:docMk/>
            <pc:sldMk cId="359579479" sldId="514"/>
            <ac:picMk id="14" creationId="{977E9EFA-8B38-4D30-9A79-70AF2FDF7C21}"/>
          </ac:picMkLst>
        </pc:picChg>
      </pc:sldChg>
      <pc:sldChg chg="addSp delSp modSp mod modAnim">
        <pc:chgData name="sherytaw@outlook.com" userId="305ee5a9ddb6c103" providerId="LiveId" clId="{97F46EDD-525F-473E-ADC8-7289EA73AD98}" dt="2025-02-24T23:27:57.929" v="720"/>
        <pc:sldMkLst>
          <pc:docMk/>
          <pc:sldMk cId="3527352462" sldId="515"/>
        </pc:sldMkLst>
        <pc:spChg chg="mod">
          <ac:chgData name="sherytaw@outlook.com" userId="305ee5a9ddb6c103" providerId="LiveId" clId="{97F46EDD-525F-473E-ADC8-7289EA73AD98}" dt="2025-02-24T22:50:29.927" v="217"/>
          <ac:spMkLst>
            <pc:docMk/>
            <pc:sldMk cId="3527352462" sldId="515"/>
            <ac:spMk id="24" creationId="{00000000-0000-0000-0000-000000000000}"/>
          </ac:spMkLst>
        </pc:spChg>
        <pc:picChg chg="add mod">
          <ac:chgData name="sherytaw@outlook.com" userId="305ee5a9ddb6c103" providerId="LiveId" clId="{97F46EDD-525F-473E-ADC8-7289EA73AD98}" dt="2025-02-24T23:27:57.929" v="720"/>
          <ac:picMkLst>
            <pc:docMk/>
            <pc:sldMk cId="3527352462" sldId="515"/>
            <ac:picMk id="8" creationId="{F2EB2E70-4899-4F92-A544-C420D6EF906C}"/>
          </ac:picMkLst>
        </pc:picChg>
        <pc:picChg chg="del">
          <ac:chgData name="sherytaw@outlook.com" userId="305ee5a9ddb6c103" providerId="LiveId" clId="{97F46EDD-525F-473E-ADC8-7289EA73AD98}" dt="2025-02-24T22:45:51.149" v="161" actId="478"/>
          <ac:picMkLst>
            <pc:docMk/>
            <pc:sldMk cId="3527352462" sldId="515"/>
            <ac:picMk id="4098" creationId="{E1A28ECF-38D8-4599-A84C-52A1A20DC239}"/>
          </ac:picMkLst>
        </pc:picChg>
      </pc:sldChg>
      <pc:sldChg chg="addSp delSp modSp mod modAnim">
        <pc:chgData name="sherytaw@outlook.com" userId="305ee5a9ddb6c103" providerId="LiveId" clId="{97F46EDD-525F-473E-ADC8-7289EA73AD98}" dt="2025-02-24T23:43:51.681" v="784" actId="1076"/>
        <pc:sldMkLst>
          <pc:docMk/>
          <pc:sldMk cId="218585562" sldId="516"/>
        </pc:sldMkLst>
        <pc:spChg chg="add del">
          <ac:chgData name="sherytaw@outlook.com" userId="305ee5a9ddb6c103" providerId="LiveId" clId="{97F46EDD-525F-473E-ADC8-7289EA73AD98}" dt="2025-02-24T23:43:33.565" v="780" actId="478"/>
          <ac:spMkLst>
            <pc:docMk/>
            <pc:sldMk cId="218585562" sldId="516"/>
            <ac:spMk id="2" creationId="{E7542589-FCCF-4C59-864C-8B96E59F2B5E}"/>
          </ac:spMkLst>
        </pc:spChg>
        <pc:spChg chg="mod">
          <ac:chgData name="sherytaw@outlook.com" userId="305ee5a9ddb6c103" providerId="LiveId" clId="{97F46EDD-525F-473E-ADC8-7289EA73AD98}" dt="2025-02-24T22:57:08.761" v="287" actId="14100"/>
          <ac:spMkLst>
            <pc:docMk/>
            <pc:sldMk cId="218585562" sldId="516"/>
            <ac:spMk id="12" creationId="{556F71F2-8483-5A62-8234-877A906BD709}"/>
          </ac:spMkLst>
        </pc:spChg>
        <pc:picChg chg="add mod">
          <ac:chgData name="sherytaw@outlook.com" userId="305ee5a9ddb6c103" providerId="LiveId" clId="{97F46EDD-525F-473E-ADC8-7289EA73AD98}" dt="2025-02-24T23:43:51.681" v="784" actId="1076"/>
          <ac:picMkLst>
            <pc:docMk/>
            <pc:sldMk cId="218585562" sldId="516"/>
            <ac:picMk id="3" creationId="{8E8FE955-B671-495F-8B81-6C4B512FDC2A}"/>
          </ac:picMkLst>
        </pc:picChg>
        <pc:picChg chg="add mod">
          <ac:chgData name="sherytaw@outlook.com" userId="305ee5a9ddb6c103" providerId="LiveId" clId="{97F46EDD-525F-473E-ADC8-7289EA73AD98}" dt="2025-02-24T23:30:33.670" v="728"/>
          <ac:picMkLst>
            <pc:docMk/>
            <pc:sldMk cId="218585562" sldId="516"/>
            <ac:picMk id="8" creationId="{6840D60E-FB68-403B-97CB-0E0D86E53BE2}"/>
          </ac:picMkLst>
        </pc:picChg>
        <pc:picChg chg="del">
          <ac:chgData name="sherytaw@outlook.com" userId="305ee5a9ddb6c103" providerId="LiveId" clId="{97F46EDD-525F-473E-ADC8-7289EA73AD98}" dt="2025-02-24T22:57:10.750" v="288" actId="478"/>
          <ac:picMkLst>
            <pc:docMk/>
            <pc:sldMk cId="218585562" sldId="516"/>
            <ac:picMk id="10244" creationId="{9B4CFD83-4F4B-4C5E-9158-898EC1E2C2F6}"/>
          </ac:picMkLst>
        </pc:picChg>
      </pc:sldChg>
      <pc:sldChg chg="addSp delSp modSp mod modAnim">
        <pc:chgData name="sherytaw@outlook.com" userId="305ee5a9ddb6c103" providerId="LiveId" clId="{97F46EDD-525F-473E-ADC8-7289EA73AD98}" dt="2025-02-24T23:32:47.014" v="736"/>
        <pc:sldMkLst>
          <pc:docMk/>
          <pc:sldMk cId="91468997" sldId="518"/>
        </pc:sldMkLst>
        <pc:spChg chg="mod">
          <ac:chgData name="sherytaw@outlook.com" userId="305ee5a9ddb6c103" providerId="LiveId" clId="{97F46EDD-525F-473E-ADC8-7289EA73AD98}" dt="2025-02-24T23:22:26.878" v="680" actId="20577"/>
          <ac:spMkLst>
            <pc:docMk/>
            <pc:sldMk cId="91468997" sldId="518"/>
            <ac:spMk id="6" creationId="{67A697B0-3F7C-B5F2-8F1B-3AFD0E43F2A2}"/>
          </ac:spMkLst>
        </pc:spChg>
        <pc:spChg chg="del">
          <ac:chgData name="sherytaw@outlook.com" userId="305ee5a9ddb6c103" providerId="LiveId" clId="{97F46EDD-525F-473E-ADC8-7289EA73AD98}" dt="2025-02-24T23:22:23.220" v="678" actId="478"/>
          <ac:spMkLst>
            <pc:docMk/>
            <pc:sldMk cId="91468997" sldId="518"/>
            <ac:spMk id="8" creationId="{5CF87DB1-A6A1-40D8-8E6D-894D520B330A}"/>
          </ac:spMkLst>
        </pc:spChg>
        <pc:spChg chg="add mod">
          <ac:chgData name="sherytaw@outlook.com" userId="305ee5a9ddb6c103" providerId="LiveId" clId="{97F46EDD-525F-473E-ADC8-7289EA73AD98}" dt="2025-02-24T23:22:23.800" v="679"/>
          <ac:spMkLst>
            <pc:docMk/>
            <pc:sldMk cId="91468997" sldId="518"/>
            <ac:spMk id="9" creationId="{0F10057E-B3FD-4F87-BF0C-0F95FFC70955}"/>
          </ac:spMkLst>
        </pc:spChg>
        <pc:spChg chg="mod">
          <ac:chgData name="sherytaw@outlook.com" userId="305ee5a9ddb6c103" providerId="LiveId" clId="{97F46EDD-525F-473E-ADC8-7289EA73AD98}" dt="2025-02-24T23:05:53.511" v="433"/>
          <ac:spMkLst>
            <pc:docMk/>
            <pc:sldMk cId="91468997" sldId="518"/>
            <ac:spMk id="48" creationId="{D4A06513-59CB-A845-D093-D8697EC7C038}"/>
          </ac:spMkLst>
        </pc:spChg>
        <pc:picChg chg="add mod">
          <ac:chgData name="sherytaw@outlook.com" userId="305ee5a9ddb6c103" providerId="LiveId" clId="{97F46EDD-525F-473E-ADC8-7289EA73AD98}" dt="2025-02-24T23:32:47.014" v="736"/>
          <ac:picMkLst>
            <pc:docMk/>
            <pc:sldMk cId="91468997" sldId="518"/>
            <ac:picMk id="10" creationId="{DEF23D3C-ABB0-4E2A-A3F4-7E263E3E0DB2}"/>
          </ac:picMkLst>
        </pc:picChg>
        <pc:picChg chg="del">
          <ac:chgData name="sherytaw@outlook.com" userId="305ee5a9ddb6c103" providerId="LiveId" clId="{97F46EDD-525F-473E-ADC8-7289EA73AD98}" dt="2025-02-24T23:03:23.731" v="384" actId="478"/>
          <ac:picMkLst>
            <pc:docMk/>
            <pc:sldMk cId="91468997" sldId="518"/>
            <ac:picMk id="16386" creationId="{3CF31F08-F662-4E96-A202-AC4672ACFAD7}"/>
          </ac:picMkLst>
        </pc:picChg>
      </pc:sldChg>
      <pc:sldChg chg="addSp modSp mod modAnim">
        <pc:chgData name="sherytaw@outlook.com" userId="305ee5a9ddb6c103" providerId="LiveId" clId="{97F46EDD-525F-473E-ADC8-7289EA73AD98}" dt="2025-02-24T23:33:59.792" v="741"/>
        <pc:sldMkLst>
          <pc:docMk/>
          <pc:sldMk cId="1224660773" sldId="519"/>
        </pc:sldMkLst>
        <pc:spChg chg="mod">
          <ac:chgData name="sherytaw@outlook.com" userId="305ee5a9ddb6c103" providerId="LiveId" clId="{97F46EDD-525F-473E-ADC8-7289EA73AD98}" dt="2025-02-24T23:10:15.370" v="471" actId="255"/>
          <ac:spMkLst>
            <pc:docMk/>
            <pc:sldMk cId="1224660773" sldId="519"/>
            <ac:spMk id="24" creationId="{1665E88C-2EBD-7B35-DECF-107FEADF015F}"/>
          </ac:spMkLst>
        </pc:spChg>
        <pc:picChg chg="add mod">
          <ac:chgData name="sherytaw@outlook.com" userId="305ee5a9ddb6c103" providerId="LiveId" clId="{97F46EDD-525F-473E-ADC8-7289EA73AD98}" dt="2025-02-24T23:33:59.792" v="741"/>
          <ac:picMkLst>
            <pc:docMk/>
            <pc:sldMk cId="1224660773" sldId="519"/>
            <ac:picMk id="7" creationId="{AF7625F6-B280-459E-BE4B-DFE699DCBFDF}"/>
          </ac:picMkLst>
        </pc:picChg>
      </pc:sldChg>
      <pc:sldChg chg="addSp delSp modSp mod modAnim">
        <pc:chgData name="sherytaw@outlook.com" userId="305ee5a9ddb6c103" providerId="LiveId" clId="{97F46EDD-525F-473E-ADC8-7289EA73AD98}" dt="2025-02-24T23:49:52.280" v="834" actId="14100"/>
        <pc:sldMkLst>
          <pc:docMk/>
          <pc:sldMk cId="3524483611" sldId="520"/>
        </pc:sldMkLst>
        <pc:spChg chg="mod">
          <ac:chgData name="sherytaw@outlook.com" userId="305ee5a9ddb6c103" providerId="LiveId" clId="{97F46EDD-525F-473E-ADC8-7289EA73AD98}" dt="2025-02-24T23:23:18.135" v="692" actId="20577"/>
          <ac:spMkLst>
            <pc:docMk/>
            <pc:sldMk cId="3524483611" sldId="520"/>
            <ac:spMk id="6" creationId="{16899D33-9249-5E4C-C67B-98AD56696A5F}"/>
          </ac:spMkLst>
        </pc:spChg>
        <pc:spChg chg="del">
          <ac:chgData name="sherytaw@outlook.com" userId="305ee5a9ddb6c103" providerId="LiveId" clId="{97F46EDD-525F-473E-ADC8-7289EA73AD98}" dt="2025-02-24T23:23:13.418" v="690" actId="478"/>
          <ac:spMkLst>
            <pc:docMk/>
            <pc:sldMk cId="3524483611" sldId="520"/>
            <ac:spMk id="9" creationId="{DB82A4CB-B469-4E74-8DFF-FEF72C7BA228}"/>
          </ac:spMkLst>
        </pc:spChg>
        <pc:spChg chg="add mod">
          <ac:chgData name="sherytaw@outlook.com" userId="305ee5a9ddb6c103" providerId="LiveId" clId="{97F46EDD-525F-473E-ADC8-7289EA73AD98}" dt="2025-02-24T23:23:14.849" v="691"/>
          <ac:spMkLst>
            <pc:docMk/>
            <pc:sldMk cId="3524483611" sldId="520"/>
            <ac:spMk id="10" creationId="{634EBADB-27B1-497A-963B-146B02CAE61A}"/>
          </ac:spMkLst>
        </pc:spChg>
        <pc:spChg chg="mod">
          <ac:chgData name="sherytaw@outlook.com" userId="305ee5a9ddb6c103" providerId="LiveId" clId="{97F46EDD-525F-473E-ADC8-7289EA73AD98}" dt="2025-02-24T23:14:00.023" v="562" actId="14100"/>
          <ac:spMkLst>
            <pc:docMk/>
            <pc:sldMk cId="3524483611" sldId="520"/>
            <ac:spMk id="25" creationId="{9AE2ED30-5DD3-85E2-9D19-C260CA307BD6}"/>
          </ac:spMkLst>
        </pc:spChg>
        <pc:spChg chg="mod">
          <ac:chgData name="sherytaw@outlook.com" userId="305ee5a9ddb6c103" providerId="LiveId" clId="{97F46EDD-525F-473E-ADC8-7289EA73AD98}" dt="2025-02-24T23:13:53.774" v="561" actId="14100"/>
          <ac:spMkLst>
            <pc:docMk/>
            <pc:sldMk cId="3524483611" sldId="520"/>
            <ac:spMk id="48" creationId="{76AD3472-4C1E-89F0-0C3A-454CBAE92F02}"/>
          </ac:spMkLst>
        </pc:spChg>
        <pc:picChg chg="add mod">
          <ac:chgData name="sherytaw@outlook.com" userId="305ee5a9ddb6c103" providerId="LiveId" clId="{97F46EDD-525F-473E-ADC8-7289EA73AD98}" dt="2025-02-24T23:34:43.969" v="744"/>
          <ac:picMkLst>
            <pc:docMk/>
            <pc:sldMk cId="3524483611" sldId="520"/>
            <ac:picMk id="11" creationId="{88911DCC-EEC7-427D-84E2-9BE448990D2E}"/>
          </ac:picMkLst>
        </pc:picChg>
        <pc:picChg chg="add mod">
          <ac:chgData name="sherytaw@outlook.com" userId="305ee5a9ddb6c103" providerId="LiveId" clId="{97F46EDD-525F-473E-ADC8-7289EA73AD98}" dt="2025-02-24T23:49:52.280" v="834" actId="14100"/>
          <ac:picMkLst>
            <pc:docMk/>
            <pc:sldMk cId="3524483611" sldId="520"/>
            <ac:picMk id="10242" creationId="{3C423B02-B9AF-4BBF-A0D5-284AACAAB0B3}"/>
          </ac:picMkLst>
        </pc:picChg>
        <pc:picChg chg="del">
          <ac:chgData name="sherytaw@outlook.com" userId="305ee5a9ddb6c103" providerId="LiveId" clId="{97F46EDD-525F-473E-ADC8-7289EA73AD98}" dt="2025-02-24T23:24:15.056" v="693" actId="478"/>
          <ac:picMkLst>
            <pc:docMk/>
            <pc:sldMk cId="3524483611" sldId="520"/>
            <ac:picMk id="22530" creationId="{826C974B-DF04-4C14-85C2-80DFC6FE5CC8}"/>
          </ac:picMkLst>
        </pc:picChg>
      </pc:sldChg>
      <pc:sldChg chg="addSp modSp mod modAnim">
        <pc:chgData name="sherytaw@outlook.com" userId="305ee5a9ddb6c103" providerId="LiveId" clId="{97F46EDD-525F-473E-ADC8-7289EA73AD98}" dt="2025-02-24T23:34:57.764" v="745"/>
        <pc:sldMkLst>
          <pc:docMk/>
          <pc:sldMk cId="594902211" sldId="521"/>
        </pc:sldMkLst>
        <pc:spChg chg="mod">
          <ac:chgData name="sherytaw@outlook.com" userId="305ee5a9ddb6c103" providerId="LiveId" clId="{97F46EDD-525F-473E-ADC8-7289EA73AD98}" dt="2025-02-24T23:14:58.170" v="574" actId="1076"/>
          <ac:spMkLst>
            <pc:docMk/>
            <pc:sldMk cId="594902211" sldId="521"/>
            <ac:spMk id="24" creationId="{E46BA5F9-2E3E-D6DF-2051-4C760CD48170}"/>
          </ac:spMkLst>
        </pc:spChg>
        <pc:picChg chg="add mod">
          <ac:chgData name="sherytaw@outlook.com" userId="305ee5a9ddb6c103" providerId="LiveId" clId="{97F46EDD-525F-473E-ADC8-7289EA73AD98}" dt="2025-02-24T23:34:57.764" v="745"/>
          <ac:picMkLst>
            <pc:docMk/>
            <pc:sldMk cId="594902211" sldId="521"/>
            <ac:picMk id="7" creationId="{0088AA62-017A-48C1-A82A-6555AE26E788}"/>
          </ac:picMkLst>
        </pc:picChg>
      </pc:sldChg>
      <pc:sldChg chg="addSp delSp modSp mod modAnim">
        <pc:chgData name="sherytaw@outlook.com" userId="305ee5a9ddb6c103" providerId="LiveId" clId="{97F46EDD-525F-473E-ADC8-7289EA73AD98}" dt="2025-02-24T23:50:53.769" v="842" actId="1440"/>
        <pc:sldMkLst>
          <pc:docMk/>
          <pc:sldMk cId="2633394226" sldId="523"/>
        </pc:sldMkLst>
        <pc:spChg chg="mod">
          <ac:chgData name="sherytaw@outlook.com" userId="305ee5a9ddb6c103" providerId="LiveId" clId="{97F46EDD-525F-473E-ADC8-7289EA73AD98}" dt="2025-02-24T23:24:23.382" v="696" actId="20577"/>
          <ac:spMkLst>
            <pc:docMk/>
            <pc:sldMk cId="2633394226" sldId="523"/>
            <ac:spMk id="6" creationId="{52FF3592-55D3-E0D5-2709-3E337EB84E7D}"/>
          </ac:spMkLst>
        </pc:spChg>
        <pc:spChg chg="del">
          <ac:chgData name="sherytaw@outlook.com" userId="305ee5a9ddb6c103" providerId="LiveId" clId="{97F46EDD-525F-473E-ADC8-7289EA73AD98}" dt="2025-02-24T23:24:19.462" v="694" actId="478"/>
          <ac:spMkLst>
            <pc:docMk/>
            <pc:sldMk cId="2633394226" sldId="523"/>
            <ac:spMk id="8" creationId="{755AD384-06FE-4E09-9152-8CC9879AD099}"/>
          </ac:spMkLst>
        </pc:spChg>
        <pc:spChg chg="add mod">
          <ac:chgData name="sherytaw@outlook.com" userId="305ee5a9ddb6c103" providerId="LiveId" clId="{97F46EDD-525F-473E-ADC8-7289EA73AD98}" dt="2025-02-24T23:24:20.272" v="695"/>
          <ac:spMkLst>
            <pc:docMk/>
            <pc:sldMk cId="2633394226" sldId="523"/>
            <ac:spMk id="9" creationId="{FE675ECB-00E6-48B5-9385-C1BC4D488555}"/>
          </ac:spMkLst>
        </pc:spChg>
        <pc:spChg chg="mod">
          <ac:chgData name="sherytaw@outlook.com" userId="305ee5a9ddb6c103" providerId="LiveId" clId="{97F46EDD-525F-473E-ADC8-7289EA73AD98}" dt="2025-02-24T23:16:05.861" v="585" actId="207"/>
          <ac:spMkLst>
            <pc:docMk/>
            <pc:sldMk cId="2633394226" sldId="523"/>
            <ac:spMk id="48" creationId="{1C32891A-E0E2-8E71-B764-9A2646DF5891}"/>
          </ac:spMkLst>
        </pc:spChg>
        <pc:picChg chg="add mod">
          <ac:chgData name="sherytaw@outlook.com" userId="305ee5a9ddb6c103" providerId="LiveId" clId="{97F46EDD-525F-473E-ADC8-7289EA73AD98}" dt="2025-02-24T23:35:11.188" v="746"/>
          <ac:picMkLst>
            <pc:docMk/>
            <pc:sldMk cId="2633394226" sldId="523"/>
            <ac:picMk id="10" creationId="{7F97E3D5-C142-4B14-9CD4-4C1805230103}"/>
          </ac:picMkLst>
        </pc:picChg>
        <pc:picChg chg="add mod">
          <ac:chgData name="sherytaw@outlook.com" userId="305ee5a9ddb6c103" providerId="LiveId" clId="{97F46EDD-525F-473E-ADC8-7289EA73AD98}" dt="2025-02-24T23:50:53.769" v="842" actId="1440"/>
          <ac:picMkLst>
            <pc:docMk/>
            <pc:sldMk cId="2633394226" sldId="523"/>
            <ac:picMk id="11266" creationId="{D9888552-5FC7-42E5-B091-756ED5B72307}"/>
          </ac:picMkLst>
        </pc:picChg>
      </pc:sldChg>
      <pc:sldChg chg="addSp delSp modSp mod modAnim">
        <pc:chgData name="sherytaw@outlook.com" userId="305ee5a9ddb6c103" providerId="LiveId" clId="{97F46EDD-525F-473E-ADC8-7289EA73AD98}" dt="2025-02-24T23:51:54.795" v="850" actId="1076"/>
        <pc:sldMkLst>
          <pc:docMk/>
          <pc:sldMk cId="2545223606" sldId="524"/>
        </pc:sldMkLst>
        <pc:spChg chg="mod">
          <ac:chgData name="sherytaw@outlook.com" userId="305ee5a9ddb6c103" providerId="LiveId" clId="{97F46EDD-525F-473E-ADC8-7289EA73AD98}" dt="2025-02-24T23:24:37.581" v="700" actId="20577"/>
          <ac:spMkLst>
            <pc:docMk/>
            <pc:sldMk cId="2545223606" sldId="524"/>
            <ac:spMk id="24" creationId="{9DC18236-A287-F375-E4BE-6DB3488E2DBF}"/>
          </ac:spMkLst>
        </pc:spChg>
        <pc:picChg chg="add mod">
          <ac:chgData name="sherytaw@outlook.com" userId="305ee5a9ddb6c103" providerId="LiveId" clId="{97F46EDD-525F-473E-ADC8-7289EA73AD98}" dt="2025-02-24T23:35:24.192" v="747"/>
          <ac:picMkLst>
            <pc:docMk/>
            <pc:sldMk cId="2545223606" sldId="524"/>
            <ac:picMk id="8" creationId="{3C5122F0-C092-46BF-9646-3855010DF0FF}"/>
          </ac:picMkLst>
        </pc:picChg>
        <pc:picChg chg="add mod">
          <ac:chgData name="sherytaw@outlook.com" userId="305ee5a9ddb6c103" providerId="LiveId" clId="{97F46EDD-525F-473E-ADC8-7289EA73AD98}" dt="2025-02-24T23:51:54.795" v="850" actId="1076"/>
          <ac:picMkLst>
            <pc:docMk/>
            <pc:sldMk cId="2545223606" sldId="524"/>
            <ac:picMk id="12290" creationId="{24C1DA93-D61D-4DD1-B41E-C9835B5EE8BC}"/>
          </ac:picMkLst>
        </pc:picChg>
        <pc:picChg chg="del">
          <ac:chgData name="sherytaw@outlook.com" userId="305ee5a9ddb6c103" providerId="LiveId" clId="{97F46EDD-525F-473E-ADC8-7289EA73AD98}" dt="2025-02-24T23:16:25.221" v="586" actId="478"/>
          <ac:picMkLst>
            <pc:docMk/>
            <pc:sldMk cId="2545223606" sldId="524"/>
            <ac:picMk id="23554" creationId="{9643E1CA-0C16-4F28-8C7B-90739FD3166E}"/>
          </ac:picMkLst>
        </pc:picChg>
      </pc:sldChg>
      <pc:sldChg chg="addSp delSp modSp mod modAnim">
        <pc:chgData name="sherytaw@outlook.com" userId="305ee5a9ddb6c103" providerId="LiveId" clId="{97F46EDD-525F-473E-ADC8-7289EA73AD98}" dt="2025-02-24T23:35:39.943" v="748"/>
        <pc:sldMkLst>
          <pc:docMk/>
          <pc:sldMk cId="1125490800" sldId="528"/>
        </pc:sldMkLst>
        <pc:spChg chg="mod">
          <ac:chgData name="sherytaw@outlook.com" userId="305ee5a9ddb6c103" providerId="LiveId" clId="{97F46EDD-525F-473E-ADC8-7289EA73AD98}" dt="2025-02-24T23:24:46.495" v="703" actId="20577"/>
          <ac:spMkLst>
            <pc:docMk/>
            <pc:sldMk cId="1125490800" sldId="528"/>
            <ac:spMk id="6" creationId="{E0B97325-3CD3-DC3A-5424-45A4D50567EA}"/>
          </ac:spMkLst>
        </pc:spChg>
        <pc:spChg chg="del">
          <ac:chgData name="sherytaw@outlook.com" userId="305ee5a9ddb6c103" providerId="LiveId" clId="{97F46EDD-525F-473E-ADC8-7289EA73AD98}" dt="2025-02-24T23:24:43.223" v="701" actId="478"/>
          <ac:spMkLst>
            <pc:docMk/>
            <pc:sldMk cId="1125490800" sldId="528"/>
            <ac:spMk id="8" creationId="{7C4D448F-C83B-46F7-988A-6FC6FF6ED336}"/>
          </ac:spMkLst>
        </pc:spChg>
        <pc:spChg chg="add mod">
          <ac:chgData name="sherytaw@outlook.com" userId="305ee5a9ddb6c103" providerId="LiveId" clId="{97F46EDD-525F-473E-ADC8-7289EA73AD98}" dt="2025-02-24T23:24:43.787" v="702"/>
          <ac:spMkLst>
            <pc:docMk/>
            <pc:sldMk cId="1125490800" sldId="528"/>
            <ac:spMk id="9" creationId="{0E02DD1D-5F0A-4A30-B14B-2B4BC4851352}"/>
          </ac:spMkLst>
        </pc:spChg>
        <pc:spChg chg="mod">
          <ac:chgData name="sherytaw@outlook.com" userId="305ee5a9ddb6c103" providerId="LiveId" clId="{97F46EDD-525F-473E-ADC8-7289EA73AD98}" dt="2025-02-24T23:18:03.638" v="634" actId="1036"/>
          <ac:spMkLst>
            <pc:docMk/>
            <pc:sldMk cId="1125490800" sldId="528"/>
            <ac:spMk id="48" creationId="{68C0891A-1A34-A4BA-338A-CF519E24635A}"/>
          </ac:spMkLst>
        </pc:spChg>
        <pc:picChg chg="del">
          <ac:chgData name="sherytaw@outlook.com" userId="305ee5a9ddb6c103" providerId="LiveId" clId="{97F46EDD-525F-473E-ADC8-7289EA73AD98}" dt="2025-02-24T23:17:26.979" v="616" actId="478"/>
          <ac:picMkLst>
            <pc:docMk/>
            <pc:sldMk cId="1125490800" sldId="528"/>
            <ac:picMk id="3" creationId="{ECBE98B6-9A83-4140-B964-405BA7AF6972}"/>
          </ac:picMkLst>
        </pc:picChg>
        <pc:picChg chg="add mod">
          <ac:chgData name="sherytaw@outlook.com" userId="305ee5a9ddb6c103" providerId="LiveId" clId="{97F46EDD-525F-473E-ADC8-7289EA73AD98}" dt="2025-02-24T23:35:39.943" v="748"/>
          <ac:picMkLst>
            <pc:docMk/>
            <pc:sldMk cId="1125490800" sldId="528"/>
            <ac:picMk id="10" creationId="{6685D683-4F09-4CC1-B8FB-AEEC08F5AA6D}"/>
          </ac:picMkLst>
        </pc:picChg>
      </pc:sldChg>
      <pc:sldChg chg="del">
        <pc:chgData name="sherytaw@outlook.com" userId="305ee5a9ddb6c103" providerId="LiveId" clId="{97F46EDD-525F-473E-ADC8-7289EA73AD98}" dt="2025-02-24T23:09:54.563" v="466" actId="47"/>
        <pc:sldMkLst>
          <pc:docMk/>
          <pc:sldMk cId="2411823110" sldId="530"/>
        </pc:sldMkLst>
      </pc:sldChg>
      <pc:sldChg chg="addSp delSp modSp mod modAnim">
        <pc:chgData name="sherytaw@outlook.com" userId="305ee5a9ddb6c103" providerId="LiveId" clId="{97F46EDD-525F-473E-ADC8-7289EA73AD98}" dt="2025-02-24T23:25:54.029" v="712"/>
        <pc:sldMkLst>
          <pc:docMk/>
          <pc:sldMk cId="3671679015" sldId="540"/>
        </pc:sldMkLst>
        <pc:spChg chg="add mod">
          <ac:chgData name="sherytaw@outlook.com" userId="305ee5a9ddb6c103" providerId="LiveId" clId="{97F46EDD-525F-473E-ADC8-7289EA73AD98}" dt="2025-02-24T22:26:02.021" v="4"/>
          <ac:spMkLst>
            <pc:docMk/>
            <pc:sldMk cId="3671679015" sldId="540"/>
            <ac:spMk id="11" creationId="{9CE1B9CB-1DFF-4B5B-A801-C0FE74CD21C3}"/>
          </ac:spMkLst>
        </pc:spChg>
        <pc:spChg chg="del">
          <ac:chgData name="sherytaw@outlook.com" userId="305ee5a9ddb6c103" providerId="LiveId" clId="{97F46EDD-525F-473E-ADC8-7289EA73AD98}" dt="2025-02-24T22:26:00.539" v="3" actId="478"/>
          <ac:spMkLst>
            <pc:docMk/>
            <pc:sldMk cId="3671679015" sldId="540"/>
            <ac:spMk id="12" creationId="{D0514984-9877-4B58-8E5A-9C769874F4F4}"/>
          </ac:spMkLst>
        </pc:spChg>
        <pc:spChg chg="mod">
          <ac:chgData name="sherytaw@outlook.com" userId="305ee5a9ddb6c103" providerId="LiveId" clId="{97F46EDD-525F-473E-ADC8-7289EA73AD98}" dt="2025-02-24T22:26:05.777" v="5" actId="20577"/>
          <ac:spMkLst>
            <pc:docMk/>
            <pc:sldMk cId="3671679015" sldId="540"/>
            <ac:spMk id="34" creationId="{9E515E13-0760-1EB4-A361-FB83D8BD956D}"/>
          </ac:spMkLst>
        </pc:spChg>
        <pc:picChg chg="add mod">
          <ac:chgData name="sherytaw@outlook.com" userId="305ee5a9ddb6c103" providerId="LiveId" clId="{97F46EDD-525F-473E-ADC8-7289EA73AD98}" dt="2025-02-24T23:25:54.029" v="712"/>
          <ac:picMkLst>
            <pc:docMk/>
            <pc:sldMk cId="3671679015" sldId="540"/>
            <ac:picMk id="13" creationId="{F9C975E5-17D3-4106-A923-CA73919D4D5A}"/>
          </ac:picMkLst>
        </pc:picChg>
      </pc:sldChg>
      <pc:sldChg chg="addSp delSp modSp mod modAnim">
        <pc:chgData name="sherytaw@outlook.com" userId="305ee5a9ddb6c103" providerId="LiveId" clId="{97F46EDD-525F-473E-ADC8-7289EA73AD98}" dt="2025-02-24T23:28:12.993" v="721"/>
        <pc:sldMkLst>
          <pc:docMk/>
          <pc:sldMk cId="3114025151" sldId="541"/>
        </pc:sldMkLst>
        <pc:spChg chg="mod">
          <ac:chgData name="sherytaw@outlook.com" userId="305ee5a9ddb6c103" providerId="LiveId" clId="{97F46EDD-525F-473E-ADC8-7289EA73AD98}" dt="2025-02-24T22:52:17.217" v="233" actId="20577"/>
          <ac:spMkLst>
            <pc:docMk/>
            <pc:sldMk cId="3114025151" sldId="541"/>
            <ac:spMk id="4" creationId="{40C9AD35-C64E-B0F4-F69E-BDCD91D01B74}"/>
          </ac:spMkLst>
        </pc:spChg>
        <pc:spChg chg="del">
          <ac:chgData name="sherytaw@outlook.com" userId="305ee5a9ddb6c103" providerId="LiveId" clId="{97F46EDD-525F-473E-ADC8-7289EA73AD98}" dt="2025-02-24T22:52:13.551" v="231" actId="478"/>
          <ac:spMkLst>
            <pc:docMk/>
            <pc:sldMk cId="3114025151" sldId="541"/>
            <ac:spMk id="9" creationId="{079A58B3-682F-4A76-82FE-118FC3C3DFC7}"/>
          </ac:spMkLst>
        </pc:spChg>
        <pc:spChg chg="add mod">
          <ac:chgData name="sherytaw@outlook.com" userId="305ee5a9ddb6c103" providerId="LiveId" clId="{97F46EDD-525F-473E-ADC8-7289EA73AD98}" dt="2025-02-24T22:52:14.497" v="232"/>
          <ac:spMkLst>
            <pc:docMk/>
            <pc:sldMk cId="3114025151" sldId="541"/>
            <ac:spMk id="10" creationId="{2EF85BBF-E3C0-407E-8EA1-939C2040C7F5}"/>
          </ac:spMkLst>
        </pc:spChg>
        <pc:spChg chg="mod">
          <ac:chgData name="sherytaw@outlook.com" userId="305ee5a9ddb6c103" providerId="LiveId" clId="{97F46EDD-525F-473E-ADC8-7289EA73AD98}" dt="2025-02-24T22:50:19.138" v="213"/>
          <ac:spMkLst>
            <pc:docMk/>
            <pc:sldMk cId="3114025151" sldId="541"/>
            <ac:spMk id="48" creationId="{1698561E-7A09-CC1E-86D7-47E93456F2DD}"/>
          </ac:spMkLst>
        </pc:spChg>
        <pc:picChg chg="add mod">
          <ac:chgData name="sherytaw@outlook.com" userId="305ee5a9ddb6c103" providerId="LiveId" clId="{97F46EDD-525F-473E-ADC8-7289EA73AD98}" dt="2025-02-24T23:28:12.993" v="721"/>
          <ac:picMkLst>
            <pc:docMk/>
            <pc:sldMk cId="3114025151" sldId="541"/>
            <ac:picMk id="11" creationId="{792EB623-9AF6-4983-AA68-DB22EE97E758}"/>
          </ac:picMkLst>
        </pc:picChg>
        <pc:picChg chg="del">
          <ac:chgData name="sherytaw@outlook.com" userId="305ee5a9ddb6c103" providerId="LiveId" clId="{97F46EDD-525F-473E-ADC8-7289EA73AD98}" dt="2025-02-24T22:48:03.632" v="190" actId="478"/>
          <ac:picMkLst>
            <pc:docMk/>
            <pc:sldMk cId="3114025151" sldId="541"/>
            <ac:picMk id="5122" creationId="{6662EB91-2752-4510-8E7A-A2BC2EC4A797}"/>
          </ac:picMkLst>
        </pc:picChg>
      </pc:sldChg>
      <pc:sldChg chg="addSp delSp modSp mod modAnim">
        <pc:chgData name="sherytaw@outlook.com" userId="305ee5a9ddb6c103" providerId="LiveId" clId="{97F46EDD-525F-473E-ADC8-7289EA73AD98}" dt="2025-02-24T23:28:29.124" v="722"/>
        <pc:sldMkLst>
          <pc:docMk/>
          <pc:sldMk cId="670278996" sldId="542"/>
        </pc:sldMkLst>
        <pc:spChg chg="mod">
          <ac:chgData name="sherytaw@outlook.com" userId="305ee5a9ddb6c103" providerId="LiveId" clId="{97F46EDD-525F-473E-ADC8-7289EA73AD98}" dt="2025-02-24T22:50:53.323" v="220" actId="1076"/>
          <ac:spMkLst>
            <pc:docMk/>
            <pc:sldMk cId="670278996" sldId="542"/>
            <ac:spMk id="24" creationId="{A1E3F80E-9FAC-81EB-BEE0-3181F9CC8659}"/>
          </ac:spMkLst>
        </pc:spChg>
        <pc:picChg chg="add mod">
          <ac:chgData name="sherytaw@outlook.com" userId="305ee5a9ddb6c103" providerId="LiveId" clId="{97F46EDD-525F-473E-ADC8-7289EA73AD98}" dt="2025-02-24T23:28:29.124" v="722"/>
          <ac:picMkLst>
            <pc:docMk/>
            <pc:sldMk cId="670278996" sldId="542"/>
            <ac:picMk id="8" creationId="{468DA963-87CE-40F4-9C87-531B013B46B2}"/>
          </ac:picMkLst>
        </pc:picChg>
        <pc:picChg chg="del">
          <ac:chgData name="sherytaw@outlook.com" userId="305ee5a9ddb6c103" providerId="LiveId" clId="{97F46EDD-525F-473E-ADC8-7289EA73AD98}" dt="2025-02-24T22:48:45.562" v="194" actId="478"/>
          <ac:picMkLst>
            <pc:docMk/>
            <pc:sldMk cId="670278996" sldId="542"/>
            <ac:picMk id="6146" creationId="{B2EE0C0E-C65B-4AB7-9F16-AACB99CE032D}"/>
          </ac:picMkLst>
        </pc:picChg>
      </pc:sldChg>
      <pc:sldChg chg="addSp delSp modSp mod modAnim">
        <pc:chgData name="sherytaw@outlook.com" userId="305ee5a9ddb6c103" providerId="LiveId" clId="{97F46EDD-525F-473E-ADC8-7289EA73AD98}" dt="2025-02-24T23:31:53.981" v="733"/>
        <pc:sldMkLst>
          <pc:docMk/>
          <pc:sldMk cId="2518361319" sldId="543"/>
        </pc:sldMkLst>
        <pc:spChg chg="mod">
          <ac:chgData name="sherytaw@outlook.com" userId="305ee5a9ddb6c103" providerId="LiveId" clId="{97F46EDD-525F-473E-ADC8-7289EA73AD98}" dt="2025-02-24T23:01:26.060" v="365" actId="403"/>
          <ac:spMkLst>
            <pc:docMk/>
            <pc:sldMk cId="2518361319" sldId="543"/>
            <ac:spMk id="24" creationId="{F08261FC-FE1B-3B18-0109-CFAC86895DC0}"/>
          </ac:spMkLst>
        </pc:spChg>
        <pc:picChg chg="add mod">
          <ac:chgData name="sherytaw@outlook.com" userId="305ee5a9ddb6c103" providerId="LiveId" clId="{97F46EDD-525F-473E-ADC8-7289EA73AD98}" dt="2025-02-24T23:31:53.981" v="733"/>
          <ac:picMkLst>
            <pc:docMk/>
            <pc:sldMk cId="2518361319" sldId="543"/>
            <ac:picMk id="8" creationId="{A13BAC05-E814-4037-9CD3-1EB87D3DF6ED}"/>
          </ac:picMkLst>
        </pc:picChg>
        <pc:picChg chg="del">
          <ac:chgData name="sherytaw@outlook.com" userId="305ee5a9ddb6c103" providerId="LiveId" clId="{97F46EDD-525F-473E-ADC8-7289EA73AD98}" dt="2025-02-24T23:00:42.081" v="356" actId="478"/>
          <ac:picMkLst>
            <pc:docMk/>
            <pc:sldMk cId="2518361319" sldId="543"/>
            <ac:picMk id="14340" creationId="{714475ED-BCE1-449D-8C85-E1559D6F037F}"/>
          </ac:picMkLst>
        </pc:picChg>
      </pc:sldChg>
      <pc:sldChg chg="addSp delSp modSp mod modAnim">
        <pc:chgData name="sherytaw@outlook.com" userId="305ee5a9ddb6c103" providerId="LiveId" clId="{97F46EDD-525F-473E-ADC8-7289EA73AD98}" dt="2025-02-24T23:44:54.651" v="792" actId="1076"/>
        <pc:sldMkLst>
          <pc:docMk/>
          <pc:sldMk cId="3417038398" sldId="544"/>
        </pc:sldMkLst>
        <pc:spChg chg="mod">
          <ac:chgData name="sherytaw@outlook.com" userId="305ee5a9ddb6c103" providerId="LiveId" clId="{97F46EDD-525F-473E-ADC8-7289EA73AD98}" dt="2025-02-24T23:22:04.863" v="674" actId="20577"/>
          <ac:spMkLst>
            <pc:docMk/>
            <pc:sldMk cId="3417038398" sldId="544"/>
            <ac:spMk id="6" creationId="{A9ADE130-0AB1-C24F-ED36-D9349173D0AE}"/>
          </ac:spMkLst>
        </pc:spChg>
        <pc:spChg chg="add mod">
          <ac:chgData name="sherytaw@outlook.com" userId="305ee5a9ddb6c103" providerId="LiveId" clId="{97F46EDD-525F-473E-ADC8-7289EA73AD98}" dt="2025-02-24T23:22:01.819" v="673"/>
          <ac:spMkLst>
            <pc:docMk/>
            <pc:sldMk cId="3417038398" sldId="544"/>
            <ac:spMk id="9" creationId="{36D48B90-4E66-491D-B633-635335DEC79F}"/>
          </ac:spMkLst>
        </pc:spChg>
        <pc:spChg chg="del">
          <ac:chgData name="sherytaw@outlook.com" userId="305ee5a9ddb6c103" providerId="LiveId" clId="{97F46EDD-525F-473E-ADC8-7289EA73AD98}" dt="2025-02-24T23:22:01.408" v="672" actId="478"/>
          <ac:spMkLst>
            <pc:docMk/>
            <pc:sldMk cId="3417038398" sldId="544"/>
            <ac:spMk id="11" creationId="{293ABE3F-70B3-4F2A-ACF2-BA76E8DDA316}"/>
          </ac:spMkLst>
        </pc:spChg>
        <pc:spChg chg="mod">
          <ac:chgData name="sherytaw@outlook.com" userId="305ee5a9ddb6c103" providerId="LiveId" clId="{97F46EDD-525F-473E-ADC8-7289EA73AD98}" dt="2025-02-24T22:59:57.185" v="353" actId="1076"/>
          <ac:spMkLst>
            <pc:docMk/>
            <pc:sldMk cId="3417038398" sldId="544"/>
            <ac:spMk id="25" creationId="{E04D2411-655D-321B-ACC0-2ECD1C4D588B}"/>
          </ac:spMkLst>
        </pc:spChg>
        <pc:spChg chg="mod">
          <ac:chgData name="sherytaw@outlook.com" userId="305ee5a9ddb6c103" providerId="LiveId" clId="{97F46EDD-525F-473E-ADC8-7289EA73AD98}" dt="2025-02-24T23:00:10.774" v="354" actId="1076"/>
          <ac:spMkLst>
            <pc:docMk/>
            <pc:sldMk cId="3417038398" sldId="544"/>
            <ac:spMk id="48" creationId="{7CFA09A9-4CFC-31C0-05D1-D8272CDB3A0B}"/>
          </ac:spMkLst>
        </pc:spChg>
        <pc:picChg chg="add mod">
          <ac:chgData name="sherytaw@outlook.com" userId="305ee5a9ddb6c103" providerId="LiveId" clId="{97F46EDD-525F-473E-ADC8-7289EA73AD98}" dt="2025-02-24T23:31:39.744" v="732"/>
          <ac:picMkLst>
            <pc:docMk/>
            <pc:sldMk cId="3417038398" sldId="544"/>
            <ac:picMk id="10" creationId="{E99E4C7D-FDA7-4EB1-ACB6-EDC90C05BE8B}"/>
          </ac:picMkLst>
        </pc:picChg>
        <pc:picChg chg="del">
          <ac:chgData name="sherytaw@outlook.com" userId="305ee5a9ddb6c103" providerId="LiveId" clId="{97F46EDD-525F-473E-ADC8-7289EA73AD98}" dt="2025-02-24T22:59:49.147" v="351" actId="478"/>
          <ac:picMkLst>
            <pc:docMk/>
            <pc:sldMk cId="3417038398" sldId="544"/>
            <ac:picMk id="12" creationId="{55E42BCF-028A-47B2-936E-6A19B73A2443}"/>
          </ac:picMkLst>
        </pc:picChg>
        <pc:picChg chg="add del">
          <ac:chgData name="sherytaw@outlook.com" userId="305ee5a9ddb6c103" providerId="LiveId" clId="{97F46EDD-525F-473E-ADC8-7289EA73AD98}" dt="2025-02-24T23:44:36.924" v="786"/>
          <ac:picMkLst>
            <pc:docMk/>
            <pc:sldMk cId="3417038398" sldId="544"/>
            <ac:picMk id="5122" creationId="{CEB96397-A46C-400D-BCEF-B8ED8DCEDB97}"/>
          </ac:picMkLst>
        </pc:picChg>
        <pc:picChg chg="add mod">
          <ac:chgData name="sherytaw@outlook.com" userId="305ee5a9ddb6c103" providerId="LiveId" clId="{97F46EDD-525F-473E-ADC8-7289EA73AD98}" dt="2025-02-24T23:44:54.651" v="792" actId="1076"/>
          <ac:picMkLst>
            <pc:docMk/>
            <pc:sldMk cId="3417038398" sldId="544"/>
            <ac:picMk id="5124" creationId="{8564CC92-8DAE-4E48-AA62-5758681EF834}"/>
          </ac:picMkLst>
        </pc:picChg>
      </pc:sldChg>
      <pc:sldChg chg="addSp delSp modSp mod modAnim">
        <pc:chgData name="sherytaw@outlook.com" userId="305ee5a9ddb6c103" providerId="LiveId" clId="{97F46EDD-525F-473E-ADC8-7289EA73AD98}" dt="2025-02-24T23:34:30.291" v="743"/>
        <pc:sldMkLst>
          <pc:docMk/>
          <pc:sldMk cId="3644598750" sldId="545"/>
        </pc:sldMkLst>
        <pc:spChg chg="mod">
          <ac:chgData name="sherytaw@outlook.com" userId="305ee5a9ddb6c103" providerId="LiveId" clId="{97F46EDD-525F-473E-ADC8-7289EA73AD98}" dt="2025-02-24T23:13:18.561" v="556" actId="1035"/>
          <ac:spMkLst>
            <pc:docMk/>
            <pc:sldMk cId="3644598750" sldId="545"/>
            <ac:spMk id="24" creationId="{BBD2B736-CB45-8399-98DB-F08249406E42}"/>
          </ac:spMkLst>
        </pc:spChg>
        <pc:picChg chg="add mod">
          <ac:chgData name="sherytaw@outlook.com" userId="305ee5a9ddb6c103" providerId="LiveId" clId="{97F46EDD-525F-473E-ADC8-7289EA73AD98}" dt="2025-02-24T23:34:30.291" v="743"/>
          <ac:picMkLst>
            <pc:docMk/>
            <pc:sldMk cId="3644598750" sldId="545"/>
            <ac:picMk id="8" creationId="{CB3F174E-CCAB-4917-9576-4B6C7FC4637A}"/>
          </ac:picMkLst>
        </pc:picChg>
        <pc:picChg chg="del mod">
          <ac:chgData name="sherytaw@outlook.com" userId="305ee5a9ddb6c103" providerId="LiveId" clId="{97F46EDD-525F-473E-ADC8-7289EA73AD98}" dt="2025-02-24T23:12:00.714" v="494" actId="478"/>
          <ac:picMkLst>
            <pc:docMk/>
            <pc:sldMk cId="3644598750" sldId="545"/>
            <ac:picMk id="21506" creationId="{63909FC9-3166-462C-A92B-56BBF6987121}"/>
          </ac:picMkLst>
        </pc:picChg>
      </pc:sldChg>
      <pc:sldChg chg="addSp delSp modSp mod modAnim">
        <pc:chgData name="sherytaw@outlook.com" userId="305ee5a9ddb6c103" providerId="LiveId" clId="{97F46EDD-525F-473E-ADC8-7289EA73AD98}" dt="2025-02-24T23:36:52.095" v="752"/>
        <pc:sldMkLst>
          <pc:docMk/>
          <pc:sldMk cId="3780930707" sldId="548"/>
        </pc:sldMkLst>
        <pc:spChg chg="add mod">
          <ac:chgData name="sherytaw@outlook.com" userId="305ee5a9ddb6c103" providerId="LiveId" clId="{97F46EDD-525F-473E-ADC8-7289EA73AD98}" dt="2025-02-24T23:20:53.808" v="659"/>
          <ac:spMkLst>
            <pc:docMk/>
            <pc:sldMk cId="3780930707" sldId="548"/>
            <ac:spMk id="11" creationId="{6335F068-C60B-426B-83B0-C3C28A574479}"/>
          </ac:spMkLst>
        </pc:spChg>
        <pc:spChg chg="del">
          <ac:chgData name="sherytaw@outlook.com" userId="305ee5a9ddb6c103" providerId="LiveId" clId="{97F46EDD-525F-473E-ADC8-7289EA73AD98}" dt="2025-02-24T23:20:53.017" v="658" actId="478"/>
          <ac:spMkLst>
            <pc:docMk/>
            <pc:sldMk cId="3780930707" sldId="548"/>
            <ac:spMk id="12" creationId="{E5081CAD-002D-4625-96FA-78BA510AA0F1}"/>
          </ac:spMkLst>
        </pc:spChg>
        <pc:spChg chg="mod">
          <ac:chgData name="sherytaw@outlook.com" userId="305ee5a9ddb6c103" providerId="LiveId" clId="{97F46EDD-525F-473E-ADC8-7289EA73AD98}" dt="2025-02-24T23:20:57.417" v="660" actId="20577"/>
          <ac:spMkLst>
            <pc:docMk/>
            <pc:sldMk cId="3780930707" sldId="548"/>
            <ac:spMk id="34" creationId="{2D51B4B8-AB2E-4EBB-848C-57235FED54E9}"/>
          </ac:spMkLst>
        </pc:spChg>
        <pc:picChg chg="add mod">
          <ac:chgData name="sherytaw@outlook.com" userId="305ee5a9ddb6c103" providerId="LiveId" clId="{97F46EDD-525F-473E-ADC8-7289EA73AD98}" dt="2025-02-24T23:36:52.095" v="752"/>
          <ac:picMkLst>
            <pc:docMk/>
            <pc:sldMk cId="3780930707" sldId="548"/>
            <ac:picMk id="13" creationId="{2F6A9F3C-A6AC-4780-8653-167793EB1C69}"/>
          </ac:picMkLst>
        </pc:picChg>
      </pc:sldChg>
      <pc:sldChg chg="addSp delSp modSp mod modAnim">
        <pc:chgData name="sherytaw@outlook.com" userId="305ee5a9ddb6c103" providerId="LiveId" clId="{97F46EDD-525F-473E-ADC8-7289EA73AD98}" dt="2025-02-24T23:42:52.011" v="778" actId="1440"/>
        <pc:sldMkLst>
          <pc:docMk/>
          <pc:sldMk cId="1036739446" sldId="549"/>
        </pc:sldMkLst>
        <pc:spChg chg="mod">
          <ac:chgData name="sherytaw@outlook.com" userId="305ee5a9ddb6c103" providerId="LiveId" clId="{97F46EDD-525F-473E-ADC8-7289EA73AD98}" dt="2025-02-24T22:52:25.046" v="236" actId="20577"/>
          <ac:spMkLst>
            <pc:docMk/>
            <pc:sldMk cId="1036739446" sldId="549"/>
            <ac:spMk id="4" creationId="{40C9AD35-C64E-B0F4-F69E-BDCD91D01B74}"/>
          </ac:spMkLst>
        </pc:spChg>
        <pc:spChg chg="del">
          <ac:chgData name="sherytaw@outlook.com" userId="305ee5a9ddb6c103" providerId="LiveId" clId="{97F46EDD-525F-473E-ADC8-7289EA73AD98}" dt="2025-02-24T22:52:21.180" v="234" actId="478"/>
          <ac:spMkLst>
            <pc:docMk/>
            <pc:sldMk cId="1036739446" sldId="549"/>
            <ac:spMk id="9" creationId="{7BFDEDDF-6FD8-4651-8B35-75BE4D80D87D}"/>
          </ac:spMkLst>
        </pc:spChg>
        <pc:spChg chg="add mod">
          <ac:chgData name="sherytaw@outlook.com" userId="305ee5a9ddb6c103" providerId="LiveId" clId="{97F46EDD-525F-473E-ADC8-7289EA73AD98}" dt="2025-02-24T22:52:22.184" v="235"/>
          <ac:spMkLst>
            <pc:docMk/>
            <pc:sldMk cId="1036739446" sldId="549"/>
            <ac:spMk id="10" creationId="{AF940003-DEE3-4456-84D1-07F9A3B14053}"/>
          </ac:spMkLst>
        </pc:spChg>
        <pc:spChg chg="mod">
          <ac:chgData name="sherytaw@outlook.com" userId="305ee5a9ddb6c103" providerId="LiveId" clId="{97F46EDD-525F-473E-ADC8-7289EA73AD98}" dt="2025-02-24T22:51:42.382" v="227" actId="1076"/>
          <ac:spMkLst>
            <pc:docMk/>
            <pc:sldMk cId="1036739446" sldId="549"/>
            <ac:spMk id="48" creationId="{1698561E-7A09-CC1E-86D7-47E93456F2DD}"/>
          </ac:spMkLst>
        </pc:spChg>
        <pc:picChg chg="add mod">
          <ac:chgData name="sherytaw@outlook.com" userId="305ee5a9ddb6c103" providerId="LiveId" clId="{97F46EDD-525F-473E-ADC8-7289EA73AD98}" dt="2025-02-24T23:28:49.259" v="723"/>
          <ac:picMkLst>
            <pc:docMk/>
            <pc:sldMk cId="1036739446" sldId="549"/>
            <ac:picMk id="11" creationId="{C6D98681-00B5-43D3-8BAB-0C87E518CE7E}"/>
          </ac:picMkLst>
        </pc:picChg>
        <pc:picChg chg="add mod">
          <ac:chgData name="sherytaw@outlook.com" userId="305ee5a9ddb6c103" providerId="LiveId" clId="{97F46EDD-525F-473E-ADC8-7289EA73AD98}" dt="2025-02-24T23:42:52.011" v="778" actId="1440"/>
          <ac:picMkLst>
            <pc:docMk/>
            <pc:sldMk cId="1036739446" sldId="549"/>
            <ac:picMk id="3074" creationId="{29B45FF4-0B0B-434E-9EB8-7CF377D7C4CD}"/>
          </ac:picMkLst>
        </pc:picChg>
        <pc:picChg chg="del">
          <ac:chgData name="sherytaw@outlook.com" userId="305ee5a9ddb6c103" providerId="LiveId" clId="{97F46EDD-525F-473E-ADC8-7289EA73AD98}" dt="2025-02-24T22:51:06.754" v="221" actId="478"/>
          <ac:picMkLst>
            <pc:docMk/>
            <pc:sldMk cId="1036739446" sldId="549"/>
            <ac:picMk id="7170" creationId="{AE2E4F51-33EE-4983-B1D3-D36E7CC6C27A}"/>
          </ac:picMkLst>
        </pc:picChg>
      </pc:sldChg>
      <pc:sldChg chg="addSp delSp modSp del mod">
        <pc:chgData name="sherytaw@outlook.com" userId="305ee5a9ddb6c103" providerId="LiveId" clId="{97F46EDD-525F-473E-ADC8-7289EA73AD98}" dt="2025-02-24T23:29:32.264" v="724" actId="47"/>
        <pc:sldMkLst>
          <pc:docMk/>
          <pc:sldMk cId="4014279945" sldId="550"/>
        </pc:sldMkLst>
        <pc:spChg chg="mod">
          <ac:chgData name="sherytaw@outlook.com" userId="305ee5a9ddb6c103" providerId="LiveId" clId="{97F46EDD-525F-473E-ADC8-7289EA73AD98}" dt="2025-02-24T22:52:38.334" v="239" actId="20577"/>
          <ac:spMkLst>
            <pc:docMk/>
            <pc:sldMk cId="4014279945" sldId="550"/>
            <ac:spMk id="4" creationId="{40C9AD35-C64E-B0F4-F69E-BDCD91D01B74}"/>
          </ac:spMkLst>
        </pc:spChg>
        <pc:spChg chg="del">
          <ac:chgData name="sherytaw@outlook.com" userId="305ee5a9ddb6c103" providerId="LiveId" clId="{97F46EDD-525F-473E-ADC8-7289EA73AD98}" dt="2025-02-24T22:52:31.798" v="237" actId="478"/>
          <ac:spMkLst>
            <pc:docMk/>
            <pc:sldMk cId="4014279945" sldId="550"/>
            <ac:spMk id="9" creationId="{1F5E7047-630E-4962-89B4-2BEF92C748D0}"/>
          </ac:spMkLst>
        </pc:spChg>
        <pc:spChg chg="add mod">
          <ac:chgData name="sherytaw@outlook.com" userId="305ee5a9ddb6c103" providerId="LiveId" clId="{97F46EDD-525F-473E-ADC8-7289EA73AD98}" dt="2025-02-24T22:52:32.612" v="238"/>
          <ac:spMkLst>
            <pc:docMk/>
            <pc:sldMk cId="4014279945" sldId="550"/>
            <ac:spMk id="10" creationId="{D99C3A05-F84C-4EB2-A009-1B7E34360298}"/>
          </ac:spMkLst>
        </pc:spChg>
      </pc:sldChg>
      <pc:sldChg chg="addSp delSp modSp mod modAnim">
        <pc:chgData name="sherytaw@outlook.com" userId="305ee5a9ddb6c103" providerId="LiveId" clId="{97F46EDD-525F-473E-ADC8-7289EA73AD98}" dt="2025-02-24T23:30:15.478" v="727"/>
        <pc:sldMkLst>
          <pc:docMk/>
          <pc:sldMk cId="2512310279" sldId="551"/>
        </pc:sldMkLst>
        <pc:spChg chg="mod">
          <ac:chgData name="sherytaw@outlook.com" userId="305ee5a9ddb6c103" providerId="LiveId" clId="{97F46EDD-525F-473E-ADC8-7289EA73AD98}" dt="2025-02-24T23:21:38.985" v="668" actId="20577"/>
          <ac:spMkLst>
            <pc:docMk/>
            <pc:sldMk cId="2512310279" sldId="551"/>
            <ac:spMk id="4" creationId="{40C9AD35-C64E-B0F4-F69E-BDCD91D01B74}"/>
          </ac:spMkLst>
        </pc:spChg>
        <pc:spChg chg="mod">
          <ac:chgData name="sherytaw@outlook.com" userId="305ee5a9ddb6c103" providerId="LiveId" clId="{97F46EDD-525F-473E-ADC8-7289EA73AD98}" dt="2025-02-24T23:21:33.582" v="667"/>
          <ac:spMkLst>
            <pc:docMk/>
            <pc:sldMk cId="2512310279" sldId="551"/>
            <ac:spMk id="10" creationId="{DBFC4CE9-9D6B-4697-BB4B-AA267482192C}"/>
          </ac:spMkLst>
        </pc:spChg>
        <pc:spChg chg="mod">
          <ac:chgData name="sherytaw@outlook.com" userId="305ee5a9ddb6c103" providerId="LiveId" clId="{97F46EDD-525F-473E-ADC8-7289EA73AD98}" dt="2025-02-24T22:55:56.189" v="278" actId="1036"/>
          <ac:spMkLst>
            <pc:docMk/>
            <pc:sldMk cId="2512310279" sldId="551"/>
            <ac:spMk id="48" creationId="{1698561E-7A09-CC1E-86D7-47E93456F2DD}"/>
          </ac:spMkLst>
        </pc:spChg>
        <pc:picChg chg="add mod">
          <ac:chgData name="sherytaw@outlook.com" userId="305ee5a9ddb6c103" providerId="LiveId" clId="{97F46EDD-525F-473E-ADC8-7289EA73AD98}" dt="2025-02-24T23:30:15.478" v="727"/>
          <ac:picMkLst>
            <pc:docMk/>
            <pc:sldMk cId="2512310279" sldId="551"/>
            <ac:picMk id="9" creationId="{C442CF52-8D11-4AC5-BA8C-E714BBC0750F}"/>
          </ac:picMkLst>
        </pc:picChg>
        <pc:picChg chg="del">
          <ac:chgData name="sherytaw@outlook.com" userId="305ee5a9ddb6c103" providerId="LiveId" clId="{97F46EDD-525F-473E-ADC8-7289EA73AD98}" dt="2025-02-24T22:55:48.528" v="275" actId="478"/>
          <ac:picMkLst>
            <pc:docMk/>
            <pc:sldMk cId="2512310279" sldId="551"/>
            <ac:picMk id="9220" creationId="{092F84C4-A0C0-4CD0-9563-466B40396D65}"/>
          </ac:picMkLst>
        </pc:picChg>
      </pc:sldChg>
      <pc:sldChg chg="del">
        <pc:chgData name="sherytaw@outlook.com" userId="305ee5a9ddb6c103" providerId="LiveId" clId="{97F46EDD-525F-473E-ADC8-7289EA73AD98}" dt="2025-02-24T23:29:32.264" v="724" actId="47"/>
        <pc:sldMkLst>
          <pc:docMk/>
          <pc:sldMk cId="1552009908" sldId="552"/>
        </pc:sldMkLst>
      </pc:sldChg>
      <pc:sldChg chg="addSp delSp modSp mod modAnim">
        <pc:chgData name="sherytaw@outlook.com" userId="305ee5a9ddb6c103" providerId="LiveId" clId="{97F46EDD-525F-473E-ADC8-7289EA73AD98}" dt="2025-02-24T23:29:58.903" v="726"/>
        <pc:sldMkLst>
          <pc:docMk/>
          <pc:sldMk cId="1691646628" sldId="553"/>
        </pc:sldMkLst>
        <pc:spChg chg="mod">
          <ac:chgData name="sherytaw@outlook.com" userId="305ee5a9ddb6c103" providerId="LiveId" clId="{97F46EDD-525F-473E-ADC8-7289EA73AD98}" dt="2025-02-24T22:55:02.222" v="268" actId="1076"/>
          <ac:spMkLst>
            <pc:docMk/>
            <pc:sldMk cId="1691646628" sldId="553"/>
            <ac:spMk id="24" creationId="{A1E3F80E-9FAC-81EB-BEE0-3181F9CC8659}"/>
          </ac:spMkLst>
        </pc:spChg>
        <pc:picChg chg="del">
          <ac:chgData name="sherytaw@outlook.com" userId="305ee5a9ddb6c103" providerId="LiveId" clId="{97F46EDD-525F-473E-ADC8-7289EA73AD98}" dt="2025-02-24T22:54:21.952" v="260" actId="478"/>
          <ac:picMkLst>
            <pc:docMk/>
            <pc:sldMk cId="1691646628" sldId="553"/>
            <ac:picMk id="2" creationId="{399D7CD7-9156-43A1-B88A-D4F10088AF04}"/>
          </ac:picMkLst>
        </pc:picChg>
        <pc:picChg chg="add mod">
          <ac:chgData name="sherytaw@outlook.com" userId="305ee5a9ddb6c103" providerId="LiveId" clId="{97F46EDD-525F-473E-ADC8-7289EA73AD98}" dt="2025-02-24T23:29:58.903" v="726"/>
          <ac:picMkLst>
            <pc:docMk/>
            <pc:sldMk cId="1691646628" sldId="553"/>
            <ac:picMk id="8" creationId="{725B1184-AA5F-4B1D-BC15-39D4E0DFC301}"/>
          </ac:picMkLst>
        </pc:picChg>
      </pc:sldChg>
      <pc:sldChg chg="addSp delSp modSp mod modAnim">
        <pc:chgData name="sherytaw@outlook.com" userId="305ee5a9ddb6c103" providerId="LiveId" clId="{97F46EDD-525F-473E-ADC8-7289EA73AD98}" dt="2025-02-24T23:36:15.199" v="750"/>
        <pc:sldMkLst>
          <pc:docMk/>
          <pc:sldMk cId="2648529914" sldId="554"/>
        </pc:sldMkLst>
        <pc:spChg chg="mod">
          <ac:chgData name="sherytaw@outlook.com" userId="305ee5a9ddb6c103" providerId="LiveId" clId="{97F46EDD-525F-473E-ADC8-7289EA73AD98}" dt="2025-02-24T23:24:56.061" v="706" actId="20577"/>
          <ac:spMkLst>
            <pc:docMk/>
            <pc:sldMk cId="2648529914" sldId="554"/>
            <ac:spMk id="6" creationId="{E0B97325-3CD3-DC3A-5424-45A4D50567EA}"/>
          </ac:spMkLst>
        </pc:spChg>
        <pc:spChg chg="del">
          <ac:chgData name="sherytaw@outlook.com" userId="305ee5a9ddb6c103" providerId="LiveId" clId="{97F46EDD-525F-473E-ADC8-7289EA73AD98}" dt="2025-02-24T23:24:52.863" v="704" actId="478"/>
          <ac:spMkLst>
            <pc:docMk/>
            <pc:sldMk cId="2648529914" sldId="554"/>
            <ac:spMk id="8" creationId="{E27DEC96-2611-4B33-9A63-C29CF4A5765C}"/>
          </ac:spMkLst>
        </pc:spChg>
        <pc:spChg chg="add mod">
          <ac:chgData name="sherytaw@outlook.com" userId="305ee5a9ddb6c103" providerId="LiveId" clId="{97F46EDD-525F-473E-ADC8-7289EA73AD98}" dt="2025-02-24T23:24:53.338" v="705"/>
          <ac:spMkLst>
            <pc:docMk/>
            <pc:sldMk cId="2648529914" sldId="554"/>
            <ac:spMk id="9" creationId="{1A359783-2934-4927-82D1-584B03C542FB}"/>
          </ac:spMkLst>
        </pc:spChg>
        <pc:spChg chg="mod">
          <ac:chgData name="sherytaw@outlook.com" userId="305ee5a9ddb6c103" providerId="LiveId" clId="{97F46EDD-525F-473E-ADC8-7289EA73AD98}" dt="2025-02-24T23:19:20.148" v="647"/>
          <ac:spMkLst>
            <pc:docMk/>
            <pc:sldMk cId="2648529914" sldId="554"/>
            <ac:spMk id="48" creationId="{68C0891A-1A34-A4BA-338A-CF519E24635A}"/>
          </ac:spMkLst>
        </pc:spChg>
        <pc:picChg chg="add mod">
          <ac:chgData name="sherytaw@outlook.com" userId="305ee5a9ddb6c103" providerId="LiveId" clId="{97F46EDD-525F-473E-ADC8-7289EA73AD98}" dt="2025-02-24T23:36:15.199" v="750"/>
          <ac:picMkLst>
            <pc:docMk/>
            <pc:sldMk cId="2648529914" sldId="554"/>
            <ac:picMk id="10" creationId="{511000BB-AF7A-4238-B02F-28A40C5FDBF4}"/>
          </ac:picMkLst>
        </pc:picChg>
      </pc:sldChg>
      <pc:sldChg chg="addSp modSp mod modAnim">
        <pc:chgData name="sherytaw@outlook.com" userId="305ee5a9ddb6c103" providerId="LiveId" clId="{97F46EDD-525F-473E-ADC8-7289EA73AD98}" dt="2025-02-24T23:35:58.660" v="749"/>
        <pc:sldMkLst>
          <pc:docMk/>
          <pc:sldMk cId="1635810345" sldId="555"/>
        </pc:sldMkLst>
        <pc:spChg chg="mod">
          <ac:chgData name="sherytaw@outlook.com" userId="305ee5a9ddb6c103" providerId="LiveId" clId="{97F46EDD-525F-473E-ADC8-7289EA73AD98}" dt="2025-02-24T23:18:51.558" v="643" actId="1076"/>
          <ac:spMkLst>
            <pc:docMk/>
            <pc:sldMk cId="1635810345" sldId="555"/>
            <ac:spMk id="24" creationId="{9DC18236-A287-F375-E4BE-6DB3488E2DBF}"/>
          </ac:spMkLst>
        </pc:spChg>
        <pc:picChg chg="add mod">
          <ac:chgData name="sherytaw@outlook.com" userId="305ee5a9ddb6c103" providerId="LiveId" clId="{97F46EDD-525F-473E-ADC8-7289EA73AD98}" dt="2025-02-24T23:35:58.660" v="749"/>
          <ac:picMkLst>
            <pc:docMk/>
            <pc:sldMk cId="1635810345" sldId="555"/>
            <ac:picMk id="7" creationId="{930AC5DF-F7DA-4666-8210-6DB91F3F51AE}"/>
          </ac:picMkLst>
        </pc:picChg>
      </pc:sldChg>
      <pc:sldChg chg="addSp delSp modSp add mod modAnim">
        <pc:chgData name="sherytaw@outlook.com" userId="305ee5a9ddb6c103" providerId="LiveId" clId="{97F46EDD-525F-473E-ADC8-7289EA73AD98}" dt="2025-02-24T23:53:46.254" v="859" actId="1440"/>
        <pc:sldMkLst>
          <pc:docMk/>
          <pc:sldMk cId="3225599535" sldId="556"/>
        </pc:sldMkLst>
        <pc:spChg chg="mod">
          <ac:chgData name="sherytaw@outlook.com" userId="305ee5a9ddb6c103" providerId="LiveId" clId="{97F46EDD-525F-473E-ADC8-7289EA73AD98}" dt="2025-02-24T23:25:05.384" v="709" actId="20577"/>
          <ac:spMkLst>
            <pc:docMk/>
            <pc:sldMk cId="3225599535" sldId="556"/>
            <ac:spMk id="6" creationId="{E0B97325-3CD3-DC3A-5424-45A4D50567EA}"/>
          </ac:spMkLst>
        </pc:spChg>
        <pc:spChg chg="del">
          <ac:chgData name="sherytaw@outlook.com" userId="305ee5a9ddb6c103" providerId="LiveId" clId="{97F46EDD-525F-473E-ADC8-7289EA73AD98}" dt="2025-02-24T23:25:02.297" v="707" actId="478"/>
          <ac:spMkLst>
            <pc:docMk/>
            <pc:sldMk cId="3225599535" sldId="556"/>
            <ac:spMk id="8" creationId="{E27DEC96-2611-4B33-9A63-C29CF4A5765C}"/>
          </ac:spMkLst>
        </pc:spChg>
        <pc:spChg chg="add mod">
          <ac:chgData name="sherytaw@outlook.com" userId="305ee5a9ddb6c103" providerId="LiveId" clId="{97F46EDD-525F-473E-ADC8-7289EA73AD98}" dt="2025-02-24T23:25:02.836" v="708"/>
          <ac:spMkLst>
            <pc:docMk/>
            <pc:sldMk cId="3225599535" sldId="556"/>
            <ac:spMk id="9" creationId="{CA30DA7F-D6E0-4A00-B4C6-EC5E577004E1}"/>
          </ac:spMkLst>
        </pc:spChg>
        <pc:spChg chg="mod">
          <ac:chgData name="sherytaw@outlook.com" userId="305ee5a9ddb6c103" providerId="LiveId" clId="{97F46EDD-525F-473E-ADC8-7289EA73AD98}" dt="2025-02-24T23:20:10.361" v="655" actId="14100"/>
          <ac:spMkLst>
            <pc:docMk/>
            <pc:sldMk cId="3225599535" sldId="556"/>
            <ac:spMk id="48" creationId="{68C0891A-1A34-A4BA-338A-CF519E24635A}"/>
          </ac:spMkLst>
        </pc:spChg>
        <pc:picChg chg="add mod">
          <ac:chgData name="sherytaw@outlook.com" userId="305ee5a9ddb6c103" providerId="LiveId" clId="{97F46EDD-525F-473E-ADC8-7289EA73AD98}" dt="2025-02-24T23:36:30.401" v="751"/>
          <ac:picMkLst>
            <pc:docMk/>
            <pc:sldMk cId="3225599535" sldId="556"/>
            <ac:picMk id="10" creationId="{4911CF7B-52FC-44C7-B8D9-B45BC5F138AA}"/>
          </ac:picMkLst>
        </pc:picChg>
        <pc:picChg chg="add mod">
          <ac:chgData name="sherytaw@outlook.com" userId="305ee5a9ddb6c103" providerId="LiveId" clId="{97F46EDD-525F-473E-ADC8-7289EA73AD98}" dt="2025-02-24T23:53:46.254" v="859" actId="1440"/>
          <ac:picMkLst>
            <pc:docMk/>
            <pc:sldMk cId="3225599535" sldId="556"/>
            <ac:picMk id="13314" creationId="{AEE630AB-2126-4BF5-ADC3-427C8F23FB04}"/>
          </ac:picMkLst>
        </pc:picChg>
      </pc:sldChg>
    </pc:docChg>
  </pc:docChgLst>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10T18:39:22.164" v="1451" actId="313"/>
      <pc:docMkLst>
        <pc:docMk/>
      </pc:docMkLst>
      <pc:sldChg chg="addSp modSp mod modTransition modAnim">
        <pc:chgData name="shery tawfeeq" userId="19a96e0e89ed5f52" providerId="LiveId" clId="{3C9F08B2-26DB-48A7-9D67-1DFFBC9AAF24}" dt="2025-01-09T12:02:09.512" v="752"/>
        <pc:sldMkLst>
          <pc:docMk/>
          <pc:sldMk cId="0" sldId="256"/>
        </pc:sldMkLst>
        <pc:spChg chg="mod">
          <ac:chgData name="shery tawfeeq" userId="19a96e0e89ed5f52" providerId="LiveId" clId="{3C9F08B2-26DB-48A7-9D67-1DFFBC9AAF24}" dt="2025-01-09T12:01:53.996" v="751" actId="20577"/>
          <ac:spMkLst>
            <pc:docMk/>
            <pc:sldMk cId="0" sldId="256"/>
            <ac:spMk id="24" creationId="{00000000-0000-0000-0000-000000000000}"/>
          </ac:spMkLst>
        </pc:spChg>
        <pc:picChg chg="add mod">
          <ac:chgData name="shery tawfeeq" userId="19a96e0e89ed5f52" providerId="LiveId" clId="{3C9F08B2-26DB-48A7-9D67-1DFFBC9AAF24}" dt="2025-01-09T12:02:09.512" v="752"/>
          <ac:picMkLst>
            <pc:docMk/>
            <pc:sldMk cId="0" sldId="256"/>
            <ac:picMk id="2" creationId="{0BFA1E76-DA14-A65C-A643-78A928A2FC37}"/>
          </ac:picMkLst>
        </pc:picChg>
      </pc:sldChg>
      <pc:sldChg chg="addSp modSp mod modTransition modAnim">
        <pc:chgData name="shery tawfeeq" userId="19a96e0e89ed5f52" providerId="LiveId" clId="{3C9F08B2-26DB-48A7-9D67-1DFFBC9AAF24}" dt="2025-01-09T12:47:11.647" v="865" actId="1076"/>
        <pc:sldMkLst>
          <pc:docMk/>
          <pc:sldMk cId="0" sldId="271"/>
        </pc:sldMkLst>
        <pc:spChg chg="mod">
          <ac:chgData name="shery tawfeeq" userId="19a96e0e89ed5f52" providerId="LiveId" clId="{3C9F08B2-26DB-48A7-9D67-1DFFBC9AAF24}" dt="2025-01-09T12:47:11.647" v="865" actId="1076"/>
          <ac:spMkLst>
            <pc:docMk/>
            <pc:sldMk cId="0" sldId="271"/>
            <ac:spMk id="3" creationId="{A080C9CA-8DE3-13B0-66BB-6EA557808C41}"/>
          </ac:spMkLst>
        </pc:spChg>
        <pc:spChg chg="mod">
          <ac:chgData name="shery tawfeeq" userId="19a96e0e89ed5f52" providerId="LiveId" clId="{3C9F08B2-26DB-48A7-9D67-1DFFBC9AAF24}" dt="2025-01-09T11:53:44.487" v="682"/>
          <ac:spMkLst>
            <pc:docMk/>
            <pc:sldMk cId="0" sldId="271"/>
            <ac:spMk id="41" creationId="{00000000-0000-0000-0000-000000000000}"/>
          </ac:spMkLst>
        </pc:spChg>
        <pc:picChg chg="add mod">
          <ac:chgData name="shery tawfeeq" userId="19a96e0e89ed5f52" providerId="LiveId" clId="{3C9F08B2-26DB-48A7-9D67-1DFFBC9AAF24}" dt="2025-01-09T11:54:15.651" v="697"/>
          <ac:picMkLst>
            <pc:docMk/>
            <pc:sldMk cId="0" sldId="271"/>
            <ac:picMk id="2" creationId="{FEF57C36-A9A1-5F9D-FFE5-C0D2534F4115}"/>
          </ac:picMkLst>
        </pc:picChg>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addSp delSp modSp mod modTransition modAnim">
        <pc:chgData name="shery tawfeeq" userId="19a96e0e89ed5f52" providerId="LiveId" clId="{3C9F08B2-26DB-48A7-9D67-1DFFBC9AAF24}" dt="2025-01-09T23:21:29.610" v="1142"/>
        <pc:sldMkLst>
          <pc:docMk/>
          <pc:sldMk cId="0" sldId="276"/>
        </pc:sldMkLst>
        <pc:spChg chg="mod">
          <ac:chgData name="shery tawfeeq" userId="19a96e0e89ed5f52" providerId="LiveId" clId="{3C9F08B2-26DB-48A7-9D67-1DFFBC9AAF24}" dt="2025-01-09T11:55:22.213" v="720" actId="1076"/>
          <ac:spMkLst>
            <pc:docMk/>
            <pc:sldMk cId="0" sldId="276"/>
            <ac:spMk id="2" creationId="{B330EBA9-72A4-5E6F-B1C9-2BEC92BCF323}"/>
          </ac:spMkLst>
        </pc:spChg>
        <pc:spChg chg="mod">
          <ac:chgData name="shery tawfeeq" userId="19a96e0e89ed5f52" providerId="LiveId" clId="{3C9F08B2-26DB-48A7-9D67-1DFFBC9AAF24}" dt="2025-01-09T23:21:29.610" v="1142"/>
          <ac:spMkLst>
            <pc:docMk/>
            <pc:sldMk cId="0" sldId="276"/>
            <ac:spMk id="3" creationId="{00000000-0000-0000-0000-000000000000}"/>
          </ac:spMkLst>
        </pc:spChg>
        <pc:spChg chg="mod">
          <ac:chgData name="shery tawfeeq" userId="19a96e0e89ed5f52" providerId="LiveId" clId="{3C9F08B2-26DB-48A7-9D67-1DFFBC9AAF24}" dt="2025-01-09T11:58:31.347" v="732" actId="1076"/>
          <ac:spMkLst>
            <pc:docMk/>
            <pc:sldMk cId="0" sldId="276"/>
            <ac:spMk id="48" creationId="{00000000-0000-0000-0000-000000000000}"/>
          </ac:spMkLst>
        </pc:spChg>
        <pc:picChg chg="add mod">
          <ac:chgData name="shery tawfeeq" userId="19a96e0e89ed5f52" providerId="LiveId" clId="{3C9F08B2-26DB-48A7-9D67-1DFFBC9AAF24}" dt="2025-01-09T11:59:33.115" v="736"/>
          <ac:picMkLst>
            <pc:docMk/>
            <pc:sldMk cId="0" sldId="276"/>
            <ac:picMk id="6" creationId="{4B21BC8E-B405-B52D-08C6-76212D20C47F}"/>
          </ac:picMkLst>
        </pc:picChg>
        <pc:picChg chg="add mod">
          <ac:chgData name="shery tawfeeq" userId="19a96e0e89ed5f52" providerId="LiveId" clId="{3C9F08B2-26DB-48A7-9D67-1DFFBC9AAF24}" dt="2025-01-09T11:59:16.313" v="735" actId="1440"/>
          <ac:picMkLst>
            <pc:docMk/>
            <pc:sldMk cId="0" sldId="276"/>
            <ac:picMk id="1026" creationId="{FA8E0124-9D1A-F2C0-74CC-BFB887ADF428}"/>
          </ac:picMkLst>
        </pc:picChg>
      </pc:sldChg>
      <pc:sldChg chg="addSp delSp modSp mod modTransition modAnim">
        <pc:chgData name="shery tawfeeq" userId="19a96e0e89ed5f52" providerId="LiveId" clId="{3C9F08B2-26DB-48A7-9D67-1DFFBC9AAF24}" dt="2025-01-10T18:39:22.164" v="1451" actId="313"/>
        <pc:sldMkLst>
          <pc:docMk/>
          <pc:sldMk cId="0" sldId="303"/>
        </pc:sldMkLst>
        <pc:spChg chg="add mod">
          <ac:chgData name="shery tawfeeq" userId="19a96e0e89ed5f52" providerId="LiveId" clId="{3C9F08B2-26DB-48A7-9D67-1DFFBC9AAF24}" dt="2025-01-10T18:39:22.164" v="1451" actId="313"/>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sldChg>
      <pc:sldChg chg="addSp delSp modSp mod ord modTransition delAnim modAnim">
        <pc:chgData name="shery tawfeeq" userId="19a96e0e89ed5f52" providerId="LiveId" clId="{3C9F08B2-26DB-48A7-9D67-1DFFBC9AAF24}" dt="2025-01-07T14:25:29.927" v="598"/>
        <pc:sldMkLst>
          <pc:docMk/>
          <pc:sldMk cId="0" sldId="306"/>
        </pc:sldMkLst>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sldChg>
      <pc:sldChg chg="addSp modSp mod modTransition modAnim">
        <pc:chgData name="shery tawfeeq" userId="19a96e0e89ed5f52" providerId="LiveId" clId="{3C9F08B2-26DB-48A7-9D67-1DFFBC9AAF24}" dt="2025-01-09T11:51:59.460" v="677"/>
        <pc:sldMkLst>
          <pc:docMk/>
          <pc:sldMk cId="0" sldId="313"/>
        </pc:sldMkLst>
        <pc:spChg chg="mod">
          <ac:chgData name="shery tawfeeq" userId="19a96e0e89ed5f52" providerId="LiveId" clId="{3C9F08B2-26DB-48A7-9D67-1DFFBC9AAF24}" dt="2025-01-09T11:49:09.165" v="660" actId="207"/>
          <ac:spMkLst>
            <pc:docMk/>
            <pc:sldMk cId="0" sldId="313"/>
            <ac:spMk id="31" creationId="{00000000-0000-0000-0000-000000000000}"/>
          </ac:spMkLst>
        </pc:spChg>
        <pc:spChg chg="mod">
          <ac:chgData name="shery tawfeeq" userId="19a96e0e89ed5f52" providerId="LiveId" clId="{3C9F08B2-26DB-48A7-9D67-1DFFBC9AAF24}" dt="2025-01-09T11:50:38.134" v="676" actId="1076"/>
          <ac:spMkLst>
            <pc:docMk/>
            <pc:sldMk cId="0" sldId="313"/>
            <ac:spMk id="34" creationId="{00000000-0000-0000-0000-000000000000}"/>
          </ac:spMkLst>
        </pc:spChg>
        <pc:picChg chg="add mod">
          <ac:chgData name="shery tawfeeq" userId="19a96e0e89ed5f52" providerId="LiveId" clId="{3C9F08B2-26DB-48A7-9D67-1DFFBC9AAF24}" dt="2025-01-09T11:51:59.460" v="677"/>
          <ac:picMkLst>
            <pc:docMk/>
            <pc:sldMk cId="0" sldId="313"/>
            <ac:picMk id="3" creationId="{B804191C-500A-6E1E-B08F-6464211ABACF}"/>
          </ac:picMkLst>
        </pc:picChg>
      </pc:sldChg>
      <pc:sldChg chg="addSp modSp ord modTransition modAnim">
        <pc:chgData name="shery tawfeeq" userId="19a96e0e89ed5f52" providerId="LiveId" clId="{3C9F08B2-26DB-48A7-9D67-1DFFBC9AAF24}" dt="2025-01-07T14:26:34.566" v="604"/>
        <pc:sldMkLst>
          <pc:docMk/>
          <pc:sldMk cId="0" sldId="349"/>
        </pc:sldMkLst>
      </pc:sldChg>
      <pc:sldChg chg="addSp delSp modSp mod modTransition delAnim modAnim">
        <pc:chgData name="shery tawfeeq" userId="19a96e0e89ed5f52" providerId="LiveId" clId="{3C9F08B2-26DB-48A7-9D67-1DFFBC9AAF24}" dt="2025-01-09T11:43:18.798" v="62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spChg chg="mod">
          <ac:chgData name="shery tawfeeq" userId="19a96e0e89ed5f52" providerId="LiveId" clId="{3C9F08B2-26DB-48A7-9D67-1DFFBC9AAF24}" dt="2025-01-09T11:42:54.700" v="625" actId="20577"/>
          <ac:spMkLst>
            <pc:docMk/>
            <pc:sldMk cId="0" sldId="480"/>
            <ac:spMk id="34" creationId="{00000000-0000-0000-0000-000000000000}"/>
          </ac:spMkLst>
        </pc:sp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addSp delSp modSp mod modTransition modAnim">
        <pc:chgData name="shery tawfeeq" userId="19a96e0e89ed5f52" providerId="LiveId" clId="{3C9F08B2-26DB-48A7-9D67-1DFFBC9AAF24}" dt="2025-01-09T23:21:46.190" v="1144"/>
        <pc:sldMkLst>
          <pc:docMk/>
          <pc:sldMk cId="1584672584" sldId="496"/>
        </pc:sldMkLst>
        <pc:spChg chg="add del mod">
          <ac:chgData name="shery tawfeeq" userId="19a96e0e89ed5f52" providerId="LiveId" clId="{3C9F08B2-26DB-48A7-9D67-1DFFBC9AAF24}" dt="2025-01-09T12:07:57.668" v="780" actId="478"/>
          <ac:spMkLst>
            <pc:docMk/>
            <pc:sldMk cId="1584672584" sldId="496"/>
            <ac:spMk id="2" creationId="{B330EBA9-72A4-5E6F-B1C9-2BEC92BCF323}"/>
          </ac:spMkLst>
        </pc:spChg>
        <pc:spChg chg="mod">
          <ac:chgData name="shery tawfeeq" userId="19a96e0e89ed5f52" providerId="LiveId" clId="{3C9F08B2-26DB-48A7-9D67-1DFFBC9AAF24}" dt="2025-01-09T23:21:46.190" v="1144"/>
          <ac:spMkLst>
            <pc:docMk/>
            <pc:sldMk cId="1584672584" sldId="496"/>
            <ac:spMk id="3" creationId="{00000000-0000-0000-0000-000000000000}"/>
          </ac:spMkLst>
        </pc:spChg>
        <pc:spChg chg="add del">
          <ac:chgData name="shery tawfeeq" userId="19a96e0e89ed5f52" providerId="LiveId" clId="{3C9F08B2-26DB-48A7-9D67-1DFFBC9AAF24}" dt="2025-01-09T12:07:57.668" v="780" actId="478"/>
          <ac:spMkLst>
            <pc:docMk/>
            <pc:sldMk cId="1584672584" sldId="496"/>
            <ac:spMk id="4" creationId="{BC701A45-C7CF-5F06-1005-AE90E27505E7}"/>
          </ac:spMkLst>
        </pc:spChg>
        <pc:spChg chg="mod">
          <ac:chgData name="shery tawfeeq" userId="19a96e0e89ed5f52" providerId="LiveId" clId="{3C9F08B2-26DB-48A7-9D67-1DFFBC9AAF24}" dt="2025-01-09T12:05:29.537" v="774" actId="20577"/>
          <ac:spMkLst>
            <pc:docMk/>
            <pc:sldMk cId="1584672584" sldId="496"/>
            <ac:spMk id="48" creationId="{00000000-0000-0000-0000-000000000000}"/>
          </ac:spMkLst>
        </pc:spChg>
        <pc:picChg chg="add mod">
          <ac:chgData name="shery tawfeeq" userId="19a96e0e89ed5f52" providerId="LiveId" clId="{3C9F08B2-26DB-48A7-9D67-1DFFBC9AAF24}" dt="2025-01-09T12:09:03.209" v="786" actId="1440"/>
          <ac:picMkLst>
            <pc:docMk/>
            <pc:sldMk cId="1584672584" sldId="496"/>
            <ac:picMk id="6" creationId="{D68B2316-B234-4506-4E5B-B23B81C305C5}"/>
          </ac:picMkLst>
        </pc:picChg>
        <pc:picChg chg="add mod">
          <ac:chgData name="shery tawfeeq" userId="19a96e0e89ed5f52" providerId="LiveId" clId="{3C9F08B2-26DB-48A7-9D67-1DFFBC9AAF24}" dt="2025-01-09T12:09:19.596" v="787"/>
          <ac:picMkLst>
            <pc:docMk/>
            <pc:sldMk cId="1584672584" sldId="496"/>
            <ac:picMk id="8" creationId="{CC1B6282-5FF4-8BAE-ABA2-42A75EE0D0D8}"/>
          </ac:picMkLst>
        </pc:picChg>
      </pc:sldChg>
      <pc:sldChg chg="addSp delSp modSp add mod ord modTransition delAnim modAnim">
        <pc:chgData name="shery tawfeeq" userId="19a96e0e89ed5f52" providerId="LiveId" clId="{3C9F08B2-26DB-48A7-9D67-1DFFBC9AAF24}" dt="2025-01-09T12:29:08.419" v="811" actId="1076"/>
        <pc:sldMkLst>
          <pc:docMk/>
          <pc:sldMk cId="665929241" sldId="497"/>
        </pc:sldMkLst>
        <pc:spChg chg="mod">
          <ac:chgData name="shery tawfeeq" userId="19a96e0e89ed5f52" providerId="LiveId" clId="{3C9F08B2-26DB-48A7-9D67-1DFFBC9AAF24}" dt="2025-01-09T12:29:08.419" v="811" actId="1076"/>
          <ac:spMkLst>
            <pc:docMk/>
            <pc:sldMk cId="665929241" sldId="497"/>
            <ac:spMk id="24" creationId="{00000000-0000-0000-0000-000000000000}"/>
          </ac:spMkLst>
        </pc:spChg>
        <pc:spChg chg="mod">
          <ac:chgData name="shery tawfeeq" userId="19a96e0e89ed5f52" providerId="LiveId" clId="{3C9F08B2-26DB-48A7-9D67-1DFFBC9AAF24}" dt="2025-01-09T12:28:59.491" v="810" actId="1076"/>
          <ac:spMkLst>
            <pc:docMk/>
            <pc:sldMk cId="665929241" sldId="497"/>
            <ac:spMk id="25" creationId="{00000000-0000-0000-0000-000000000000}"/>
          </ac:spMkLst>
        </pc:spChg>
        <pc:picChg chg="add mod">
          <ac:chgData name="shery tawfeeq" userId="19a96e0e89ed5f52" providerId="LiveId" clId="{3C9F08B2-26DB-48A7-9D67-1DFFBC9AAF24}" dt="2025-01-09T12:28:49.776" v="808"/>
          <ac:picMkLst>
            <pc:docMk/>
            <pc:sldMk cId="665929241" sldId="497"/>
            <ac:picMk id="2" creationId="{4BEA2092-26F7-0B05-2494-65860E52B622}"/>
          </ac:picMkLst>
        </pc:picChg>
      </pc:sldChg>
      <pc:sldChg chg="addSp delSp modSp add mod ord modTransition delAnim modAnim">
        <pc:chgData name="shery tawfeeq" userId="19a96e0e89ed5f52" providerId="LiveId" clId="{3C9F08B2-26DB-48A7-9D67-1DFFBC9AAF24}" dt="2025-01-09T23:22:05.289" v="1146"/>
        <pc:sldMkLst>
          <pc:docMk/>
          <pc:sldMk cId="1784990302" sldId="498"/>
        </pc:sldMkLst>
        <pc:spChg chg="mod">
          <ac:chgData name="shery tawfeeq" userId="19a96e0e89ed5f52" providerId="LiveId" clId="{3C9F08B2-26DB-48A7-9D67-1DFFBC9AAF24}" dt="2025-01-09T23:22:05.289" v="1146"/>
          <ac:spMkLst>
            <pc:docMk/>
            <pc:sldMk cId="1784990302" sldId="498"/>
            <ac:spMk id="3" creationId="{00000000-0000-0000-0000-000000000000}"/>
          </ac:spMkLst>
        </pc:spChg>
        <pc:spChg chg="add mod">
          <ac:chgData name="shery tawfeeq" userId="19a96e0e89ed5f52" providerId="LiveId" clId="{3C9F08B2-26DB-48A7-9D67-1DFFBC9AAF24}" dt="2025-01-09T12:31:28.731" v="824"/>
          <ac:spMkLst>
            <pc:docMk/>
            <pc:sldMk cId="1784990302" sldId="498"/>
            <ac:spMk id="4" creationId="{DD1FC93D-010B-9597-A5CE-F602525B83DB}"/>
          </ac:spMkLst>
        </pc:spChg>
        <pc:spChg chg="mod">
          <ac:chgData name="shery tawfeeq" userId="19a96e0e89ed5f52" providerId="LiveId" clId="{3C9F08B2-26DB-48A7-9D67-1DFFBC9AAF24}" dt="2025-01-09T12:33:37.657" v="827" actId="207"/>
          <ac:spMkLst>
            <pc:docMk/>
            <pc:sldMk cId="1784990302" sldId="498"/>
            <ac:spMk id="48" creationId="{00000000-0000-0000-0000-000000000000}"/>
          </ac:spMkLst>
        </pc:spChg>
        <pc:picChg chg="add mod">
          <ac:chgData name="shery tawfeeq" userId="19a96e0e89ed5f52" providerId="LiveId" clId="{3C9F08B2-26DB-48A7-9D67-1DFFBC9AAF24}" dt="2025-01-09T12:36:53.647" v="834"/>
          <ac:picMkLst>
            <pc:docMk/>
            <pc:sldMk cId="1784990302" sldId="498"/>
            <ac:picMk id="6" creationId="{074ADC66-4EF6-CA8F-C134-80EB56A38D14}"/>
          </ac:picMkLst>
        </pc:picChg>
        <pc:picChg chg="add mod">
          <ac:chgData name="shery tawfeeq" userId="19a96e0e89ed5f52" providerId="LiveId" clId="{3C9F08B2-26DB-48A7-9D67-1DFFBC9AAF24}" dt="2025-01-09T12:36:40.225" v="833" actId="14100"/>
          <ac:picMkLst>
            <pc:docMk/>
            <pc:sldMk cId="1784990302" sldId="498"/>
            <ac:picMk id="3074" creationId="{711861D2-468A-29C9-3292-C7325CB5F306}"/>
          </ac:picMkLst>
        </pc:picChg>
      </pc:sldChg>
      <pc:sldChg chg="addSp delSp modSp add mod ord modTransition delAnim modAnim">
        <pc:chgData name="shery tawfeeq" userId="19a96e0e89ed5f52" providerId="LiveId" clId="{3C9F08B2-26DB-48A7-9D67-1DFFBC9AAF24}" dt="2025-01-09T12:48:45.692" v="872"/>
        <pc:sldMkLst>
          <pc:docMk/>
          <pc:sldMk cId="526482925" sldId="499"/>
        </pc:sldMkLst>
        <pc:spChg chg="add mod">
          <ac:chgData name="shery tawfeeq" userId="19a96e0e89ed5f52" providerId="LiveId" clId="{3C9F08B2-26DB-48A7-9D67-1DFFBC9AAF24}" dt="2025-01-09T12:47:40.360" v="869" actId="1076"/>
          <ac:spMkLst>
            <pc:docMk/>
            <pc:sldMk cId="526482925" sldId="499"/>
            <ac:spMk id="2" creationId="{0DABC190-C99A-32FF-6220-7CCDCD41EA02}"/>
          </ac:spMkLst>
        </pc:spChg>
        <pc:spChg chg="mod">
          <ac:chgData name="shery tawfeeq" userId="19a96e0e89ed5f52" providerId="LiveId" clId="{3C9F08B2-26DB-48A7-9D67-1DFFBC9AAF24}" dt="2025-01-09T12:46:59.899" v="864" actId="1076"/>
          <ac:spMkLst>
            <pc:docMk/>
            <pc:sldMk cId="526482925" sldId="499"/>
            <ac:spMk id="41" creationId="{00000000-0000-0000-0000-000000000000}"/>
          </ac:spMkLst>
        </pc:spChg>
        <pc:picChg chg="add mod">
          <ac:chgData name="shery tawfeeq" userId="19a96e0e89ed5f52" providerId="LiveId" clId="{3C9F08B2-26DB-48A7-9D67-1DFFBC9AAF24}" dt="2025-01-09T12:47:58.636" v="870"/>
          <ac:picMkLst>
            <pc:docMk/>
            <pc:sldMk cId="526482925" sldId="499"/>
            <ac:picMk id="7" creationId="{6438D002-6650-DD5B-C625-4123D761EBB5}"/>
          </ac:picMkLst>
        </pc:picChg>
      </pc:sldChg>
      <pc:sldChg chg="addSp delSp modSp add del mod ord modTransition delAnim modAnim">
        <pc:chgData name="shery tawfeeq" userId="19a96e0e89ed5f52" providerId="LiveId" clId="{3C9F08B2-26DB-48A7-9D67-1DFFBC9AAF24}" dt="2025-01-09T23:22:39.360" v="1148"/>
        <pc:sldMkLst>
          <pc:docMk/>
          <pc:sldMk cId="624478510" sldId="500"/>
        </pc:sldMkLst>
        <pc:spChg chg="mod">
          <ac:chgData name="shery tawfeeq" userId="19a96e0e89ed5f52" providerId="LiveId" clId="{3C9F08B2-26DB-48A7-9D67-1DFFBC9AAF24}" dt="2025-01-09T23:22:39.360" v="1148"/>
          <ac:spMkLst>
            <pc:docMk/>
            <pc:sldMk cId="624478510" sldId="500"/>
            <ac:spMk id="3" creationId="{00000000-0000-0000-0000-000000000000}"/>
          </ac:spMkLst>
        </pc:spChg>
        <pc:spChg chg="add mod">
          <ac:chgData name="shery tawfeeq" userId="19a96e0e89ed5f52" providerId="LiveId" clId="{3C9F08B2-26DB-48A7-9D67-1DFFBC9AAF24}" dt="2025-01-09T19:37:55.656" v="933"/>
          <ac:spMkLst>
            <pc:docMk/>
            <pc:sldMk cId="624478510" sldId="500"/>
            <ac:spMk id="4" creationId="{324391DB-3190-5F6C-283C-A1806AE6645F}"/>
          </ac:spMkLst>
        </pc:spChg>
        <pc:spChg chg="mod">
          <ac:chgData name="shery tawfeeq" userId="19a96e0e89ed5f52" providerId="LiveId" clId="{3C9F08B2-26DB-48A7-9D67-1DFFBC9AAF24}" dt="2025-01-09T19:46:26.219" v="960" actId="1076"/>
          <ac:spMkLst>
            <pc:docMk/>
            <pc:sldMk cId="624478510" sldId="500"/>
            <ac:spMk id="25" creationId="{00000000-0000-0000-0000-000000000000}"/>
          </ac:spMkLst>
        </pc:spChg>
        <pc:spChg chg="mod">
          <ac:chgData name="shery tawfeeq" userId="19a96e0e89ed5f52" providerId="LiveId" clId="{3C9F08B2-26DB-48A7-9D67-1DFFBC9AAF24}" dt="2025-01-09T19:57:24.311" v="977" actId="207"/>
          <ac:spMkLst>
            <pc:docMk/>
            <pc:sldMk cId="624478510" sldId="500"/>
            <ac:spMk id="48" creationId="{00000000-0000-0000-0000-000000000000}"/>
          </ac:spMkLst>
        </pc:spChg>
        <pc:picChg chg="add mod">
          <ac:chgData name="shery tawfeeq" userId="19a96e0e89ed5f52" providerId="LiveId" clId="{3C9F08B2-26DB-48A7-9D67-1DFFBC9AAF24}" dt="2025-01-09T19:50:32.587" v="973"/>
          <ac:picMkLst>
            <pc:docMk/>
            <pc:sldMk cId="624478510" sldId="500"/>
            <ac:picMk id="6" creationId="{2C572C25-7874-5668-DD02-058BF7B9378A}"/>
          </ac:picMkLst>
        </pc:picChg>
        <pc:picChg chg="add mod">
          <ac:chgData name="shery tawfeeq" userId="19a96e0e89ed5f52" providerId="LiveId" clId="{3C9F08B2-26DB-48A7-9D67-1DFFBC9AAF24}" dt="2025-01-09T19:49:48.563" v="972" actId="1440"/>
          <ac:picMkLst>
            <pc:docMk/>
            <pc:sldMk cId="624478510" sldId="500"/>
            <ac:picMk id="4098" creationId="{7AF82B3D-D4AD-2D36-155F-CC2B718C3FB0}"/>
          </ac:picMkLst>
        </pc:picChg>
      </pc:sldChg>
      <pc:sldChg chg="addSp delSp modSp add mod ord modTransition delAnim modAnim">
        <pc:chgData name="shery tawfeeq" userId="19a96e0e89ed5f52" providerId="LiveId" clId="{3C9F08B2-26DB-48A7-9D67-1DFFBC9AAF24}" dt="2025-01-09T20:00:05.674" v="990"/>
        <pc:sldMkLst>
          <pc:docMk/>
          <pc:sldMk cId="2252565313" sldId="501"/>
        </pc:sldMkLst>
        <pc:spChg chg="mod">
          <ac:chgData name="shery tawfeeq" userId="19a96e0e89ed5f52" providerId="LiveId" clId="{3C9F08B2-26DB-48A7-9D67-1DFFBC9AAF24}" dt="2025-01-09T19:59:27.277" v="989" actId="1076"/>
          <ac:spMkLst>
            <pc:docMk/>
            <pc:sldMk cId="2252565313" sldId="501"/>
            <ac:spMk id="24" creationId="{00000000-0000-0000-0000-000000000000}"/>
          </ac:spMkLst>
        </pc:spChg>
        <pc:picChg chg="add mod">
          <ac:chgData name="shery tawfeeq" userId="19a96e0e89ed5f52" providerId="LiveId" clId="{3C9F08B2-26DB-48A7-9D67-1DFFBC9AAF24}" dt="2025-01-09T20:00:05.674" v="990"/>
          <ac:picMkLst>
            <pc:docMk/>
            <pc:sldMk cId="2252565313" sldId="501"/>
            <ac:picMk id="2" creationId="{317EE0C2-6F64-CE73-0160-E0F8BD0711B2}"/>
          </ac:picMkLst>
        </pc:picChg>
      </pc:sldChg>
      <pc:sldChg chg="addSp delSp modSp add mod ord modTransition delAnim modAnim">
        <pc:chgData name="shery tawfeeq" userId="19a96e0e89ed5f52" providerId="LiveId" clId="{3C9F08B2-26DB-48A7-9D67-1DFFBC9AAF24}" dt="2025-01-09T23:22:55.039" v="1150"/>
        <pc:sldMkLst>
          <pc:docMk/>
          <pc:sldMk cId="1826110906" sldId="502"/>
        </pc:sldMkLst>
        <pc:spChg chg="add mod">
          <ac:chgData name="shery tawfeeq" userId="19a96e0e89ed5f52" providerId="LiveId" clId="{3C9F08B2-26DB-48A7-9D67-1DFFBC9AAF24}" dt="2025-01-09T23:22:55.039" v="1150"/>
          <ac:spMkLst>
            <pc:docMk/>
            <pc:sldMk cId="1826110906" sldId="502"/>
            <ac:spMk id="4" creationId="{23F4E9D9-400C-205D-9BF2-ECB377A42347}"/>
          </ac:spMkLst>
        </pc:spChg>
        <pc:spChg chg="add mod">
          <ac:chgData name="shery tawfeeq" userId="19a96e0e89ed5f52" providerId="LiveId" clId="{3C9F08B2-26DB-48A7-9D67-1DFFBC9AAF24}" dt="2025-01-09T20:00:32.265" v="994"/>
          <ac:spMkLst>
            <pc:docMk/>
            <pc:sldMk cId="1826110906" sldId="502"/>
            <ac:spMk id="6" creationId="{5A9114BA-28E0-2210-73EF-7EE18EEC10A8}"/>
          </ac:spMkLst>
        </pc:spChg>
        <pc:spChg chg="mod">
          <ac:chgData name="shery tawfeeq" userId="19a96e0e89ed5f52" providerId="LiveId" clId="{3C9F08B2-26DB-48A7-9D67-1DFFBC9AAF24}" dt="2025-01-09T20:02:00.259" v="1004" actId="20577"/>
          <ac:spMkLst>
            <pc:docMk/>
            <pc:sldMk cId="1826110906" sldId="502"/>
            <ac:spMk id="48" creationId="{00000000-0000-0000-0000-000000000000}"/>
          </ac:spMkLst>
        </pc:spChg>
        <pc:picChg chg="add mod">
          <ac:chgData name="shery tawfeeq" userId="19a96e0e89ed5f52" providerId="LiveId" clId="{3C9F08B2-26DB-48A7-9D67-1DFFBC9AAF24}" dt="2025-01-09T20:07:27.444" v="1017"/>
          <ac:picMkLst>
            <pc:docMk/>
            <pc:sldMk cId="1826110906" sldId="502"/>
            <ac:picMk id="9" creationId="{91E832D8-6E22-6A88-A88B-2E63BE69C802}"/>
          </ac:picMkLst>
        </pc:picChg>
        <pc:picChg chg="add mod">
          <ac:chgData name="shery tawfeeq" userId="19a96e0e89ed5f52" providerId="LiveId" clId="{3C9F08B2-26DB-48A7-9D67-1DFFBC9AAF24}" dt="2025-01-09T20:07:00.589" v="1015" actId="1440"/>
          <ac:picMkLst>
            <pc:docMk/>
            <pc:sldMk cId="1826110906" sldId="502"/>
            <ac:picMk id="5122" creationId="{2CD076FC-3EF9-EDD2-4AD9-66B388D02CE4}"/>
          </ac:picMkLst>
        </pc:picChg>
      </pc:sldChg>
      <pc:sldChg chg="addSp delSp modSp add mod ord modTransition delAnim modAnim">
        <pc:chgData name="shery tawfeeq" userId="19a96e0e89ed5f52" providerId="LiveId" clId="{3C9F08B2-26DB-48A7-9D67-1DFFBC9AAF24}" dt="2025-01-09T20:10:31.786" v="1031"/>
        <pc:sldMkLst>
          <pc:docMk/>
          <pc:sldMk cId="3623418779" sldId="503"/>
        </pc:sldMkLst>
        <pc:spChg chg="mod">
          <ac:chgData name="shery tawfeeq" userId="19a96e0e89ed5f52" providerId="LiveId" clId="{3C9F08B2-26DB-48A7-9D67-1DFFBC9AAF24}" dt="2025-01-09T20:10:14.541" v="1030" actId="207"/>
          <ac:spMkLst>
            <pc:docMk/>
            <pc:sldMk cId="3623418779" sldId="503"/>
            <ac:spMk id="24" creationId="{00000000-0000-0000-0000-000000000000}"/>
          </ac:spMkLst>
        </pc:spChg>
        <pc:picChg chg="add mod">
          <ac:chgData name="shery tawfeeq" userId="19a96e0e89ed5f52" providerId="LiveId" clId="{3C9F08B2-26DB-48A7-9D67-1DFFBC9AAF24}" dt="2025-01-09T20:10:31.786" v="1031"/>
          <ac:picMkLst>
            <pc:docMk/>
            <pc:sldMk cId="3623418779" sldId="503"/>
            <ac:picMk id="2" creationId="{6F3552F4-4AF6-6A8C-C1AD-C46D0BD7A7EF}"/>
          </ac:picMkLst>
        </pc:picChg>
      </pc:sldChg>
      <pc:sldChg chg="addSp delSp modSp add mod ord modTransition delAnim modAnim">
        <pc:chgData name="shery tawfeeq" userId="19a96e0e89ed5f52" providerId="LiveId" clId="{3C9F08B2-26DB-48A7-9D67-1DFFBC9AAF24}" dt="2025-01-09T23:11:36.819" v="1082"/>
        <pc:sldMkLst>
          <pc:docMk/>
          <pc:sldMk cId="262867761" sldId="504"/>
        </pc:sldMkLst>
        <pc:spChg chg="add mod">
          <ac:chgData name="shery tawfeeq" userId="19a96e0e89ed5f52" providerId="LiveId" clId="{3C9F08B2-26DB-48A7-9D67-1DFFBC9AAF24}" dt="2025-01-09T23:11:22.693" v="1081" actId="1076"/>
          <ac:spMkLst>
            <pc:docMk/>
            <pc:sldMk cId="262867761" sldId="504"/>
            <ac:spMk id="2" creationId="{60FD0354-700A-44C2-BFBB-485FDD3256B9}"/>
          </ac:spMkLst>
        </pc:spChg>
        <pc:spChg chg="mod">
          <ac:chgData name="shery tawfeeq" userId="19a96e0e89ed5f52" providerId="LiveId" clId="{3C9F08B2-26DB-48A7-9D67-1DFFBC9AAF24}" dt="2025-01-09T23:10:59.236" v="1078"/>
          <ac:spMkLst>
            <pc:docMk/>
            <pc:sldMk cId="262867761" sldId="504"/>
            <ac:spMk id="41" creationId="{00000000-0000-0000-0000-000000000000}"/>
          </ac:spMkLst>
        </pc:spChg>
        <pc:picChg chg="add mod">
          <ac:chgData name="shery tawfeeq" userId="19a96e0e89ed5f52" providerId="LiveId" clId="{3C9F08B2-26DB-48A7-9D67-1DFFBC9AAF24}" dt="2025-01-09T23:11:36.819" v="1082"/>
          <ac:picMkLst>
            <pc:docMk/>
            <pc:sldMk cId="262867761" sldId="504"/>
            <ac:picMk id="7" creationId="{81B60546-EE39-3CBE-BA5E-FCB2D9C86F6B}"/>
          </ac:picMkLst>
        </pc:picChg>
      </pc:sldChg>
      <pc:sldChg chg="addSp delSp modSp add mod ord modTransition delAnim modAnim">
        <pc:chgData name="shery tawfeeq" userId="19a96e0e89ed5f52" providerId="LiveId" clId="{3C9F08B2-26DB-48A7-9D67-1DFFBC9AAF24}" dt="2025-01-09T23:23:24.177" v="1154" actId="113"/>
        <pc:sldMkLst>
          <pc:docMk/>
          <pc:sldMk cId="3225467422" sldId="505"/>
        </pc:sldMkLst>
        <pc:spChg chg="mod">
          <ac:chgData name="shery tawfeeq" userId="19a96e0e89ed5f52" providerId="LiveId" clId="{3C9F08B2-26DB-48A7-9D67-1DFFBC9AAF24}" dt="2025-01-09T23:23:24.177" v="1154" actId="113"/>
          <ac:spMkLst>
            <pc:docMk/>
            <pc:sldMk cId="3225467422" sldId="505"/>
            <ac:spMk id="3" creationId="{00000000-0000-0000-0000-000000000000}"/>
          </ac:spMkLst>
        </pc:spChg>
        <pc:spChg chg="add mod">
          <ac:chgData name="shery tawfeeq" userId="19a96e0e89ed5f52" providerId="LiveId" clId="{3C9F08B2-26DB-48A7-9D67-1DFFBC9AAF24}" dt="2025-01-09T23:13:09.146" v="1096"/>
          <ac:spMkLst>
            <pc:docMk/>
            <pc:sldMk cId="3225467422" sldId="505"/>
            <ac:spMk id="4" creationId="{0F11C577-AC70-4540-34D3-24C9A295110D}"/>
          </ac:spMkLst>
        </pc:spChg>
        <pc:spChg chg="mod">
          <ac:chgData name="shery tawfeeq" userId="19a96e0e89ed5f52" providerId="LiveId" clId="{3C9F08B2-26DB-48A7-9D67-1DFFBC9AAF24}" dt="2025-01-09T23:20:39.984" v="1136" actId="2711"/>
          <ac:spMkLst>
            <pc:docMk/>
            <pc:sldMk cId="3225467422" sldId="505"/>
            <ac:spMk id="48" creationId="{00000000-0000-0000-0000-000000000000}"/>
          </ac:spMkLst>
        </pc:spChg>
        <pc:picChg chg="add mod">
          <ac:chgData name="shery tawfeeq" userId="19a96e0e89ed5f52" providerId="LiveId" clId="{3C9F08B2-26DB-48A7-9D67-1DFFBC9AAF24}" dt="2025-01-09T23:14:25.546" v="1103"/>
          <ac:picMkLst>
            <pc:docMk/>
            <pc:sldMk cId="3225467422" sldId="505"/>
            <ac:picMk id="6" creationId="{8D257A31-0973-8DB0-CB2A-EA5C91C615EB}"/>
          </ac:picMkLst>
        </pc:picChg>
      </pc:sldChg>
      <pc:sldChg chg="addSp delSp modSp add mod ord modTransition delAnim modAnim">
        <pc:chgData name="shery tawfeeq" userId="19a96e0e89ed5f52" providerId="LiveId" clId="{3C9F08B2-26DB-48A7-9D67-1DFFBC9AAF24}" dt="2025-01-09T23:20:24.198" v="1135" actId="2711"/>
        <pc:sldMkLst>
          <pc:docMk/>
          <pc:sldMk cId="1752650320" sldId="506"/>
        </pc:sldMkLst>
        <pc:spChg chg="mod">
          <ac:chgData name="shery tawfeeq" userId="19a96e0e89ed5f52" providerId="LiveId" clId="{3C9F08B2-26DB-48A7-9D67-1DFFBC9AAF24}" dt="2025-01-09T23:20:24.198" v="1135" actId="2711"/>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9T23:18:44.325" v="1126"/>
          <ac:picMkLst>
            <pc:docMk/>
            <pc:sldMk cId="1752650320" sldId="506"/>
            <ac:picMk id="2" creationId="{8FA3237C-7FD7-0F5E-B1FB-BF665D0FB1DE}"/>
          </ac:picMkLst>
        </pc:picChg>
        <pc:picChg chg="add mod">
          <ac:chgData name="shery tawfeeq" userId="19a96e0e89ed5f52" providerId="LiveId" clId="{3C9F08B2-26DB-48A7-9D67-1DFFBC9AAF24}" dt="2025-01-09T23:18:18.007" v="1125" actId="1440"/>
          <ac:picMkLst>
            <pc:docMk/>
            <pc:sldMk cId="1752650320" sldId="506"/>
            <ac:picMk id="7170" creationId="{DF5E1BEC-D074-1489-A2B0-1677F2ED227F}"/>
          </ac:picMkLst>
        </pc:picChg>
      </pc:sldChg>
      <pc:sldChg chg="addSp delSp modSp add mod ord modTransition delAnim modAnim">
        <pc:chgData name="shery tawfeeq" userId="19a96e0e89ed5f52" providerId="LiveId" clId="{3C9F08B2-26DB-48A7-9D67-1DFFBC9AAF24}" dt="2025-01-09T23:27:52.717" v="1171"/>
        <pc:sldMkLst>
          <pc:docMk/>
          <pc:sldMk cId="1641786519" sldId="507"/>
        </pc:sldMkLst>
        <pc:spChg chg="add mod">
          <ac:chgData name="shery tawfeeq" userId="19a96e0e89ed5f52" providerId="LiveId" clId="{3C9F08B2-26DB-48A7-9D67-1DFFBC9AAF24}" dt="2025-01-09T23:23:36.598" v="1156"/>
          <ac:spMkLst>
            <pc:docMk/>
            <pc:sldMk cId="1641786519" sldId="507"/>
            <ac:spMk id="4" creationId="{D4550D20-F193-6143-BE61-F2D77A0F65C7}"/>
          </ac:spMkLst>
        </pc:spChg>
        <pc:spChg chg="add mod">
          <ac:chgData name="shery tawfeeq" userId="19a96e0e89ed5f52" providerId="LiveId" clId="{3C9F08B2-26DB-48A7-9D67-1DFFBC9AAF24}" dt="2025-01-09T23:23:48.874" v="1158"/>
          <ac:spMkLst>
            <pc:docMk/>
            <pc:sldMk cId="1641786519" sldId="507"/>
            <ac:spMk id="6" creationId="{4E23B6C3-6D38-03D8-0C32-F9B89FF9928D}"/>
          </ac:spMkLst>
        </pc:spChg>
        <pc:spChg chg="mod">
          <ac:chgData name="shery tawfeeq" userId="19a96e0e89ed5f52" providerId="LiveId" clId="{3C9F08B2-26DB-48A7-9D67-1DFFBC9AAF24}" dt="2025-01-09T23:24:56.265" v="1164" actId="207"/>
          <ac:spMkLst>
            <pc:docMk/>
            <pc:sldMk cId="1641786519" sldId="507"/>
            <ac:spMk id="48" creationId="{00000000-0000-0000-0000-000000000000}"/>
          </ac:spMkLst>
        </pc:spChg>
        <pc:picChg chg="add mod">
          <ac:chgData name="shery tawfeeq" userId="19a96e0e89ed5f52" providerId="LiveId" clId="{3C9F08B2-26DB-48A7-9D67-1DFFBC9AAF24}" dt="2025-01-09T23:27:52.717" v="1171"/>
          <ac:picMkLst>
            <pc:docMk/>
            <pc:sldMk cId="1641786519" sldId="507"/>
            <ac:picMk id="8" creationId="{E4F1515F-2220-9F51-44B9-B2F0824A59BE}"/>
          </ac:picMkLst>
        </pc:picChg>
        <pc:picChg chg="add mod">
          <ac:chgData name="shery tawfeeq" userId="19a96e0e89ed5f52" providerId="LiveId" clId="{3C9F08B2-26DB-48A7-9D67-1DFFBC9AAF24}" dt="2025-01-09T23:27:36.876" v="1170" actId="1440"/>
          <ac:picMkLst>
            <pc:docMk/>
            <pc:sldMk cId="1641786519" sldId="507"/>
            <ac:picMk id="10242" creationId="{4ED6DDC1-753B-CB61-0C34-6A6AB879F5A2}"/>
          </ac:picMkLst>
        </pc:picChg>
      </pc:sldChg>
      <pc:sldChg chg="addSp delSp modSp add mod ord modTransition delAnim modAnim">
        <pc:chgData name="shery tawfeeq" userId="19a96e0e89ed5f52" providerId="LiveId" clId="{3C9F08B2-26DB-48A7-9D67-1DFFBC9AAF24}" dt="2025-01-09T23:30:41.686" v="1191"/>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9T23:30:23.075" v="1190" actId="115"/>
          <ac:spMkLst>
            <pc:docMk/>
            <pc:sldMk cId="4263090570" sldId="508"/>
            <ac:spMk id="24" creationId="{00000000-0000-0000-0000-000000000000}"/>
          </ac:spMkLst>
        </pc:spChg>
        <pc:spChg chg="mod">
          <ac:chgData name="shery tawfeeq" userId="19a96e0e89ed5f52" providerId="LiveId" clId="{3C9F08B2-26DB-48A7-9D67-1DFFBC9AAF24}" dt="2025-01-09T23:29:16.375" v="1182" actId="1076"/>
          <ac:spMkLst>
            <pc:docMk/>
            <pc:sldMk cId="4263090570" sldId="508"/>
            <ac:spMk id="25" creationId="{00000000-0000-0000-0000-000000000000}"/>
          </ac:spMkLst>
        </pc:spChg>
        <pc:picChg chg="add mod">
          <ac:chgData name="shery tawfeeq" userId="19a96e0e89ed5f52" providerId="LiveId" clId="{3C9F08B2-26DB-48A7-9D67-1DFFBC9AAF24}" dt="2025-01-09T23:30:41.686" v="1191"/>
          <ac:picMkLst>
            <pc:docMk/>
            <pc:sldMk cId="4263090570" sldId="508"/>
            <ac:picMk id="2" creationId="{93919C79-6717-6ADA-E682-8184500F46FA}"/>
          </ac:picMkLst>
        </pc:picChg>
      </pc:sldChg>
      <pc:sldChg chg="addSp delSp modSp add mod ord modTransition delAnim modAnim">
        <pc:chgData name="shery tawfeeq" userId="19a96e0e89ed5f52" providerId="LiveId" clId="{3C9F08B2-26DB-48A7-9D67-1DFFBC9AAF24}" dt="2025-01-09T23:40:54.043" v="1243"/>
        <pc:sldMkLst>
          <pc:docMk/>
          <pc:sldMk cId="3544253025" sldId="509"/>
        </pc:sldMkLst>
        <pc:spChg chg="add mod">
          <ac:chgData name="shery tawfeeq" userId="19a96e0e89ed5f52" providerId="LiveId" clId="{3C9F08B2-26DB-48A7-9D67-1DFFBC9AAF24}" dt="2025-01-09T23:40:25.721" v="1239"/>
          <ac:spMkLst>
            <pc:docMk/>
            <pc:sldMk cId="3544253025" sldId="509"/>
            <ac:spMk id="8" creationId="{36B5679F-EFB8-BDA6-F241-2B62120412D3}"/>
          </ac:spMkLst>
        </pc:spChg>
        <pc:spChg chg="add mod">
          <ac:chgData name="shery tawfeeq" userId="19a96e0e89ed5f52" providerId="LiveId" clId="{3C9F08B2-26DB-48A7-9D67-1DFFBC9AAF24}" dt="2025-01-09T23:40:54.043" v="1243"/>
          <ac:spMkLst>
            <pc:docMk/>
            <pc:sldMk cId="3544253025" sldId="509"/>
            <ac:spMk id="9" creationId="{B685F197-DB1A-A899-733C-32D3D7A6654C}"/>
          </ac:spMkLst>
        </pc:spChg>
        <pc:spChg chg="mod">
          <ac:chgData name="shery tawfeeq" userId="19a96e0e89ed5f52" providerId="LiveId" clId="{3C9F08B2-26DB-48A7-9D67-1DFFBC9AAF24}" dt="2025-01-09T23:32:27.665" v="1203" actId="207"/>
          <ac:spMkLst>
            <pc:docMk/>
            <pc:sldMk cId="3544253025" sldId="509"/>
            <ac:spMk id="48" creationId="{00000000-0000-0000-0000-000000000000}"/>
          </ac:spMkLst>
        </pc:spChg>
        <pc:picChg chg="add mod">
          <ac:chgData name="shery tawfeeq" userId="19a96e0e89ed5f52" providerId="LiveId" clId="{3C9F08B2-26DB-48A7-9D67-1DFFBC9AAF24}" dt="2025-01-09T23:35:17.988" v="1211"/>
          <ac:picMkLst>
            <pc:docMk/>
            <pc:sldMk cId="3544253025" sldId="509"/>
            <ac:picMk id="4" creationId="{43CBB90A-79DA-3D42-A4FD-BEE95E770E72}"/>
          </ac:picMkLst>
        </pc:picChg>
        <pc:picChg chg="add mod">
          <ac:chgData name="shery tawfeeq" userId="19a96e0e89ed5f52" providerId="LiveId" clId="{3C9F08B2-26DB-48A7-9D67-1DFFBC9AAF24}" dt="2025-01-09T23:34:42.991" v="1210" actId="1440"/>
          <ac:picMkLst>
            <pc:docMk/>
            <pc:sldMk cId="3544253025" sldId="509"/>
            <ac:picMk id="11266" creationId="{7F25AF72-7336-AEDE-DFFD-C1BDDE5BB870}"/>
          </ac:picMkLst>
        </pc:picChg>
      </pc:sldChg>
      <pc:sldChg chg="addSp delSp modSp add del mod ord modTransition delAnim modAnim">
        <pc:chgData name="shery tawfeeq" userId="19a96e0e89ed5f52" providerId="LiveId" clId="{3C9F08B2-26DB-48A7-9D67-1DFFBC9AAF24}" dt="2025-01-10T00:01:56.696" v="1422" actId="47"/>
        <pc:sldMkLst>
          <pc:docMk/>
          <pc:sldMk cId="2413712043" sldId="510"/>
        </pc:sldMkLst>
      </pc:sldChg>
      <pc:sldChg chg="addSp delSp modSp add del mod ord modTransition delAnim modAnim">
        <pc:chgData name="shery tawfeeq" userId="19a96e0e89ed5f52" providerId="LiveId" clId="{3C9F08B2-26DB-48A7-9D67-1DFFBC9AAF24}" dt="2025-01-10T00:01:56.696" v="1422" actId="47"/>
        <pc:sldMkLst>
          <pc:docMk/>
          <pc:sldMk cId="1961407119" sldId="511"/>
        </pc:sldMkLst>
      </pc:sldChg>
      <pc:sldChg chg="addSp modSp add del mod modTransition modAnim">
        <pc:chgData name="shery tawfeeq" userId="19a96e0e89ed5f52" providerId="LiveId" clId="{3C9F08B2-26DB-48A7-9D67-1DFFBC9AAF24}" dt="2025-01-10T00:01:56.696" v="1422" actId="47"/>
        <pc:sldMkLst>
          <pc:docMk/>
          <pc:sldMk cId="874361575" sldId="512"/>
        </pc:sldMkLst>
      </pc:sldChg>
      <pc:sldChg chg="addSp delSp modSp add del mod modTransition delAnim modAnim">
        <pc:chgData name="shery tawfeeq" userId="19a96e0e89ed5f52" providerId="LiveId" clId="{3C9F08B2-26DB-48A7-9D67-1DFFBC9AAF24}" dt="2025-01-10T00:01:56.696" v="1422" actId="47"/>
        <pc:sldMkLst>
          <pc:docMk/>
          <pc:sldMk cId="3979150165" sldId="513"/>
        </pc:sldMkLst>
      </pc:sldChg>
      <pc:sldChg chg="addSp modSp add mod modAnim">
        <pc:chgData name="shery tawfeeq" userId="19a96e0e89ed5f52" providerId="LiveId" clId="{3C9F08B2-26DB-48A7-9D67-1DFFBC9AAF24}" dt="2025-01-09T11:47:38.146" v="652"/>
        <pc:sldMkLst>
          <pc:docMk/>
          <pc:sldMk cId="359579479" sldId="514"/>
        </pc:sldMkLst>
        <pc:spChg chg="add mod">
          <ac:chgData name="shery tawfeeq" userId="19a96e0e89ed5f52" providerId="LiveId" clId="{3C9F08B2-26DB-48A7-9D67-1DFFBC9AAF24}" dt="2025-01-09T11:47:25.073" v="651" actId="1076"/>
          <ac:spMkLst>
            <pc:docMk/>
            <pc:sldMk cId="359579479" sldId="514"/>
            <ac:spMk id="3" creationId="{97A87672-1474-2AF9-D442-B3FF23091430}"/>
          </ac:spMkLst>
        </pc:spChg>
        <pc:spChg chg="mod">
          <ac:chgData name="shery tawfeeq" userId="19a96e0e89ed5f52" providerId="LiveId" clId="{3C9F08B2-26DB-48A7-9D67-1DFFBC9AAF24}" dt="2025-01-09T11:47:20.071" v="650" actId="1076"/>
          <ac:spMkLst>
            <pc:docMk/>
            <pc:sldMk cId="359579479" sldId="514"/>
            <ac:spMk id="7" creationId="{4BD11218-D17D-0FFB-81F0-F3377FA60ADA}"/>
          </ac:spMkLst>
        </pc:spChg>
        <pc:spChg chg="mod">
          <ac:chgData name="shery tawfeeq" userId="19a96e0e89ed5f52" providerId="LiveId" clId="{3C9F08B2-26DB-48A7-9D67-1DFFBC9AAF24}" dt="2025-01-09T11:45:31.277" v="632" actId="1076"/>
          <ac:spMkLst>
            <pc:docMk/>
            <pc:sldMk cId="359579479" sldId="514"/>
            <ac:spMk id="11" creationId="{7C2900C1-54F7-7456-1B94-746D2EE90A87}"/>
          </ac:spMkLst>
        </pc:spChg>
      </pc:sldChg>
      <pc:sldChg chg="addSp delSp modSp add mod ord delAnim modAnim">
        <pc:chgData name="shery tawfeeq" userId="19a96e0e89ed5f52" providerId="LiveId" clId="{3C9F08B2-26DB-48A7-9D67-1DFFBC9AAF24}" dt="2025-01-09T12:45:44.569" v="855"/>
        <pc:sldMkLst>
          <pc:docMk/>
          <pc:sldMk cId="3527352462" sldId="515"/>
        </pc:sldMkLst>
        <pc:spChg chg="mod">
          <ac:chgData name="shery tawfeeq" userId="19a96e0e89ed5f52" providerId="LiveId" clId="{3C9F08B2-26DB-48A7-9D67-1DFFBC9AAF24}" dt="2025-01-09T12:45:10.035" v="853" actId="1076"/>
          <ac:spMkLst>
            <pc:docMk/>
            <pc:sldMk cId="3527352462" sldId="515"/>
            <ac:spMk id="24" creationId="{00000000-0000-0000-0000-000000000000}"/>
          </ac:spMkLst>
        </pc:spChg>
        <pc:spChg chg="mod">
          <ac:chgData name="shery tawfeeq" userId="19a96e0e89ed5f52" providerId="LiveId" clId="{3C9F08B2-26DB-48A7-9D67-1DFFBC9AAF24}" dt="2025-01-09T12:45:04.422" v="852" actId="1076"/>
          <ac:spMkLst>
            <pc:docMk/>
            <pc:sldMk cId="3527352462" sldId="515"/>
            <ac:spMk id="25" creationId="{00000000-0000-0000-0000-000000000000}"/>
          </ac:spMkLst>
        </pc:spChg>
        <pc:picChg chg="add mod">
          <ac:chgData name="shery tawfeeq" userId="19a96e0e89ed5f52" providerId="LiveId" clId="{3C9F08B2-26DB-48A7-9D67-1DFFBC9AAF24}" dt="2025-01-09T12:45:44.569" v="855"/>
          <ac:picMkLst>
            <pc:docMk/>
            <pc:sldMk cId="3527352462" sldId="515"/>
            <ac:picMk id="3" creationId="{7B59A4B2-D378-E8D1-BED4-657D19703736}"/>
          </ac:picMkLst>
        </pc:picChg>
      </pc:sldChg>
      <pc:sldChg chg="addSp delSp modSp add mod delAnim modAnim">
        <pc:chgData name="shery tawfeeq" userId="19a96e0e89ed5f52" providerId="LiveId" clId="{3C9F08B2-26DB-48A7-9D67-1DFFBC9AAF24}" dt="2025-01-09T13:01:56.404" v="931"/>
        <pc:sldMkLst>
          <pc:docMk/>
          <pc:sldMk cId="218585562" sldId="516"/>
        </pc:sldMkLst>
        <pc:spChg chg="add mod">
          <ac:chgData name="shery tawfeeq" userId="19a96e0e89ed5f52" providerId="LiveId" clId="{3C9F08B2-26DB-48A7-9D67-1DFFBC9AAF24}" dt="2025-01-09T12:59:11.259" v="910" actId="207"/>
          <ac:spMkLst>
            <pc:docMk/>
            <pc:sldMk cId="218585562" sldId="516"/>
            <ac:spMk id="10" creationId="{C3D7F0A6-C587-2E59-6ACB-61DEA61B4EAC}"/>
          </ac:spMkLst>
        </pc:spChg>
        <pc:spChg chg="add mod">
          <ac:chgData name="shery tawfeeq" userId="19a96e0e89ed5f52" providerId="LiveId" clId="{3C9F08B2-26DB-48A7-9D67-1DFFBC9AAF24}" dt="2025-01-09T13:00:34.114" v="929" actId="20577"/>
          <ac:spMkLst>
            <pc:docMk/>
            <pc:sldMk cId="218585562" sldId="516"/>
            <ac:spMk id="12" creationId="{556F71F2-8483-5A62-8234-877A906BD709}"/>
          </ac:spMkLst>
        </pc:spChg>
        <pc:picChg chg="add mod">
          <ac:chgData name="shery tawfeeq" userId="19a96e0e89ed5f52" providerId="LiveId" clId="{3C9F08B2-26DB-48A7-9D67-1DFFBC9AAF24}" dt="2025-01-09T13:01:56.404" v="931"/>
          <ac:picMkLst>
            <pc:docMk/>
            <pc:sldMk cId="218585562" sldId="516"/>
            <ac:picMk id="13" creationId="{E71BE601-7CAD-B44D-1A8E-FBDEA9C005BC}"/>
          </ac:picMkLst>
        </pc:picChg>
      </pc:sldChg>
      <pc:sldChg chg="addSp delSp modSp add mod delAnim modAnim">
        <pc:chgData name="shery tawfeeq" userId="19a96e0e89ed5f52" providerId="LiveId" clId="{3C9F08B2-26DB-48A7-9D67-1DFFBC9AAF24}" dt="2025-01-09T19:44:32.833" v="950"/>
        <pc:sldMkLst>
          <pc:docMk/>
          <pc:sldMk cId="3907331976" sldId="517"/>
        </pc:sldMkLst>
        <pc:picChg chg="add mod">
          <ac:chgData name="shery tawfeeq" userId="19a96e0e89ed5f52" providerId="LiveId" clId="{3C9F08B2-26DB-48A7-9D67-1DFFBC9AAF24}" dt="2025-01-09T19:44:32.833" v="950"/>
          <ac:picMkLst>
            <pc:docMk/>
            <pc:sldMk cId="3907331976" sldId="517"/>
            <ac:picMk id="3" creationId="{700E4ACA-FE7E-2D95-749C-3E5495DC717A}"/>
          </ac:picMkLst>
        </pc:picChg>
        <pc:picChg chg="mod">
          <ac:chgData name="shery tawfeeq" userId="19a96e0e89ed5f52" providerId="LiveId" clId="{3C9F08B2-26DB-48A7-9D67-1DFFBC9AAF24}" dt="2025-01-09T19:44:01.064" v="948" actId="14100"/>
          <ac:picMkLst>
            <pc:docMk/>
            <pc:sldMk cId="3907331976" sldId="517"/>
            <ac:picMk id="4" creationId="{DA5A5739-1E65-8C97-5F31-BAA3A9BCABFD}"/>
          </ac:picMkLst>
        </pc:picChg>
      </pc:sldChg>
      <pc:sldChg chg="addSp delSp modSp add mod delAnim modAnim">
        <pc:chgData name="shery tawfeeq" userId="19a96e0e89ed5f52" providerId="LiveId" clId="{3C9F08B2-26DB-48A7-9D67-1DFFBC9AAF24}" dt="2025-01-09T23:23:09.630" v="1152"/>
        <pc:sldMkLst>
          <pc:docMk/>
          <pc:sldMk cId="91468997" sldId="518"/>
        </pc:sldMkLst>
        <pc:spChg chg="mod">
          <ac:chgData name="shery tawfeeq" userId="19a96e0e89ed5f52" providerId="LiveId" clId="{3C9F08B2-26DB-48A7-9D67-1DFFBC9AAF24}" dt="2025-01-09T23:23:09.630" v="1152"/>
          <ac:spMkLst>
            <pc:docMk/>
            <pc:sldMk cId="91468997" sldId="518"/>
            <ac:spMk id="4" creationId="{85F1ED7C-9068-C3EB-A101-C8FEA29496B2}"/>
          </ac:spMkLst>
        </pc:spChg>
        <pc:spChg chg="mod">
          <ac:chgData name="shery tawfeeq" userId="19a96e0e89ed5f52" providerId="LiveId" clId="{3C9F08B2-26DB-48A7-9D67-1DFFBC9AAF24}" dt="2025-01-09T20:13:15.215" v="1060" actId="207"/>
          <ac:spMkLst>
            <pc:docMk/>
            <pc:sldMk cId="91468997" sldId="518"/>
            <ac:spMk id="48" creationId="{D4A06513-59CB-A845-D093-D8697EC7C038}"/>
          </ac:spMkLst>
        </pc:spChg>
        <pc:picChg chg="add mod">
          <ac:chgData name="shery tawfeeq" userId="19a96e0e89ed5f52" providerId="LiveId" clId="{3C9F08B2-26DB-48A7-9D67-1DFFBC9AAF24}" dt="2025-01-09T20:17:14.852" v="1073"/>
          <ac:picMkLst>
            <pc:docMk/>
            <pc:sldMk cId="91468997" sldId="518"/>
            <ac:picMk id="2" creationId="{B1D356B6-0CFA-2D3A-663F-CBD90985F29F}"/>
          </ac:picMkLst>
        </pc:picChg>
        <pc:picChg chg="add mod">
          <ac:chgData name="shery tawfeeq" userId="19a96e0e89ed5f52" providerId="LiveId" clId="{3C9F08B2-26DB-48A7-9D67-1DFFBC9AAF24}" dt="2025-01-09T20:16:40.787" v="1071" actId="1440"/>
          <ac:picMkLst>
            <pc:docMk/>
            <pc:sldMk cId="91468997" sldId="518"/>
            <ac:picMk id="6146" creationId="{FA9827B7-1DDB-55D2-24D2-31010F273840}"/>
          </ac:picMkLst>
        </pc:picChg>
      </pc:sldChg>
      <pc:sldChg chg="addSp delSp modSp add mod delAnim modAnim">
        <pc:chgData name="shery tawfeeq" userId="19a96e0e89ed5f52" providerId="LiveId" clId="{3C9F08B2-26DB-48A7-9D67-1DFFBC9AAF24}" dt="2025-01-09T23:38:24.116" v="1230"/>
        <pc:sldMkLst>
          <pc:docMk/>
          <pc:sldMk cId="1224660773" sldId="519"/>
        </pc:sldMkLst>
        <pc:spChg chg="mod">
          <ac:chgData name="shery tawfeeq" userId="19a96e0e89ed5f52" providerId="LiveId" clId="{3C9F08B2-26DB-48A7-9D67-1DFFBC9AAF24}" dt="2025-01-09T23:37:53.015" v="1228" actId="207"/>
          <ac:spMkLst>
            <pc:docMk/>
            <pc:sldMk cId="1224660773" sldId="519"/>
            <ac:spMk id="24" creationId="{1665E88C-2EBD-7B35-DECF-107FEADF015F}"/>
          </ac:spMkLst>
        </pc:spChg>
        <pc:picChg chg="add mod">
          <ac:chgData name="shery tawfeeq" userId="19a96e0e89ed5f52" providerId="LiveId" clId="{3C9F08B2-26DB-48A7-9D67-1DFFBC9AAF24}" dt="2025-01-09T23:38:24.116" v="1230"/>
          <ac:picMkLst>
            <pc:docMk/>
            <pc:sldMk cId="1224660773" sldId="519"/>
            <ac:picMk id="3" creationId="{3791FC96-AE57-A808-EEE3-98680E061280}"/>
          </ac:picMkLst>
        </pc:picChg>
      </pc:sldChg>
      <pc:sldChg chg="addSp delSp modSp add mod delAnim modAnim">
        <pc:chgData name="shery tawfeeq" userId="19a96e0e89ed5f52" providerId="LiveId" clId="{3C9F08B2-26DB-48A7-9D67-1DFFBC9AAF24}" dt="2025-01-09T23:44:58.256" v="1269"/>
        <pc:sldMkLst>
          <pc:docMk/>
          <pc:sldMk cId="3524483611" sldId="520"/>
        </pc:sldMkLst>
        <pc:spChg chg="add mod">
          <ac:chgData name="shery tawfeeq" userId="19a96e0e89ed5f52" providerId="LiveId" clId="{3C9F08B2-26DB-48A7-9D67-1DFFBC9AAF24}" dt="2025-01-09T23:40:35.592" v="1241"/>
          <ac:spMkLst>
            <pc:docMk/>
            <pc:sldMk cId="3524483611" sldId="520"/>
            <ac:spMk id="6" creationId="{16899D33-9249-5E4C-C67B-98AD56696A5F}"/>
          </ac:spMkLst>
        </pc:spChg>
        <pc:spChg chg="add mod">
          <ac:chgData name="shery tawfeeq" userId="19a96e0e89ed5f52" providerId="LiveId" clId="{3C9F08B2-26DB-48A7-9D67-1DFFBC9AAF24}" dt="2025-01-09T23:41:39.435" v="1246"/>
          <ac:spMkLst>
            <pc:docMk/>
            <pc:sldMk cId="3524483611" sldId="520"/>
            <ac:spMk id="8" creationId="{AC52A035-3983-3504-EEAF-05EB9594038B}"/>
          </ac:spMkLst>
        </pc:spChg>
        <pc:spChg chg="mod">
          <ac:chgData name="shery tawfeeq" userId="19a96e0e89ed5f52" providerId="LiveId" clId="{3C9F08B2-26DB-48A7-9D67-1DFFBC9AAF24}" dt="2025-01-09T23:42:56.542" v="1259" actId="115"/>
          <ac:spMkLst>
            <pc:docMk/>
            <pc:sldMk cId="3524483611" sldId="520"/>
            <ac:spMk id="48" creationId="{76AD3472-4C1E-89F0-0C3A-454CBAE92F02}"/>
          </ac:spMkLst>
        </pc:spChg>
        <pc:picChg chg="add mod">
          <ac:chgData name="shery tawfeeq" userId="19a96e0e89ed5f52" providerId="LiveId" clId="{3C9F08B2-26DB-48A7-9D67-1DFFBC9AAF24}" dt="2025-01-09T23:44:58.256" v="1269"/>
          <ac:picMkLst>
            <pc:docMk/>
            <pc:sldMk cId="3524483611" sldId="520"/>
            <ac:picMk id="9" creationId="{361EB30D-DB7D-411D-F0F6-2EAD52F6A85E}"/>
          </ac:picMkLst>
        </pc:picChg>
        <pc:picChg chg="add mod">
          <ac:chgData name="shery tawfeeq" userId="19a96e0e89ed5f52" providerId="LiveId" clId="{3C9F08B2-26DB-48A7-9D67-1DFFBC9AAF24}" dt="2025-01-09T23:44:37.133" v="1267" actId="1440"/>
          <ac:picMkLst>
            <pc:docMk/>
            <pc:sldMk cId="3524483611" sldId="520"/>
            <ac:picMk id="12290" creationId="{8D3395BC-5835-0A6B-04B5-D492E0BDECEE}"/>
          </ac:picMkLst>
        </pc:picChg>
      </pc:sldChg>
      <pc:sldChg chg="addSp delSp modSp add mod delAnim modAnim">
        <pc:chgData name="shery tawfeeq" userId="19a96e0e89ed5f52" providerId="LiveId" clId="{3C9F08B2-26DB-48A7-9D67-1DFFBC9AAF24}" dt="2025-01-09T23:50:09.973" v="1316"/>
        <pc:sldMkLst>
          <pc:docMk/>
          <pc:sldMk cId="594902211" sldId="521"/>
        </pc:sldMkLst>
        <pc:spChg chg="mod">
          <ac:chgData name="shery tawfeeq" userId="19a96e0e89ed5f52" providerId="LiveId" clId="{3C9F08B2-26DB-48A7-9D67-1DFFBC9AAF24}" dt="2025-01-09T23:49:40.149" v="1315" actId="403"/>
          <ac:spMkLst>
            <pc:docMk/>
            <pc:sldMk cId="594902211" sldId="521"/>
            <ac:spMk id="24" creationId="{E46BA5F9-2E3E-D6DF-2051-4C760CD48170}"/>
          </ac:spMkLst>
        </pc:spChg>
      </pc:sldChg>
      <pc:sldChg chg="addSp delSp modSp add mod delAnim modAnim">
        <pc:chgData name="shery tawfeeq" userId="19a96e0e89ed5f52" providerId="LiveId" clId="{3C9F08B2-26DB-48A7-9D67-1DFFBC9AAF24}" dt="2025-01-09T23:48:03.347" v="1295"/>
        <pc:sldMkLst>
          <pc:docMk/>
          <pc:sldMk cId="9574071" sldId="522"/>
        </pc:sldMkLst>
        <pc:spChg chg="mod">
          <ac:chgData name="shery tawfeeq" userId="19a96e0e89ed5f52" providerId="LiveId" clId="{3C9F08B2-26DB-48A7-9D67-1DFFBC9AAF24}" dt="2025-01-09T23:45:58.241" v="1279" actId="1076"/>
          <ac:spMkLst>
            <pc:docMk/>
            <pc:sldMk cId="9574071" sldId="522"/>
            <ac:spMk id="41" creationId="{A60017D2-8487-F030-EB49-5A7978235DB7}"/>
          </ac:spMkLst>
        </pc:spChg>
        <pc:picChg chg="add mod">
          <ac:chgData name="shery tawfeeq" userId="19a96e0e89ed5f52" providerId="LiveId" clId="{3C9F08B2-26DB-48A7-9D67-1DFFBC9AAF24}" dt="2025-01-09T23:48:03.347" v="1295"/>
          <ac:picMkLst>
            <pc:docMk/>
            <pc:sldMk cId="9574071" sldId="522"/>
            <ac:picMk id="3" creationId="{109DD2A4-B882-D573-65E6-33DF76F0FB05}"/>
          </ac:picMkLst>
        </pc:picChg>
      </pc:sldChg>
      <pc:sldChg chg="addSp delSp modSp add mod delAnim modAnim">
        <pc:chgData name="shery tawfeeq" userId="19a96e0e89ed5f52" providerId="LiveId" clId="{3C9F08B2-26DB-48A7-9D67-1DFFBC9AAF24}" dt="2025-01-09T23:49:12.454" v="1309"/>
        <pc:sldMkLst>
          <pc:docMk/>
          <pc:sldMk cId="2633394226" sldId="523"/>
        </pc:sldMkLst>
        <pc:spChg chg="mod">
          <ac:chgData name="shery tawfeeq" userId="19a96e0e89ed5f52" providerId="LiveId" clId="{3C9F08B2-26DB-48A7-9D67-1DFFBC9AAF24}" dt="2025-01-09T23:48:57.593" v="1308" actId="14100"/>
          <ac:spMkLst>
            <pc:docMk/>
            <pc:sldMk cId="2633394226" sldId="523"/>
            <ac:spMk id="8" creationId="{49BC44DE-C0ED-1DF6-EEE5-C68F0D2CF70E}"/>
          </ac:spMkLst>
        </pc:spChg>
        <pc:spChg chg="mod">
          <ac:chgData name="shery tawfeeq" userId="19a96e0e89ed5f52" providerId="LiveId" clId="{3C9F08B2-26DB-48A7-9D67-1DFFBC9AAF24}" dt="2025-01-09T23:48:36.090" v="1302" actId="255"/>
          <ac:spMkLst>
            <pc:docMk/>
            <pc:sldMk cId="2633394226" sldId="523"/>
            <ac:spMk id="48" creationId="{1C32891A-E0E2-8E71-B764-9A2646DF5891}"/>
          </ac:spMkLst>
        </pc:spChg>
        <pc:picChg chg="add mod">
          <ac:chgData name="shery tawfeeq" userId="19a96e0e89ed5f52" providerId="LiveId" clId="{3C9F08B2-26DB-48A7-9D67-1DFFBC9AAF24}" dt="2025-01-09T23:49:12.454" v="1309"/>
          <ac:picMkLst>
            <pc:docMk/>
            <pc:sldMk cId="2633394226" sldId="523"/>
            <ac:picMk id="2" creationId="{144ED785-0F6B-7E4B-7907-774F1F27BC63}"/>
          </ac:picMkLst>
        </pc:picChg>
      </pc:sldChg>
      <pc:sldChg chg="addSp delSp modSp add mod delAnim modAnim">
        <pc:chgData name="shery tawfeeq" userId="19a96e0e89ed5f52" providerId="LiveId" clId="{3C9F08B2-26DB-48A7-9D67-1DFFBC9AAF24}" dt="2025-01-09T23:51:38.248" v="1330"/>
        <pc:sldMkLst>
          <pc:docMk/>
          <pc:sldMk cId="2545223606" sldId="524"/>
        </pc:sldMkLst>
        <pc:spChg chg="mod">
          <ac:chgData name="shery tawfeeq" userId="19a96e0e89ed5f52" providerId="LiveId" clId="{3C9F08B2-26DB-48A7-9D67-1DFFBC9AAF24}" dt="2025-01-09T23:51:26.304" v="1329"/>
          <ac:spMkLst>
            <pc:docMk/>
            <pc:sldMk cId="2545223606" sldId="524"/>
            <ac:spMk id="24" creationId="{9DC18236-A287-F375-E4BE-6DB3488E2DBF}"/>
          </ac:spMkLst>
        </pc:spChg>
      </pc:sldChg>
      <pc:sldChg chg="addSp delSp modSp add mod delAnim modAnim">
        <pc:chgData name="shery tawfeeq" userId="19a96e0e89ed5f52" providerId="LiveId" clId="{3C9F08B2-26DB-48A7-9D67-1DFFBC9AAF24}" dt="2025-01-09T23:53:32.086" v="1347"/>
        <pc:sldMkLst>
          <pc:docMk/>
          <pc:sldMk cId="1169311992" sldId="525"/>
        </pc:sldMkLst>
        <pc:spChg chg="mod">
          <ac:chgData name="shery tawfeeq" userId="19a96e0e89ed5f52" providerId="LiveId" clId="{3C9F08B2-26DB-48A7-9D67-1DFFBC9AAF24}" dt="2025-01-09T23:53:04.734" v="1346" actId="14100"/>
          <ac:spMkLst>
            <pc:docMk/>
            <pc:sldMk cId="1169311992" sldId="525"/>
            <ac:spMk id="24" creationId="{D8C633E8-8662-4503-2795-345266813F99}"/>
          </ac:spMkLst>
        </pc:spChg>
      </pc:sldChg>
      <pc:sldChg chg="addSp delSp modSp add mod delAnim modAnim">
        <pc:chgData name="shery tawfeeq" userId="19a96e0e89ed5f52" providerId="LiveId" clId="{3C9F08B2-26DB-48A7-9D67-1DFFBC9AAF24}" dt="2025-01-09T23:56:23.467" v="1376"/>
        <pc:sldMkLst>
          <pc:docMk/>
          <pc:sldMk cId="1045934183" sldId="526"/>
        </pc:sldMkLst>
        <pc:spChg chg="mod">
          <ac:chgData name="shery tawfeeq" userId="19a96e0e89ed5f52" providerId="LiveId" clId="{3C9F08B2-26DB-48A7-9D67-1DFFBC9AAF24}" dt="2025-01-09T23:56:10.985" v="1375"/>
          <ac:spMkLst>
            <pc:docMk/>
            <pc:sldMk cId="1045934183" sldId="526"/>
            <ac:spMk id="24" creationId="{5A3F3A2C-046A-7487-D189-6D0E17245EE7}"/>
          </ac:spMkLst>
        </pc:spChg>
      </pc:sldChg>
      <pc:sldChg chg="addSp delSp modSp add mod delAnim modAnim">
        <pc:chgData name="shery tawfeeq" userId="19a96e0e89ed5f52" providerId="LiveId" clId="{3C9F08B2-26DB-48A7-9D67-1DFFBC9AAF24}" dt="2025-01-09T23:51:00.167" v="1324" actId="1076"/>
        <pc:sldMkLst>
          <pc:docMk/>
          <pc:sldMk cId="1924070366" sldId="527"/>
        </pc:sldMkLst>
        <pc:spChg chg="mod">
          <ac:chgData name="shery tawfeeq" userId="19a96e0e89ed5f52" providerId="LiveId" clId="{3C9F08B2-26DB-48A7-9D67-1DFFBC9AAF24}" dt="2025-01-09T23:51:00.167" v="1324" actId="1076"/>
          <ac:spMkLst>
            <pc:docMk/>
            <pc:sldMk cId="1924070366" sldId="527"/>
            <ac:spMk id="48" creationId="{9A7BBA3D-3E92-4EF4-3CF0-04F0012E1BDD}"/>
          </ac:spMkLst>
        </pc:spChg>
      </pc:sldChg>
      <pc:sldChg chg="addSp delSp modSp add mod delAnim modAnim">
        <pc:chgData name="shery tawfeeq" userId="19a96e0e89ed5f52" providerId="LiveId" clId="{3C9F08B2-26DB-48A7-9D67-1DFFBC9AAF24}" dt="2025-01-09T23:52:26.374" v="1338"/>
        <pc:sldMkLst>
          <pc:docMk/>
          <pc:sldMk cId="1125490800" sldId="528"/>
        </pc:sldMkLst>
        <pc:spChg chg="mod">
          <ac:chgData name="shery tawfeeq" userId="19a96e0e89ed5f52" providerId="LiveId" clId="{3C9F08B2-26DB-48A7-9D67-1DFFBC9AAF24}" dt="2025-01-09T23:52:15.166" v="1337" actId="1076"/>
          <ac:spMkLst>
            <pc:docMk/>
            <pc:sldMk cId="1125490800" sldId="528"/>
            <ac:spMk id="48" creationId="{68C0891A-1A34-A4BA-338A-CF519E24635A}"/>
          </ac:spMkLst>
        </pc:spChg>
      </pc:sldChg>
      <pc:sldChg chg="addSp delSp modSp add mod delAnim modAnim">
        <pc:chgData name="shery tawfeeq" userId="19a96e0e89ed5f52" providerId="LiveId" clId="{3C9F08B2-26DB-48A7-9D67-1DFFBC9AAF24}" dt="2025-01-09T23:55:49.804" v="1370"/>
        <pc:sldMkLst>
          <pc:docMk/>
          <pc:sldMk cId="1304799947" sldId="529"/>
        </pc:sldMkLst>
        <pc:spChg chg="mod">
          <ac:chgData name="shery tawfeeq" userId="19a96e0e89ed5f52" providerId="LiveId" clId="{3C9F08B2-26DB-48A7-9D67-1DFFBC9AAF24}" dt="2025-01-09T23:55:34.095" v="1369" actId="14100"/>
          <ac:spMkLst>
            <pc:docMk/>
            <pc:sldMk cId="1304799947" sldId="529"/>
            <ac:spMk id="8" creationId="{E74F1E17-14E6-66E3-0110-70AF33CEDCA2}"/>
          </ac:spMkLst>
        </pc:spChg>
        <pc:spChg chg="mod">
          <ac:chgData name="shery tawfeeq" userId="19a96e0e89ed5f52" providerId="LiveId" clId="{3C9F08B2-26DB-48A7-9D67-1DFFBC9AAF24}" dt="2025-01-09T23:55:13.231" v="1362"/>
          <ac:spMkLst>
            <pc:docMk/>
            <pc:sldMk cId="1304799947" sldId="529"/>
            <ac:spMk id="48" creationId="{C0290E9C-DD36-DEF5-0D49-8F36288CD08A}"/>
          </ac:spMkLst>
        </pc:spChg>
      </pc:sldChg>
      <pc:sldChg chg="addSp delSp modSp add mod ord delAnim modAnim">
        <pc:chgData name="shery tawfeeq" userId="19a96e0e89ed5f52" providerId="LiveId" clId="{3C9F08B2-26DB-48A7-9D67-1DFFBC9AAF24}" dt="2025-01-09T23:54:54.523" v="1357"/>
        <pc:sldMkLst>
          <pc:docMk/>
          <pc:sldMk cId="2411823110" sldId="530"/>
        </pc:sldMkLst>
        <pc:spChg chg="mod">
          <ac:chgData name="shery tawfeeq" userId="19a96e0e89ed5f52" providerId="LiveId" clId="{3C9F08B2-26DB-48A7-9D67-1DFFBC9AAF24}" dt="2025-01-09T23:54:23.790" v="1355"/>
          <ac:spMkLst>
            <pc:docMk/>
            <pc:sldMk cId="2411823110" sldId="530"/>
            <ac:spMk id="41" creationId="{EE0F6F2D-E848-7ABE-ED2D-0A56857E0C8E}"/>
          </ac:spMkLst>
        </pc:spChg>
        <pc:picChg chg="add mod">
          <ac:chgData name="shery tawfeeq" userId="19a96e0e89ed5f52" providerId="LiveId" clId="{3C9F08B2-26DB-48A7-9D67-1DFFBC9AAF24}" dt="2025-01-09T23:54:54.523" v="1357"/>
          <ac:picMkLst>
            <pc:docMk/>
            <pc:sldMk cId="2411823110" sldId="530"/>
            <ac:picMk id="7" creationId="{214A1629-F8B2-8149-5391-427E1DBF48C3}"/>
          </ac:picMkLst>
        </pc:picChg>
      </pc:sldChg>
      <pc:sldChg chg="addSp delSp modSp add mod delAnim modAnim">
        <pc:chgData name="shery tawfeeq" userId="19a96e0e89ed5f52" providerId="LiveId" clId="{3C9F08B2-26DB-48A7-9D67-1DFFBC9AAF24}" dt="2025-01-09T23:57:40.384" v="1388"/>
        <pc:sldMkLst>
          <pc:docMk/>
          <pc:sldMk cId="126941361" sldId="531"/>
        </pc:sldMkLst>
        <pc:spChg chg="mod">
          <ac:chgData name="shery tawfeeq" userId="19a96e0e89ed5f52" providerId="LiveId" clId="{3C9F08B2-26DB-48A7-9D67-1DFFBC9AAF24}" dt="2025-01-09T23:57:15.299" v="1384"/>
          <ac:spMkLst>
            <pc:docMk/>
            <pc:sldMk cId="126941361" sldId="531"/>
            <ac:spMk id="48" creationId="{C8D55D73-F67E-1FBA-AF3E-5B5DF66E3AE1}"/>
          </ac:spMkLst>
        </pc:spChg>
      </pc:sldChg>
      <pc:sldChg chg="addSp delSp modSp add mod delAnim modAnim">
        <pc:chgData name="shery tawfeeq" userId="19a96e0e89ed5f52" providerId="LiveId" clId="{3C9F08B2-26DB-48A7-9D67-1DFFBC9AAF24}" dt="2025-01-09T23:58:13.403" v="1395"/>
        <pc:sldMkLst>
          <pc:docMk/>
          <pc:sldMk cId="1036844852" sldId="532"/>
        </pc:sldMkLst>
        <pc:spChg chg="mod">
          <ac:chgData name="shery tawfeeq" userId="19a96e0e89ed5f52" providerId="LiveId" clId="{3C9F08B2-26DB-48A7-9D67-1DFFBC9AAF24}" dt="2025-01-09T23:58:01.399" v="1393"/>
          <ac:spMkLst>
            <pc:docMk/>
            <pc:sldMk cId="1036844852" sldId="532"/>
            <ac:spMk id="24" creationId="{60F12E6D-F552-D52B-199F-9F85244A1303}"/>
          </ac:spMkLst>
        </pc:spChg>
      </pc:sldChg>
      <pc:sldChg chg="addSp delSp modSp add mod delAnim modAnim">
        <pc:chgData name="shery tawfeeq" userId="19a96e0e89ed5f52" providerId="LiveId" clId="{3C9F08B2-26DB-48A7-9D67-1DFFBC9AAF24}" dt="2025-01-09T23:59:20.424" v="1402"/>
        <pc:sldMkLst>
          <pc:docMk/>
          <pc:sldMk cId="3008303037" sldId="533"/>
        </pc:sldMkLst>
        <pc:spChg chg="mod">
          <ac:chgData name="shery tawfeeq" userId="19a96e0e89ed5f52" providerId="LiveId" clId="{3C9F08B2-26DB-48A7-9D67-1DFFBC9AAF24}" dt="2025-01-09T23:58:58.277" v="1400"/>
          <ac:spMkLst>
            <pc:docMk/>
            <pc:sldMk cId="3008303037" sldId="533"/>
            <ac:spMk id="48" creationId="{44E959DF-F236-BEE4-BDD5-79F6D90F9E76}"/>
          </ac:spMkLst>
        </pc:spChg>
      </pc:sldChg>
      <pc:sldChg chg="addSp delSp modSp add mod delAnim modAnim">
        <pc:chgData name="shery tawfeeq" userId="19a96e0e89ed5f52" providerId="LiveId" clId="{3C9F08B2-26DB-48A7-9D67-1DFFBC9AAF24}" dt="2025-01-10T00:00:29.416" v="1412"/>
        <pc:sldMkLst>
          <pc:docMk/>
          <pc:sldMk cId="235973499" sldId="534"/>
        </pc:sldMkLst>
      </pc:sldChg>
      <pc:sldChg chg="addSp delSp modSp add mod delAnim modAnim">
        <pc:chgData name="shery tawfeeq" userId="19a96e0e89ed5f52" providerId="LiveId" clId="{3C9F08B2-26DB-48A7-9D67-1DFFBC9AAF24}" dt="2025-01-10T00:01:01.432" v="1419"/>
        <pc:sldMkLst>
          <pc:docMk/>
          <pc:sldMk cId="1705267753" sldId="535"/>
        </pc:sldMkLst>
      </pc:sldChg>
      <pc:sldChg chg="delSp modSp add mod delAnim">
        <pc:chgData name="shery tawfeeq" userId="19a96e0e89ed5f52" providerId="LiveId" clId="{3C9F08B2-26DB-48A7-9D67-1DFFBC9AAF24}" dt="2025-01-10T18:38:48.031" v="1433" actId="20577"/>
        <pc:sldMkLst>
          <pc:docMk/>
          <pc:sldMk cId="159840516" sldId="536"/>
        </pc:sldMkLst>
        <pc:spChg chg="mod">
          <ac:chgData name="shery tawfeeq" userId="19a96e0e89ed5f52" providerId="LiveId" clId="{3C9F08B2-26DB-48A7-9D67-1DFFBC9AAF24}" dt="2025-01-10T18:38:48.031" v="1433" actId="20577"/>
          <ac:spMkLst>
            <pc:docMk/>
            <pc:sldMk cId="159840516" sldId="536"/>
            <ac:spMk id="7" creationId="{A80D7734-4222-A13A-A8D3-73D7F150D0E5}"/>
          </ac:spMkLst>
        </pc:spChg>
      </pc:sldChg>
      <pc:sldChg chg="add del">
        <pc:chgData name="shery tawfeeq" userId="19a96e0e89ed5f52" providerId="LiveId" clId="{3C9F08B2-26DB-48A7-9D67-1DFFBC9AAF24}" dt="2025-01-10T00:01:26.478" v="1420" actId="47"/>
        <pc:sldMkLst>
          <pc:docMk/>
          <pc:sldMk cId="1529492034" sldId="536"/>
        </pc:sldMkLst>
      </pc:sldChg>
    </pc:docChg>
  </pc:docChgLst>
  <pc:docChgLst>
    <pc:chgData name="shery tawfeeq" userId="19a96e0e89ed5f52" providerId="LiveId" clId="{5A872798-FE61-4E27-A3A0-331FF5AA8608}"/>
    <pc:docChg chg="undo redo custSel addSld delSld modSld sldOrd modSection">
      <pc:chgData name="shery tawfeeq" userId="19a96e0e89ed5f52" providerId="LiveId" clId="{5A872798-FE61-4E27-A3A0-331FF5AA8608}" dt="2025-01-13T14:30:42.351" v="624"/>
      <pc:docMkLst>
        <pc:docMk/>
      </pc:docMkLst>
      <pc:sldChg chg="modSp mod">
        <pc:chgData name="shery tawfeeq" userId="19a96e0e89ed5f52" providerId="LiveId" clId="{5A872798-FE61-4E27-A3A0-331FF5AA8608}" dt="2025-01-10T18:42:09.341" v="10" actId="20577"/>
        <pc:sldMkLst>
          <pc:docMk/>
          <pc:sldMk cId="0" sldId="276"/>
        </pc:sldMkLst>
        <pc:spChg chg="mod">
          <ac:chgData name="shery tawfeeq" userId="19a96e0e89ed5f52" providerId="LiveId" clId="{5A872798-FE61-4E27-A3A0-331FF5AA8608}" dt="2025-01-10T18:41:52.368" v="7" actId="14100"/>
          <ac:spMkLst>
            <pc:docMk/>
            <pc:sldMk cId="0" sldId="276"/>
            <ac:spMk id="25" creationId="{00000000-0000-0000-0000-000000000000}"/>
          </ac:spMkLst>
        </pc:spChg>
        <pc:spChg chg="mod">
          <ac:chgData name="shery tawfeeq" userId="19a96e0e89ed5f52" providerId="LiveId" clId="{5A872798-FE61-4E27-A3A0-331FF5AA8608}" dt="2025-01-10T18:42:09.341" v="10" actId="20577"/>
          <ac:spMkLst>
            <pc:docMk/>
            <pc:sldMk cId="0" sldId="276"/>
            <ac:spMk id="48" creationId="{00000000-0000-0000-0000-000000000000}"/>
          </ac:spMkLst>
        </pc:spChg>
      </pc:sldChg>
      <pc:sldChg chg="addSp modSp">
        <pc:chgData name="shery tawfeeq" userId="19a96e0e89ed5f52" providerId="LiveId" clId="{5A872798-FE61-4E27-A3A0-331FF5AA8608}" dt="2025-01-13T14:30:42.351" v="624"/>
        <pc:sldMkLst>
          <pc:docMk/>
          <pc:sldMk cId="0" sldId="303"/>
        </pc:sldMkLst>
        <pc:picChg chg="add mod">
          <ac:chgData name="shery tawfeeq" userId="19a96e0e89ed5f52" providerId="LiveId" clId="{5A872798-FE61-4E27-A3A0-331FF5AA8608}" dt="2025-01-13T14:30:42.351" v="624"/>
          <ac:picMkLst>
            <pc:docMk/>
            <pc:sldMk cId="0" sldId="303"/>
            <ac:picMk id="10" creationId="{9319B3C8-8187-DD7E-75BC-71201E4C32D9}"/>
          </ac:picMkLst>
        </pc:picChg>
      </pc:sldChg>
      <pc:sldChg chg="addSp delSp modSp mod modTransition modAnim">
        <pc:chgData name="shery tawfeeq" userId="19a96e0e89ed5f52" providerId="LiveId" clId="{5A872798-FE61-4E27-A3A0-331FF5AA8608}" dt="2025-01-13T14:26:49.814" v="615"/>
        <pc:sldMkLst>
          <pc:docMk/>
          <pc:sldMk cId="0" sldId="306"/>
        </pc:sldMkLst>
        <pc:picChg chg="add del mod">
          <ac:chgData name="shery tawfeeq" userId="19a96e0e89ed5f52" providerId="LiveId" clId="{5A872798-FE61-4E27-A3A0-331FF5AA8608}" dt="2025-01-13T14:26:21.608" v="614"/>
          <ac:picMkLst>
            <pc:docMk/>
            <pc:sldMk cId="0" sldId="306"/>
            <ac:picMk id="7" creationId="{5F0978D2-A825-4646-F467-FAF37A51B20A}"/>
          </ac:picMkLst>
        </pc:picChg>
        <pc:picChg chg="add del mod ord">
          <ac:chgData name="shery tawfeeq" userId="19a96e0e89ed5f52" providerId="LiveId" clId="{5A872798-FE61-4E27-A3A0-331FF5AA8608}" dt="2025-01-13T14:26:49.814" v="615"/>
          <ac:picMkLst>
            <pc:docMk/>
            <pc:sldMk cId="0" sldId="306"/>
            <ac:picMk id="14" creationId="{7BE85499-EB42-B125-4FEC-5CBDF5CBE32A}"/>
          </ac:picMkLst>
        </pc:picChg>
        <pc:picChg chg="add mod">
          <ac:chgData name="shery tawfeeq" userId="19a96e0e89ed5f52" providerId="LiveId" clId="{5A872798-FE61-4E27-A3A0-331FF5AA8608}" dt="2025-01-13T14:26:49.814" v="615"/>
          <ac:picMkLst>
            <pc:docMk/>
            <pc:sldMk cId="0" sldId="306"/>
            <ac:picMk id="15" creationId="{1BC06001-C7E5-F41C-BA91-84EEEE9968CB}"/>
          </ac:picMkLst>
        </pc:picChg>
      </pc:sldChg>
      <pc:sldChg chg="addSp delSp modSp mod modTransition modAnim">
        <pc:chgData name="shery tawfeeq" userId="19a96e0e89ed5f52" providerId="LiveId" clId="{5A872798-FE61-4E27-A3A0-331FF5AA8608}" dt="2025-01-13T14:30:24.190" v="623"/>
        <pc:sldMkLst>
          <pc:docMk/>
          <pc:sldMk cId="0" sldId="349"/>
        </pc:sldMkLst>
        <pc:picChg chg="add del mod">
          <ac:chgData name="shery tawfeeq" userId="19a96e0e89ed5f52" providerId="LiveId" clId="{5A872798-FE61-4E27-A3A0-331FF5AA8608}" dt="2025-01-13T14:29:37.591" v="619"/>
          <ac:picMkLst>
            <pc:docMk/>
            <pc:sldMk cId="0" sldId="349"/>
            <ac:picMk id="5" creationId="{C5EAF471-0AE9-D3F6-A5E6-12439EC35EC6}"/>
          </ac:picMkLst>
        </pc:picChg>
        <pc:picChg chg="add del mod ord">
          <ac:chgData name="shery tawfeeq" userId="19a96e0e89ed5f52" providerId="LiveId" clId="{5A872798-FE61-4E27-A3A0-331FF5AA8608}" dt="2025-01-13T14:29:49.005" v="620"/>
          <ac:picMkLst>
            <pc:docMk/>
            <pc:sldMk cId="0" sldId="349"/>
            <ac:picMk id="8" creationId="{B400B048-5E9D-3EAC-637C-C41681278E7C}"/>
          </ac:picMkLst>
        </pc:picChg>
        <pc:picChg chg="add del mod">
          <ac:chgData name="shery tawfeeq" userId="19a96e0e89ed5f52" providerId="LiveId" clId="{5A872798-FE61-4E27-A3A0-331FF5AA8608}" dt="2025-01-13T14:29:51.524" v="622"/>
          <ac:picMkLst>
            <pc:docMk/>
            <pc:sldMk cId="0" sldId="349"/>
            <ac:picMk id="11" creationId="{3AB03331-FBB7-17E8-FDC9-2762C22A0F64}"/>
          </ac:picMkLst>
        </pc:picChg>
        <pc:picChg chg="add del mod ord">
          <ac:chgData name="shery tawfeeq" userId="19a96e0e89ed5f52" providerId="LiveId" clId="{5A872798-FE61-4E27-A3A0-331FF5AA8608}" dt="2025-01-13T14:30:24.190" v="623"/>
          <ac:picMkLst>
            <pc:docMk/>
            <pc:sldMk cId="0" sldId="349"/>
            <ac:picMk id="16" creationId="{1F1C733D-E6EA-925A-EF6B-EDB977FD93AE}"/>
          </ac:picMkLst>
        </pc:picChg>
        <pc:picChg chg="add mod">
          <ac:chgData name="shery tawfeeq" userId="19a96e0e89ed5f52" providerId="LiveId" clId="{5A872798-FE61-4E27-A3A0-331FF5AA8608}" dt="2025-01-13T14:30:24.190" v="623"/>
          <ac:picMkLst>
            <pc:docMk/>
            <pc:sldMk cId="0" sldId="349"/>
            <ac:picMk id="17" creationId="{12151198-D0C6-F199-97E6-EC34F3952566}"/>
          </ac:picMkLst>
        </pc:picChg>
      </pc:sldChg>
      <pc:sldChg chg="addSp delSp modSp mod modTransition delAnim modAnim">
        <pc:chgData name="shery tawfeeq" userId="19a96e0e89ed5f52" providerId="LiveId" clId="{5A872798-FE61-4E27-A3A0-331FF5AA8608}" dt="2025-01-12T15:02:10.361" v="583"/>
        <pc:sldMkLst>
          <pc:docMk/>
          <pc:sldMk cId="0" sldId="480"/>
        </pc:sldMkLst>
        <pc:picChg chg="del">
          <ac:chgData name="shery tawfeeq" userId="19a96e0e89ed5f52" providerId="LiveId" clId="{5A872798-FE61-4E27-A3A0-331FF5AA8608}" dt="2025-01-12T14:53:18.598" v="564" actId="478"/>
          <ac:picMkLst>
            <pc:docMk/>
            <pc:sldMk cId="0" sldId="480"/>
            <ac:picMk id="2" creationId="{487F1D04-69E9-EF14-A81B-C988612999A2}"/>
          </ac:picMkLst>
        </pc:picChg>
        <pc:picChg chg="add del mod">
          <ac:chgData name="shery tawfeeq" userId="19a96e0e89ed5f52" providerId="LiveId" clId="{5A872798-FE61-4E27-A3A0-331FF5AA8608}" dt="2025-01-12T14:57:04.589" v="567"/>
          <ac:picMkLst>
            <pc:docMk/>
            <pc:sldMk cId="0" sldId="480"/>
            <ac:picMk id="9" creationId="{6B618661-3B76-90D9-2EA5-CB41779E35AD}"/>
          </ac:picMkLst>
        </pc:picChg>
        <pc:picChg chg="add del mod ord">
          <ac:chgData name="shery tawfeeq" userId="19a96e0e89ed5f52" providerId="LiveId" clId="{5A872798-FE61-4E27-A3A0-331FF5AA8608}" dt="2025-01-12T14:57:16.955" v="568"/>
          <ac:picMkLst>
            <pc:docMk/>
            <pc:sldMk cId="0" sldId="480"/>
            <ac:picMk id="12" creationId="{963FE1F1-2540-AC1B-FCA7-BE1B4AE74900}"/>
          </ac:picMkLst>
        </pc:picChg>
        <pc:picChg chg="add del mod">
          <ac:chgData name="shery tawfeeq" userId="19a96e0e89ed5f52" providerId="LiveId" clId="{5A872798-FE61-4E27-A3A0-331FF5AA8608}" dt="2025-01-12T14:57:19.830" v="570"/>
          <ac:picMkLst>
            <pc:docMk/>
            <pc:sldMk cId="0" sldId="480"/>
            <ac:picMk id="13" creationId="{AE2CE654-C011-22B6-2F86-D2ECEB738D86}"/>
          </ac:picMkLst>
        </pc:picChg>
        <pc:picChg chg="add del mod ord">
          <ac:chgData name="shery tawfeeq" userId="19a96e0e89ed5f52" providerId="LiveId" clId="{5A872798-FE61-4E27-A3A0-331FF5AA8608}" dt="2025-01-12T14:58:24.216" v="571"/>
          <ac:picMkLst>
            <pc:docMk/>
            <pc:sldMk cId="0" sldId="480"/>
            <ac:picMk id="17" creationId="{0EBE5806-FB27-3FEF-55DE-5B98EFD3527A}"/>
          </ac:picMkLst>
        </pc:picChg>
        <pc:picChg chg="add del mod">
          <ac:chgData name="shery tawfeeq" userId="19a96e0e89ed5f52" providerId="LiveId" clId="{5A872798-FE61-4E27-A3A0-331FF5AA8608}" dt="2025-01-12T14:58:38.401" v="573"/>
          <ac:picMkLst>
            <pc:docMk/>
            <pc:sldMk cId="0" sldId="480"/>
            <ac:picMk id="19" creationId="{E2EE376C-4DD1-717B-F1F9-489E3ED92AB0}"/>
          </ac:picMkLst>
        </pc:picChg>
        <pc:picChg chg="add del mod ord">
          <ac:chgData name="shery tawfeeq" userId="19a96e0e89ed5f52" providerId="LiveId" clId="{5A872798-FE61-4E27-A3A0-331FF5AA8608}" dt="2025-01-12T15:00:12.931" v="574"/>
          <ac:picMkLst>
            <pc:docMk/>
            <pc:sldMk cId="0" sldId="480"/>
            <ac:picMk id="23" creationId="{1250EB23-4323-DA36-85A8-63546BBDA38F}"/>
          </ac:picMkLst>
        </pc:picChg>
        <pc:picChg chg="add del mod">
          <ac:chgData name="shery tawfeeq" userId="19a96e0e89ed5f52" providerId="LiveId" clId="{5A872798-FE61-4E27-A3A0-331FF5AA8608}" dt="2025-01-12T15:00:22.693" v="576"/>
          <ac:picMkLst>
            <pc:docMk/>
            <pc:sldMk cId="0" sldId="480"/>
            <ac:picMk id="24" creationId="{72112C61-7E19-9473-C699-936934FF4B97}"/>
          </ac:picMkLst>
        </pc:picChg>
        <pc:picChg chg="add del mod ord">
          <ac:chgData name="shery tawfeeq" userId="19a96e0e89ed5f52" providerId="LiveId" clId="{5A872798-FE61-4E27-A3A0-331FF5AA8608}" dt="2025-01-12T15:00:51.764" v="577"/>
          <ac:picMkLst>
            <pc:docMk/>
            <pc:sldMk cId="0" sldId="480"/>
            <ac:picMk id="27" creationId="{AF30CCF7-A2CB-FD68-E3E5-C8B5DC1EFE37}"/>
          </ac:picMkLst>
        </pc:picChg>
        <pc:picChg chg="add del mod">
          <ac:chgData name="shery tawfeeq" userId="19a96e0e89ed5f52" providerId="LiveId" clId="{5A872798-FE61-4E27-A3A0-331FF5AA8608}" dt="2025-01-12T15:00:54.607" v="579"/>
          <ac:picMkLst>
            <pc:docMk/>
            <pc:sldMk cId="0" sldId="480"/>
            <ac:picMk id="28" creationId="{F14DB627-F1FB-CE05-B19D-CCE3B833161D}"/>
          </ac:picMkLst>
        </pc:picChg>
        <pc:picChg chg="add del mod ord">
          <ac:chgData name="shery tawfeeq" userId="19a96e0e89ed5f52" providerId="LiveId" clId="{5A872798-FE61-4E27-A3A0-331FF5AA8608}" dt="2025-01-12T15:01:11.767" v="580"/>
          <ac:picMkLst>
            <pc:docMk/>
            <pc:sldMk cId="0" sldId="480"/>
            <ac:picMk id="32" creationId="{D1E443FB-6D7D-0A21-1E65-CD462FD1F16B}"/>
          </ac:picMkLst>
        </pc:picChg>
        <pc:picChg chg="add del mod">
          <ac:chgData name="shery tawfeeq" userId="19a96e0e89ed5f52" providerId="LiveId" clId="{5A872798-FE61-4E27-A3A0-331FF5AA8608}" dt="2025-01-12T15:01:14.313" v="582"/>
          <ac:picMkLst>
            <pc:docMk/>
            <pc:sldMk cId="0" sldId="480"/>
            <ac:picMk id="33" creationId="{7B17CD77-A842-A6CF-3266-0B665B841C39}"/>
          </ac:picMkLst>
        </pc:picChg>
        <pc:picChg chg="add del mod ord">
          <ac:chgData name="shery tawfeeq" userId="19a96e0e89ed5f52" providerId="LiveId" clId="{5A872798-FE61-4E27-A3A0-331FF5AA8608}" dt="2025-01-12T15:02:10.361" v="583"/>
          <ac:picMkLst>
            <pc:docMk/>
            <pc:sldMk cId="0" sldId="480"/>
            <ac:picMk id="37" creationId="{A2EC2836-FC47-903A-37D6-60C573410DCB}"/>
          </ac:picMkLst>
        </pc:picChg>
        <pc:picChg chg="add mod">
          <ac:chgData name="shery tawfeeq" userId="19a96e0e89ed5f52" providerId="LiveId" clId="{5A872798-FE61-4E27-A3A0-331FF5AA8608}" dt="2025-01-12T15:02:10.361" v="583"/>
          <ac:picMkLst>
            <pc:docMk/>
            <pc:sldMk cId="0" sldId="480"/>
            <ac:picMk id="38" creationId="{0B32B285-F5F2-6036-35A2-53A46FA24133}"/>
          </ac:picMkLst>
        </pc:picChg>
      </pc:sldChg>
      <pc:sldChg chg="addSp modSp mod">
        <pc:chgData name="shery tawfeeq" userId="19a96e0e89ed5f52" providerId="LiveId" clId="{5A872798-FE61-4E27-A3A0-331FF5AA8608}" dt="2025-01-10T18:45:13.417" v="20" actId="14100"/>
        <pc:sldMkLst>
          <pc:docMk/>
          <pc:sldMk cId="526482925" sldId="499"/>
        </pc:sldMkLst>
        <pc:spChg chg="add mod">
          <ac:chgData name="shery tawfeeq" userId="19a96e0e89ed5f52" providerId="LiveId" clId="{5A872798-FE61-4E27-A3A0-331FF5AA8608}" dt="2025-01-10T18:44:44.039" v="17" actId="1076"/>
          <ac:spMkLst>
            <pc:docMk/>
            <pc:sldMk cId="526482925" sldId="499"/>
            <ac:spMk id="3" creationId="{2C97E943-19EB-E036-5FCF-DC927A1DE9F6}"/>
          </ac:spMkLst>
        </pc:spChg>
        <pc:spChg chg="mod">
          <ac:chgData name="shery tawfeeq" userId="19a96e0e89ed5f52" providerId="LiveId" clId="{5A872798-FE61-4E27-A3A0-331FF5AA8608}" dt="2025-01-10T18:45:13.417" v="20" actId="14100"/>
          <ac:spMkLst>
            <pc:docMk/>
            <pc:sldMk cId="526482925" sldId="499"/>
            <ac:spMk id="6" creationId="{00000000-0000-0000-0000-000000000000}"/>
          </ac:spMkLst>
        </pc:spChg>
      </pc:sldChg>
      <pc:sldChg chg="modSp mod">
        <pc:chgData name="shery tawfeeq" userId="19a96e0e89ed5f52" providerId="LiveId" clId="{5A872798-FE61-4E27-A3A0-331FF5AA8608}" dt="2025-01-10T18:45:49.841" v="22" actId="1076"/>
        <pc:sldMkLst>
          <pc:docMk/>
          <pc:sldMk cId="2252565313" sldId="501"/>
        </pc:sldMkLst>
        <pc:spChg chg="mod">
          <ac:chgData name="shery tawfeeq" userId="19a96e0e89ed5f52" providerId="LiveId" clId="{5A872798-FE61-4E27-A3A0-331FF5AA8608}" dt="2025-01-10T18:45:49.841" v="22" actId="1076"/>
          <ac:spMkLst>
            <pc:docMk/>
            <pc:sldMk cId="2252565313" sldId="501"/>
            <ac:spMk id="24" creationId="{00000000-0000-0000-0000-000000000000}"/>
          </ac:spMkLst>
        </pc:spChg>
      </pc:sldChg>
      <pc:sldChg chg="modSp mod">
        <pc:chgData name="shery tawfeeq" userId="19a96e0e89ed5f52" providerId="LiveId" clId="{5A872798-FE61-4E27-A3A0-331FF5AA8608}" dt="2025-01-10T18:46:12.607" v="24" actId="1076"/>
        <pc:sldMkLst>
          <pc:docMk/>
          <pc:sldMk cId="1826110906" sldId="502"/>
        </pc:sldMkLst>
        <pc:spChg chg="mod">
          <ac:chgData name="shery tawfeeq" userId="19a96e0e89ed5f52" providerId="LiveId" clId="{5A872798-FE61-4E27-A3A0-331FF5AA8608}" dt="2025-01-10T18:46:12.607" v="24" actId="1076"/>
          <ac:spMkLst>
            <pc:docMk/>
            <pc:sldMk cId="1826110906" sldId="502"/>
            <ac:spMk id="48" creationId="{00000000-0000-0000-0000-000000000000}"/>
          </ac:spMkLst>
        </pc:spChg>
      </pc:sldChg>
      <pc:sldChg chg="modSp mod">
        <pc:chgData name="shery tawfeeq" userId="19a96e0e89ed5f52" providerId="LiveId" clId="{5A872798-FE61-4E27-A3A0-331FF5AA8608}" dt="2025-01-10T18:46:49.386" v="30" actId="1076"/>
        <pc:sldMkLst>
          <pc:docMk/>
          <pc:sldMk cId="3225467422" sldId="505"/>
        </pc:sldMkLst>
        <pc:spChg chg="mod">
          <ac:chgData name="shery tawfeeq" userId="19a96e0e89ed5f52" providerId="LiveId" clId="{5A872798-FE61-4E27-A3A0-331FF5AA8608}" dt="2025-01-10T18:46:49.386" v="30" actId="1076"/>
          <ac:spMkLst>
            <pc:docMk/>
            <pc:sldMk cId="3225467422" sldId="505"/>
            <ac:spMk id="48" creationId="{00000000-0000-0000-0000-000000000000}"/>
          </ac:spMkLst>
        </pc:spChg>
      </pc:sldChg>
      <pc:sldChg chg="modSp mod">
        <pc:chgData name="shery tawfeeq" userId="19a96e0e89ed5f52" providerId="LiveId" clId="{5A872798-FE61-4E27-A3A0-331FF5AA8608}" dt="2025-01-10T18:47:44.035" v="36" actId="115"/>
        <pc:sldMkLst>
          <pc:docMk/>
          <pc:sldMk cId="1752650320" sldId="506"/>
        </pc:sldMkLst>
        <pc:spChg chg="mod">
          <ac:chgData name="shery tawfeeq" userId="19a96e0e89ed5f52" providerId="LiveId" clId="{5A872798-FE61-4E27-A3A0-331FF5AA8608}" dt="2025-01-10T18:47:44.035" v="36" actId="115"/>
          <ac:spMkLst>
            <pc:docMk/>
            <pc:sldMk cId="1752650320" sldId="506"/>
            <ac:spMk id="24" creationId="{00000000-0000-0000-0000-000000000000}"/>
          </ac:spMkLst>
        </pc:spChg>
      </pc:sldChg>
      <pc:sldChg chg="addSp delSp modSp mod modTransition delAnim modAnim">
        <pc:chgData name="shery tawfeeq" userId="19a96e0e89ed5f52" providerId="LiveId" clId="{5A872798-FE61-4E27-A3A0-331FF5AA8608}" dt="2025-01-12T15:05:24.546" v="588"/>
        <pc:sldMkLst>
          <pc:docMk/>
          <pc:sldMk cId="359579479" sldId="514"/>
        </pc:sldMkLst>
        <pc:picChg chg="del">
          <ac:chgData name="shery tawfeeq" userId="19a96e0e89ed5f52" providerId="LiveId" clId="{5A872798-FE61-4E27-A3A0-331FF5AA8608}" dt="2025-01-12T15:03:57.049" v="584" actId="478"/>
          <ac:picMkLst>
            <pc:docMk/>
            <pc:sldMk cId="359579479" sldId="514"/>
            <ac:picMk id="8" creationId="{26EE6939-9ED7-0929-0AA0-BE1D45ABAE3C}"/>
          </ac:picMkLst>
        </pc:picChg>
        <pc:picChg chg="add del mod">
          <ac:chgData name="shery tawfeeq" userId="19a96e0e89ed5f52" providerId="LiveId" clId="{5A872798-FE61-4E27-A3A0-331FF5AA8608}" dt="2025-01-12T15:04:26.580" v="587"/>
          <ac:picMkLst>
            <pc:docMk/>
            <pc:sldMk cId="359579479" sldId="514"/>
            <ac:picMk id="20" creationId="{4BB37B57-4A53-E3A3-2780-3008B4BAF3AE}"/>
          </ac:picMkLst>
        </pc:picChg>
        <pc:picChg chg="add del mod ord">
          <ac:chgData name="shery tawfeeq" userId="19a96e0e89ed5f52" providerId="LiveId" clId="{5A872798-FE61-4E27-A3A0-331FF5AA8608}" dt="2025-01-12T15:05:24.546" v="588"/>
          <ac:picMkLst>
            <pc:docMk/>
            <pc:sldMk cId="359579479" sldId="514"/>
            <ac:picMk id="23" creationId="{0E28A01D-5DE3-3F87-7379-1B1E5A958937}"/>
          </ac:picMkLst>
        </pc:picChg>
        <pc:picChg chg="add mod">
          <ac:chgData name="shery tawfeeq" userId="19a96e0e89ed5f52" providerId="LiveId" clId="{5A872798-FE61-4E27-A3A0-331FF5AA8608}" dt="2025-01-12T15:05:24.546" v="588"/>
          <ac:picMkLst>
            <pc:docMk/>
            <pc:sldMk cId="359579479" sldId="514"/>
            <ac:picMk id="24" creationId="{B8E482FE-AFA7-2A5A-B242-63B5CEAC771B}"/>
          </ac:picMkLst>
        </pc:picChg>
      </pc:sldChg>
      <pc:sldChg chg="addSp delSp modSp mod delAnim">
        <pc:chgData name="shery tawfeeq" userId="19a96e0e89ed5f52" providerId="LiveId" clId="{5A872798-FE61-4E27-A3A0-331FF5AA8608}" dt="2025-01-12T15:19:42.451" v="589"/>
        <pc:sldMkLst>
          <pc:docMk/>
          <pc:sldMk cId="594902211" sldId="521"/>
        </pc:sldMkLst>
        <pc:spChg chg="mod">
          <ac:chgData name="shery tawfeeq" userId="19a96e0e89ed5f52" providerId="LiveId" clId="{5A872798-FE61-4E27-A3A0-331FF5AA8608}" dt="2025-01-10T19:06:00.796" v="110" actId="20577"/>
          <ac:spMkLst>
            <pc:docMk/>
            <pc:sldMk cId="594902211" sldId="521"/>
            <ac:spMk id="24" creationId="{E46BA5F9-2E3E-D6DF-2051-4C760CD48170}"/>
          </ac:spMkLst>
        </pc:spChg>
        <pc:spChg chg="mod">
          <ac:chgData name="shery tawfeeq" userId="19a96e0e89ed5f52" providerId="LiveId" clId="{5A872798-FE61-4E27-A3A0-331FF5AA8608}" dt="2025-01-10T19:04:21.504" v="101" actId="14100"/>
          <ac:spMkLst>
            <pc:docMk/>
            <pc:sldMk cId="594902211" sldId="521"/>
            <ac:spMk id="25" creationId="{6165E68B-B9DC-7D91-FA73-0FC8612F1EA7}"/>
          </ac:spMkLst>
        </pc:spChg>
        <pc:picChg chg="add mod">
          <ac:chgData name="shery tawfeeq" userId="19a96e0e89ed5f52" providerId="LiveId" clId="{5A872798-FE61-4E27-A3A0-331FF5AA8608}" dt="2025-01-12T15:19:42.451" v="589"/>
          <ac:picMkLst>
            <pc:docMk/>
            <pc:sldMk cId="594902211" sldId="521"/>
            <ac:picMk id="4" creationId="{4FED8A06-819B-737D-3401-E84B63AA0897}"/>
          </ac:picMkLst>
        </pc:picChg>
      </pc:sldChg>
      <pc:sldChg chg="addSp modSp mod">
        <pc:chgData name="shery tawfeeq" userId="19a96e0e89ed5f52" providerId="LiveId" clId="{5A872798-FE61-4E27-A3A0-331FF5AA8608}" dt="2025-01-10T18:52:29.736" v="81" actId="1036"/>
        <pc:sldMkLst>
          <pc:docMk/>
          <pc:sldMk cId="2633394226" sldId="523"/>
        </pc:sldMkLst>
        <pc:spChg chg="mod">
          <ac:chgData name="shery tawfeeq" userId="19a96e0e89ed5f52" providerId="LiveId" clId="{5A872798-FE61-4E27-A3A0-331FF5AA8608}" dt="2025-01-10T18:49:31.593" v="44" actId="207"/>
          <ac:spMkLst>
            <pc:docMk/>
            <pc:sldMk cId="2633394226" sldId="523"/>
            <ac:spMk id="48" creationId="{1C32891A-E0E2-8E71-B764-9A2646DF5891}"/>
          </ac:spMkLst>
        </pc:spChg>
        <pc:picChg chg="add mod">
          <ac:chgData name="shery tawfeeq" userId="19a96e0e89ed5f52" providerId="LiveId" clId="{5A872798-FE61-4E27-A3A0-331FF5AA8608}" dt="2025-01-10T18:52:29.736" v="81" actId="1036"/>
          <ac:picMkLst>
            <pc:docMk/>
            <pc:sldMk cId="2633394226" sldId="523"/>
            <ac:picMk id="1026" creationId="{24C74B55-6C4F-9333-110B-E1FBA870D632}"/>
          </ac:picMkLst>
        </pc:picChg>
      </pc:sldChg>
      <pc:sldChg chg="addSp delSp modSp mod ord delAnim">
        <pc:chgData name="shery tawfeeq" userId="19a96e0e89ed5f52" providerId="LiveId" clId="{5A872798-FE61-4E27-A3A0-331FF5AA8608}" dt="2025-01-13T13:50:42.832" v="596"/>
        <pc:sldMkLst>
          <pc:docMk/>
          <pc:sldMk cId="2545223606" sldId="524"/>
        </pc:sldMkLst>
        <pc:spChg chg="mod">
          <ac:chgData name="shery tawfeeq" userId="19a96e0e89ed5f52" providerId="LiveId" clId="{5A872798-FE61-4E27-A3A0-331FF5AA8608}" dt="2025-01-10T19:45:04.778" v="151" actId="1076"/>
          <ac:spMkLst>
            <pc:docMk/>
            <pc:sldMk cId="2545223606" sldId="524"/>
            <ac:spMk id="24" creationId="{9DC18236-A287-F375-E4BE-6DB3488E2DBF}"/>
          </ac:spMkLst>
        </pc:spChg>
        <pc:picChg chg="add mod">
          <ac:chgData name="shery tawfeeq" userId="19a96e0e89ed5f52" providerId="LiveId" clId="{5A872798-FE61-4E27-A3A0-331FF5AA8608}" dt="2025-01-13T13:50:42.832" v="596"/>
          <ac:picMkLst>
            <pc:docMk/>
            <pc:sldMk cId="2545223606" sldId="524"/>
            <ac:picMk id="8" creationId="{D00FF667-6B35-08C5-A6FA-69DB992CD612}"/>
          </ac:picMkLst>
        </pc:picChg>
      </pc:sldChg>
      <pc:sldChg chg="addSp delSp modSp mod delAnim">
        <pc:chgData name="shery tawfeeq" userId="19a96e0e89ed5f52" providerId="LiveId" clId="{5A872798-FE61-4E27-A3A0-331FF5AA8608}" dt="2025-01-13T13:59:43.916" v="598"/>
        <pc:sldMkLst>
          <pc:docMk/>
          <pc:sldMk cId="1169311992" sldId="525"/>
        </pc:sldMkLst>
        <pc:spChg chg="add del mod">
          <ac:chgData name="shery tawfeeq" userId="19a96e0e89ed5f52" providerId="LiveId" clId="{5A872798-FE61-4E27-A3A0-331FF5AA8608}" dt="2025-01-10T19:57:34.341" v="181" actId="207"/>
          <ac:spMkLst>
            <pc:docMk/>
            <pc:sldMk cId="1169311992" sldId="525"/>
            <ac:spMk id="24" creationId="{D8C633E8-8662-4503-2795-345266813F99}"/>
          </ac:spMkLst>
        </pc:spChg>
        <pc:picChg chg="add mod">
          <ac:chgData name="shery tawfeeq" userId="19a96e0e89ed5f52" providerId="LiveId" clId="{5A872798-FE61-4E27-A3A0-331FF5AA8608}" dt="2025-01-13T13:59:43.916" v="598"/>
          <ac:picMkLst>
            <pc:docMk/>
            <pc:sldMk cId="1169311992" sldId="525"/>
            <ac:picMk id="4" creationId="{80680A93-11C5-33B6-C68F-5A1C499310A0}"/>
          </ac:picMkLst>
        </pc:picChg>
      </pc:sldChg>
      <pc:sldChg chg="addSp delSp modSp mod delAnim">
        <pc:chgData name="shery tawfeeq" userId="19a96e0e89ed5f52" providerId="LiveId" clId="{5A872798-FE61-4E27-A3A0-331FF5AA8608}" dt="2025-01-13T14:10:48.146" v="604"/>
        <pc:sldMkLst>
          <pc:docMk/>
          <pc:sldMk cId="1045934183" sldId="526"/>
        </pc:sldMkLst>
        <pc:spChg chg="mod">
          <ac:chgData name="shery tawfeeq" userId="19a96e0e89ed5f52" providerId="LiveId" clId="{5A872798-FE61-4E27-A3A0-331FF5AA8608}" dt="2025-01-10T20:19:48.273" v="403" actId="14100"/>
          <ac:spMkLst>
            <pc:docMk/>
            <pc:sldMk cId="1045934183" sldId="526"/>
            <ac:spMk id="24" creationId="{5A3F3A2C-046A-7487-D189-6D0E17245EE7}"/>
          </ac:spMkLst>
        </pc:spChg>
        <pc:picChg chg="add mod">
          <ac:chgData name="shery tawfeeq" userId="19a96e0e89ed5f52" providerId="LiveId" clId="{5A872798-FE61-4E27-A3A0-331FF5AA8608}" dt="2025-01-13T14:10:48.146" v="604"/>
          <ac:picMkLst>
            <pc:docMk/>
            <pc:sldMk cId="1045934183" sldId="526"/>
            <ac:picMk id="8" creationId="{472CDF88-89EF-910B-2437-294241E98BB0}"/>
          </ac:picMkLst>
        </pc:picChg>
        <pc:picChg chg="add mod">
          <ac:chgData name="shery tawfeeq" userId="19a96e0e89ed5f52" providerId="LiveId" clId="{5A872798-FE61-4E27-A3A0-331FF5AA8608}" dt="2025-01-10T20:20:53.640" v="417" actId="1440"/>
          <ac:picMkLst>
            <pc:docMk/>
            <pc:sldMk cId="1045934183" sldId="526"/>
            <ac:picMk id="6148" creationId="{F3274D48-3983-B11C-48D9-BB7743CD65C6}"/>
          </ac:picMkLst>
        </pc:picChg>
      </pc:sldChg>
      <pc:sldChg chg="addSp delSp modSp mod delAnim">
        <pc:chgData name="shery tawfeeq" userId="19a96e0e89ed5f52" providerId="LiveId" clId="{5A872798-FE61-4E27-A3A0-331FF5AA8608}" dt="2025-01-13T13:56:05.350" v="597"/>
        <pc:sldMkLst>
          <pc:docMk/>
          <pc:sldMk cId="1924070366" sldId="527"/>
        </pc:sldMkLst>
        <pc:spChg chg="add mod">
          <ac:chgData name="shery tawfeeq" userId="19a96e0e89ed5f52" providerId="LiveId" clId="{5A872798-FE61-4E27-A3A0-331FF5AA8608}" dt="2025-01-10T19:58:40.913" v="189"/>
          <ac:spMkLst>
            <pc:docMk/>
            <pc:sldMk cId="1924070366" sldId="527"/>
            <ac:spMk id="3" creationId="{B11BCC22-03BA-6AB3-3AFC-54FEE1A4816D}"/>
          </ac:spMkLst>
        </pc:spChg>
        <pc:spChg chg="mod">
          <ac:chgData name="shery tawfeeq" userId="19a96e0e89ed5f52" providerId="LiveId" clId="{5A872798-FE61-4E27-A3A0-331FF5AA8608}" dt="2025-01-10T19:13:15.858" v="123" actId="207"/>
          <ac:spMkLst>
            <pc:docMk/>
            <pc:sldMk cId="1924070366" sldId="527"/>
            <ac:spMk id="48" creationId="{9A7BBA3D-3E92-4EF4-3CF0-04F0012E1BDD}"/>
          </ac:spMkLst>
        </pc:spChg>
        <pc:picChg chg="add mod">
          <ac:chgData name="shery tawfeeq" userId="19a96e0e89ed5f52" providerId="LiveId" clId="{5A872798-FE61-4E27-A3A0-331FF5AA8608}" dt="2025-01-13T13:56:05.350" v="597"/>
          <ac:picMkLst>
            <pc:docMk/>
            <pc:sldMk cId="1924070366" sldId="527"/>
            <ac:picMk id="9" creationId="{E1FE08F4-38AE-0346-1B6B-A1037AB35307}"/>
          </ac:picMkLst>
        </pc:picChg>
      </pc:sldChg>
      <pc:sldChg chg="addSp delSp modSp mod ord modTransition delAnim modAnim">
        <pc:chgData name="shery tawfeeq" userId="19a96e0e89ed5f52" providerId="LiveId" clId="{5A872798-FE61-4E27-A3A0-331FF5AA8608}" dt="2025-01-13T13:47:18.799" v="595"/>
        <pc:sldMkLst>
          <pc:docMk/>
          <pc:sldMk cId="1125490800" sldId="528"/>
        </pc:sldMkLst>
        <pc:spChg chg="add mod">
          <ac:chgData name="shery tawfeeq" userId="19a96e0e89ed5f52" providerId="LiveId" clId="{5A872798-FE61-4E27-A3A0-331FF5AA8608}" dt="2025-01-10T19:58:33.555" v="187"/>
          <ac:spMkLst>
            <pc:docMk/>
            <pc:sldMk cId="1125490800" sldId="528"/>
            <ac:spMk id="3" creationId="{5CE505A3-8576-6D0C-A37C-A584E57B21C1}"/>
          </ac:spMkLst>
        </pc:spChg>
        <pc:spChg chg="mod">
          <ac:chgData name="shery tawfeeq" userId="19a96e0e89ed5f52" providerId="LiveId" clId="{5A872798-FE61-4E27-A3A0-331FF5AA8608}" dt="2025-01-10T19:25:32.667" v="140" actId="207"/>
          <ac:spMkLst>
            <pc:docMk/>
            <pc:sldMk cId="1125490800" sldId="528"/>
            <ac:spMk id="48" creationId="{68C0891A-1A34-A4BA-338A-CF519E24635A}"/>
          </ac:spMkLst>
        </pc:spChg>
        <pc:picChg chg="add del mod">
          <ac:chgData name="shery tawfeeq" userId="19a96e0e89ed5f52" providerId="LiveId" clId="{5A872798-FE61-4E27-A3A0-331FF5AA8608}" dt="2025-01-13T13:44:53.344" v="592"/>
          <ac:picMkLst>
            <pc:docMk/>
            <pc:sldMk cId="1125490800" sldId="528"/>
            <ac:picMk id="13" creationId="{50C666CD-BCE1-EB28-AA69-642E0D39C67D}"/>
          </ac:picMkLst>
        </pc:picChg>
        <pc:picChg chg="add del mod">
          <ac:chgData name="shery tawfeeq" userId="19a96e0e89ed5f52" providerId="LiveId" clId="{5A872798-FE61-4E27-A3A0-331FF5AA8608}" dt="2025-01-13T13:45:07.176" v="594"/>
          <ac:picMkLst>
            <pc:docMk/>
            <pc:sldMk cId="1125490800" sldId="528"/>
            <ac:picMk id="14" creationId="{F14BF7E2-D310-5549-69B8-B310DC4108B3}"/>
          </ac:picMkLst>
        </pc:picChg>
        <pc:picChg chg="add del mod ord">
          <ac:chgData name="shery tawfeeq" userId="19a96e0e89ed5f52" providerId="LiveId" clId="{5A872798-FE61-4E27-A3A0-331FF5AA8608}" dt="2025-01-13T13:47:18.799" v="595"/>
          <ac:picMkLst>
            <pc:docMk/>
            <pc:sldMk cId="1125490800" sldId="528"/>
            <ac:picMk id="17" creationId="{C2606F2B-4162-2D4D-D15E-AAF1CCB6A10B}"/>
          </ac:picMkLst>
        </pc:picChg>
        <pc:picChg chg="add mod">
          <ac:chgData name="shery tawfeeq" userId="19a96e0e89ed5f52" providerId="LiveId" clId="{5A872798-FE61-4E27-A3A0-331FF5AA8608}" dt="2025-01-13T13:47:18.799" v="595"/>
          <ac:picMkLst>
            <pc:docMk/>
            <pc:sldMk cId="1125490800" sldId="528"/>
            <ac:picMk id="18" creationId="{87BB4131-0ECA-08FC-06E2-D47F74688B41}"/>
          </ac:picMkLst>
        </pc:picChg>
      </pc:sldChg>
      <pc:sldChg chg="addSp delSp modSp mod delAnim">
        <pc:chgData name="shery tawfeeq" userId="19a96e0e89ed5f52" providerId="LiveId" clId="{5A872798-FE61-4E27-A3A0-331FF5AA8608}" dt="2025-01-13T14:07:52.981" v="603"/>
        <pc:sldMkLst>
          <pc:docMk/>
          <pc:sldMk cId="1304799947" sldId="529"/>
        </pc:sldMkLst>
        <pc:spChg chg="mod">
          <ac:chgData name="shery tawfeeq" userId="19a96e0e89ed5f52" providerId="LiveId" clId="{5A872798-FE61-4E27-A3A0-331FF5AA8608}" dt="2025-01-10T20:23:04.378" v="433" actId="1035"/>
          <ac:spMkLst>
            <pc:docMk/>
            <pc:sldMk cId="1304799947" sldId="529"/>
            <ac:spMk id="48" creationId="{C0290E9C-DD36-DEF5-0D49-8F36288CD08A}"/>
          </ac:spMkLst>
        </pc:spChg>
        <pc:picChg chg="add mod">
          <ac:chgData name="shery tawfeeq" userId="19a96e0e89ed5f52" providerId="LiveId" clId="{5A872798-FE61-4E27-A3A0-331FF5AA8608}" dt="2025-01-13T14:07:52.981" v="603"/>
          <ac:picMkLst>
            <pc:docMk/>
            <pc:sldMk cId="1304799947" sldId="529"/>
            <ac:picMk id="4" creationId="{B3BA8857-8495-6A55-D50A-3C6CF4E99715}"/>
          </ac:picMkLst>
        </pc:picChg>
        <pc:picChg chg="add mod">
          <ac:chgData name="shery tawfeeq" userId="19a96e0e89ed5f52" providerId="LiveId" clId="{5A872798-FE61-4E27-A3A0-331FF5AA8608}" dt="2025-01-10T20:22:48.820" v="425" actId="1076"/>
          <ac:picMkLst>
            <pc:docMk/>
            <pc:sldMk cId="1304799947" sldId="529"/>
            <ac:picMk id="5122" creationId="{571C50D8-3399-67E9-11CE-7D9B821ECC39}"/>
          </ac:picMkLst>
        </pc:picChg>
      </pc:sldChg>
      <pc:sldChg chg="addSp delSp modSp mod delAnim">
        <pc:chgData name="shery tawfeeq" userId="19a96e0e89ed5f52" providerId="LiveId" clId="{5A872798-FE61-4E27-A3A0-331FF5AA8608}" dt="2025-01-13T14:21:21.666" v="610"/>
        <pc:sldMkLst>
          <pc:docMk/>
          <pc:sldMk cId="126941361" sldId="531"/>
        </pc:sldMkLst>
        <pc:spChg chg="mod">
          <ac:chgData name="shery tawfeeq" userId="19a96e0e89ed5f52" providerId="LiveId" clId="{5A872798-FE61-4E27-A3A0-331FF5AA8608}" dt="2025-01-10T23:43:34.104" v="507" actId="207"/>
          <ac:spMkLst>
            <pc:docMk/>
            <pc:sldMk cId="126941361" sldId="531"/>
            <ac:spMk id="48" creationId="{C8D55D73-F67E-1FBA-AF3E-5B5DF66E3AE1}"/>
          </ac:spMkLst>
        </pc:spChg>
        <pc:picChg chg="add mod">
          <ac:chgData name="shery tawfeeq" userId="19a96e0e89ed5f52" providerId="LiveId" clId="{5A872798-FE61-4E27-A3A0-331FF5AA8608}" dt="2025-01-13T14:21:21.666" v="610"/>
          <ac:picMkLst>
            <pc:docMk/>
            <pc:sldMk cId="126941361" sldId="531"/>
            <ac:picMk id="4" creationId="{BD187572-AB22-8EF7-D3BD-467836875F6E}"/>
          </ac:picMkLst>
        </pc:picChg>
        <pc:picChg chg="add mod">
          <ac:chgData name="shery tawfeeq" userId="19a96e0e89ed5f52" providerId="LiveId" clId="{5A872798-FE61-4E27-A3A0-331FF5AA8608}" dt="2025-01-10T23:45:37.956" v="514" actId="1440"/>
          <ac:picMkLst>
            <pc:docMk/>
            <pc:sldMk cId="126941361" sldId="531"/>
            <ac:picMk id="7170" creationId="{075FD464-4C7F-9DC6-4812-B89A3B72B9DC}"/>
          </ac:picMkLst>
        </pc:picChg>
      </pc:sldChg>
      <pc:sldChg chg="addSp delSp modSp mod delAnim modAnim">
        <pc:chgData name="shery tawfeeq" userId="19a96e0e89ed5f52" providerId="LiveId" clId="{5A872798-FE61-4E27-A3A0-331FF5AA8608}" dt="2025-01-13T14:24:30.528" v="611"/>
        <pc:sldMkLst>
          <pc:docMk/>
          <pc:sldMk cId="1036844852" sldId="532"/>
        </pc:sldMkLst>
        <pc:spChg chg="mod">
          <ac:chgData name="shery tawfeeq" userId="19a96e0e89ed5f52" providerId="LiveId" clId="{5A872798-FE61-4E27-A3A0-331FF5AA8608}" dt="2025-01-10T23:53:46.174" v="538" actId="207"/>
          <ac:spMkLst>
            <pc:docMk/>
            <pc:sldMk cId="1036844852" sldId="532"/>
            <ac:spMk id="24" creationId="{60F12E6D-F552-D52B-199F-9F85244A1303}"/>
          </ac:spMkLst>
        </pc:spChg>
        <pc:picChg chg="add mod">
          <ac:chgData name="shery tawfeeq" userId="19a96e0e89ed5f52" providerId="LiveId" clId="{5A872798-FE61-4E27-A3A0-331FF5AA8608}" dt="2025-01-13T14:24:30.528" v="611"/>
          <ac:picMkLst>
            <pc:docMk/>
            <pc:sldMk cId="1036844852" sldId="532"/>
            <ac:picMk id="4" creationId="{6FD690EA-6810-65BA-A1D9-E66B8DBC1860}"/>
          </ac:picMkLst>
        </pc:picChg>
      </pc:sldChg>
      <pc:sldChg chg="addSp delSp modSp mod delAnim modAnim">
        <pc:chgData name="shery tawfeeq" userId="19a96e0e89ed5f52" providerId="LiveId" clId="{5A872798-FE61-4E27-A3A0-331FF5AA8608}" dt="2025-01-10T23:57:05.716" v="563" actId="1036"/>
        <pc:sldMkLst>
          <pc:docMk/>
          <pc:sldMk cId="3008303037" sldId="533"/>
        </pc:sldMkLst>
        <pc:spChg chg="mod">
          <ac:chgData name="shery tawfeeq" userId="19a96e0e89ed5f52" providerId="LiveId" clId="{5A872798-FE61-4E27-A3A0-331FF5AA8608}" dt="2025-01-10T23:55:33.532" v="546" actId="1076"/>
          <ac:spMkLst>
            <pc:docMk/>
            <pc:sldMk cId="3008303037" sldId="533"/>
            <ac:spMk id="48" creationId="{44E959DF-F236-BEE4-BDD5-79F6D90F9E76}"/>
          </ac:spMkLst>
        </pc:spChg>
        <pc:picChg chg="add mod">
          <ac:chgData name="shery tawfeeq" userId="19a96e0e89ed5f52" providerId="LiveId" clId="{5A872798-FE61-4E27-A3A0-331FF5AA8608}" dt="2025-01-10T20:28:15.820" v="464"/>
          <ac:picMkLst>
            <pc:docMk/>
            <pc:sldMk cId="3008303037" sldId="533"/>
            <ac:picMk id="2" creationId="{5719A5B8-C5EF-C102-BA51-B96914B38568}"/>
          </ac:picMkLst>
        </pc:picChg>
        <pc:picChg chg="add mod">
          <ac:chgData name="shery tawfeeq" userId="19a96e0e89ed5f52" providerId="LiveId" clId="{5A872798-FE61-4E27-A3A0-331FF5AA8608}" dt="2025-01-10T23:57:05.716" v="563" actId="1036"/>
          <ac:picMkLst>
            <pc:docMk/>
            <pc:sldMk cId="3008303037" sldId="533"/>
            <ac:picMk id="8194" creationId="{CB571A60-A57D-64B5-2DCC-BC7C1A0960A6}"/>
          </ac:picMkLst>
        </pc:picChg>
      </pc:sldChg>
      <pc:sldChg chg="add del">
        <pc:chgData name="shery tawfeeq" userId="19a96e0e89ed5f52" providerId="LiveId" clId="{5A872798-FE61-4E27-A3A0-331FF5AA8608}" dt="2025-01-10T20:28:39.068" v="467" actId="2696"/>
        <pc:sldMkLst>
          <pc:docMk/>
          <pc:sldMk cId="235973499" sldId="534"/>
        </pc:sldMkLst>
      </pc:sldChg>
      <pc:sldChg chg="add del">
        <pc:chgData name="shery tawfeeq" userId="19a96e0e89ed5f52" providerId="LiveId" clId="{5A872798-FE61-4E27-A3A0-331FF5AA8608}" dt="2025-01-10T20:28:39.068" v="467" actId="2696"/>
        <pc:sldMkLst>
          <pc:docMk/>
          <pc:sldMk cId="1705267753" sldId="535"/>
        </pc:sldMkLst>
      </pc:sldChg>
      <pc:sldChg chg="addSp modSp">
        <pc:chgData name="shery tawfeeq" userId="19a96e0e89ed5f52" providerId="LiveId" clId="{5A872798-FE61-4E27-A3A0-331FF5AA8608}" dt="2025-01-13T14:28:46.941" v="616"/>
        <pc:sldMkLst>
          <pc:docMk/>
          <pc:sldMk cId="159840516" sldId="536"/>
        </pc:sldMkLst>
        <pc:picChg chg="add mod">
          <ac:chgData name="shery tawfeeq" userId="19a96e0e89ed5f52" providerId="LiveId" clId="{5A872798-FE61-4E27-A3A0-331FF5AA8608}" dt="2025-01-13T14:28:46.941" v="616"/>
          <ac:picMkLst>
            <pc:docMk/>
            <pc:sldMk cId="159840516" sldId="536"/>
            <ac:picMk id="13" creationId="{16CB3C81-8E5C-3964-F6EA-2FAB5355815C}"/>
          </ac:picMkLst>
        </pc:picChg>
      </pc:sldChg>
      <pc:sldChg chg="addSp delSp modSp add mod modTransition delAnim modAnim">
        <pc:chgData name="shery tawfeeq" userId="19a96e0e89ed5f52" providerId="LiveId" clId="{5A872798-FE61-4E27-A3A0-331FF5AA8608}" dt="2025-01-13T14:04:56.344" v="602"/>
        <pc:sldMkLst>
          <pc:docMk/>
          <pc:sldMk cId="1266928858" sldId="537"/>
        </pc:sldMkLst>
        <pc:spChg chg="add mod">
          <ac:chgData name="shery tawfeeq" userId="19a96e0e89ed5f52" providerId="LiveId" clId="{5A872798-FE61-4E27-A3A0-331FF5AA8608}" dt="2025-01-10T19:58:46.737" v="191"/>
          <ac:spMkLst>
            <pc:docMk/>
            <pc:sldMk cId="1266928858" sldId="537"/>
            <ac:spMk id="4" creationId="{8DD6C223-2274-D3A3-2561-E8E5E72BC3AE}"/>
          </ac:spMkLst>
        </pc:spChg>
        <pc:spChg chg="mod">
          <ac:chgData name="shery tawfeeq" userId="19a96e0e89ed5f52" providerId="LiveId" clId="{5A872798-FE61-4E27-A3A0-331FF5AA8608}" dt="2025-01-10T20:00:06.920" v="201" actId="207"/>
          <ac:spMkLst>
            <pc:docMk/>
            <pc:sldMk cId="1266928858" sldId="537"/>
            <ac:spMk id="48" creationId="{B1DABE73-1E6F-D9F0-1DAC-C2C91F35AC5B}"/>
          </ac:spMkLst>
        </pc:spChg>
        <pc:picChg chg="add del mod">
          <ac:chgData name="shery tawfeeq" userId="19a96e0e89ed5f52" providerId="LiveId" clId="{5A872798-FE61-4E27-A3A0-331FF5AA8608}" dt="2025-01-13T14:01:38.951" v="601"/>
          <ac:picMkLst>
            <pc:docMk/>
            <pc:sldMk cId="1266928858" sldId="537"/>
            <ac:picMk id="8" creationId="{191D74D9-81DF-3C8B-3259-1E557363C3FE}"/>
          </ac:picMkLst>
        </pc:picChg>
        <pc:picChg chg="add del mod ord">
          <ac:chgData name="shery tawfeeq" userId="19a96e0e89ed5f52" providerId="LiveId" clId="{5A872798-FE61-4E27-A3A0-331FF5AA8608}" dt="2025-01-13T14:04:56.344" v="602"/>
          <ac:picMkLst>
            <pc:docMk/>
            <pc:sldMk cId="1266928858" sldId="537"/>
            <ac:picMk id="12" creationId="{5D1DD68E-62AF-3F5C-EED8-B2CBB660926E}"/>
          </ac:picMkLst>
        </pc:picChg>
        <pc:picChg chg="add mod">
          <ac:chgData name="shery tawfeeq" userId="19a96e0e89ed5f52" providerId="LiveId" clId="{5A872798-FE61-4E27-A3A0-331FF5AA8608}" dt="2025-01-13T14:04:56.344" v="602"/>
          <ac:picMkLst>
            <pc:docMk/>
            <pc:sldMk cId="1266928858" sldId="537"/>
            <ac:picMk id="13" creationId="{B9487BD2-71A0-5D6D-B552-574CBFA539A2}"/>
          </ac:picMkLst>
        </pc:picChg>
        <pc:picChg chg="add mod">
          <ac:chgData name="shery tawfeeq" userId="19a96e0e89ed5f52" providerId="LiveId" clId="{5A872798-FE61-4E27-A3A0-331FF5AA8608}" dt="2025-01-10T20:02:02.046" v="214" actId="1440"/>
          <ac:picMkLst>
            <pc:docMk/>
            <pc:sldMk cId="1266928858" sldId="537"/>
            <ac:picMk id="2053" creationId="{5A783B72-480B-AD04-AC71-05A9216B12EC}"/>
          </ac:picMkLst>
        </pc:picChg>
      </pc:sldChg>
      <pc:sldChg chg="addSp delSp modSp add mod delAnim">
        <pc:chgData name="shery tawfeeq" userId="19a96e0e89ed5f52" providerId="LiveId" clId="{5A872798-FE61-4E27-A3A0-331FF5AA8608}" dt="2025-01-13T14:18:23.439" v="609"/>
        <pc:sldMkLst>
          <pc:docMk/>
          <pc:sldMk cId="460649855" sldId="538"/>
        </pc:sldMkLst>
        <pc:spChg chg="mod">
          <ac:chgData name="shery tawfeeq" userId="19a96e0e89ed5f52" providerId="LiveId" clId="{5A872798-FE61-4E27-A3A0-331FF5AA8608}" dt="2025-01-10T23:41:01.678" v="495" actId="403"/>
          <ac:spMkLst>
            <pc:docMk/>
            <pc:sldMk cId="460649855" sldId="538"/>
            <ac:spMk id="24" creationId="{E4CEE183-D208-8295-64AD-304D7CF8901B}"/>
          </ac:spMkLst>
        </pc:spChg>
        <pc:picChg chg="add mod">
          <ac:chgData name="shery tawfeeq" userId="19a96e0e89ed5f52" providerId="LiveId" clId="{5A872798-FE61-4E27-A3A0-331FF5AA8608}" dt="2025-01-13T14:18:23.439" v="609"/>
          <ac:picMkLst>
            <pc:docMk/>
            <pc:sldMk cId="460649855" sldId="538"/>
            <ac:picMk id="4" creationId="{EE8306B5-697E-52E8-ECBE-B3A5AB220270}"/>
          </ac:picMkLst>
        </pc:picChg>
      </pc:sldChg>
      <pc:sldChg chg="addSp delSp modSp add mod ord modTransition delAnim modAnim">
        <pc:chgData name="shery tawfeeq" userId="19a96e0e89ed5f52" providerId="LiveId" clId="{5A872798-FE61-4E27-A3A0-331FF5AA8608}" dt="2025-01-13T14:16:17.345" v="608"/>
        <pc:sldMkLst>
          <pc:docMk/>
          <pc:sldMk cId="2436005967" sldId="539"/>
        </pc:sldMkLst>
        <pc:spChg chg="mod">
          <ac:chgData name="shery tawfeeq" userId="19a96e0e89ed5f52" providerId="LiveId" clId="{5A872798-FE61-4E27-A3A0-331FF5AA8608}" dt="2025-01-10T20:24:38.057" v="447" actId="404"/>
          <ac:spMkLst>
            <pc:docMk/>
            <pc:sldMk cId="2436005967" sldId="539"/>
            <ac:spMk id="48" creationId="{745AB333-F5AD-0A77-B124-654B5D1E248D}"/>
          </ac:spMkLst>
        </pc:spChg>
        <pc:picChg chg="add del mod">
          <ac:chgData name="shery tawfeeq" userId="19a96e0e89ed5f52" providerId="LiveId" clId="{5A872798-FE61-4E27-A3A0-331FF5AA8608}" dt="2025-01-13T14:12:24.644" v="607"/>
          <ac:picMkLst>
            <pc:docMk/>
            <pc:sldMk cId="2436005967" sldId="539"/>
            <ac:picMk id="4" creationId="{E2EC16B5-6409-0776-2F85-C704E5E7225E}"/>
          </ac:picMkLst>
        </pc:picChg>
        <pc:picChg chg="add del mod ord">
          <ac:chgData name="shery tawfeeq" userId="19a96e0e89ed5f52" providerId="LiveId" clId="{5A872798-FE61-4E27-A3A0-331FF5AA8608}" dt="2025-01-13T14:16:17.345" v="608"/>
          <ac:picMkLst>
            <pc:docMk/>
            <pc:sldMk cId="2436005967" sldId="539"/>
            <ac:picMk id="11" creationId="{36232361-939D-F1D2-BB95-2A9F681FC171}"/>
          </ac:picMkLst>
        </pc:picChg>
        <pc:picChg chg="add mod">
          <ac:chgData name="shery tawfeeq" userId="19a96e0e89ed5f52" providerId="LiveId" clId="{5A872798-FE61-4E27-A3A0-331FF5AA8608}" dt="2025-01-13T14:16:17.345" v="608"/>
          <ac:picMkLst>
            <pc:docMk/>
            <pc:sldMk cId="2436005967" sldId="539"/>
            <ac:picMk id="12" creationId="{352AB2C7-6CA7-4C95-5E15-F4781103C502}"/>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sldChg>
      <pc:sldChg chg="delSp mod modTransition delAnim">
        <pc:chgData name="shery tawfeeq" userId="19a96e0e89ed5f52" providerId="LiveId" clId="{6AB89B94-C90C-463A-957A-30968F8FABD9}" dt="2025-01-07T18:58:36.672" v="2" actId="478"/>
        <pc:sldMkLst>
          <pc:docMk/>
          <pc:sldMk cId="0" sldId="271"/>
        </pc:sldMkLst>
      </pc:sldChg>
      <pc:sldChg chg="delSp mod modTransition delAnim">
        <pc:chgData name="shery tawfeeq" userId="19a96e0e89ed5f52" providerId="LiveId" clId="{6AB89B94-C90C-463A-957A-30968F8FABD9}" dt="2025-01-07T18:58:42.546" v="3" actId="478"/>
        <pc:sldMkLst>
          <pc:docMk/>
          <pc:sldMk cId="0" sldId="276"/>
        </pc:sldMkLst>
      </pc:sldChg>
      <pc:sldChg chg="delSp mod modTransition delAnim">
        <pc:chgData name="shery tawfeeq" userId="19a96e0e89ed5f52" providerId="LiveId" clId="{6AB89B94-C90C-463A-957A-30968F8FABD9}" dt="2025-01-07T19:00:44.667" v="21" actId="478"/>
        <pc:sldMkLst>
          <pc:docMk/>
          <pc:sldMk cId="0" sldId="303"/>
        </pc:sldMkLst>
      </pc:sldChg>
      <pc:sldChg chg="delSp modTransition modAnim">
        <pc:chgData name="shery tawfeeq" userId="19a96e0e89ed5f52" providerId="LiveId" clId="{6AB89B94-C90C-463A-957A-30968F8FABD9}" dt="2025-01-07T18:58:12.713" v="0"/>
        <pc:sldMkLst>
          <pc:docMk/>
          <pc:sldMk cId="0" sldId="306"/>
        </pc:sldMkLst>
      </pc:sldChg>
      <pc:sldChg chg="delSp mod modTransition delAnim">
        <pc:chgData name="shery tawfeeq" userId="19a96e0e89ed5f52" providerId="LiveId" clId="{6AB89B94-C90C-463A-957A-30968F8FABD9}" dt="2025-01-07T18:58:24.090" v="1" actId="478"/>
        <pc:sldMkLst>
          <pc:docMk/>
          <pc:sldMk cId="0" sldId="313"/>
        </pc:sldMkLst>
      </pc:sldChg>
      <pc:sldChg chg="delSp mod modTransition delAnim">
        <pc:chgData name="shery tawfeeq" userId="19a96e0e89ed5f52" providerId="LiveId" clId="{6AB89B94-C90C-463A-957A-30968F8FABD9}" dt="2025-01-07T19:00:34.232" v="20" actId="478"/>
        <pc:sldMkLst>
          <pc:docMk/>
          <pc:sldMk cId="0" sldId="349"/>
        </pc:sldMkLst>
      </pc:sldChg>
      <pc:sldChg chg="delSp modTransition modAnim">
        <pc:chgData name="shery tawfeeq" userId="19a96e0e89ed5f52" providerId="LiveId" clId="{6AB89B94-C90C-463A-957A-30968F8FABD9}" dt="2025-01-07T18:58:12.713" v="0"/>
        <pc:sldMkLst>
          <pc:docMk/>
          <pc:sldMk cId="0" sldId="480"/>
        </pc:sldMkLst>
      </pc:sldChg>
      <pc:sldChg chg="delSp mod modTransition delAnim">
        <pc:chgData name="shery tawfeeq" userId="19a96e0e89ed5f52" providerId="LiveId" clId="{6AB89B94-C90C-463A-957A-30968F8FABD9}" dt="2025-01-07T18:58:57.181" v="5" actId="478"/>
        <pc:sldMkLst>
          <pc:docMk/>
          <pc:sldMk cId="1584672584" sldId="496"/>
        </pc:sldMkLst>
      </pc:sldChg>
      <pc:sldChg chg="delSp mod modTransition delAnim">
        <pc:chgData name="shery tawfeeq" userId="19a96e0e89ed5f52" providerId="LiveId" clId="{6AB89B94-C90C-463A-957A-30968F8FABD9}" dt="2025-01-07T18:59:03.233" v="6" actId="478"/>
        <pc:sldMkLst>
          <pc:docMk/>
          <pc:sldMk cId="665929241" sldId="497"/>
        </pc:sldMkLst>
      </pc:sldChg>
      <pc:sldChg chg="delSp mod modTransition delAnim">
        <pc:chgData name="shery tawfeeq" userId="19a96e0e89ed5f52" providerId="LiveId" clId="{6AB89B94-C90C-463A-957A-30968F8FABD9}" dt="2025-01-07T18:59:11.467" v="7" actId="478"/>
        <pc:sldMkLst>
          <pc:docMk/>
          <pc:sldMk cId="1784990302" sldId="498"/>
        </pc:sldMkLst>
      </pc:sldChg>
      <pc:sldChg chg="delSp mod modTransition delAnim">
        <pc:chgData name="shery tawfeeq" userId="19a96e0e89ed5f52" providerId="LiveId" clId="{6AB89B94-C90C-463A-957A-30968F8FABD9}" dt="2025-01-07T18:59:18.115" v="8" actId="478"/>
        <pc:sldMkLst>
          <pc:docMk/>
          <pc:sldMk cId="526482925" sldId="499"/>
        </pc:sldMkLst>
      </pc:sldChg>
      <pc:sldChg chg="delSp mod modTransition delAnim">
        <pc:chgData name="shery tawfeeq" userId="19a96e0e89ed5f52" providerId="LiveId" clId="{6AB89B94-C90C-463A-957A-30968F8FABD9}" dt="2025-01-07T18:59:22.090" v="9" actId="478"/>
        <pc:sldMkLst>
          <pc:docMk/>
          <pc:sldMk cId="624478510" sldId="500"/>
        </pc:sldMkLst>
      </pc:sldChg>
      <pc:sldChg chg="delSp mod modTransition delAnim">
        <pc:chgData name="shery tawfeeq" userId="19a96e0e89ed5f52" providerId="LiveId" clId="{6AB89B94-C90C-463A-957A-30968F8FABD9}" dt="2025-01-07T18:59:33.365" v="10" actId="478"/>
        <pc:sldMkLst>
          <pc:docMk/>
          <pc:sldMk cId="2252565313" sldId="501"/>
        </pc:sldMkLst>
      </pc:sldChg>
      <pc:sldChg chg="delSp mod modTransition delAnim">
        <pc:chgData name="shery tawfeeq" userId="19a96e0e89ed5f52" providerId="LiveId" clId="{6AB89B94-C90C-463A-957A-30968F8FABD9}" dt="2025-01-07T18:59:38.286" v="11" actId="478"/>
        <pc:sldMkLst>
          <pc:docMk/>
          <pc:sldMk cId="1826110906" sldId="502"/>
        </pc:sldMkLst>
      </pc:sldChg>
      <pc:sldChg chg="delSp mod modTransition delAnim">
        <pc:chgData name="shery tawfeeq" userId="19a96e0e89ed5f52" providerId="LiveId" clId="{6AB89B94-C90C-463A-957A-30968F8FABD9}" dt="2025-01-07T18:59:43.152" v="12" actId="478"/>
        <pc:sldMkLst>
          <pc:docMk/>
          <pc:sldMk cId="3623418779" sldId="503"/>
        </pc:sldMkLst>
      </pc:sldChg>
      <pc:sldChg chg="delSp mod modTransition delAnim">
        <pc:chgData name="shery tawfeeq" userId="19a96e0e89ed5f52" providerId="LiveId" clId="{6AB89B94-C90C-463A-957A-30968F8FABD9}" dt="2025-01-07T18:59:48.610" v="13" actId="478"/>
        <pc:sldMkLst>
          <pc:docMk/>
          <pc:sldMk cId="262867761" sldId="504"/>
        </pc:sldMkLst>
      </pc:sldChg>
      <pc:sldChg chg="delSp mod modTransition delAnim">
        <pc:chgData name="shery tawfeeq" userId="19a96e0e89ed5f52" providerId="LiveId" clId="{6AB89B94-C90C-463A-957A-30968F8FABD9}" dt="2025-01-07T18:59:53.754" v="14" actId="478"/>
        <pc:sldMkLst>
          <pc:docMk/>
          <pc:sldMk cId="3225467422" sldId="505"/>
        </pc:sldMkLst>
      </pc:sldChg>
      <pc:sldChg chg="delSp mod modTransition delAnim">
        <pc:chgData name="shery tawfeeq" userId="19a96e0e89ed5f52" providerId="LiveId" clId="{6AB89B94-C90C-463A-957A-30968F8FABD9}" dt="2025-01-07T18:59:58.726" v="15" actId="478"/>
        <pc:sldMkLst>
          <pc:docMk/>
          <pc:sldMk cId="1752650320" sldId="506"/>
        </pc:sldMkLst>
      </pc:sldChg>
      <pc:sldChg chg="delSp modTransition modAnim">
        <pc:chgData name="shery tawfeeq" userId="19a96e0e89ed5f52" providerId="LiveId" clId="{6AB89B94-C90C-463A-957A-30968F8FABD9}" dt="2025-01-07T18:58:12.713" v="0"/>
        <pc:sldMkLst>
          <pc:docMk/>
          <pc:sldMk cId="1641786519" sldId="507"/>
        </pc:sldMkLst>
      </pc:sldChg>
      <pc:sldChg chg="delSp modTransition modAnim">
        <pc:chgData name="shery tawfeeq" userId="19a96e0e89ed5f52" providerId="LiveId" clId="{6AB89B94-C90C-463A-957A-30968F8FABD9}" dt="2025-01-07T18:58:12.713" v="0"/>
        <pc:sldMkLst>
          <pc:docMk/>
          <pc:sldMk cId="4263090570" sldId="508"/>
        </pc:sldMkLst>
      </pc:sldChg>
      <pc:sldChg chg="delSp modTransition modAnim">
        <pc:chgData name="shery tawfeeq" userId="19a96e0e89ed5f52" providerId="LiveId" clId="{6AB89B94-C90C-463A-957A-30968F8FABD9}" dt="2025-01-07T18:58:12.713" v="0"/>
        <pc:sldMkLst>
          <pc:docMk/>
          <pc:sldMk cId="3544253025" sldId="509"/>
        </pc:sldMkLst>
      </pc:sldChg>
      <pc:sldChg chg="delSp mod modTransition delAnim">
        <pc:chgData name="shery tawfeeq" userId="19a96e0e89ed5f52" providerId="LiveId" clId="{6AB89B94-C90C-463A-957A-30968F8FABD9}" dt="2025-01-07T19:00:11.654" v="16" actId="478"/>
        <pc:sldMkLst>
          <pc:docMk/>
          <pc:sldMk cId="2413712043" sldId="510"/>
        </pc:sldMkLst>
      </pc:sldChg>
      <pc:sldChg chg="delSp mod modTransition delAnim">
        <pc:chgData name="shery tawfeeq" userId="19a96e0e89ed5f52" providerId="LiveId" clId="{6AB89B94-C90C-463A-957A-30968F8FABD9}" dt="2025-01-07T19:00:21.598" v="17" actId="478"/>
        <pc:sldMkLst>
          <pc:docMk/>
          <pc:sldMk cId="1961407119" sldId="511"/>
        </pc:sldMkLst>
      </pc:sldChg>
      <pc:sldChg chg="delSp mod modTransition delAnim">
        <pc:chgData name="shery tawfeeq" userId="19a96e0e89ed5f52" providerId="LiveId" clId="{6AB89B94-C90C-463A-957A-30968F8FABD9}" dt="2025-01-07T19:00:25.950" v="18" actId="478"/>
        <pc:sldMkLst>
          <pc:docMk/>
          <pc:sldMk cId="874361575" sldId="512"/>
        </pc:sldMkLst>
      </pc:sldChg>
      <pc:sldChg chg="delSp mod modTransition delAnim">
        <pc:chgData name="shery tawfeeq" userId="19a96e0e89ed5f52" providerId="LiveId" clId="{6AB89B94-C90C-463A-957A-30968F8FABD9}" dt="2025-01-07T19:00:30.241" v="19" actId="478"/>
        <pc:sldMkLst>
          <pc:docMk/>
          <pc:sldMk cId="3979150165" sldId="51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48D67-7412-D702-798F-707E2A843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456A6B-12BB-8466-07E8-0689D1A62B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B9BBE-D67C-A56C-689C-C316E1F9450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3EAAAFB-4EBC-798D-DE11-021F4D398064}"/>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197387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B9454-EDBD-59B7-73E0-FE08B4235C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99B10E-2E5C-3F88-9C3F-513CBDD55B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D59F05-FB39-6208-921E-CAFCA786AD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91F62F-2172-A05D-1197-0BD204FAAFDD}"/>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26811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396836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E519B-1E2F-56BD-1699-8CB53AF7C9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7FEBF-5046-3CE2-08B2-843AF971A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58AC4D-3427-D193-1CF8-6EDC376BA5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2B532D-1F64-9FFD-B455-5793D2C50156}"/>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42772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205812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jpeg"/><Relationship Id="rId1" Type="http://schemas.openxmlformats.org/officeDocument/2006/relationships/slideLayout" Target="../slideLayouts/slideLayout18.xml"/><Relationship Id="rId4" Type="http://schemas.openxmlformats.org/officeDocument/2006/relationships/image" Target="../media/image25.jp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343455" y="2608920"/>
            <a:ext cx="1366080" cy="461665"/>
          </a:xfrm>
          <a:prstGeom prst="rect">
            <a:avLst/>
          </a:prstGeom>
          <a:noFill/>
        </p:spPr>
        <p:txBody>
          <a:bodyPr wrap="non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343455" y="1944878"/>
            <a:ext cx="5484981" cy="707886"/>
          </a:xfrm>
          <a:prstGeom prst="rect">
            <a:avLst/>
          </a:prstGeom>
          <a:noFill/>
        </p:spPr>
        <p:txBody>
          <a:bodyPr wrap="square">
            <a:spAutoFit/>
          </a:bodyPr>
          <a:lstStyle/>
          <a:p>
            <a:r>
              <a:rPr lang="en-US" sz="40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B81D5-7D60-8EE1-B1E5-EDCED04920B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76204A9F-0B4E-4314-2083-4D4C5A715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CF7E621A-E5B3-E22F-E81E-3E61CA8193A3}"/>
              </a:ext>
            </a:extLst>
          </p:cNvPr>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DA222F77-85D3-712B-009D-04BB8CC7DAA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C9E5691-E699-2CC3-3C18-C7E5AA906063}"/>
              </a:ext>
            </a:extLst>
          </p:cNvPr>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a:extLst>
              <a:ext uri="{FF2B5EF4-FFF2-40B4-BE49-F238E27FC236}">
                <a16:creationId xmlns:a16="http://schemas.microsoft.com/office/drawing/2014/main" id="{7C2900C1-54F7-7456-1B94-746D2EE90A87}"/>
              </a:ext>
            </a:extLst>
          </p:cNvPr>
          <p:cNvSpPr txBox="1"/>
          <p:nvPr/>
        </p:nvSpPr>
        <p:spPr>
          <a:xfrm>
            <a:off x="10642110" y="259467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a:extLst>
              <a:ext uri="{FF2B5EF4-FFF2-40B4-BE49-F238E27FC236}">
                <a16:creationId xmlns:a16="http://schemas.microsoft.com/office/drawing/2014/main" id="{C0AF29DE-651B-6819-1791-14E3F53B32FA}"/>
              </a:ext>
            </a:extLst>
          </p:cNvPr>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a:extLst>
              <a:ext uri="{FF2B5EF4-FFF2-40B4-BE49-F238E27FC236}">
                <a16:creationId xmlns:a16="http://schemas.microsoft.com/office/drawing/2014/main" id="{50F9A65A-89B7-35F3-E0E5-27F39AA86041}"/>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a:extLst>
              <a:ext uri="{FF2B5EF4-FFF2-40B4-BE49-F238E27FC236}">
                <a16:creationId xmlns:a16="http://schemas.microsoft.com/office/drawing/2014/main" id="{420E6AEF-8F82-F67B-7E52-D5920A7A371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4BD11218-D17D-0FFB-81F0-F3377FA60ADA}"/>
              </a:ext>
            </a:extLst>
          </p:cNvPr>
          <p:cNvSpPr/>
          <p:nvPr/>
        </p:nvSpPr>
        <p:spPr>
          <a:xfrm>
            <a:off x="4329832" y="4632265"/>
            <a:ext cx="71855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 name="Rectangle: Rounded Corners 2">
            <a:extLst>
              <a:ext uri="{FF2B5EF4-FFF2-40B4-BE49-F238E27FC236}">
                <a16:creationId xmlns:a16="http://schemas.microsoft.com/office/drawing/2014/main" id="{97A87672-1474-2AF9-D442-B3FF23091430}"/>
              </a:ext>
            </a:extLst>
          </p:cNvPr>
          <p:cNvSpPr/>
          <p:nvPr/>
        </p:nvSpPr>
        <p:spPr>
          <a:xfrm>
            <a:off x="4329832" y="4046957"/>
            <a:ext cx="1656308" cy="529167"/>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1"/>
                </a:solidFill>
                <a:latin typeface="Tajawal Medium" panose="00000600000000000000" pitchFamily="2" charset="-78"/>
                <a:cs typeface="Tajawal Medium" panose="00000600000000000000" pitchFamily="2" charset="-78"/>
              </a:rPr>
              <a:t>Chapter 5</a:t>
            </a:r>
          </a:p>
        </p:txBody>
      </p:sp>
      <p:sp>
        <p:nvSpPr>
          <p:cNvPr id="16" name="TextBox 15">
            <a:extLst>
              <a:ext uri="{FF2B5EF4-FFF2-40B4-BE49-F238E27FC236}">
                <a16:creationId xmlns:a16="http://schemas.microsoft.com/office/drawing/2014/main" id="{FA7CD773-7E6D-43E6-B698-3655FF7F683C}"/>
              </a:ext>
            </a:extLst>
          </p:cNvPr>
          <p:cNvSpPr txBox="1"/>
          <p:nvPr/>
        </p:nvSpPr>
        <p:spPr>
          <a:xfrm>
            <a:off x="4375545" y="4666420"/>
            <a:ext cx="7199856" cy="430887"/>
          </a:xfrm>
          <a:prstGeom prst="rect">
            <a:avLst/>
          </a:prstGeom>
          <a:noFill/>
        </p:spPr>
        <p:txBody>
          <a:bodyPr wrap="none" rtlCol="0">
            <a:spAutoFit/>
          </a:bodyPr>
          <a:lstStyle/>
          <a:p>
            <a:r>
              <a:rPr lang="en-GB" sz="2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spTree>
    <p:extLst>
      <p:ext uri="{BB962C8B-B14F-4D97-AF65-F5344CB8AC3E}">
        <p14:creationId xmlns:p14="http://schemas.microsoft.com/office/powerpoint/2010/main" val="3595794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a:t>
            </a:r>
            <a:r>
              <a:rPr lang="ar-EG" sz="2000" b="1" dirty="0">
                <a:solidFill>
                  <a:schemeClr val="bg1"/>
                </a:solidFill>
                <a:latin typeface="Alexandria" charset="0"/>
                <a:cs typeface="Alexandria" charset="0"/>
              </a:rPr>
              <a:t>9</a:t>
            </a:r>
            <a:endParaRPr lang="en-US" sz="2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3087B9AC-EB74-437B-9645-4ADE627EB571}"/>
              </a:ext>
            </a:extLst>
          </p:cNvPr>
          <p:cNvSpPr txBox="1"/>
          <p:nvPr/>
        </p:nvSpPr>
        <p:spPr>
          <a:xfrm>
            <a:off x="4618962" y="1567690"/>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Remember:</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24C79A5D-0AEC-4987-8193-C1682DF04571}"/>
              </a:ext>
            </a:extLst>
          </p:cNvPr>
          <p:cNvSpPr txBox="1"/>
          <p:nvPr/>
        </p:nvSpPr>
        <p:spPr>
          <a:xfrm>
            <a:off x="3385474" y="2323526"/>
            <a:ext cx="8606502" cy="4093428"/>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2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Ethics of Artificial Intelligence in Journalism:</a:t>
            </a:r>
            <a:endParaRPr lang="en-US" sz="36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a:p>
            <a:pPr>
              <a:buFont typeface="Arial" panose="020B0604020202020204" pitchFamily="34" charset="0"/>
              <a:buChar char="•"/>
            </a:pPr>
            <a:r>
              <a:rPr lang="ar-EG"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The rise of AI in journalism and its transformative impact.</a:t>
            </a:r>
          </a:p>
          <a:p>
            <a:pPr>
              <a:buFont typeface="Arial" panose="020B0604020202020204" pitchFamily="34" charset="0"/>
              <a:buChar char="•"/>
            </a:pPr>
            <a:r>
              <a:rPr lang="ar-EG"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Ethical dilemmas: Bias, misinformation, and transparency.</a:t>
            </a:r>
          </a:p>
          <a:p>
            <a:pPr>
              <a:buFont typeface="Arial" panose="020B0604020202020204" pitchFamily="34" charset="0"/>
              <a:buChar char="•"/>
            </a:pPr>
            <a:r>
              <a:rPr lang="ar-EG"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AI's influence on media jobs and the future of journalism.</a:t>
            </a:r>
          </a:p>
          <a:p>
            <a:pPr>
              <a:buFont typeface="Arial" panose="020B0604020202020204" pitchFamily="34" charset="0"/>
              <a:buChar char="•"/>
            </a:pPr>
            <a:r>
              <a:rPr lang="ar-EG"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Best practices for responsible AI use in newsrooms.</a:t>
            </a:r>
          </a:p>
          <a:p>
            <a:pPr>
              <a:buFont typeface="Arial" panose="020B0604020202020204" pitchFamily="34" charset="0"/>
              <a:buChar char="•"/>
            </a:pPr>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Ethical guidelines for using AI in journalism</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5D7EE-139C-6310-5C92-3502976884D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3E23616-FA7C-978A-1516-66A6FA5B5B2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D8A5704-D3B2-64D1-29E1-13AAA67314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15C545D-F742-DBEA-72A1-E6CCB611025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98C00A1-39A0-5E7B-64CF-F39C65B84D9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B298364-9A01-4478-681E-CA3D55FCF92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9E515E13-0760-1EB4-A361-FB83D8BD956D}"/>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a:t>
            </a:r>
            <a:r>
              <a:rPr lang="ar-EG" sz="2000" b="1" dirty="0">
                <a:solidFill>
                  <a:schemeClr val="bg1"/>
                </a:solidFill>
                <a:latin typeface="Alexandria" charset="0"/>
                <a:cs typeface="Alexandria" charset="0"/>
              </a:rPr>
              <a:t>10</a:t>
            </a:r>
            <a:endParaRPr lang="en-US" sz="2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B69F9347-EBF1-E9AB-3C39-32A53F4627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7EB60399-6965-4DBA-8E3D-87B823FC8C56}"/>
              </a:ext>
            </a:extLst>
          </p:cNvPr>
          <p:cNvSpPr txBox="1"/>
          <p:nvPr/>
        </p:nvSpPr>
        <p:spPr>
          <a:xfrm>
            <a:off x="3385474" y="2323526"/>
            <a:ext cx="8606502" cy="4154984"/>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Computing code of ethics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Global media ethics</a:t>
            </a:r>
          </a:p>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Deontology                  - Virtue Ethics </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Moral Absolutism         - Moral Relativism</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Moral Pluralism            - Consequentialism</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Utilitarianism</a:t>
            </a:r>
            <a:endPar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
        <p:nvSpPr>
          <p:cNvPr id="12" name="TextBox 11">
            <a:extLst>
              <a:ext uri="{FF2B5EF4-FFF2-40B4-BE49-F238E27FC236}">
                <a16:creationId xmlns:a16="http://schemas.microsoft.com/office/drawing/2014/main" id="{21C2354A-0EE4-40B7-A411-F86411A53974}"/>
              </a:ext>
            </a:extLst>
          </p:cNvPr>
          <p:cNvSpPr txBox="1"/>
          <p:nvPr/>
        </p:nvSpPr>
        <p:spPr>
          <a:xfrm>
            <a:off x="4801987" y="1537693"/>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7167901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96000" y="1136206"/>
            <a:ext cx="5325497" cy="523220"/>
          </a:xfrm>
          <a:prstGeom prst="rect">
            <a:avLst/>
          </a:prstGeom>
          <a:noFill/>
        </p:spPr>
        <p:txBody>
          <a:bodyPr wrap="non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5017763" y="127581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45407"/>
            <a:ext cx="10812720" cy="4606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46764" y="1089138"/>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33516" y="2063881"/>
            <a:ext cx="10180248" cy="3877087"/>
          </a:xfrm>
          <a:prstGeom prst="rect">
            <a:avLst/>
          </a:prstGeom>
          <a:noFill/>
        </p:spPr>
        <p:txBody>
          <a:bodyPr wrap="square" rtlCol="0">
            <a:spAutoFit/>
          </a:bodyPr>
          <a:lstStyle/>
          <a:p>
            <a:pPr algn="just">
              <a:lnSpc>
                <a:spcPct val="200000"/>
              </a:lnSpc>
            </a:pP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of the ethical reflection on digital media – most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especially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dimensions of information and communication technologies (ICTs)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arose alongside the technologies themselves.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this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until the last two decades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discussion and reflection on digital media ethics took place primarily within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countries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utilizing primarily Western ethical traditions and ways of thinking.</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BD8602D8-2661-4CCA-9AE1-1382161FAB89}"/>
              </a:ext>
            </a:extLst>
          </p:cNvPr>
          <p:cNvSpPr txBox="1"/>
          <p:nvPr/>
        </p:nvSpPr>
        <p:spPr>
          <a:xfrm>
            <a:off x="2414400" y="1685495"/>
            <a:ext cx="4086806" cy="523220"/>
          </a:xfrm>
          <a:prstGeom prst="rect">
            <a:avLst/>
          </a:prstGeom>
          <a:noFill/>
        </p:spPr>
        <p:txBody>
          <a:bodyPr wrap="square">
            <a:spAutoFit/>
          </a:bodyPr>
          <a:lstStyle/>
          <a:p>
            <a:pPr algn="l"/>
            <a:r>
              <a:rPr lang="en-US" sz="2800" dirty="0">
                <a:solidFill>
                  <a:schemeClr val="accent2"/>
                </a:solidFill>
                <a:effectLst>
                  <a:outerShdw blurRad="38100" dist="38100" dir="2700000" algn="tl">
                    <a:srgbClr val="000000">
                      <a:alpha val="43137"/>
                    </a:srgbClr>
                  </a:outerShdw>
                </a:effectLst>
              </a:rPr>
              <a:t>Computing code of ethics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6199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9754" y="1439558"/>
            <a:ext cx="6546946" cy="4307974"/>
          </a:xfrm>
          <a:prstGeom prst="rect">
            <a:avLst/>
          </a:prstGeom>
          <a:noFill/>
        </p:spPr>
        <p:txBody>
          <a:bodyPr wrap="square" rtlCol="0">
            <a:spAutoFit/>
          </a:bodyPr>
          <a:lstStyle/>
          <a:p>
            <a:pPr algn="just">
              <a:lnSpc>
                <a:spcPct val="200000"/>
              </a:lnSpc>
            </a:pPr>
            <a:r>
              <a:rPr lang="ar-EG"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begin with</a:t>
            </a:r>
            <a:r>
              <a:rPr lang="en-GB"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widespread agreement that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Norbert Wiener’s The Human Use of Human Beings: Cybernetics and Society (1950) </a:t>
            </a:r>
            <a:r>
              <a:rPr lang="en-GB" sz="20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book in computer ethics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ar-EG"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ar-EG"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over two decades,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the concern of a very small group of professionals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principally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scientists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 few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B91299F3-8E45-4C2B-A12F-21F8B9A919DE}"/>
              </a:ext>
            </a:extLst>
          </p:cNvPr>
          <p:cNvPicPr>
            <a:picLocks noChangeAspect="1"/>
          </p:cNvPicPr>
          <p:nvPr/>
        </p:nvPicPr>
        <p:blipFill>
          <a:blip r:embed="rId3"/>
          <a:stretch>
            <a:fillRect/>
          </a:stretch>
        </p:blipFill>
        <p:spPr>
          <a:xfrm>
            <a:off x="8131118" y="2262909"/>
            <a:ext cx="2146358" cy="2823965"/>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603441" y="1810232"/>
            <a:ext cx="6646251" cy="3938642"/>
          </a:xfrm>
          <a:prstGeom prst="rect">
            <a:avLst/>
          </a:prstGeom>
          <a:noFill/>
        </p:spPr>
        <p:txBody>
          <a:bodyPr wrap="square" rtlCol="0">
            <a:spAutoFit/>
          </a:bodyPr>
          <a:lstStyle/>
          <a:p>
            <a:pPr algn="just">
              <a:lnSpc>
                <a:spcPct val="200000"/>
              </a:lnSpc>
            </a:pP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Computer ethics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its own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only in the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mainly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through</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Walter </a:t>
            </a:r>
            <a:r>
              <a:rPr lang="en-GB" sz="2400" u="sng" dirty="0" err="1">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Maner</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manifest,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first professional code of computer ethics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Association for Computing Machinery in 1973</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subsequently revised – most recently in ACM [2018]).</a:t>
            </a:r>
            <a:endPar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4" name="AutoShape 2" descr="The impact of online violence on women journalists and press freedom | Free  Press Unlimited">
            <a:extLst>
              <a:ext uri="{FF2B5EF4-FFF2-40B4-BE49-F238E27FC236}">
                <a16:creationId xmlns:a16="http://schemas.microsoft.com/office/drawing/2014/main" id="{BC701A45-C7CF-5F06-1005-AE90E27505E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SA"/>
          </a:p>
        </p:txBody>
      </p:sp>
      <p:pic>
        <p:nvPicPr>
          <p:cNvPr id="9" name="Picture 8">
            <a:extLst>
              <a:ext uri="{FF2B5EF4-FFF2-40B4-BE49-F238E27FC236}">
                <a16:creationId xmlns:a16="http://schemas.microsoft.com/office/drawing/2014/main" id="{F14FCFAF-247A-4337-8241-441C5DE58548}"/>
              </a:ext>
            </a:extLst>
          </p:cNvPr>
          <p:cNvPicPr>
            <a:picLocks noChangeAspect="1"/>
          </p:cNvPicPr>
          <p:nvPr/>
        </p:nvPicPr>
        <p:blipFill rotWithShape="1">
          <a:blip r:embed="rId3"/>
          <a:srcRect b="29756"/>
          <a:stretch/>
        </p:blipFill>
        <p:spPr>
          <a:xfrm>
            <a:off x="1341999" y="2588665"/>
            <a:ext cx="2536724" cy="2709533"/>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B1C1B4D3-E13A-45A8-905A-7005A7622F07}"/>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7200" y="1488216"/>
            <a:ext cx="8753474" cy="3834191"/>
          </a:xfrm>
          <a:prstGeom prst="rect">
            <a:avLst/>
          </a:prstGeom>
          <a:noFill/>
        </p:spPr>
        <p:txBody>
          <a:bodyPr wrap="square" rtlCol="0">
            <a:spAutoFit/>
          </a:bodyPr>
          <a:lstStyle/>
          <a:p>
            <a:pPr algn="just">
              <a:lnSpc>
                <a:spcPct val="200000"/>
              </a:lnSpc>
            </a:pPr>
            <a:r>
              <a:rPr lang="en-US" sz="2000" dirty="0">
                <a:solidFill>
                  <a:schemeClr val="accent2">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Following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emergence of the internet and World Wide Web in the lives and awareness of most people in the developed world in the early 1990s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number of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savvy observers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began to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predict</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(rightly) that by the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twenty-first century</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information and computing ethics (ICE)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become</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ethics </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i.e., a domain of ethical issues, debate, and possible resolution, of concern to more and more people representing an increasingly global diversity of cultural norms and ethical and religious traditions.</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458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1152808" y="1973344"/>
            <a:ext cx="9915525" cy="3692421"/>
          </a:xfrm>
          <a:prstGeom prst="rect">
            <a:avLst/>
          </a:prstGeom>
          <a:noFill/>
        </p:spPr>
        <p:txBody>
          <a:bodyPr wrap="square" rtlCol="0">
            <a:spAutoFit/>
          </a:bodyPr>
          <a:lstStyle/>
          <a:p>
            <a:pPr algn="just">
              <a:lnSpc>
                <a:spcPct val="200000"/>
              </a:lnSpc>
            </a:pPr>
            <a:r>
              <a:rPr lang="en-US"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Along the way,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important meta-ethical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debate has emerged – and frequently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arises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again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among</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those new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now long histories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Briefly,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ICE, especially as it becomes globalized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require: </a:t>
            </a:r>
          </a:p>
          <a:p>
            <a:pPr algn="just">
              <a:lnSpc>
                <a:spcPct val="200000"/>
              </a:lnSpc>
            </a:pP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largely a continuation of traditional ethics, but now applied to new problems; or (b) a radical transformation of ethical thinking, as constantly evolving ICTs introduce us in turn to radically new ethical difficulties?</a:t>
            </a: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B8EF4C9F-2CFD-4009-B923-89F474701517}"/>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Tree>
    <p:extLst>
      <p:ext uri="{BB962C8B-B14F-4D97-AF65-F5344CB8AC3E}">
        <p14:creationId xmlns:p14="http://schemas.microsoft.com/office/powerpoint/2010/main" val="311402515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88880" y="1488216"/>
            <a:ext cx="8730113"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is often the case,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eventual responses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either/or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constitute a “both/and”: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both (a) and (b)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correct.</a:t>
            </a:r>
            <a:endPar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one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may well be specific instances that point toward the need for distinctively new approaches.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other hand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very many examples of how “everything old is new again”</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7352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823D9D-B9C8-400B-B8D0-BBAD6387FDAC}"/>
              </a:ext>
            </a:extLst>
          </p:cNvPr>
          <p:cNvSpPr txBox="1"/>
          <p:nvPr/>
        </p:nvSpPr>
        <p:spPr>
          <a:xfrm>
            <a:off x="3933825" y="1716714"/>
            <a:ext cx="7105367" cy="4326634"/>
          </a:xfrm>
          <a:prstGeom prst="rect">
            <a:avLst/>
          </a:prstGeom>
          <a:noFill/>
        </p:spPr>
        <p:txBody>
          <a:bodyPr wrap="square" rtlCol="0">
            <a:spAutoFit/>
          </a:bodyPr>
          <a:lstStyle/>
          <a:p>
            <a:pPr algn="just">
              <a:lnSpc>
                <a:spcPct val="200000"/>
              </a:lnSpc>
            </a:pPr>
            <a:r>
              <a:rPr lang="en-US"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often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dramatic technological transformations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coupled with our ever-evolving and sometimes striking new practices,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familiar ethical frameworks and approaches continue to work quite well in many instances</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deontology and virtue ethics are central ethical pillars in European Union philosophy and policy developing around the emergence of AI and the Internet of Things.</a:t>
            </a:r>
          </a:p>
        </p:txBody>
      </p:sp>
      <p:sp>
        <p:nvSpPr>
          <p:cNvPr id="11" name="TextBox 10">
            <a:extLst>
              <a:ext uri="{FF2B5EF4-FFF2-40B4-BE49-F238E27FC236}">
                <a16:creationId xmlns:a16="http://schemas.microsoft.com/office/drawing/2014/main" id="{3E354DC8-DEBA-4BF5-8224-5C149EA2AB5D}"/>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pic>
        <p:nvPicPr>
          <p:cNvPr id="12" name="Picture 11">
            <a:extLst>
              <a:ext uri="{FF2B5EF4-FFF2-40B4-BE49-F238E27FC236}">
                <a16:creationId xmlns:a16="http://schemas.microsoft.com/office/drawing/2014/main" id="{5AAD219B-EC7A-4042-AF9B-EE9A9C0FE20E}"/>
              </a:ext>
            </a:extLst>
          </p:cNvPr>
          <p:cNvPicPr>
            <a:picLocks noChangeAspect="1"/>
          </p:cNvPicPr>
          <p:nvPr/>
        </p:nvPicPr>
        <p:blipFill>
          <a:blip r:embed="rId3"/>
          <a:stretch>
            <a:fillRect/>
          </a:stretch>
        </p:blipFill>
        <p:spPr>
          <a:xfrm>
            <a:off x="1152808" y="2708446"/>
            <a:ext cx="2274673" cy="247358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6739446"/>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2D7C1-24A9-40AD-137A-D127B7E12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9AAA80-2F18-4018-27FF-A10100D0ED9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C1B5BA6-A998-D9D0-5379-4B3F6CD9D5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719943D-0CF3-4804-DF4B-73E243C07D7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41D6BA-D937-6F55-D88B-59138F228F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81827FE-CDE9-43A4-BEA9-C7FE2498381C}"/>
              </a:ext>
            </a:extLst>
          </p:cNvPr>
          <p:cNvSpPr txBox="1"/>
          <p:nvPr/>
        </p:nvSpPr>
        <p:spPr>
          <a:xfrm>
            <a:off x="1571606" y="1670472"/>
            <a:ext cx="8382019" cy="3517053"/>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dirty="0">
                <a:solidFill>
                  <a:schemeClr val="accent6">
                    <a:lumMod val="75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global media ethics?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comprehensive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set of 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forms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reshaping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once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 craft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serving a local, regional or national public.</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8" name="TextBox 7">
            <a:extLst>
              <a:ext uri="{FF2B5EF4-FFF2-40B4-BE49-F238E27FC236}">
                <a16:creationId xmlns:a16="http://schemas.microsoft.com/office/drawing/2014/main" id="{FC5C3F0B-A043-4D6D-B35E-FB96C22ACD96}"/>
              </a:ext>
            </a:extLst>
          </p:cNvPr>
          <p:cNvSpPr txBox="1"/>
          <p:nvPr/>
        </p:nvSpPr>
        <p:spPr>
          <a:xfrm>
            <a:off x="1107813" y="1285192"/>
            <a:ext cx="3452327" cy="523220"/>
          </a:xfrm>
          <a:prstGeom prst="rect">
            <a:avLst/>
          </a:prstGeom>
          <a:noFill/>
        </p:spPr>
        <p:txBody>
          <a:bodyPr wrap="square">
            <a:spAutoFit/>
          </a:bodyPr>
          <a:lstStyle/>
          <a:p>
            <a:pPr algn="r" rtl="1"/>
            <a:r>
              <a:rPr lang="en-GB" sz="2800" dirty="0">
                <a:solidFill>
                  <a:schemeClr val="accent2"/>
                </a:solidFill>
                <a:effectLst>
                  <a:outerShdw blurRad="38100" dist="38100" dir="2700000" algn="tl">
                    <a:srgbClr val="000000">
                      <a:alpha val="43137"/>
                    </a:srgbClr>
                  </a:outerShdw>
                </a:effectLst>
              </a:rPr>
              <a:t>Global media ethics</a:t>
            </a:r>
          </a:p>
        </p:txBody>
      </p:sp>
    </p:spTree>
    <p:extLst>
      <p:ext uri="{BB962C8B-B14F-4D97-AF65-F5344CB8AC3E}">
        <p14:creationId xmlns:p14="http://schemas.microsoft.com/office/powerpoint/2010/main" val="67027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82782"/>
            <a:ext cx="7249192" cy="4307974"/>
          </a:xfrm>
          <a:prstGeom prst="rect">
            <a:avLst/>
          </a:prstGeom>
          <a:noFill/>
        </p:spPr>
        <p:txBody>
          <a:bodyPr wrap="square" rtlCol="0">
            <a:spAutoFit/>
          </a:bodyPr>
          <a:lstStyle/>
          <a:p>
            <a:pPr algn="just">
              <a:lnSpc>
                <a:spcPct val="200000"/>
              </a:lnSpc>
            </a:pPr>
            <a:r>
              <a:rPr lang="en-US"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 technology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text, video and images from around the world with unprecedented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speed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varying degrees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control</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 technology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allows news media to disseminate this information to audiences scattered around the globe.</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19B2CD65-EF60-4562-BCD9-9DECF8E71881}"/>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pic>
        <p:nvPicPr>
          <p:cNvPr id="10" name="Picture 9">
            <a:extLst>
              <a:ext uri="{FF2B5EF4-FFF2-40B4-BE49-F238E27FC236}">
                <a16:creationId xmlns:a16="http://schemas.microsoft.com/office/drawing/2014/main" id="{E34F65D8-AFCF-4F98-BA57-C279509C0F22}"/>
              </a:ext>
            </a:extLst>
          </p:cNvPr>
          <p:cNvPicPr>
            <a:picLocks noChangeAspect="1"/>
          </p:cNvPicPr>
          <p:nvPr/>
        </p:nvPicPr>
        <p:blipFill>
          <a:blip r:embed="rId3"/>
          <a:stretch>
            <a:fillRect/>
          </a:stretch>
        </p:blipFill>
        <p:spPr>
          <a:xfrm>
            <a:off x="8620526" y="2842173"/>
            <a:ext cx="2380447" cy="25891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235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C27E110-6829-4F38-9E9E-5B3BAE7C100E}"/>
              </a:ext>
            </a:extLst>
          </p:cNvPr>
          <p:cNvSpPr txBox="1"/>
          <p:nvPr/>
        </p:nvSpPr>
        <p:spPr>
          <a:xfrm>
            <a:off x="1409201" y="1285192"/>
            <a:ext cx="6277474" cy="4194161"/>
          </a:xfrm>
          <a:prstGeom prst="rect">
            <a:avLst/>
          </a:prstGeom>
          <a:noFill/>
        </p:spPr>
        <p:txBody>
          <a:bodyPr wrap="square" rtlCol="0">
            <a:spAutoFit/>
          </a:bodyPr>
          <a:lstStyle/>
          <a:p>
            <a:pPr algn="just">
              <a:lnSpc>
                <a:spcPct val="200000"/>
              </a:lnSpc>
            </a:pPr>
            <a:r>
              <a:rPr lang="ar-EG"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Despite these global trends,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codes of ethics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contain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standards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organizations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associations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International associations of journalists exist, and some have constructed declarations of principle.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 global code has been adopted by most major journalism associations and news organizations.</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9" name="Picture 8">
            <a:extLst>
              <a:ext uri="{FF2B5EF4-FFF2-40B4-BE49-F238E27FC236}">
                <a16:creationId xmlns:a16="http://schemas.microsoft.com/office/drawing/2014/main" id="{1FE30A17-F643-4C16-86EF-A62A7C45D015}"/>
              </a:ext>
            </a:extLst>
          </p:cNvPr>
          <p:cNvPicPr>
            <a:picLocks noChangeAspect="1"/>
          </p:cNvPicPr>
          <p:nvPr/>
        </p:nvPicPr>
        <p:blipFill>
          <a:blip r:embed="rId3"/>
          <a:stretch>
            <a:fillRect/>
          </a:stretch>
        </p:blipFill>
        <p:spPr>
          <a:xfrm>
            <a:off x="8015575" y="2456141"/>
            <a:ext cx="2185700" cy="217529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858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942309" y="1789308"/>
            <a:ext cx="10096884" cy="4431085"/>
          </a:xfrm>
          <a:prstGeom prst="rect">
            <a:avLst/>
          </a:prstGeom>
          <a:noFill/>
        </p:spPr>
        <p:txBody>
          <a:bodyPr wrap="square" rtlCol="0">
            <a:spAutoFit/>
          </a:bodyPr>
          <a:lstStyle/>
          <a:p>
            <a:pPr algn="just">
              <a:lnSpc>
                <a:spcPct val="200000"/>
              </a:lnSpc>
            </a:pP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global media debate: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 of a global media ethics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arises out a larger attempt change,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improve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eliminate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inequalities ion media technology and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reduce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control of global media in the hands of minority of Western countries.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re-structure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system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been controversial, often being accused of being motivated by an agenda to control media or inhibit a free press.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debate continues today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1CE48491-845D-4B04-94BF-95D85EF571C5}"/>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Tree>
    <p:extLst>
      <p:ext uri="{BB962C8B-B14F-4D97-AF65-F5344CB8AC3E}">
        <p14:creationId xmlns:p14="http://schemas.microsoft.com/office/powerpoint/2010/main" val="2512310279"/>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A1973-627B-175C-B6BF-8AF429F2F0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672558-5997-464D-21BA-EC3FF3817F2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98A7AE4-694C-C7DC-137C-8FEDDCE563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F5239E5-BA1A-EB4F-7300-77E5D0B8645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838440-4E25-AE4F-A866-4819C32D6F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56F71F2-8483-5A62-8234-877A906BD709}"/>
              </a:ext>
            </a:extLst>
          </p:cNvPr>
          <p:cNvSpPr txBox="1"/>
          <p:nvPr/>
        </p:nvSpPr>
        <p:spPr>
          <a:xfrm>
            <a:off x="1400999" y="1285192"/>
            <a:ext cx="8771701" cy="4194161"/>
          </a:xfrm>
          <a:prstGeom prst="rect">
            <a:avLst/>
          </a:prstGeom>
          <a:noFill/>
        </p:spPr>
        <p:txBody>
          <a:bodyPr wrap="square">
            <a:spAutoFit/>
          </a:bodyPr>
          <a:lstStyle/>
          <a:p>
            <a:pPr algn="just">
              <a:lnSpc>
                <a:spcPct val="200000"/>
              </a:lnSpc>
            </a:pPr>
            <a:r>
              <a:rPr lang="ar-EG"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Beginning in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1970s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was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attempt to establish a “New World Information and Communication Order (NWICO)”</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prompted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Western me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dia and its values were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threatening</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cultural</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non-Western, developing nations.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8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 players</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8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NWICO</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sz="18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non-aligned nations</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8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UNESCO</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t>
            </a:r>
            <a:r>
              <a:rPr lang="en-GB" sz="18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Sean McBride Commission</a:t>
            </a:r>
            <a:r>
              <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recommendations of the McBride report in 1980, One World, Many Voices, outlined a new global media order.</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extLst>
      <p:ext uri="{BB962C8B-B14F-4D97-AF65-F5344CB8AC3E}">
        <p14:creationId xmlns:p14="http://schemas.microsoft.com/office/powerpoint/2010/main" val="3196738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3EE7F-22FB-C003-10A9-F71C034B5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CC8C73-3040-E0EB-59DE-A3517CB9B6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F1F1B68-BD92-6CC3-D569-1F8BC97A14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698561E-7A09-CC1E-86D7-47E93456F2DD}"/>
              </a:ext>
            </a:extLst>
          </p:cNvPr>
          <p:cNvSpPr txBox="1"/>
          <p:nvPr/>
        </p:nvSpPr>
        <p:spPr>
          <a:xfrm>
            <a:off x="4143375" y="1685495"/>
            <a:ext cx="6895817" cy="4307974"/>
          </a:xfrm>
          <a:prstGeom prst="rect">
            <a:avLst/>
          </a:prstGeom>
          <a:noFill/>
        </p:spPr>
        <p:txBody>
          <a:bodyPr wrap="square" rtlCol="0">
            <a:spAutoFit/>
          </a:bodyPr>
          <a:lstStyle/>
          <a:p>
            <a:pPr algn="just">
              <a:lnSpc>
                <a:spcPct val="200000"/>
              </a:lnSpc>
            </a:pPr>
            <a:r>
              <a:rPr lang="en-US"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dream of a set of principles and policies for equitable and responsible dissemination of information worldwide has not died.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recently,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United Nations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held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meetings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called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Summit on the Information Society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 summit in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Geneva</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December 2003, 175 countries adopted a plan of action and a declaration of principles. </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2EE1479-C1C8-0C63-3642-0904C633FD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0C9AD35-C64E-B0F4-F69E-BDCD91D01B74}"/>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pic>
        <p:nvPicPr>
          <p:cNvPr id="10" name="Picture 9">
            <a:extLst>
              <a:ext uri="{FF2B5EF4-FFF2-40B4-BE49-F238E27FC236}">
                <a16:creationId xmlns:a16="http://schemas.microsoft.com/office/drawing/2014/main" id="{4017B361-AE3D-4B40-B246-EB49950C001F}"/>
              </a:ext>
            </a:extLst>
          </p:cNvPr>
          <p:cNvPicPr>
            <a:picLocks noChangeAspect="1"/>
          </p:cNvPicPr>
          <p:nvPr/>
        </p:nvPicPr>
        <p:blipFill>
          <a:blip r:embed="rId3"/>
          <a:stretch>
            <a:fillRect/>
          </a:stretch>
        </p:blipFill>
        <p:spPr>
          <a:xfrm>
            <a:off x="1181344" y="2851495"/>
            <a:ext cx="2397968" cy="2351999"/>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70095E96-9642-4957-861D-2A6E6AE234F1}"/>
              </a:ext>
            </a:extLst>
          </p:cNvPr>
          <p:cNvSpPr txBox="1"/>
          <p:nvPr/>
        </p:nvSpPr>
        <p:spPr>
          <a:xfrm>
            <a:off x="236581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Tree>
    <p:extLst>
      <p:ext uri="{BB962C8B-B14F-4D97-AF65-F5344CB8AC3E}">
        <p14:creationId xmlns:p14="http://schemas.microsoft.com/office/powerpoint/2010/main" val="113122907"/>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53137" y="1562095"/>
            <a:ext cx="8801599" cy="3673763"/>
          </a:xfrm>
          <a:prstGeom prst="rect">
            <a:avLst/>
          </a:prstGeom>
          <a:noFill/>
        </p:spPr>
        <p:txBody>
          <a:bodyPr wrap="square" rtlCol="0">
            <a:spAutoFit/>
          </a:bodyPr>
          <a:lstStyle/>
          <a:p>
            <a:pPr algn="just">
              <a:lnSpc>
                <a:spcPct val="200000"/>
              </a:lnSpc>
            </a:pPr>
            <a:r>
              <a:rPr lang="ar-EG"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summit</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was held in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Tunisia</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November </a:t>
            </a:r>
            <a:r>
              <a:rPr lang="en-GB" sz="24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2005</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looked at ways to implement the Geneva principles. At the heart of the summits’ </a:t>
            </a: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concerns was the growth of new online media and the “digital divide” between the Global North and South</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4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67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3857625" y="1828601"/>
            <a:ext cx="7272299" cy="4307974"/>
          </a:xfrm>
          <a:prstGeom prst="rect">
            <a:avLst/>
          </a:prstGeom>
          <a:noFill/>
        </p:spPr>
        <p:txBody>
          <a:bodyPr wrap="square" rtlCol="0">
            <a:spAutoFit/>
          </a:bodyPr>
          <a:lstStyle/>
          <a:p>
            <a:pPr algn="just">
              <a:lnSpc>
                <a:spcPct val="200000"/>
              </a:lnSpc>
            </a:pPr>
            <a:r>
              <a:rPr lang="ar-EG"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attempt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system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much wider in scope than</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attempt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construct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media ethics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former</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looks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what norms should guide media practitioners when they face difficult decisions on what to report.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latter</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goes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beyond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reflections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include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politics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24391DB-3190-5F6C-283C-A1806AE664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9</a:t>
            </a:r>
            <a:endParaRPr lang="en-US" sz="1800" b="1" dirty="0">
              <a:solidFill>
                <a:schemeClr val="bg1"/>
              </a:solidFill>
              <a:latin typeface="Alexandria" charset="0"/>
              <a:cs typeface="Alexandria" charset="0"/>
            </a:endParaRPr>
          </a:p>
        </p:txBody>
      </p:sp>
      <p:pic>
        <p:nvPicPr>
          <p:cNvPr id="10" name="Picture 9">
            <a:extLst>
              <a:ext uri="{FF2B5EF4-FFF2-40B4-BE49-F238E27FC236}">
                <a16:creationId xmlns:a16="http://schemas.microsoft.com/office/drawing/2014/main" id="{BFEDAB9F-8346-49E0-9F94-1159B2C20438}"/>
              </a:ext>
            </a:extLst>
          </p:cNvPr>
          <p:cNvPicPr>
            <a:picLocks noChangeAspect="1"/>
          </p:cNvPicPr>
          <p:nvPr/>
        </p:nvPicPr>
        <p:blipFill>
          <a:blip r:embed="rId3"/>
          <a:stretch>
            <a:fillRect/>
          </a:stretch>
        </p:blipFill>
        <p:spPr>
          <a:xfrm>
            <a:off x="1062076" y="3056383"/>
            <a:ext cx="2402343" cy="2253517"/>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AA3E4146-5A78-4CD4-A60D-11BB729CC084}"/>
              </a:ext>
            </a:extLst>
          </p:cNvPr>
          <p:cNvSpPr txBox="1"/>
          <p:nvPr/>
        </p:nvSpPr>
        <p:spPr>
          <a:xfrm>
            <a:off x="23848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Tree>
    <p:extLst>
      <p:ext uri="{BB962C8B-B14F-4D97-AF65-F5344CB8AC3E}">
        <p14:creationId xmlns:p14="http://schemas.microsoft.com/office/powerpoint/2010/main" val="624478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804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3925" y="1285192"/>
            <a:ext cx="8544950" cy="4431085"/>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stage in journalism ethics</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Since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birth</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modern journalism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17th century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gradually</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broaden the scope of the people that it claims to serve — from factions to specific social classes to the public of nations. </a:t>
            </a:r>
            <a:endPar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principle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serving the public interest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been understood, tacitly or explicitly, as serving one’s own public, social class or nation. </a:t>
            </a:r>
            <a:endParaRPr lang="en-US"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4AD2F-DE92-0651-2385-FE0F43B348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4D2411-655D-321B-ACC0-2ECD1C4D588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3FFFB69-A4CA-1D48-34BA-7D1FE937A6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CFA09A9-4CFC-31C0-05D1-D8272CDB3A0B}"/>
              </a:ext>
            </a:extLst>
          </p:cNvPr>
          <p:cNvSpPr txBox="1"/>
          <p:nvPr/>
        </p:nvSpPr>
        <p:spPr>
          <a:xfrm>
            <a:off x="942308" y="1945086"/>
            <a:ext cx="10011442" cy="3673763"/>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principles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objectivity</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independence</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were limited by this parochial understanding of who journalism serves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 meant being impartial in one’s coverage of rival groups within one’s society, but not necessarily being impartial to groups outside one’s national boundaries.</a:t>
            </a:r>
            <a:endParaRPr lang="en-US"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F177D05A-D3EB-A891-327E-84B6ADCB79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9ADE130-0AB1-C24F-ED36-D9349173D0AE}"/>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C1088D17-984B-4224-ADB5-B25A94057F89}"/>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p:txBody>
      </p:sp>
    </p:spTree>
    <p:extLst>
      <p:ext uri="{BB962C8B-B14F-4D97-AF65-F5344CB8AC3E}">
        <p14:creationId xmlns:p14="http://schemas.microsoft.com/office/powerpoint/2010/main" val="3417038398"/>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732CA-6D46-FA0B-1AE4-D6307003F5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F9D3B-65C8-A8DF-CA1E-91BB13AF80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1B645E-7F72-0050-2EB7-1309E898E64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D6A1126-EFE3-1A2A-ED88-59F22F1D890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08261FC-FE1B-3B18-0109-CFAC86895DC0}"/>
              </a:ext>
            </a:extLst>
          </p:cNvPr>
          <p:cNvSpPr txBox="1"/>
          <p:nvPr/>
        </p:nvSpPr>
        <p:spPr>
          <a:xfrm>
            <a:off x="1371600" y="1208992"/>
            <a:ext cx="6353175" cy="4307974"/>
          </a:xfrm>
          <a:prstGeom prst="rect">
            <a:avLst/>
          </a:prstGeom>
          <a:noFill/>
        </p:spPr>
        <p:txBody>
          <a:bodyPr wrap="square" rtlCol="0">
            <a:spAutoFit/>
          </a:bodyPr>
          <a:lstStyle/>
          <a:p>
            <a:pPr algn="just">
              <a:lnSpc>
                <a:spcPct val="200000"/>
              </a:lnSpc>
            </a:pPr>
            <a:r>
              <a:rPr lang="en-US" sz="2000"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Global journalism ethics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be seen as an extension of journalism ethics — to regard journalism’s “public” as the citizens of the world, and to interpret the ethical principles of objectivity, balance and independence in an international manner</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 ethics becomes more “cosmopolitan” in tone and perspective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kumimoji="0" lang="en-US" altLang="en-US" sz="2000" u="sng" strike="noStrike" cap="none" normalizeH="0" baseline="0" dirty="0">
              <a:ln>
                <a:noFill/>
              </a:ln>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a:extLst>
              <a:ext uri="{FF2B5EF4-FFF2-40B4-BE49-F238E27FC236}">
                <a16:creationId xmlns:a16="http://schemas.microsoft.com/office/drawing/2014/main" id="{42F0E4EF-4FA0-4669-771E-E27E8D000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B75BC6D2-572F-45C1-96F5-D1CA992F0F74}"/>
              </a:ext>
            </a:extLst>
          </p:cNvPr>
          <p:cNvPicPr>
            <a:picLocks noChangeAspect="1"/>
          </p:cNvPicPr>
          <p:nvPr/>
        </p:nvPicPr>
        <p:blipFill>
          <a:blip r:embed="rId3"/>
          <a:stretch>
            <a:fillRect/>
          </a:stretch>
        </p:blipFill>
        <p:spPr>
          <a:xfrm>
            <a:off x="8000999" y="2328710"/>
            <a:ext cx="2122695" cy="22005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18361319"/>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413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39855" y="1153746"/>
            <a:ext cx="5971714" cy="523220"/>
          </a:xfrm>
          <a:prstGeom prst="rect">
            <a:avLst/>
          </a:prstGeom>
          <a:noFill/>
        </p:spPr>
        <p:txBody>
          <a:bodyPr wrap="square" rtlCol="0">
            <a:spAutoFit/>
          </a:bodyPr>
          <a:lstStyle/>
          <a:p>
            <a:r>
              <a:rPr lang="en-US" sz="2800" dirty="0">
                <a:solidFill>
                  <a:srgbClr val="24A9E1"/>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ABC190-C99A-32FF-6220-7CCDCD41EA02}"/>
              </a:ext>
            </a:extLst>
          </p:cNvPr>
          <p:cNvSpPr txBox="1"/>
          <p:nvPr/>
        </p:nvSpPr>
        <p:spPr>
          <a:xfrm>
            <a:off x="5017763" y="1309592"/>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Tree>
    <p:extLst>
      <p:ext uri="{BB962C8B-B14F-4D97-AF65-F5344CB8AC3E}">
        <p14:creationId xmlns:p14="http://schemas.microsoft.com/office/powerpoint/2010/main" val="18956125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04248" y="1973344"/>
            <a:ext cx="10038784" cy="3578608"/>
          </a:xfrm>
          <a:prstGeom prst="rect">
            <a:avLst/>
          </a:prstGeom>
          <a:noFill/>
        </p:spPr>
        <p:txBody>
          <a:bodyPr wrap="square" rtlCol="0">
            <a:spAutoFit/>
          </a:bodyPr>
          <a:lstStyle/>
          <a:p>
            <a:pPr algn="just">
              <a:lnSpc>
                <a:spcPct val="200000"/>
              </a:lnSpc>
            </a:pPr>
            <a:r>
              <a:rPr lang="en-GB" sz="24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uses rules to distinguish right from wrong</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Deontology is often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associated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 Immanuel Kant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Kant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 actions follow universal moral laws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lie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steal</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Don’t cheat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simple to apply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just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requires that people follow the rules and do their duty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approach tends to fit well with our natural intuition about what is or isn’t ethical</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A9114BA-28E0-2210-73EF-7EE18EEC10A8}"/>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11736CEA-76EA-4428-9753-B7B78346F594}"/>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438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45720" y="1562095"/>
            <a:ext cx="8616433" cy="3692421"/>
          </a:xfrm>
          <a:prstGeom prst="rect">
            <a:avLst/>
          </a:prstGeom>
          <a:noFill/>
        </p:spPr>
        <p:txBody>
          <a:bodyPr wrap="square" rtlCol="0">
            <a:spAutoFit/>
          </a:bodyPr>
          <a:lstStyle/>
          <a:p>
            <a:pPr algn="just">
              <a:lnSpc>
                <a:spcPct val="200000"/>
              </a:lnSpc>
            </a:pPr>
            <a:r>
              <a:rPr lang="en-GB"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judges actions by their results,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require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weighing the costs and benefits of a situation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avoids subjectivity and uncertainty because you only have to follow set rules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Despite its strengths, rigidly following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can produce results that many people find unacceptable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265032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86225-B735-4428-CF1E-64F4CB177F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64E880-EEA7-E66C-2BA4-2E3D9ACFF350}"/>
              </a:ext>
            </a:extLst>
          </p:cNvPr>
          <p:cNvSpPr/>
          <p:nvPr/>
        </p:nvSpPr>
        <p:spPr>
          <a:xfrm>
            <a:off x="617280" y="1685494"/>
            <a:ext cx="10812720" cy="4434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DB7DF6E-801C-CFA9-FCDE-9ACCD59EA3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4A06513-59CB-A845-D093-D8697EC7C038}"/>
              </a:ext>
            </a:extLst>
          </p:cNvPr>
          <p:cNvSpPr txBox="1"/>
          <p:nvPr/>
        </p:nvSpPr>
        <p:spPr>
          <a:xfrm>
            <a:off x="942308" y="1928571"/>
            <a:ext cx="10154317" cy="3947940"/>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suppose you’re a software engineer and learn that a nuclear missile is about to launch that might start a war. You can hack the network and cancel the launch, but it’s against your professional code of ethics to break into any software system without permission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a form of lying and cheating</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Deontology advises not to violate this rule. However, in letting the missile launch, thousands of people will die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following the rules makes deontology easy to apply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it also means disregarding the possible consequences of our actions when determining what is right and what is wrong</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CFC03170-D98F-DFB8-BE30-624B190CF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7A697B0-3F7C-B5F2-8F1B-3AFD0E43F2A2}"/>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8BD2412A-2FE4-4850-8C1B-690CE165475F}"/>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91468997"/>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810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3971925" y="1347349"/>
            <a:ext cx="6329979" cy="457285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Virtue ethics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philosophy developed by Aristotle and other ancient Greeks</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quest to understand and live a life of moral character</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character-based approach to morality assumes that we acquire virtue through practice</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practicing </a:t>
            </a:r>
            <a:r>
              <a:rPr lang="en-GB" sz="16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honest</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brave</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a:t>
            </a:r>
            <a:r>
              <a:rPr lang="en-GB" sz="16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generous</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so on, </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person develops an </a:t>
            </a:r>
            <a:r>
              <a:rPr lang="en-GB" sz="1600"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honorable</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moral character</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According to Aristotle</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honing virtuous habits, people will likely make the right choice when faced with ethical challenges</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ABACF411-0470-4B3D-93F8-901AE08667AA}"/>
              </a:ext>
            </a:extLst>
          </p:cNvPr>
          <p:cNvPicPr>
            <a:picLocks noChangeAspect="1"/>
          </p:cNvPicPr>
          <p:nvPr/>
        </p:nvPicPr>
        <p:blipFill>
          <a:blip r:embed="rId3"/>
          <a:stretch>
            <a:fillRect/>
          </a:stretch>
        </p:blipFill>
        <p:spPr>
          <a:xfrm>
            <a:off x="1307206" y="2676863"/>
            <a:ext cx="2538576" cy="202681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3090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7998" y="1798117"/>
            <a:ext cx="6671656" cy="4317272"/>
          </a:xfrm>
          <a:prstGeom prst="rect">
            <a:avLst/>
          </a:prstGeom>
          <a:noFill/>
        </p:spPr>
        <p:txBody>
          <a:bodyPr wrap="square" rtlCol="0">
            <a:spAutoFit/>
          </a:bodyPr>
          <a:lstStyle/>
          <a:p>
            <a:pPr algn="just">
              <a:lnSpc>
                <a:spcPct val="200000"/>
              </a:lnSpc>
            </a:pPr>
            <a:r>
              <a:rPr lang="en-GB" sz="24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absolutism</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asserts that there are certain universal moral principles by which all peoples’ actions may be judged</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is a form of deontology</a:t>
            </a: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with moral absolutism, however, is that there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 disagreements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which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principles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correct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which are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incorrect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F11C577-AC70-4540-34D3-24C9A295110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pic>
        <p:nvPicPr>
          <p:cNvPr id="9" name="Picture 8">
            <a:extLst>
              <a:ext uri="{FF2B5EF4-FFF2-40B4-BE49-F238E27FC236}">
                <a16:creationId xmlns:a16="http://schemas.microsoft.com/office/drawing/2014/main" id="{7730B131-E586-4CBE-B62A-43C6691DAA78}"/>
              </a:ext>
            </a:extLst>
          </p:cNvPr>
          <p:cNvPicPr>
            <a:picLocks noChangeAspect="1"/>
          </p:cNvPicPr>
          <p:nvPr/>
        </p:nvPicPr>
        <p:blipFill rotWithShape="1">
          <a:blip r:embed="rId3"/>
          <a:srcRect t="23771"/>
          <a:stretch/>
        </p:blipFill>
        <p:spPr>
          <a:xfrm>
            <a:off x="8194531" y="2738329"/>
            <a:ext cx="2549669" cy="2564333"/>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EEE692AF-6065-4F9D-98CD-7F6A9EA4ABFA}"/>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322546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96015-D628-D90C-80C4-3F451766A5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51207E-BB73-6A06-FCD1-F7EC6F5C78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56FC281-D278-88A8-278D-2817D421321F}"/>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16FCFF-AAB2-23F9-7D55-13443964F857}"/>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665E88C-2EBD-7B35-DECF-107FEADF015F}"/>
              </a:ext>
            </a:extLst>
          </p:cNvPr>
          <p:cNvSpPr txBox="1"/>
          <p:nvPr/>
        </p:nvSpPr>
        <p:spPr>
          <a:xfrm>
            <a:off x="1568812" y="1245235"/>
            <a:ext cx="8570249" cy="4625049"/>
          </a:xfrm>
          <a:prstGeom prst="rect">
            <a:avLst/>
          </a:prstGeom>
          <a:noFill/>
        </p:spPr>
        <p:txBody>
          <a:bodyPr wrap="square" rtlCol="0">
            <a:spAutoFit/>
          </a:bodyPr>
          <a:lstStyle/>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around the world probably accept the idea that we should treat others as we wish to be treated ourselves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beyond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 from different countries likely hold varying views about everything from the morality of abortion and capital punishment to nepotism and bribery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contrasts with</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denies that there are absolute moral values. It also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urges tolerance of others’ moral principles without concluding that all views are equally valid.</a:t>
            </a:r>
            <a:endPar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A75B854B-D13B-368D-3195-93F1224B17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246607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219575" y="1586722"/>
            <a:ext cx="6819617" cy="4431085"/>
          </a:xfrm>
          <a:prstGeom prst="rect">
            <a:avLst/>
          </a:prstGeom>
          <a:noFill/>
        </p:spPr>
        <p:txBody>
          <a:bodyPr wrap="square" rtlCol="0">
            <a:spAutoFit/>
          </a:bodyPr>
          <a:lstStyle/>
          <a:p>
            <a:pPr algn="just">
              <a:lnSpc>
                <a:spcPct val="200000"/>
              </a:lnSpc>
            </a:pPr>
            <a:r>
              <a:rPr lang="en-GB"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ar-EG" sz="24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an important topic in metaethics. It is also widely discussed outside philosophy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by political and religious leaders),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it is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controversial</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among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nonphilosophers</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alike. This is perhaps not surprising in view of recent evidence that people’s intuitions about moral relativism vary widely. </a:t>
            </a:r>
            <a:endParaRPr lang="en-US" sz="24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4E23B6C3-6D38-03D8-0C32-F9B89FF9928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pic>
        <p:nvPicPr>
          <p:cNvPr id="8" name="Picture 7">
            <a:extLst>
              <a:ext uri="{FF2B5EF4-FFF2-40B4-BE49-F238E27FC236}">
                <a16:creationId xmlns:a16="http://schemas.microsoft.com/office/drawing/2014/main" id="{2191A51D-9F88-47E6-830E-9024691F7C20}"/>
              </a:ext>
            </a:extLst>
          </p:cNvPr>
          <p:cNvPicPr>
            <a:picLocks noChangeAspect="1"/>
          </p:cNvPicPr>
          <p:nvPr/>
        </p:nvPicPr>
        <p:blipFill>
          <a:blip r:embed="rId3"/>
          <a:stretch>
            <a:fillRect/>
          </a:stretch>
        </p:blipFill>
        <p:spPr>
          <a:xfrm>
            <a:off x="1074477" y="2650446"/>
            <a:ext cx="2697423" cy="2432715"/>
          </a:xfrm>
          <a:prstGeom prst="rect">
            <a:avLst/>
          </a:prstGeom>
          <a:ln>
            <a:noFill/>
          </a:ln>
          <a:effectLst>
            <a:outerShdw blurRad="292100" dist="139700" dir="2700000" algn="tl" rotWithShape="0">
              <a:srgbClr val="333333">
                <a:alpha val="65000"/>
              </a:srgbClr>
            </a:outerShdw>
          </a:effectLst>
        </p:spPr>
      </p:pic>
      <p:sp>
        <p:nvSpPr>
          <p:cNvPr id="10" name="TextBox 9">
            <a:extLst>
              <a:ext uri="{FF2B5EF4-FFF2-40B4-BE49-F238E27FC236}">
                <a16:creationId xmlns:a16="http://schemas.microsoft.com/office/drawing/2014/main" id="{961D55D4-93A8-4E49-9349-40F0F2CE4D99}"/>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1641786519"/>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6A5D3-F6D9-D54A-224D-64B4C2E738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83C750-CD57-323D-9CA2-435299B7B5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E0AB3A-FA23-55B7-F903-6793D7CE7A95}"/>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1049FD-AE10-3B39-43D3-C3F8AEF8D373}"/>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BD2B736-CB45-8399-98DB-F08249406E42}"/>
              </a:ext>
            </a:extLst>
          </p:cNvPr>
          <p:cNvSpPr txBox="1"/>
          <p:nvPr/>
        </p:nvSpPr>
        <p:spPr>
          <a:xfrm>
            <a:off x="1485401" y="1674809"/>
            <a:ext cx="5995163" cy="3947940"/>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Though many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philosophers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are quite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critical</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several contemporary philosophers who defend forms of it. These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figures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Gilbert Harman</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Jesse J. Prinz</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 David Velleman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David B. Wong</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pic>
        <p:nvPicPr>
          <p:cNvPr id="5" name="Graphic 21">
            <a:extLst>
              <a:ext uri="{FF2B5EF4-FFF2-40B4-BE49-F238E27FC236}">
                <a16:creationId xmlns:a16="http://schemas.microsoft.com/office/drawing/2014/main" id="{E6ABD7B3-5A97-BBC1-8739-27C0D6043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25302D06-D090-420C-BA35-5B58E795DE19}"/>
              </a:ext>
            </a:extLst>
          </p:cNvPr>
          <p:cNvPicPr>
            <a:picLocks noChangeAspect="1"/>
          </p:cNvPicPr>
          <p:nvPr/>
        </p:nvPicPr>
        <p:blipFill>
          <a:blip r:embed="rId3"/>
          <a:stretch>
            <a:fillRect/>
          </a:stretch>
        </p:blipFill>
        <p:spPr>
          <a:xfrm>
            <a:off x="7765853" y="2584005"/>
            <a:ext cx="2417815" cy="20871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44598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08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886349"/>
            <a:ext cx="6901977" cy="4307974"/>
          </a:xfrm>
          <a:prstGeom prst="rect">
            <a:avLst/>
          </a:prstGeom>
          <a:noFill/>
        </p:spPr>
        <p:txBody>
          <a:bodyPr wrap="square" rtlCol="0">
            <a:spAutoFit/>
          </a:bodyPr>
          <a:lstStyle/>
          <a:p>
            <a:pPr algn="just">
              <a:lnSpc>
                <a:spcPct val="200000"/>
              </a:lnSpc>
            </a:pP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term</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relativism’ is understood in a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 of ways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Most often it is associated with an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 thesis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there are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deep and widespread moral disagreements and a metaethical thesis that the truth or justification of moral judgments is not absolute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relative to the moral standard of some person or group of persons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sz="18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6B5679F-EFB8-BDA6-F241-2B62120412D3}"/>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09B59DA3-831A-4DE3-8834-A65F9E6D07C2}"/>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pic>
        <p:nvPicPr>
          <p:cNvPr id="10" name="Picture 9">
            <a:extLst>
              <a:ext uri="{FF2B5EF4-FFF2-40B4-BE49-F238E27FC236}">
                <a16:creationId xmlns:a16="http://schemas.microsoft.com/office/drawing/2014/main" id="{3DC6C7C0-AF72-4787-8528-ACD6D6C57E61}"/>
              </a:ext>
            </a:extLst>
          </p:cNvPr>
          <p:cNvPicPr>
            <a:picLocks noChangeAspect="1"/>
          </p:cNvPicPr>
          <p:nvPr/>
        </p:nvPicPr>
        <p:blipFill>
          <a:blip r:embed="rId3"/>
          <a:stretch>
            <a:fillRect/>
          </a:stretch>
        </p:blipFill>
        <p:spPr>
          <a:xfrm>
            <a:off x="8294117" y="2640972"/>
            <a:ext cx="2686050" cy="25978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44253025"/>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8B4F2-E79B-1187-62A8-F8A7CBB78B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CA632B-3668-7DF9-AC3D-87724ECDB7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F9A13F-92EE-423A-ECAF-8BBF4AF76F36}"/>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65E68B-B9DC-7D91-FA73-0FC8612F1EA7}"/>
              </a:ext>
            </a:extLst>
          </p:cNvPr>
          <p:cNvSpPr/>
          <p:nvPr/>
        </p:nvSpPr>
        <p:spPr>
          <a:xfrm>
            <a:off x="1181062" y="1285191"/>
            <a:ext cx="9345750" cy="4810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46BA5F9-2E3E-D6DF-2051-4C760CD48170}"/>
              </a:ext>
            </a:extLst>
          </p:cNvPr>
          <p:cNvSpPr txBox="1"/>
          <p:nvPr/>
        </p:nvSpPr>
        <p:spPr>
          <a:xfrm>
            <a:off x="1498657" y="1116037"/>
            <a:ext cx="8710560" cy="5046638"/>
          </a:xfrm>
          <a:prstGeom prst="rect">
            <a:avLst/>
          </a:prstGeom>
          <a:noFill/>
        </p:spPr>
        <p:txBody>
          <a:bodyPr wrap="square" rtlCol="0">
            <a:spAutoFit/>
          </a:bodyPr>
          <a:lstStyle/>
          <a:p>
            <a:pPr algn="just">
              <a:lnSpc>
                <a:spcPct val="200000"/>
              </a:lnSpc>
            </a:pPr>
            <a:r>
              <a:rPr lang="ar-EG"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idea that there can be conflicting moral views that are each worthy of respect</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tend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 open-minded when faced with competing viewpoints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issues from several moral points of view before deciding and taking action.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pluralists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believe that many moral issues are extremely complicated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single philosophical approach will always provide all the answers.</a:t>
            </a:r>
          </a:p>
        </p:txBody>
      </p:sp>
      <p:pic>
        <p:nvPicPr>
          <p:cNvPr id="5" name="Graphic 21">
            <a:extLst>
              <a:ext uri="{FF2B5EF4-FFF2-40B4-BE49-F238E27FC236}">
                <a16:creationId xmlns:a16="http://schemas.microsoft.com/office/drawing/2014/main" id="{159BB0D0-AF5C-14D1-BC80-E63D4F23B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902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398AB-2B94-1D20-3BA2-2FB4C0294F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E2ED30-5DD3-85E2-9D19-C260CA307BD6}"/>
              </a:ext>
            </a:extLst>
          </p:cNvPr>
          <p:cNvSpPr/>
          <p:nvPr/>
        </p:nvSpPr>
        <p:spPr>
          <a:xfrm>
            <a:off x="617280" y="1685494"/>
            <a:ext cx="10812720" cy="4620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9560530-3E29-A568-0BC6-3D31D84193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76AD3472-4C1E-89F0-0C3A-454CBAE92F02}"/>
              </a:ext>
            </a:extLst>
          </p:cNvPr>
          <p:cNvSpPr txBox="1"/>
          <p:nvPr/>
        </p:nvSpPr>
        <p:spPr>
          <a:xfrm>
            <a:off x="1081229" y="1941696"/>
            <a:ext cx="10029542" cy="4000198"/>
          </a:xfrm>
          <a:prstGeom prst="rect">
            <a:avLst/>
          </a:prstGeom>
          <a:noFill/>
        </p:spPr>
        <p:txBody>
          <a:bodyPr wrap="square" rtlCol="0">
            <a:spAutoFit/>
          </a:bodyPr>
          <a:lstStyle/>
          <a:p>
            <a:pPr algn="just">
              <a:lnSpc>
                <a:spcPct val="200000"/>
              </a:lnSpc>
            </a:pPr>
            <a:r>
              <a:rPr lang="en-GB"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assume a building is on fire. A woman has the </a:t>
            </a:r>
            <a:r>
              <a:rPr lang="en-GB" sz="22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opportunity</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2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rush</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inside</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save the </a:t>
            </a:r>
            <a:r>
              <a:rPr lang="en-GB" sz="22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trapped in the </a:t>
            </a:r>
            <a:r>
              <a:rPr lang="en-GB" sz="22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burning building</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in doing this she may die, and leave her own child an orphan.</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moral pluralist would conclude that there is no definitive way to decide which is the better course of moral action. Indeed,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 declares that it is sometimes difficult to choose between competing values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7843FDA8-CBA1-C38D-2709-FED5C3CFD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6899D33-9249-5E4C-C67B-98AD56696A5F}"/>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B911951D-25C2-42B7-A74D-E06EB62A36DE}"/>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3524483611"/>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4133850" y="1720878"/>
            <a:ext cx="5972175" cy="3673763"/>
          </a:xfrm>
          <a:prstGeom prst="rect">
            <a:avLst/>
          </a:prstGeom>
          <a:noFill/>
        </p:spPr>
        <p:txBody>
          <a:bodyPr wrap="square" rtlCol="0">
            <a:spAutoFit/>
          </a:bodyPr>
          <a:lstStyle/>
          <a:p>
            <a:pPr algn="just">
              <a:lnSpc>
                <a:spcPct val="200000"/>
              </a:lnSpc>
            </a:pPr>
            <a:r>
              <a:rPr lang="ar-EG"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pluralism</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occupies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sensible middle ground between</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only one right answer</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absolutism</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no wrong answer</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moral relativism</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claims</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2400" u="sng"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8B95E65-EF6D-4581-BD68-8EB989AF0492}"/>
              </a:ext>
            </a:extLst>
          </p:cNvPr>
          <p:cNvPicPr>
            <a:picLocks noChangeAspect="1"/>
          </p:cNvPicPr>
          <p:nvPr/>
        </p:nvPicPr>
        <p:blipFill>
          <a:blip r:embed="rId3"/>
          <a:stretch>
            <a:fillRect/>
          </a:stretch>
        </p:blipFill>
        <p:spPr>
          <a:xfrm>
            <a:off x="1488924" y="2428875"/>
            <a:ext cx="2394215" cy="25508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4522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6B0D6-C6DB-3660-0DCB-D00EE4274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A33A02-A0A5-794E-A970-F8423F9BDD7B}"/>
              </a:ext>
            </a:extLst>
          </p:cNvPr>
          <p:cNvSpPr/>
          <p:nvPr/>
        </p:nvSpPr>
        <p:spPr>
          <a:xfrm>
            <a:off x="617280" y="1620108"/>
            <a:ext cx="10812720" cy="46473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0887FB-2E66-6C2D-C676-9268888482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C32891A-E0E2-8E71-B764-9A2646DF5891}"/>
              </a:ext>
            </a:extLst>
          </p:cNvPr>
          <p:cNvSpPr txBox="1"/>
          <p:nvPr/>
        </p:nvSpPr>
        <p:spPr>
          <a:xfrm>
            <a:off x="989598" y="1790291"/>
            <a:ext cx="10049594" cy="4132606"/>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that judges whether or not something is right by what its consequences are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people would agree that lying is wrong,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telling a lie would help save a person’s life, consequentialism says it’s the right thing to do</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Two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consequentialism are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judges consequences by a “greatest good for the greatest number” standard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Hedonism</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 other hand,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says something is “good” if the consequence produces pleasure or avoids pain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pic>
        <p:nvPicPr>
          <p:cNvPr id="7" name="Graphic 21">
            <a:extLst>
              <a:ext uri="{FF2B5EF4-FFF2-40B4-BE49-F238E27FC236}">
                <a16:creationId xmlns:a16="http://schemas.microsoft.com/office/drawing/2014/main" id="{846E8558-7C10-74E4-377B-E096009131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2FF3592-55D3-E0D5-2709-3E337EB84E7D}"/>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7CAFFB4E-0BAB-44FC-8567-EB2A376D3DDF}"/>
              </a:ext>
            </a:extLst>
          </p:cNvPr>
          <p:cNvSpPr txBox="1"/>
          <p:nvPr/>
        </p:nvSpPr>
        <p:spPr>
          <a:xfrm>
            <a:off x="23848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2633394226"/>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742293" y="1600195"/>
            <a:ext cx="8147088" cy="3815532"/>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Consequentialism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sometimes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criticized</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because it can be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even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impossible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know what the result of an action will be ahead of time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Indeed,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 one can know the future with certainty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Also,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certain situations, consequentialism </a:t>
            </a:r>
            <a:r>
              <a:rPr lang="en-GB" sz="20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can lead to decisions that are objectionable</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 though the consequences are arguably good.</a:t>
            </a: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7081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963151" y="1984430"/>
            <a:ext cx="7068217" cy="3947940"/>
          </a:xfrm>
          <a:prstGeom prst="rect">
            <a:avLst/>
          </a:prstGeom>
          <a:noFill/>
        </p:spPr>
        <p:txBody>
          <a:bodyPr wrap="square" rtlCol="0">
            <a:spAutoFit/>
          </a:bodyPr>
          <a:lstStyle/>
          <a:p>
            <a:pPr algn="just">
              <a:lnSpc>
                <a:spcPct val="200000"/>
              </a:lnSpc>
            </a:pPr>
            <a:r>
              <a:rPr lang="ar-EG"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let’s suppose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economists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could prove that the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world economy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would be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stronger</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people</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would be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happier</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healthier</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wealthier</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if we just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enslaved</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Although the majority of people would benefit from this idea,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would never agree to it</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when judging the idea solely on its results, as classic consequentialism does, then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end justifies the means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pic>
        <p:nvPicPr>
          <p:cNvPr id="10" name="Picture 9">
            <a:extLst>
              <a:ext uri="{FF2B5EF4-FFF2-40B4-BE49-F238E27FC236}">
                <a16:creationId xmlns:a16="http://schemas.microsoft.com/office/drawing/2014/main" id="{62190C3B-1634-401E-BD2D-FCE51538620C}"/>
              </a:ext>
            </a:extLst>
          </p:cNvPr>
          <p:cNvPicPr>
            <a:picLocks noChangeAspect="1"/>
          </p:cNvPicPr>
          <p:nvPr/>
        </p:nvPicPr>
        <p:blipFill>
          <a:blip r:embed="rId3"/>
          <a:stretch>
            <a:fillRect/>
          </a:stretch>
        </p:blipFill>
        <p:spPr>
          <a:xfrm>
            <a:off x="8510740" y="2945624"/>
            <a:ext cx="2509685" cy="2312274"/>
          </a:xfrm>
          <a:prstGeom prst="rect">
            <a:avLst/>
          </a:prstGeom>
        </p:spPr>
      </p:pic>
      <p:sp>
        <p:nvSpPr>
          <p:cNvPr id="11" name="TextBox 10">
            <a:extLst>
              <a:ext uri="{FF2B5EF4-FFF2-40B4-BE49-F238E27FC236}">
                <a16:creationId xmlns:a16="http://schemas.microsoft.com/office/drawing/2014/main" id="{D6073177-2A3F-4495-A64D-952E48911949}"/>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1125490800"/>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8094A-3211-6A78-0B39-9FF79223F0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D02BF2-12FA-97D4-74F1-F860F952DF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3ED160-4283-2C3E-0F43-277EC84C14AE}"/>
              </a:ext>
            </a:extLst>
          </p:cNvPr>
          <p:cNvSpPr/>
          <p:nvPr/>
        </p:nvSpPr>
        <p:spPr>
          <a:xfrm>
            <a:off x="8607914" y="952845"/>
            <a:ext cx="4128422" cy="5209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CCDEF68-8E66-DF39-3490-E61725F38960}"/>
              </a:ext>
            </a:extLst>
          </p:cNvPr>
          <p:cNvSpPr/>
          <p:nvPr/>
        </p:nvSpPr>
        <p:spPr>
          <a:xfrm>
            <a:off x="1181062" y="1285191"/>
            <a:ext cx="9345750" cy="4645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DC18236-A287-F375-E4BE-6DB3488E2DBF}"/>
              </a:ext>
            </a:extLst>
          </p:cNvPr>
          <p:cNvSpPr txBox="1"/>
          <p:nvPr/>
        </p:nvSpPr>
        <p:spPr>
          <a:xfrm>
            <a:off x="1415287" y="1470204"/>
            <a:ext cx="8820150" cy="4194161"/>
          </a:xfrm>
          <a:prstGeom prst="rect">
            <a:avLst/>
          </a:prstGeom>
          <a:noFill/>
        </p:spPr>
        <p:txBody>
          <a:bodyPr wrap="square" rtlCol="0">
            <a:spAutoFit/>
          </a:bodyPr>
          <a:lstStyle/>
          <a:p>
            <a:pPr algn="just">
              <a:lnSpc>
                <a:spcPct val="200000"/>
              </a:lnSpc>
            </a:pPr>
            <a:r>
              <a:rPr lang="en-GB" sz="2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a:t>
            </a:r>
            <a:r>
              <a:rPr lang="en-GB" sz="24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 ethical theory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determines right from wrong by focusing on outcomes. It is a form of consequentialism</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Utilitarianism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holds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the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ethical choice</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the one that will produce the greatest good for the greatest number</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only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moral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framework</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can be used to justify military force or war</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also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most common approach to moral reasoning used in business because of the way in which it accounts for costs and benefits</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5" name="Graphic 21">
            <a:extLst>
              <a:ext uri="{FF2B5EF4-FFF2-40B4-BE49-F238E27FC236}">
                <a16:creationId xmlns:a16="http://schemas.microsoft.com/office/drawing/2014/main" id="{CE3DD631-1717-D627-7B94-5D8B987FB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9493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8D72D-9AB1-4573-24AF-B628884A62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E5BC6F-FD1F-0271-11A7-454AF6BCA26A}"/>
              </a:ext>
            </a:extLst>
          </p:cNvPr>
          <p:cNvSpPr/>
          <p:nvPr/>
        </p:nvSpPr>
        <p:spPr>
          <a:xfrm>
            <a:off x="617280" y="1685494"/>
            <a:ext cx="10812720" cy="4524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53AA8F6-55B0-20EE-EE1F-FCE7DF5825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8C0891A-1A34-A4BA-338A-CF519E24635A}"/>
              </a:ext>
            </a:extLst>
          </p:cNvPr>
          <p:cNvSpPr txBox="1"/>
          <p:nvPr/>
        </p:nvSpPr>
        <p:spPr>
          <a:xfrm>
            <a:off x="942308" y="1686101"/>
            <a:ext cx="10171574" cy="4388189"/>
          </a:xfrm>
          <a:prstGeom prst="rect">
            <a:avLst/>
          </a:prstGeom>
          <a:noFill/>
        </p:spPr>
        <p:txBody>
          <a:bodyPr wrap="square" rtlCol="0">
            <a:spAutoFit/>
          </a:bodyPr>
          <a:lstStyle/>
          <a:p>
            <a:pPr algn="just">
              <a:lnSpc>
                <a:spcPct val="200000"/>
              </a:lnSpc>
            </a:pPr>
            <a:r>
              <a:rPr lang="en-GB" sz="24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However,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because we cannot predict the future</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difficult to know</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certainty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whether</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consequences of our actions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bad</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is one of the limitations of utilitarianism.</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Utilitarianism </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sz="16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has trouble accounting for values such as justice and individual rights</a:t>
            </a:r>
            <a:r>
              <a:rPr lang="en-GB" sz="16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assume a hospital has four people whose lives depend upon receiving organ transplants: a heart, lungs, a kidney, and a liver. If a healthy person wanders into the hospital, his organs could be harvested to save four lives at the expense of one life. This would arguably produce the greatest good for the greatest number. But few would consider it an acceptable course of action, let alone the most ethical one.</a:t>
            </a:r>
            <a:endPar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7" name="Graphic 21">
            <a:extLst>
              <a:ext uri="{FF2B5EF4-FFF2-40B4-BE49-F238E27FC236}">
                <a16:creationId xmlns:a16="http://schemas.microsoft.com/office/drawing/2014/main" id="{293232F8-CC3E-8CFE-8754-099DBA9ED6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0B97325-3CD3-DC3A-5424-45A4D50567EA}"/>
              </a:ext>
            </a:extLst>
          </p:cNvPr>
          <p:cNvSpPr txBox="1"/>
          <p:nvPr/>
        </p:nvSpPr>
        <p:spPr>
          <a:xfrm>
            <a:off x="1152808" y="1192235"/>
            <a:ext cx="983456" cy="646331"/>
          </a:xfrm>
          <a:prstGeom prst="rect">
            <a:avLst/>
          </a:prstGeom>
          <a:noFill/>
        </p:spPr>
        <p:txBody>
          <a:bodyPr wrap="square">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10</a:t>
            </a:r>
            <a:endParaRPr lang="en-US" sz="1800" b="1" dirty="0">
              <a:solidFill>
                <a:schemeClr val="bg1"/>
              </a:solidFill>
              <a:latin typeface="Alexandria" charset="0"/>
              <a:cs typeface="Alexandria" charset="0"/>
            </a:endParaRPr>
          </a:p>
        </p:txBody>
      </p:sp>
      <p:sp>
        <p:nvSpPr>
          <p:cNvPr id="8" name="TextBox 7">
            <a:extLst>
              <a:ext uri="{FF2B5EF4-FFF2-40B4-BE49-F238E27FC236}">
                <a16:creationId xmlns:a16="http://schemas.microsoft.com/office/drawing/2014/main" id="{C2085AA4-D819-4B6D-A94F-4144B19C9C85}"/>
              </a:ext>
            </a:extLst>
          </p:cNvPr>
          <p:cNvSpPr txBox="1"/>
          <p:nvPr/>
        </p:nvSpPr>
        <p:spPr>
          <a:xfrm>
            <a:off x="2346764" y="1079613"/>
            <a:ext cx="7963884"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p:txBody>
      </p:sp>
    </p:spTree>
    <p:extLst>
      <p:ext uri="{BB962C8B-B14F-4D97-AF65-F5344CB8AC3E}">
        <p14:creationId xmlns:p14="http://schemas.microsoft.com/office/powerpoint/2010/main" val="1900506025"/>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2243949" cy="4413709"/>
          </a:xfrm>
          <a:prstGeom prst="rect">
            <a:avLst/>
          </a:prstGeom>
        </p:spPr>
        <p:txBody>
          <a:bodyPr wrap="square">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Ethics </a:t>
            </a:r>
            <a:r>
              <a:rPr lang="en-US" sz="2400"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(Digital Media and Society Series), 3rd Edition, by Charles Ess</a:t>
            </a:r>
            <a:endParaRPr lang="en-US" dirty="0">
              <a:solidFill>
                <a:srgbClr val="0A1F61"/>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endParaRP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2F3ADAC-8D9C-F8C6-3B28-30544444E731}"/>
              </a:ext>
            </a:extLst>
          </p:cNvPr>
          <p:cNvSpPr txBox="1"/>
          <p:nvPr/>
        </p:nvSpPr>
        <p:spPr>
          <a:xfrm>
            <a:off x="5701472" y="3760325"/>
            <a:ext cx="983456" cy="369332"/>
          </a:xfrm>
          <a:prstGeom prst="rect">
            <a:avLst/>
          </a:prstGeom>
          <a:noFill/>
        </p:spPr>
        <p:txBody>
          <a:bodyPr wrap="square">
            <a:spAutoFit/>
          </a:bodyPr>
          <a:lstStyle/>
          <a:p>
            <a:pPr algn="ctr"/>
            <a:r>
              <a:rPr lang="en-US" sz="1800" b="1" dirty="0">
                <a:solidFill>
                  <a:schemeClr val="bg1"/>
                </a:solidFill>
                <a:latin typeface="Alexandria" charset="0"/>
                <a:cs typeface="Alexandria" charset="0"/>
              </a:rPr>
              <a:t>Intro</a:t>
            </a:r>
          </a:p>
        </p:txBody>
      </p:sp>
      <p:pic>
        <p:nvPicPr>
          <p:cNvPr id="10" name="Picture 9" descr="Text, application&#10;&#10;Description automatically generated">
            <a:extLst>
              <a:ext uri="{FF2B5EF4-FFF2-40B4-BE49-F238E27FC236}">
                <a16:creationId xmlns:a16="http://schemas.microsoft.com/office/drawing/2014/main" id="{72DEE10B-BCF0-4749-BCE6-D5F244E1EF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2509" y="1503120"/>
            <a:ext cx="1787362" cy="1896464"/>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C7CC-E672-3D93-D2A9-11070C89EE1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90BDA08-608D-A1B1-9E84-070E15AE7F8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7D9B4BF1-F6E6-4E86-0083-9816C4AF72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04D9EA8E-BF81-0412-12B3-182E6555C3A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C1E0A107-334A-9AF8-B8C3-C0566B01B2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ECF39C7-D5DF-323E-CFF3-149C6589CE80}"/>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2D51B4B8-AB2E-4EBB-848C-57235FED54E9}"/>
              </a:ext>
            </a:extLst>
          </p:cNvPr>
          <p:cNvSpPr txBox="1"/>
          <p:nvPr/>
        </p:nvSpPr>
        <p:spPr>
          <a:xfrm>
            <a:off x="3428362" y="1475357"/>
            <a:ext cx="1090302" cy="707886"/>
          </a:xfrm>
          <a:prstGeom prst="rect">
            <a:avLst/>
          </a:prstGeom>
          <a:noFill/>
        </p:spPr>
        <p:txBody>
          <a:bodyPr wrap="square" rtlCol="0">
            <a:spAutoFit/>
          </a:bodyPr>
          <a:lstStyle/>
          <a:p>
            <a:pPr algn="ctr"/>
            <a:r>
              <a:rPr lang="en-US" sz="2000" b="1" dirty="0">
                <a:solidFill>
                  <a:schemeClr val="bg1"/>
                </a:solidFill>
                <a:latin typeface="Alexandria" charset="0"/>
                <a:cs typeface="Alexandria" charset="0"/>
              </a:rPr>
              <a:t>Lecture </a:t>
            </a:r>
            <a:r>
              <a:rPr lang="ar-EG" sz="2000" b="1" dirty="0">
                <a:solidFill>
                  <a:schemeClr val="bg1"/>
                </a:solidFill>
                <a:latin typeface="Alexandria" charset="0"/>
                <a:cs typeface="Alexandria" charset="0"/>
              </a:rPr>
              <a:t>10</a:t>
            </a:r>
            <a:endParaRPr lang="en-US" sz="20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2CA7BA6F-EF9B-F19E-CB56-48F61A0F9F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22F4FA23-5068-1251-3863-DD74FEB7AD60}"/>
              </a:ext>
            </a:extLst>
          </p:cNvPr>
          <p:cNvSpPr txBox="1"/>
          <p:nvPr/>
        </p:nvSpPr>
        <p:spPr>
          <a:xfrm>
            <a:off x="4662589" y="1464842"/>
            <a:ext cx="3214586" cy="523220"/>
          </a:xfrm>
          <a:prstGeom prst="rect">
            <a:avLst/>
          </a:prstGeom>
          <a:noFill/>
        </p:spPr>
        <p:txBody>
          <a:bodyPr wrap="square">
            <a:spAutoFit/>
          </a:bodyPr>
          <a:lstStyle/>
          <a:p>
            <a:r>
              <a:rPr lang="en-US" sz="2800" b="1"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endParaRPr lang="en-US" sz="1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0EB6F480-600F-4880-82E3-67D1FEF29855}"/>
              </a:ext>
            </a:extLst>
          </p:cNvPr>
          <p:cNvSpPr txBox="1"/>
          <p:nvPr/>
        </p:nvSpPr>
        <p:spPr>
          <a:xfrm>
            <a:off x="3385474" y="2323526"/>
            <a:ext cx="8606502" cy="4154984"/>
          </a:xfrm>
          <a:prstGeom prst="rect">
            <a:avLst/>
          </a:prstGeom>
          <a:noFill/>
        </p:spPr>
        <p:txBody>
          <a:bodyPr wrap="square" rtlCol="0">
            <a:spAutoFit/>
          </a:bodyPr>
          <a:lstStyle/>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A Synopsis of digital media ethics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Computing code of ethics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Global media ethics</a:t>
            </a:r>
          </a:p>
          <a:p>
            <a:pPr lvl="0"/>
            <a:r>
              <a:rPr lang="en-US" sz="36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a:t>
            </a:r>
            <a:r>
              <a:rPr lang="en-US" sz="36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Basic ethical frameworks</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Deontology                  - Virtue Ethics </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Moral Absolutism         - Moral Relativism</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Moral Pluralism            - Consequentialism</a:t>
            </a:r>
          </a:p>
          <a:p>
            <a:pPr lvl="0"/>
            <a:r>
              <a:rPr lang="en-US" sz="32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 Utilitarianism</a:t>
            </a:r>
            <a:endParaRPr lang="en-US" sz="24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endParaRPr>
          </a:p>
        </p:txBody>
      </p:sp>
    </p:spTree>
    <p:extLst>
      <p:ext uri="{BB962C8B-B14F-4D97-AF65-F5344CB8AC3E}">
        <p14:creationId xmlns:p14="http://schemas.microsoft.com/office/powerpoint/2010/main" val="37809307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947166"/>
            <a:ext cx="6002669" cy="769441"/>
          </a:xfrm>
          <a:prstGeom prst="rect">
            <a:avLst/>
          </a:prstGeom>
          <a:noFill/>
        </p:spPr>
        <p:txBody>
          <a:bodyPr wrap="none" rtlCol="0">
            <a:spAutoFit/>
          </a:bodyPr>
          <a:lstStyle/>
          <a:p>
            <a:r>
              <a:rPr lang="en-US" sz="44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MEDIA ETHICS</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8CC861DD-C209-449F-AFFF-4423222C20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10177</TotalTime>
  <Words>2913</Words>
  <Application>Microsoft Office PowerPoint</Application>
  <PresentationFormat>Widescreen</PresentationFormat>
  <Paragraphs>163</Paragraphs>
  <Slides>45</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Microsoft GothicNeo</vt:lpstr>
      <vt:lpstr>Alexandria</vt:lpstr>
      <vt:lpstr>Arial</vt:lpstr>
      <vt:lpstr>Calibri</vt:lpstr>
      <vt:lpstr>Calibri Light</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49</cp:revision>
  <dcterms:created xsi:type="dcterms:W3CDTF">2023-04-29T09:08:00Z</dcterms:created>
  <dcterms:modified xsi:type="dcterms:W3CDTF">2025-04-13T21:55:45Z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