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presProps" Target="presProps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E53BA-D4BF-4AE8-90B5-FB2B32FED6C6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48D11-FAF6-443D-A34C-5BAF71E398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046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E53BA-D4BF-4AE8-90B5-FB2B32FED6C6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A48D11-FAF6-443D-A34C-5BAF71E398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811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031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14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561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Morphology?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615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Image Morphology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606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Image Morphology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7009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Sets ( </a:t>
            </a:r>
            <a:r>
              <a:rPr lang="en-US" altLang="en-US" smtClean="0"/>
              <a:t>Z</a:t>
            </a:r>
            <a:r>
              <a:rPr lang="en-US" altLang="en-US" baseline="30000" smtClean="0"/>
              <a:t>2</a:t>
            </a:r>
            <a:r>
              <a:rPr lang="en-US" altLang="en-US" smtClean="0"/>
              <a:t> and Z</a:t>
            </a:r>
            <a:r>
              <a:rPr lang="en-US" altLang="en-US" baseline="30000" smtClean="0"/>
              <a:t>3</a:t>
            </a:r>
            <a:r>
              <a:rPr lang="en-US" altLang="en-US" smtClean="0"/>
              <a:t>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561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Basic Set Theory</a:t>
            </a:r>
            <a:endParaRPr lang="th-TH" altLang="en-US" smtClean="0">
              <a:ea typeface="Angsana New" pitchFamily="18" charset="-12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969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Image Morphology Mathematics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9945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Reflection and Translation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5060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Structuring element (SE)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120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5397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061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28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7697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8845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9257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0806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9850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3882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4408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6260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1153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0414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2191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019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2364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4192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9229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365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102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5982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13838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1644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0103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206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6111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78453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6000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4518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13641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55626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00217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10985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947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12211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97769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33639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86329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50265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55679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81197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50821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56859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41134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57597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98399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51673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47753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0367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76878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31614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62155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12504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81701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6989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59602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Combining erosion and dilation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66056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Opening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65637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Opening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18695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Closing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19213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Closing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98069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smtClean="0"/>
              <a:t>Example: Opening</a:t>
            </a:r>
            <a:endParaRPr lang="en-US" sz="32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27027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smtClean="0"/>
              <a:t>Example: Closing</a:t>
            </a:r>
            <a:endParaRPr lang="en-US" sz="32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72374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Opening and Closing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62681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Removing noise by:</a:t>
            </a:r>
            <a:br>
              <a:rPr lang="en-US" smtClean="0"/>
            </a:br>
            <a:r>
              <a:rPr lang="en-US" smtClean="0"/>
              <a:t>Opening followed by closing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35287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Applications of opening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78043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Applications of Closing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00464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smtClean="0"/>
              <a:t>Some Basic Image Morphology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52780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90989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/>
              <a:t>Some Basic Image Morphology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179037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4184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smtClean="0"/>
              <a:t>Some Basic Morphological Algorithms (4)</a:t>
            </a:r>
            <a:endParaRPr lang="en-US" sz="32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07895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693063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010327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Some Basic Image Morphology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76986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/>
              <a:t>Some Basic Image Morphology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346096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/>
              <a:t>Some Basic Image Morphology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742793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355067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/>
              <a:t>Some Basic Some Basic Image Morphology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806049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/>
              <a:t>Some Basic Some Basic Image Morphology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471728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/>
              <a:t>Some Basic Some Basic Image Morphology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1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Some Basic Some Basic Image Morphology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71505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smtClean="0"/>
              <a:t>Boundary Extraction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085635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/>
              <a:t>Boundary Extraction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963597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4123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223</Words>
  <Application>Microsoft Office PowerPoint</Application>
  <PresentationFormat>Widescreen</PresentationFormat>
  <Paragraphs>87</Paragraphs>
  <Slides>96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96</vt:i4>
      </vt:variant>
    </vt:vector>
  </HeadingPairs>
  <TitlesOfParts>
    <vt:vector size="102" baseType="lpstr">
      <vt:lpstr>Angsana New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What is Morphology?</vt:lpstr>
      <vt:lpstr>Image Morphology</vt:lpstr>
      <vt:lpstr>Image Morphology</vt:lpstr>
      <vt:lpstr>Sets ( Z2 and Z3)</vt:lpstr>
      <vt:lpstr>Basic Set Theory</vt:lpstr>
      <vt:lpstr>Image Morphology Mathematics</vt:lpstr>
      <vt:lpstr>Reflection and Translation</vt:lpstr>
      <vt:lpstr>Structuring element (SE)</vt:lpstr>
      <vt:lpstr>Example</vt:lpstr>
      <vt:lpstr>DILATION</vt:lpstr>
      <vt:lpstr>DILATION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Erosion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Combining erosion and dilation</vt:lpstr>
      <vt:lpstr>Opening</vt:lpstr>
      <vt:lpstr>Opening</vt:lpstr>
      <vt:lpstr>Closing</vt:lpstr>
      <vt:lpstr>Closing</vt:lpstr>
      <vt:lpstr>Example: Opening</vt:lpstr>
      <vt:lpstr>Example: Closing</vt:lpstr>
      <vt:lpstr>Opening and Closing</vt:lpstr>
      <vt:lpstr>Removing noise by: Opening followed by closing</vt:lpstr>
      <vt:lpstr>Applications of opening</vt:lpstr>
      <vt:lpstr>Applications of Closing</vt:lpstr>
      <vt:lpstr>Some Basic Image Morphology</vt:lpstr>
      <vt:lpstr>PowerPoint Presentation</vt:lpstr>
      <vt:lpstr>Some Basic Image Morphology</vt:lpstr>
      <vt:lpstr>PowerPoint Presentation</vt:lpstr>
      <vt:lpstr>Some Basic Morphological Algorithms (4)</vt:lpstr>
      <vt:lpstr>PowerPoint Presentation</vt:lpstr>
      <vt:lpstr>PowerPoint Presentation</vt:lpstr>
      <vt:lpstr>Some Basic Image Morphology</vt:lpstr>
      <vt:lpstr>Some Basic Image Morphology</vt:lpstr>
      <vt:lpstr>Some Basic Image Morphology</vt:lpstr>
      <vt:lpstr>PowerPoint Presentation</vt:lpstr>
      <vt:lpstr>Some Basic Some Basic Image Morphology</vt:lpstr>
      <vt:lpstr>Some Basic Some Basic Image Morphology</vt:lpstr>
      <vt:lpstr>Some Basic Some Basic Image Morphology</vt:lpstr>
      <vt:lpstr>Some Basic Some Basic Image Morphology</vt:lpstr>
      <vt:lpstr>Boundary Extraction</vt:lpstr>
      <vt:lpstr>Boundary Extraction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2025-06-05T10:46:49Z</dcterms:created>
  <dcterms:modified xsi:type="dcterms:W3CDTF">2025-06-05T10:46:49Z</dcterms:modified>
</cp:coreProperties>
</file>