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7" r:id="rId2"/>
    <p:sldId id="321" r:id="rId3"/>
    <p:sldId id="279" r:id="rId4"/>
    <p:sldId id="288" r:id="rId5"/>
    <p:sldId id="282" r:id="rId6"/>
    <p:sldId id="284" r:id="rId7"/>
    <p:sldId id="285" r:id="rId8"/>
    <p:sldId id="286" r:id="rId9"/>
    <p:sldId id="287" r:id="rId10"/>
    <p:sldId id="289" r:id="rId11"/>
    <p:sldId id="277" r:id="rId12"/>
    <p:sldId id="283" r:id="rId13"/>
    <p:sldId id="262" r:id="rId14"/>
    <p:sldId id="265" r:id="rId15"/>
    <p:sldId id="294" r:id="rId16"/>
    <p:sldId id="290" r:id="rId17"/>
    <p:sldId id="295" r:id="rId18"/>
    <p:sldId id="291" r:id="rId19"/>
    <p:sldId id="303" r:id="rId20"/>
    <p:sldId id="296" r:id="rId21"/>
    <p:sldId id="292" r:id="rId22"/>
    <p:sldId id="297" r:id="rId23"/>
    <p:sldId id="298" r:id="rId24"/>
    <p:sldId id="299" r:id="rId25"/>
    <p:sldId id="300" r:id="rId26"/>
    <p:sldId id="301" r:id="rId27"/>
    <p:sldId id="304" r:id="rId28"/>
    <p:sldId id="302" r:id="rId29"/>
    <p:sldId id="305" r:id="rId30"/>
    <p:sldId id="306" r:id="rId31"/>
    <p:sldId id="307" r:id="rId32"/>
    <p:sldId id="308" r:id="rId33"/>
    <p:sldId id="309" r:id="rId34"/>
    <p:sldId id="312" r:id="rId35"/>
    <p:sldId id="311" r:id="rId36"/>
    <p:sldId id="313" r:id="rId37"/>
    <p:sldId id="314" r:id="rId38"/>
    <p:sldId id="315" r:id="rId39"/>
    <p:sldId id="316" r:id="rId40"/>
    <p:sldId id="317" r:id="rId41"/>
    <p:sldId id="318" r:id="rId42"/>
    <p:sldId id="322" r:id="rId43"/>
    <p:sldId id="320" r:id="rId44"/>
    <p:sldId id="276" r:id="rId45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3A1906-CFFE-4333-8287-AD61F69E4326}" v="11" dt="2023-05-16T19:19:00.1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99EAA52A-167C-4379-8AAF-8B8499619AD1}"/>
    <pc:docChg chg="undo custSel addSld delSld modSld">
      <pc:chgData name="shery tawfeeq" userId="19a96e0e89ed5f52" providerId="LiveId" clId="{99EAA52A-167C-4379-8AAF-8B8499619AD1}" dt="2023-05-04T19:31:10.113" v="1818"/>
      <pc:docMkLst>
        <pc:docMk/>
      </pc:docMkLst>
      <pc:sldChg chg="modSp">
        <pc:chgData name="shery tawfeeq" userId="19a96e0e89ed5f52" providerId="LiveId" clId="{99EAA52A-167C-4379-8AAF-8B8499619AD1}" dt="2023-05-04T19:31:10.113" v="1818"/>
        <pc:sldMkLst>
          <pc:docMk/>
          <pc:sldMk cId="29220247" sldId="276"/>
        </pc:sldMkLst>
        <pc:spChg chg="mod">
          <ac:chgData name="shery tawfeeq" userId="19a96e0e89ed5f52" providerId="LiveId" clId="{99EAA52A-167C-4379-8AAF-8B8499619AD1}" dt="2023-05-04T19:31:05.403" v="1817"/>
          <ac:spMkLst>
            <pc:docMk/>
            <pc:sldMk cId="29220247" sldId="276"/>
            <ac:spMk id="14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31:10.113" v="1818"/>
          <ac:spMkLst>
            <pc:docMk/>
            <pc:sldMk cId="29220247" sldId="276"/>
            <ac:spMk id="16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36:44.579" v="260" actId="1036"/>
        <pc:sldMkLst>
          <pc:docMk/>
          <pc:sldMk cId="3718046799" sldId="297"/>
        </pc:sldMkLst>
        <pc:spChg chg="mod">
          <ac:chgData name="shery tawfeeq" userId="19a96e0e89ed5f52" providerId="LiveId" clId="{99EAA52A-167C-4379-8AAF-8B8499619AD1}" dt="2023-05-04T18:36:05.343" v="246" actId="14100"/>
          <ac:spMkLst>
            <pc:docMk/>
            <pc:sldMk cId="3718046799" sldId="297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8:36:44.579" v="260" actId="1036"/>
          <ac:picMkLst>
            <pc:docMk/>
            <pc:sldMk cId="3718046799" sldId="297"/>
            <ac:picMk id="2" creationId="{00000000-0000-0000-0000-000000000000}"/>
          </ac:picMkLst>
        </pc:picChg>
        <pc:picChg chg="mod">
          <ac:chgData name="shery tawfeeq" userId="19a96e0e89ed5f52" providerId="LiveId" clId="{99EAA52A-167C-4379-8AAF-8B8499619AD1}" dt="2023-05-04T18:35:48.369" v="181" actId="1037"/>
          <ac:picMkLst>
            <pc:docMk/>
            <pc:sldMk cId="3718046799" sldId="297"/>
            <ac:picMk id="6" creationId="{ED76980D-5782-427A-A369-3A78F8976017}"/>
          </ac:picMkLst>
        </pc:picChg>
      </pc:sldChg>
      <pc:sldChg chg="modSp mod">
        <pc:chgData name="shery tawfeeq" userId="19a96e0e89ed5f52" providerId="LiveId" clId="{99EAA52A-167C-4379-8AAF-8B8499619AD1}" dt="2023-05-04T18:35:19.489" v="56" actId="115"/>
        <pc:sldMkLst>
          <pc:docMk/>
          <pc:sldMk cId="543191722" sldId="298"/>
        </pc:sldMkLst>
        <pc:spChg chg="mod">
          <ac:chgData name="shery tawfeeq" userId="19a96e0e89ed5f52" providerId="LiveId" clId="{99EAA52A-167C-4379-8AAF-8B8499619AD1}" dt="2023-05-04T18:33:14.920" v="43"/>
          <ac:spMkLst>
            <pc:docMk/>
            <pc:sldMk cId="543191722" sldId="298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33:19.205" v="44"/>
          <ac:spMkLst>
            <pc:docMk/>
            <pc:sldMk cId="543191722" sldId="298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33:08.154" v="42" actId="1038"/>
          <ac:spMkLst>
            <pc:docMk/>
            <pc:sldMk cId="543191722" sldId="298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35:19.489" v="56" actId="115"/>
          <ac:spMkLst>
            <pc:docMk/>
            <pc:sldMk cId="543191722" sldId="298"/>
            <ac:spMk id="19" creationId="{00000000-0000-0000-0000-000000000000}"/>
          </ac:spMkLst>
        </pc:spChg>
      </pc:sldChg>
      <pc:sldChg chg="addSp delSp modSp mod">
        <pc:chgData name="shery tawfeeq" userId="19a96e0e89ed5f52" providerId="LiveId" clId="{99EAA52A-167C-4379-8AAF-8B8499619AD1}" dt="2023-05-04T18:43:20.201" v="400" actId="1035"/>
        <pc:sldMkLst>
          <pc:docMk/>
          <pc:sldMk cId="2283295546" sldId="299"/>
        </pc:sldMkLst>
        <pc:spChg chg="mod">
          <ac:chgData name="shery tawfeeq" userId="19a96e0e89ed5f52" providerId="LiveId" clId="{99EAA52A-167C-4379-8AAF-8B8499619AD1}" dt="2023-05-04T18:38:31.359" v="319"/>
          <ac:spMkLst>
            <pc:docMk/>
            <pc:sldMk cId="2283295546" sldId="299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38:36.577" v="320"/>
          <ac:spMkLst>
            <pc:docMk/>
            <pc:sldMk cId="2283295546" sldId="299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37:44.372" v="318" actId="1036"/>
          <ac:spMkLst>
            <pc:docMk/>
            <pc:sldMk cId="2283295546" sldId="299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39:49.080" v="331"/>
          <ac:spMkLst>
            <pc:docMk/>
            <pc:sldMk cId="2283295546" sldId="299"/>
            <ac:spMk id="19" creationId="{00000000-0000-0000-0000-000000000000}"/>
          </ac:spMkLst>
        </pc:spChg>
        <pc:picChg chg="del mod">
          <ac:chgData name="shery tawfeeq" userId="19a96e0e89ed5f52" providerId="LiveId" clId="{99EAA52A-167C-4379-8AAF-8B8499619AD1}" dt="2023-05-04T18:42:50.702" v="332" actId="478"/>
          <ac:picMkLst>
            <pc:docMk/>
            <pc:sldMk cId="2283295546" sldId="299"/>
            <ac:picMk id="6" creationId="{020E040E-D0C0-4551-9F41-E0F5BF2B5013}"/>
          </ac:picMkLst>
        </pc:picChg>
        <pc:picChg chg="add mod">
          <ac:chgData name="shery tawfeeq" userId="19a96e0e89ed5f52" providerId="LiveId" clId="{99EAA52A-167C-4379-8AAF-8B8499619AD1}" dt="2023-05-04T18:43:20.201" v="400" actId="1035"/>
          <ac:picMkLst>
            <pc:docMk/>
            <pc:sldMk cId="2283295546" sldId="299"/>
            <ac:picMk id="1026" creationId="{49547DAD-B1E1-6AC4-03A0-44962A6F1207}"/>
          </ac:picMkLst>
        </pc:picChg>
      </pc:sldChg>
      <pc:sldChg chg="modSp mod">
        <pc:chgData name="shery tawfeeq" userId="19a96e0e89ed5f52" providerId="LiveId" clId="{99EAA52A-167C-4379-8AAF-8B8499619AD1}" dt="2023-05-04T18:48:36.813" v="477" actId="20577"/>
        <pc:sldMkLst>
          <pc:docMk/>
          <pc:sldMk cId="2366506182" sldId="300"/>
        </pc:sldMkLst>
        <pc:spChg chg="mod">
          <ac:chgData name="shery tawfeeq" userId="19a96e0e89ed5f52" providerId="LiveId" clId="{99EAA52A-167C-4379-8AAF-8B8499619AD1}" dt="2023-05-04T18:43:59.925" v="449"/>
          <ac:spMkLst>
            <pc:docMk/>
            <pc:sldMk cId="2366506182" sldId="300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44:06.196" v="450"/>
          <ac:spMkLst>
            <pc:docMk/>
            <pc:sldMk cId="2366506182" sldId="300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43:51.330" v="448" actId="1038"/>
          <ac:spMkLst>
            <pc:docMk/>
            <pc:sldMk cId="2366506182" sldId="300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48:36.813" v="477" actId="20577"/>
          <ac:spMkLst>
            <pc:docMk/>
            <pc:sldMk cId="2366506182" sldId="300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52:40.616" v="539"/>
        <pc:sldMkLst>
          <pc:docMk/>
          <pc:sldMk cId="2997562063" sldId="301"/>
        </pc:sldMkLst>
        <pc:spChg chg="mod">
          <ac:chgData name="shery tawfeeq" userId="19a96e0e89ed5f52" providerId="LiveId" clId="{99EAA52A-167C-4379-8AAF-8B8499619AD1}" dt="2023-05-04T18:49:32.953" v="532"/>
          <ac:spMkLst>
            <pc:docMk/>
            <pc:sldMk cId="2997562063" sldId="301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49:37.557" v="533"/>
          <ac:spMkLst>
            <pc:docMk/>
            <pc:sldMk cId="2997562063" sldId="301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49:27.894" v="531" actId="1036"/>
          <ac:spMkLst>
            <pc:docMk/>
            <pc:sldMk cId="2997562063" sldId="301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52:40.616" v="539"/>
          <ac:spMkLst>
            <pc:docMk/>
            <pc:sldMk cId="2997562063" sldId="301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54:59.240" v="602" actId="207"/>
        <pc:sldMkLst>
          <pc:docMk/>
          <pc:sldMk cId="2717843500" sldId="302"/>
        </pc:sldMkLst>
        <pc:spChg chg="mod">
          <ac:chgData name="shery tawfeeq" userId="19a96e0e89ed5f52" providerId="LiveId" clId="{99EAA52A-167C-4379-8AAF-8B8499619AD1}" dt="2023-05-04T18:53:50.066" v="588"/>
          <ac:spMkLst>
            <pc:docMk/>
            <pc:sldMk cId="2717843500" sldId="302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53:54.357" v="589"/>
          <ac:spMkLst>
            <pc:docMk/>
            <pc:sldMk cId="2717843500" sldId="302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53:44.972" v="587" actId="1038"/>
          <ac:spMkLst>
            <pc:docMk/>
            <pc:sldMk cId="2717843500" sldId="302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54:59.240" v="602" actId="207"/>
          <ac:spMkLst>
            <pc:docMk/>
            <pc:sldMk cId="2717843500" sldId="302"/>
            <ac:spMk id="19" creationId="{00000000-0000-0000-0000-000000000000}"/>
          </ac:spMkLst>
        </pc:spChg>
      </pc:sldChg>
      <pc:sldChg chg="modSp">
        <pc:chgData name="shery tawfeeq" userId="19a96e0e89ed5f52" providerId="LiveId" clId="{99EAA52A-167C-4379-8AAF-8B8499619AD1}" dt="2023-05-04T18:53:15.374" v="542"/>
        <pc:sldMkLst>
          <pc:docMk/>
          <pc:sldMk cId="1917970434" sldId="304"/>
        </pc:sldMkLst>
        <pc:spChg chg="mod">
          <ac:chgData name="shery tawfeeq" userId="19a96e0e89ed5f52" providerId="LiveId" clId="{99EAA52A-167C-4379-8AAF-8B8499619AD1}" dt="2023-05-04T18:53:10.611" v="541"/>
          <ac:spMkLst>
            <pc:docMk/>
            <pc:sldMk cId="1917970434" sldId="304"/>
            <ac:spMk id="14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53:15.374" v="542"/>
          <ac:spMkLst>
            <pc:docMk/>
            <pc:sldMk cId="1917970434" sldId="304"/>
            <ac:spMk id="16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57:27.986" v="679" actId="1036"/>
        <pc:sldMkLst>
          <pc:docMk/>
          <pc:sldMk cId="555017671" sldId="305"/>
        </pc:sldMkLst>
        <pc:spChg chg="mod">
          <ac:chgData name="shery tawfeeq" userId="19a96e0e89ed5f52" providerId="LiveId" clId="{99EAA52A-167C-4379-8AAF-8B8499619AD1}" dt="2023-05-04T18:55:47.883" v="655"/>
          <ac:spMkLst>
            <pc:docMk/>
            <pc:sldMk cId="555017671" sldId="305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56:21.793" v="656"/>
          <ac:spMkLst>
            <pc:docMk/>
            <pc:sldMk cId="555017671" sldId="305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55:39.004" v="654" actId="1035"/>
          <ac:spMkLst>
            <pc:docMk/>
            <pc:sldMk cId="555017671" sldId="305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57:27.986" v="679" actId="1036"/>
          <ac:spMkLst>
            <pc:docMk/>
            <pc:sldMk cId="555017671" sldId="305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8:59:51.011" v="752" actId="207"/>
        <pc:sldMkLst>
          <pc:docMk/>
          <pc:sldMk cId="2774513684" sldId="306"/>
        </pc:sldMkLst>
        <pc:spChg chg="mod">
          <ac:chgData name="shery tawfeeq" userId="19a96e0e89ed5f52" providerId="LiveId" clId="{99EAA52A-167C-4379-8AAF-8B8499619AD1}" dt="2023-05-04T18:57:50.668" v="681"/>
          <ac:spMkLst>
            <pc:docMk/>
            <pc:sldMk cId="2774513684" sldId="306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8:57:46.280" v="680"/>
          <ac:spMkLst>
            <pc:docMk/>
            <pc:sldMk cId="2774513684" sldId="306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8:58:18.090" v="726" actId="1038"/>
          <ac:spMkLst>
            <pc:docMk/>
            <pc:sldMk cId="2774513684" sldId="306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8:59:51.011" v="752" actId="207"/>
          <ac:spMkLst>
            <pc:docMk/>
            <pc:sldMk cId="2774513684" sldId="306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07:05.135" v="845" actId="115"/>
        <pc:sldMkLst>
          <pc:docMk/>
          <pc:sldMk cId="1666145552" sldId="307"/>
        </pc:sldMkLst>
        <pc:spChg chg="mod">
          <ac:chgData name="shery tawfeeq" userId="19a96e0e89ed5f52" providerId="LiveId" clId="{99EAA52A-167C-4379-8AAF-8B8499619AD1}" dt="2023-05-04T19:00:47.431" v="803"/>
          <ac:spMkLst>
            <pc:docMk/>
            <pc:sldMk cId="1666145552" sldId="307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00:54.647" v="806"/>
          <ac:spMkLst>
            <pc:docMk/>
            <pc:sldMk cId="1666145552" sldId="307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00:49.875" v="805" actId="1076"/>
          <ac:spMkLst>
            <pc:docMk/>
            <pc:sldMk cId="1666145552" sldId="307"/>
            <ac:spMk id="16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00:39.914" v="802" actId="1035"/>
          <ac:spMkLst>
            <pc:docMk/>
            <pc:sldMk cId="1666145552" sldId="307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07:05.135" v="845" actId="115"/>
          <ac:spMkLst>
            <pc:docMk/>
            <pc:sldMk cId="1666145552" sldId="307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01:10.047" v="817" actId="1037"/>
          <ac:picMkLst>
            <pc:docMk/>
            <pc:sldMk cId="1666145552" sldId="307"/>
            <ac:picMk id="6" creationId="{16CFF0AC-FB68-498C-8BD6-F46074CF475A}"/>
          </ac:picMkLst>
        </pc:picChg>
      </pc:sldChg>
      <pc:sldChg chg="modSp mod">
        <pc:chgData name="shery tawfeeq" userId="19a96e0e89ed5f52" providerId="LiveId" clId="{99EAA52A-167C-4379-8AAF-8B8499619AD1}" dt="2023-05-04T19:10:51.013" v="1090" actId="1036"/>
        <pc:sldMkLst>
          <pc:docMk/>
          <pc:sldMk cId="3559229964" sldId="308"/>
        </pc:sldMkLst>
        <pc:spChg chg="mod">
          <ac:chgData name="shery tawfeeq" userId="19a96e0e89ed5f52" providerId="LiveId" clId="{99EAA52A-167C-4379-8AAF-8B8499619AD1}" dt="2023-05-04T19:07:32.092" v="847"/>
          <ac:spMkLst>
            <pc:docMk/>
            <pc:sldMk cId="3559229964" sldId="308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07:35.880" v="848"/>
          <ac:spMkLst>
            <pc:docMk/>
            <pc:sldMk cId="3559229964" sldId="308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08:52.798" v="890" actId="1036"/>
          <ac:spMkLst>
            <pc:docMk/>
            <pc:sldMk cId="3559229964" sldId="308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10:51.013" v="1090" actId="1036"/>
          <ac:spMkLst>
            <pc:docMk/>
            <pc:sldMk cId="3559229964" sldId="308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10:46.374" v="1083" actId="14100"/>
          <ac:picMkLst>
            <pc:docMk/>
            <pc:sldMk cId="3559229964" sldId="308"/>
            <ac:picMk id="2" creationId="{00000000-0000-0000-0000-000000000000}"/>
          </ac:picMkLst>
        </pc:picChg>
        <pc:picChg chg="mod">
          <ac:chgData name="shery tawfeeq" userId="19a96e0e89ed5f52" providerId="LiveId" clId="{99EAA52A-167C-4379-8AAF-8B8499619AD1}" dt="2023-05-04T19:07:27.196" v="846" actId="1076"/>
          <ac:picMkLst>
            <pc:docMk/>
            <pc:sldMk cId="3559229964" sldId="308"/>
            <ac:picMk id="17" creationId="{00000000-0000-0000-0000-000000000000}"/>
          </ac:picMkLst>
        </pc:picChg>
        <pc:picChg chg="mod">
          <ac:chgData name="shery tawfeeq" userId="19a96e0e89ed5f52" providerId="LiveId" clId="{99EAA52A-167C-4379-8AAF-8B8499619AD1}" dt="2023-05-04T19:10:26.670" v="1003" actId="1038"/>
          <ac:picMkLst>
            <pc:docMk/>
            <pc:sldMk cId="3559229964" sldId="308"/>
            <ac:picMk id="20" creationId="{07841638-9C53-409D-841F-DA61DF87D524}"/>
          </ac:picMkLst>
        </pc:picChg>
      </pc:sldChg>
      <pc:sldChg chg="modSp mod">
        <pc:chgData name="shery tawfeeq" userId="19a96e0e89ed5f52" providerId="LiveId" clId="{99EAA52A-167C-4379-8AAF-8B8499619AD1}" dt="2023-05-04T19:13:33.419" v="1223" actId="207"/>
        <pc:sldMkLst>
          <pc:docMk/>
          <pc:sldMk cId="4132156048" sldId="309"/>
        </pc:sldMkLst>
        <pc:spChg chg="mod">
          <ac:chgData name="shery tawfeeq" userId="19a96e0e89ed5f52" providerId="LiveId" clId="{99EAA52A-167C-4379-8AAF-8B8499619AD1}" dt="2023-05-04T19:12:21.945" v="1169"/>
          <ac:spMkLst>
            <pc:docMk/>
            <pc:sldMk cId="4132156048" sldId="309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2:25.342" v="1170"/>
          <ac:spMkLst>
            <pc:docMk/>
            <pc:sldMk cId="4132156048" sldId="309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12:17.010" v="1168" actId="1037"/>
          <ac:spMkLst>
            <pc:docMk/>
            <pc:sldMk cId="4132156048" sldId="309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13:33.419" v="1223" actId="207"/>
          <ac:spMkLst>
            <pc:docMk/>
            <pc:sldMk cId="4132156048" sldId="309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13:04.500" v="1219" actId="1037"/>
          <ac:picMkLst>
            <pc:docMk/>
            <pc:sldMk cId="4132156048" sldId="309"/>
            <ac:picMk id="6" creationId="{B1562A27-14DB-47FD-A193-35A4852FED34}"/>
          </ac:picMkLst>
        </pc:picChg>
      </pc:sldChg>
      <pc:sldChg chg="modSp mod">
        <pc:chgData name="shery tawfeeq" userId="19a96e0e89ed5f52" providerId="LiveId" clId="{99EAA52A-167C-4379-8AAF-8B8499619AD1}" dt="2023-05-04T19:14:52.463" v="1269" actId="115"/>
        <pc:sldMkLst>
          <pc:docMk/>
          <pc:sldMk cId="374869288" sldId="311"/>
        </pc:sldMkLst>
        <pc:spChg chg="mod">
          <ac:chgData name="shery tawfeeq" userId="19a96e0e89ed5f52" providerId="LiveId" clId="{99EAA52A-167C-4379-8AAF-8B8499619AD1}" dt="2023-05-04T19:14:01.997" v="1227"/>
          <ac:spMkLst>
            <pc:docMk/>
            <pc:sldMk cId="374869288" sldId="311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3:58.812" v="1226"/>
          <ac:spMkLst>
            <pc:docMk/>
            <pc:sldMk cId="374869288" sldId="311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14:17.965" v="1262" actId="1038"/>
          <ac:spMkLst>
            <pc:docMk/>
            <pc:sldMk cId="374869288" sldId="311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14:52.463" v="1269" actId="115"/>
          <ac:spMkLst>
            <pc:docMk/>
            <pc:sldMk cId="374869288" sldId="311"/>
            <ac:spMk id="19" creationId="{00000000-0000-0000-0000-000000000000}"/>
          </ac:spMkLst>
        </pc:spChg>
      </pc:sldChg>
      <pc:sldChg chg="modSp">
        <pc:chgData name="shery tawfeeq" userId="19a96e0e89ed5f52" providerId="LiveId" clId="{99EAA52A-167C-4379-8AAF-8B8499619AD1}" dt="2023-05-04T19:13:51.230" v="1225"/>
        <pc:sldMkLst>
          <pc:docMk/>
          <pc:sldMk cId="518637151" sldId="312"/>
        </pc:sldMkLst>
        <pc:spChg chg="mod">
          <ac:chgData name="shery tawfeeq" userId="19a96e0e89ed5f52" providerId="LiveId" clId="{99EAA52A-167C-4379-8AAF-8B8499619AD1}" dt="2023-05-04T19:13:45.797" v="1224"/>
          <ac:spMkLst>
            <pc:docMk/>
            <pc:sldMk cId="518637151" sldId="312"/>
            <ac:spMk id="14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3:51.230" v="1225"/>
          <ac:spMkLst>
            <pc:docMk/>
            <pc:sldMk cId="518637151" sldId="312"/>
            <ac:spMk id="16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17:12.898" v="1342" actId="207"/>
        <pc:sldMkLst>
          <pc:docMk/>
          <pc:sldMk cId="199123192" sldId="313"/>
        </pc:sldMkLst>
        <pc:spChg chg="mod">
          <ac:chgData name="shery tawfeeq" userId="19a96e0e89ed5f52" providerId="LiveId" clId="{99EAA52A-167C-4379-8AAF-8B8499619AD1}" dt="2023-05-04T19:15:37.233" v="1271"/>
          <ac:spMkLst>
            <pc:docMk/>
            <pc:sldMk cId="199123192" sldId="313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5:33.890" v="1270"/>
          <ac:spMkLst>
            <pc:docMk/>
            <pc:sldMk cId="199123192" sldId="313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16:04.171" v="1335" actId="1038"/>
          <ac:spMkLst>
            <pc:docMk/>
            <pc:sldMk cId="199123192" sldId="313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17:12.898" v="1342" actId="207"/>
          <ac:spMkLst>
            <pc:docMk/>
            <pc:sldMk cId="199123192" sldId="313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20:17.623" v="1412" actId="20577"/>
        <pc:sldMkLst>
          <pc:docMk/>
          <pc:sldMk cId="3334218893" sldId="314"/>
        </pc:sldMkLst>
        <pc:spChg chg="mod">
          <ac:chgData name="shery tawfeeq" userId="19a96e0e89ed5f52" providerId="LiveId" clId="{99EAA52A-167C-4379-8AAF-8B8499619AD1}" dt="2023-05-04T19:18:06.672" v="1394"/>
          <ac:spMkLst>
            <pc:docMk/>
            <pc:sldMk cId="3334218893" sldId="314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8:15.974" v="1400"/>
          <ac:spMkLst>
            <pc:docMk/>
            <pc:sldMk cId="3334218893" sldId="314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18:11.277" v="1399" actId="1038"/>
          <ac:spMkLst>
            <pc:docMk/>
            <pc:sldMk cId="3334218893" sldId="314"/>
            <ac:spMk id="16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17:58.032" v="1393" actId="1038"/>
          <ac:spMkLst>
            <pc:docMk/>
            <pc:sldMk cId="3334218893" sldId="314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0:17.623" v="1412" actId="20577"/>
          <ac:spMkLst>
            <pc:docMk/>
            <pc:sldMk cId="3334218893" sldId="314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23:07.119" v="1517" actId="115"/>
        <pc:sldMkLst>
          <pc:docMk/>
          <pc:sldMk cId="38919635" sldId="315"/>
        </pc:sldMkLst>
        <pc:spChg chg="mod">
          <ac:chgData name="shery tawfeeq" userId="19a96e0e89ed5f52" providerId="LiveId" clId="{99EAA52A-167C-4379-8AAF-8B8499619AD1}" dt="2023-05-04T19:21:52.448" v="1469"/>
          <ac:spMkLst>
            <pc:docMk/>
            <pc:sldMk cId="38919635" sldId="315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21:57.691" v="1470"/>
          <ac:spMkLst>
            <pc:docMk/>
            <pc:sldMk cId="38919635" sldId="315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21:46.532" v="1468" actId="1038"/>
          <ac:spMkLst>
            <pc:docMk/>
            <pc:sldMk cId="38919635" sldId="315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3:07.119" v="1517" actId="115"/>
          <ac:spMkLst>
            <pc:docMk/>
            <pc:sldMk cId="38919635" sldId="315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22:36.617" v="1490" actId="14100"/>
          <ac:picMkLst>
            <pc:docMk/>
            <pc:sldMk cId="38919635" sldId="315"/>
            <ac:picMk id="6" creationId="{906B5A4E-665B-4F85-9ECB-1B32E76EAFDE}"/>
          </ac:picMkLst>
        </pc:picChg>
      </pc:sldChg>
      <pc:sldChg chg="modSp mod">
        <pc:chgData name="shery tawfeeq" userId="19a96e0e89ed5f52" providerId="LiveId" clId="{99EAA52A-167C-4379-8AAF-8B8499619AD1}" dt="2023-05-04T19:25:36.062" v="1629" actId="1037"/>
        <pc:sldMkLst>
          <pc:docMk/>
          <pc:sldMk cId="2409138611" sldId="316"/>
        </pc:sldMkLst>
        <pc:spChg chg="mod">
          <ac:chgData name="shery tawfeeq" userId="19a96e0e89ed5f52" providerId="LiveId" clId="{99EAA52A-167C-4379-8AAF-8B8499619AD1}" dt="2023-05-04T19:23:31.244" v="1519"/>
          <ac:spMkLst>
            <pc:docMk/>
            <pc:sldMk cId="2409138611" sldId="316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23:26.047" v="1518"/>
          <ac:spMkLst>
            <pc:docMk/>
            <pc:sldMk cId="2409138611" sldId="316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24:20.299" v="1598"/>
          <ac:spMkLst>
            <pc:docMk/>
            <pc:sldMk cId="2409138611" sldId="316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5:36.062" v="1629" actId="1037"/>
          <ac:spMkLst>
            <pc:docMk/>
            <pc:sldMk cId="2409138611" sldId="316"/>
            <ac:spMk id="19" creationId="{00000000-0000-0000-0000-000000000000}"/>
          </ac:spMkLst>
        </pc:spChg>
      </pc:sldChg>
      <pc:sldChg chg="modSp mod">
        <pc:chgData name="shery tawfeeq" userId="19a96e0e89ed5f52" providerId="LiveId" clId="{99EAA52A-167C-4379-8AAF-8B8499619AD1}" dt="2023-05-04T19:27:58.308" v="1713" actId="207"/>
        <pc:sldMkLst>
          <pc:docMk/>
          <pc:sldMk cId="3004641798" sldId="317"/>
        </pc:sldMkLst>
        <pc:spChg chg="mod">
          <ac:chgData name="shery tawfeeq" userId="19a96e0e89ed5f52" providerId="LiveId" clId="{99EAA52A-167C-4379-8AAF-8B8499619AD1}" dt="2023-05-04T19:26:40.234" v="1671"/>
          <ac:spMkLst>
            <pc:docMk/>
            <pc:sldMk cId="3004641798" sldId="317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26:44.159" v="1672"/>
          <ac:spMkLst>
            <pc:docMk/>
            <pc:sldMk cId="3004641798" sldId="317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26:27.973" v="1668" actId="1036"/>
          <ac:spMkLst>
            <pc:docMk/>
            <pc:sldMk cId="3004641798" sldId="317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7:58.308" v="1713" actId="207"/>
          <ac:spMkLst>
            <pc:docMk/>
            <pc:sldMk cId="3004641798" sldId="317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27:04.559" v="1691" actId="1037"/>
          <ac:picMkLst>
            <pc:docMk/>
            <pc:sldMk cId="3004641798" sldId="317"/>
            <ac:picMk id="6" creationId="{4FD85172-7F31-4FAB-891A-A5F04474644B}"/>
          </ac:picMkLst>
        </pc:picChg>
        <pc:picChg chg="mod">
          <ac:chgData name="shery tawfeeq" userId="19a96e0e89ed5f52" providerId="LiveId" clId="{99EAA52A-167C-4379-8AAF-8B8499619AD1}" dt="2023-05-04T19:26:35.413" v="1670" actId="1076"/>
          <ac:picMkLst>
            <pc:docMk/>
            <pc:sldMk cId="3004641798" sldId="317"/>
            <ac:picMk id="17" creationId="{00000000-0000-0000-0000-000000000000}"/>
          </ac:picMkLst>
        </pc:picChg>
      </pc:sldChg>
      <pc:sldChg chg="modSp mod">
        <pc:chgData name="shery tawfeeq" userId="19a96e0e89ed5f52" providerId="LiveId" clId="{99EAA52A-167C-4379-8AAF-8B8499619AD1}" dt="2023-05-04T19:29:43.789" v="1800" actId="115"/>
        <pc:sldMkLst>
          <pc:docMk/>
          <pc:sldMk cId="3426128072" sldId="318"/>
        </pc:sldMkLst>
        <pc:spChg chg="mod">
          <ac:chgData name="shery tawfeeq" userId="19a96e0e89ed5f52" providerId="LiveId" clId="{99EAA52A-167C-4379-8AAF-8B8499619AD1}" dt="2023-05-04T19:28:29.413" v="1762"/>
          <ac:spMkLst>
            <pc:docMk/>
            <pc:sldMk cId="3426128072" sldId="318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28:33.176" v="1763"/>
          <ac:spMkLst>
            <pc:docMk/>
            <pc:sldMk cId="3426128072" sldId="318"/>
            <ac:spMk id="15" creationId="{0FE1C682-EBB7-4D32-8A5F-72F781E64043}"/>
          </ac:spMkLst>
        </pc:spChg>
        <pc:spChg chg="mod">
          <ac:chgData name="shery tawfeeq" userId="19a96e0e89ed5f52" providerId="LiveId" clId="{99EAA52A-167C-4379-8AAF-8B8499619AD1}" dt="2023-05-04T19:28:24.674" v="1761" actId="1036"/>
          <ac:spMkLst>
            <pc:docMk/>
            <pc:sldMk cId="3426128072" sldId="318"/>
            <ac:spMk id="18" creationId="{33200BBD-D3D6-45FA-B32B-3CAE9F6238EA}"/>
          </ac:spMkLst>
        </pc:spChg>
        <pc:spChg chg="mod">
          <ac:chgData name="shery tawfeeq" userId="19a96e0e89ed5f52" providerId="LiveId" clId="{99EAA52A-167C-4379-8AAF-8B8499619AD1}" dt="2023-05-04T19:29:43.789" v="1800" actId="115"/>
          <ac:spMkLst>
            <pc:docMk/>
            <pc:sldMk cId="3426128072" sldId="318"/>
            <ac:spMk id="19" creationId="{00000000-0000-0000-0000-000000000000}"/>
          </ac:spMkLst>
        </pc:spChg>
        <pc:picChg chg="mod">
          <ac:chgData name="shery tawfeeq" userId="19a96e0e89ed5f52" providerId="LiveId" clId="{99EAA52A-167C-4379-8AAF-8B8499619AD1}" dt="2023-05-04T19:28:50.590" v="1773" actId="1037"/>
          <ac:picMkLst>
            <pc:docMk/>
            <pc:sldMk cId="3426128072" sldId="318"/>
            <ac:picMk id="6" creationId="{145BC8AB-28DC-4E5C-A594-5538DBE0E046}"/>
          </ac:picMkLst>
        </pc:picChg>
      </pc:sldChg>
      <pc:sldChg chg="del">
        <pc:chgData name="shery tawfeeq" userId="19a96e0e89ed5f52" providerId="LiveId" clId="{99EAA52A-167C-4379-8AAF-8B8499619AD1}" dt="2023-05-04T19:30:17.806" v="1801" actId="2696"/>
        <pc:sldMkLst>
          <pc:docMk/>
          <pc:sldMk cId="409263054" sldId="319"/>
        </pc:sldMkLst>
      </pc:sldChg>
      <pc:sldChg chg="modSp mod">
        <pc:chgData name="shery tawfeeq" userId="19a96e0e89ed5f52" providerId="LiveId" clId="{99EAA52A-167C-4379-8AAF-8B8499619AD1}" dt="2023-05-04T19:30:51.881" v="1816" actId="1440"/>
        <pc:sldMkLst>
          <pc:docMk/>
          <pc:sldMk cId="2381692315" sldId="320"/>
        </pc:sldMkLst>
        <pc:spChg chg="mod">
          <ac:chgData name="shery tawfeeq" userId="19a96e0e89ed5f52" providerId="LiveId" clId="{99EAA52A-167C-4379-8AAF-8B8499619AD1}" dt="2023-05-04T19:30:37.121" v="1805"/>
          <ac:spMkLst>
            <pc:docMk/>
            <pc:sldMk cId="2381692315" sldId="320"/>
            <ac:spMk id="7" creationId="{00000000-0000-0000-0000-000000000000}"/>
          </ac:spMkLst>
        </pc:spChg>
        <pc:spChg chg="mod">
          <ac:chgData name="shery tawfeeq" userId="19a96e0e89ed5f52" providerId="LiveId" clId="{99EAA52A-167C-4379-8AAF-8B8499619AD1}" dt="2023-05-04T19:30:42.193" v="1806"/>
          <ac:spMkLst>
            <pc:docMk/>
            <pc:sldMk cId="2381692315" sldId="320"/>
            <ac:spMk id="11" creationId="{47D1C754-1798-422A-9316-98AB8053F9CA}"/>
          </ac:spMkLst>
        </pc:spChg>
        <pc:picChg chg="mod">
          <ac:chgData name="shery tawfeeq" userId="19a96e0e89ed5f52" providerId="LiveId" clId="{99EAA52A-167C-4379-8AAF-8B8499619AD1}" dt="2023-05-04T19:30:51.881" v="1816" actId="1440"/>
          <ac:picMkLst>
            <pc:docMk/>
            <pc:sldMk cId="2381692315" sldId="320"/>
            <ac:picMk id="9" creationId="{74B589DC-EF58-4710-9060-88240076F7E3}"/>
          </ac:picMkLst>
        </pc:picChg>
      </pc:sldChg>
      <pc:sldChg chg="add">
        <pc:chgData name="shery tawfeeq" userId="19a96e0e89ed5f52" providerId="LiveId" clId="{99EAA52A-167C-4379-8AAF-8B8499619AD1}" dt="2023-05-04T19:30:20.840" v="1802"/>
        <pc:sldMkLst>
          <pc:docMk/>
          <pc:sldMk cId="2651681618" sldId="322"/>
        </pc:sldMkLst>
      </pc:sldChg>
      <pc:sldChg chg="del">
        <pc:chgData name="shery tawfeeq" userId="19a96e0e89ed5f52" providerId="LiveId" clId="{99EAA52A-167C-4379-8AAF-8B8499619AD1}" dt="2023-05-04T18:53:05.899" v="540" actId="2696"/>
        <pc:sldMkLst>
          <pc:docMk/>
          <pc:sldMk cId="2367267888" sldId="324"/>
        </pc:sldMkLst>
      </pc:sldChg>
    </pc:docChg>
  </pc:docChgLst>
  <pc:docChgLst>
    <pc:chgData name="shery tawfeeq" userId="19a96e0e89ed5f52" providerId="LiveId" clId="{1B3A1906-CFFE-4333-8287-AD61F69E4326}"/>
    <pc:docChg chg="undo redo custSel modSld sldOrd">
      <pc:chgData name="shery tawfeeq" userId="19a96e0e89ed5f52" providerId="LiveId" clId="{1B3A1906-CFFE-4333-8287-AD61F69E4326}" dt="2023-06-12T16:55:51.200" v="37" actId="1076"/>
      <pc:docMkLst>
        <pc:docMk/>
      </pc:docMkLst>
      <pc:sldChg chg="modSp mod">
        <pc:chgData name="shery tawfeeq" userId="19a96e0e89ed5f52" providerId="LiveId" clId="{1B3A1906-CFFE-4333-8287-AD61F69E4326}" dt="2023-05-16T19:19:41.941" v="34" actId="1035"/>
        <pc:sldMkLst>
          <pc:docMk/>
          <pc:sldMk cId="3639395632" sldId="279"/>
        </pc:sldMkLst>
        <pc:spChg chg="mod">
          <ac:chgData name="shery tawfeeq" userId="19a96e0e89ed5f52" providerId="LiveId" clId="{1B3A1906-CFFE-4333-8287-AD61F69E4326}" dt="2023-05-16T19:19:41.941" v="34" actId="1035"/>
          <ac:spMkLst>
            <pc:docMk/>
            <pc:sldMk cId="3639395632" sldId="279"/>
            <ac:spMk id="13" creationId="{4397E26A-3CC4-4822-965D-1FFF0255314E}"/>
          </ac:spMkLst>
        </pc:spChg>
      </pc:sldChg>
      <pc:sldChg chg="ord">
        <pc:chgData name="shery tawfeeq" userId="19a96e0e89ed5f52" providerId="LiveId" clId="{1B3A1906-CFFE-4333-8287-AD61F69E4326}" dt="2023-06-12T16:29:57.270" v="36"/>
        <pc:sldMkLst>
          <pc:docMk/>
          <pc:sldMk cId="3737233372" sldId="289"/>
        </pc:sldMkLst>
      </pc:sldChg>
      <pc:sldChg chg="modSp mod">
        <pc:chgData name="shery tawfeeq" userId="19a96e0e89ed5f52" providerId="LiveId" clId="{1B3A1906-CFFE-4333-8287-AD61F69E4326}" dt="2023-06-12T16:55:51.200" v="37" actId="1076"/>
        <pc:sldMkLst>
          <pc:docMk/>
          <pc:sldMk cId="2409138611" sldId="316"/>
        </pc:sldMkLst>
        <pc:picChg chg="mod">
          <ac:chgData name="shery tawfeeq" userId="19a96e0e89ed5f52" providerId="LiveId" clId="{1B3A1906-CFFE-4333-8287-AD61F69E4326}" dt="2023-06-12T16:55:51.200" v="37" actId="1076"/>
          <ac:picMkLst>
            <pc:docMk/>
            <pc:sldMk cId="2409138611" sldId="316"/>
            <ac:picMk id="10" creationId="{00000000-0000-0000-0000-000000000000}"/>
          </ac:picMkLst>
        </pc:picChg>
      </pc:sldChg>
      <pc:sldChg chg="modSp mod">
        <pc:chgData name="shery tawfeeq" userId="19a96e0e89ed5f52" providerId="LiveId" clId="{1B3A1906-CFFE-4333-8287-AD61F69E4326}" dt="2023-05-16T19:19:00.183" v="12" actId="20577"/>
        <pc:sldMkLst>
          <pc:docMk/>
          <pc:sldMk cId="2651681618" sldId="322"/>
        </pc:sldMkLst>
        <pc:spChg chg="mod">
          <ac:chgData name="shery tawfeeq" userId="19a96e0e89ed5f52" providerId="LiveId" clId="{1B3A1906-CFFE-4333-8287-AD61F69E4326}" dt="2023-05-16T19:19:00.183" v="12" actId="20577"/>
          <ac:spMkLst>
            <pc:docMk/>
            <pc:sldMk cId="2651681618" sldId="322"/>
            <ac:spMk id="7" creationId="{00000000-0000-0000-0000-000000000000}"/>
          </ac:spMkLst>
        </pc:spChg>
        <pc:picChg chg="mod">
          <ac:chgData name="shery tawfeeq" userId="19a96e0e89ed5f52" providerId="LiveId" clId="{1B3A1906-CFFE-4333-8287-AD61F69E4326}" dt="2023-05-16T19:18:52.841" v="10" actId="1076"/>
          <ac:picMkLst>
            <pc:docMk/>
            <pc:sldMk cId="2651681618" sldId="322"/>
            <ac:picMk id="6" creationId="{00000000-0000-0000-0000-000000000000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image" Target="../media/image19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315B62-D844-49AD-9CDE-1D0ACA3D580A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50ACA9-5D2F-42AB-B421-45EB5A0EE84E}">
      <dgm:prSet phldrT="[Text]"/>
      <dgm:spPr/>
      <dgm:t>
        <a:bodyPr/>
        <a:lstStyle/>
        <a:p>
          <a:r>
            <a:rPr lang="es-ES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</a:t>
          </a:r>
          <a:r>
            <a:rPr lang="es-E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, </a:t>
          </a:r>
          <a:r>
            <a:rPr lang="es-ES" b="0" dirty="0" err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analogue</a:t>
          </a:r>
          <a:r>
            <a:rPr lang="es-ES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media</a:t>
          </a:r>
          <a:r>
            <a:rPr lang="es-E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: </a:t>
          </a:r>
          <a:r>
            <a:rPr lang="es-ES" b="0" dirty="0" err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convergence</a:t>
          </a:r>
          <a:r>
            <a:rPr lang="es-E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and </a:t>
          </a:r>
          <a:r>
            <a:rPr lang="es-ES" b="0" dirty="0" err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Ubiquity</a:t>
          </a:r>
          <a:r>
            <a:rPr lang="es-E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.</a:t>
          </a:r>
          <a:endParaRPr lang="en-US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gm:t>
    </dgm:pt>
    <dgm:pt modelId="{5473D14A-EC42-4EE8-BEDE-F1EDB7B676B8}" type="parTrans" cxnId="{BC090082-D08F-4396-9F13-98DFAC173465}">
      <dgm:prSet/>
      <dgm:spPr/>
      <dgm:t>
        <a:bodyPr/>
        <a:lstStyle/>
        <a:p>
          <a:endParaRPr lang="en-US"/>
        </a:p>
      </dgm:t>
    </dgm:pt>
    <dgm:pt modelId="{0EBD9680-695D-4A8C-93AF-56B35F934595}" type="sibTrans" cxnId="{BC090082-D08F-4396-9F13-98DFAC173465}">
      <dgm:prSet/>
      <dgm:spPr/>
      <dgm:t>
        <a:bodyPr/>
        <a:lstStyle/>
        <a:p>
          <a:endParaRPr lang="en-US"/>
        </a:p>
      </dgm:t>
    </dgm:pt>
    <dgm:pt modelId="{54A40812-17FB-4AED-8FEC-1A6122913C27}">
      <dgm:prSet phldrT="[Text]" custT="1"/>
      <dgm:spPr/>
      <dgm:t>
        <a:bodyPr/>
        <a:lstStyle/>
        <a:p>
          <a:r>
            <a:rPr lang="en-US" sz="2400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</a:t>
          </a:r>
          <a:r>
            <a:rPr lang="en-US" sz="2400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 </a:t>
          </a:r>
          <a:r>
            <a:rPr lang="en-US" sz="2400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and “greased information”.</a:t>
          </a:r>
          <a:endParaRPr lang="en-US" sz="2400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gm:t>
    </dgm:pt>
    <dgm:pt modelId="{B3BC295A-D9AD-402E-B13E-555BFAA8A6EE}" type="parTrans" cxnId="{2B137704-F12C-4DA4-A739-286C7FDDA1E3}">
      <dgm:prSet/>
      <dgm:spPr/>
      <dgm:t>
        <a:bodyPr/>
        <a:lstStyle/>
        <a:p>
          <a:endParaRPr lang="en-US"/>
        </a:p>
      </dgm:t>
    </dgm:pt>
    <dgm:pt modelId="{D1DE9265-42B2-4CC6-BAF9-069AEE09B118}" type="sibTrans" cxnId="{2B137704-F12C-4DA4-A739-286C7FDDA1E3}">
      <dgm:prSet/>
      <dgm:spPr/>
      <dgm:t>
        <a:bodyPr/>
        <a:lstStyle/>
        <a:p>
          <a:endParaRPr lang="en-US"/>
        </a:p>
      </dgm:t>
    </dgm:pt>
    <dgm:pt modelId="{E133DE6B-AC68-46A3-91CE-08C7011D6314}">
      <dgm:prSet phldrT="[Text]"/>
      <dgm:spPr/>
      <dgm:t>
        <a:bodyPr/>
        <a:lstStyle/>
        <a:p>
          <a:r>
            <a:rPr lang="en-US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 </a:t>
          </a:r>
          <a:r>
            <a:rPr lang="en-U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as </a:t>
          </a:r>
          <a:r>
            <a:rPr lang="en-US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communication media</a:t>
          </a:r>
          <a:r>
            <a:rPr lang="en-US" b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: fluidity, ubiquity, global scope, and selfhood/identity.</a:t>
          </a:r>
          <a:endParaRPr lang="en-US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gm:t>
    </dgm:pt>
    <dgm:pt modelId="{6949F401-FFA3-4441-9D7F-49121E1A6C15}" type="parTrans" cxnId="{EE7AEB77-FD39-4217-93A6-79B039EE12ED}">
      <dgm:prSet/>
      <dgm:spPr/>
      <dgm:t>
        <a:bodyPr/>
        <a:lstStyle/>
        <a:p>
          <a:endParaRPr lang="en-US"/>
        </a:p>
      </dgm:t>
    </dgm:pt>
    <dgm:pt modelId="{9F5C8B4B-8A28-4198-B51F-3BF716FF6F78}" type="sibTrans" cxnId="{EE7AEB77-FD39-4217-93A6-79B039EE12ED}">
      <dgm:prSet/>
      <dgm:spPr/>
      <dgm:t>
        <a:bodyPr/>
        <a:lstStyle/>
        <a:p>
          <a:endParaRPr lang="en-US"/>
        </a:p>
      </dgm:t>
    </dgm:pt>
    <dgm:pt modelId="{480BB308-CF5F-420D-8CBA-3682A5CCFB7E}" type="pres">
      <dgm:prSet presAssocID="{1A315B62-D844-49AD-9CDE-1D0ACA3D580A}" presName="Name0" presStyleCnt="0">
        <dgm:presLayoutVars>
          <dgm:dir/>
          <dgm:resizeHandles val="exact"/>
        </dgm:presLayoutVars>
      </dgm:prSet>
      <dgm:spPr/>
    </dgm:pt>
    <dgm:pt modelId="{E8B43005-1FA3-4350-974C-32B2533DFF69}" type="pres">
      <dgm:prSet presAssocID="{AD50ACA9-5D2F-42AB-B421-45EB5A0EE84E}" presName="composite" presStyleCnt="0"/>
      <dgm:spPr/>
    </dgm:pt>
    <dgm:pt modelId="{276D86A8-CB02-4974-9A89-1DC7519D0E51}" type="pres">
      <dgm:prSet presAssocID="{AD50ACA9-5D2F-42AB-B421-45EB5A0EE84E}" presName="rect1" presStyleLbl="trAlignAcc1" presStyleIdx="0" presStyleCnt="3" custScaleX="112629" custLinFactNeighborX="2706">
        <dgm:presLayoutVars>
          <dgm:bulletEnabled val="1"/>
        </dgm:presLayoutVars>
      </dgm:prSet>
      <dgm:spPr/>
    </dgm:pt>
    <dgm:pt modelId="{9925D92B-2E24-4189-92A6-37CD1EEA0044}" type="pres">
      <dgm:prSet presAssocID="{AD50ACA9-5D2F-42AB-B421-45EB5A0EE84E}" presName="rect2" presStyleLbl="fgImgPlace1" presStyleIdx="0" presStyleCnt="3" custLinFactNeighborX="-53564" custLinFactNeighborY="95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100000" r="-100000"/>
          </a:stretch>
        </a:blipFill>
      </dgm:spPr>
    </dgm:pt>
    <dgm:pt modelId="{F4E1CA70-F3E2-4828-8C9B-07263BF05673}" type="pres">
      <dgm:prSet presAssocID="{0EBD9680-695D-4A8C-93AF-56B35F934595}" presName="sibTrans" presStyleCnt="0"/>
      <dgm:spPr/>
    </dgm:pt>
    <dgm:pt modelId="{9FA19DA4-BA3F-429F-88FD-0CD03D8BC186}" type="pres">
      <dgm:prSet presAssocID="{54A40812-17FB-4AED-8FEC-1A6122913C27}" presName="composite" presStyleCnt="0"/>
      <dgm:spPr/>
    </dgm:pt>
    <dgm:pt modelId="{BF0B6862-5F5D-4333-AAF8-9AF0965B6644}" type="pres">
      <dgm:prSet presAssocID="{54A40812-17FB-4AED-8FEC-1A6122913C27}" presName="rect1" presStyleLbl="trAlignAcc1" presStyleIdx="1" presStyleCnt="3" custScaleX="108693" custLinFactNeighborX="82" custLinFactNeighborY="671">
        <dgm:presLayoutVars>
          <dgm:bulletEnabled val="1"/>
        </dgm:presLayoutVars>
      </dgm:prSet>
      <dgm:spPr/>
    </dgm:pt>
    <dgm:pt modelId="{3C9B7536-14C2-483B-8EBE-FCF639B5142C}" type="pres">
      <dgm:prSet presAssocID="{54A40812-17FB-4AED-8FEC-1A6122913C27}" presName="rect2" presStyleLbl="fgImgPlace1" presStyleIdx="1" presStyleCnt="3"/>
      <dgm:spPr/>
    </dgm:pt>
    <dgm:pt modelId="{160EB610-B74A-4262-A957-99A69CA2AEB0}" type="pres">
      <dgm:prSet presAssocID="{D1DE9265-42B2-4CC6-BAF9-069AEE09B118}" presName="sibTrans" presStyleCnt="0"/>
      <dgm:spPr/>
    </dgm:pt>
    <dgm:pt modelId="{66D8E39C-052C-4752-8D50-149AC70D9CF7}" type="pres">
      <dgm:prSet presAssocID="{E133DE6B-AC68-46A3-91CE-08C7011D6314}" presName="composite" presStyleCnt="0"/>
      <dgm:spPr/>
    </dgm:pt>
    <dgm:pt modelId="{3562A236-3BBC-4A4D-8311-AC91ABB56C9F}" type="pres">
      <dgm:prSet presAssocID="{E133DE6B-AC68-46A3-91CE-08C7011D6314}" presName="rect1" presStyleLbl="trAlignAcc1" presStyleIdx="2" presStyleCnt="3" custScaleX="116967" custLinFactNeighborY="2930">
        <dgm:presLayoutVars>
          <dgm:bulletEnabled val="1"/>
        </dgm:presLayoutVars>
      </dgm:prSet>
      <dgm:spPr/>
    </dgm:pt>
    <dgm:pt modelId="{8287BB2A-A2A3-47CC-A13C-FCB4ECC9A1A3}" type="pres">
      <dgm:prSet presAssocID="{E133DE6B-AC68-46A3-91CE-08C7011D6314}" presName="rect2" presStyleLbl="fgImgPlace1" presStyleIdx="2" presStyleCnt="3" custLinFactNeighborX="-56505" custLinFactNeighborY="1347"/>
      <dgm:spPr/>
    </dgm:pt>
  </dgm:ptLst>
  <dgm:cxnLst>
    <dgm:cxn modelId="{2B137704-F12C-4DA4-A739-286C7FDDA1E3}" srcId="{1A315B62-D844-49AD-9CDE-1D0ACA3D580A}" destId="{54A40812-17FB-4AED-8FEC-1A6122913C27}" srcOrd="1" destOrd="0" parTransId="{B3BC295A-D9AD-402E-B13E-555BFAA8A6EE}" sibTransId="{D1DE9265-42B2-4CC6-BAF9-069AEE09B118}"/>
    <dgm:cxn modelId="{C4712540-0608-4ED9-B782-892AFFD93B46}" type="presOf" srcId="{1A315B62-D844-49AD-9CDE-1D0ACA3D580A}" destId="{480BB308-CF5F-420D-8CBA-3682A5CCFB7E}" srcOrd="0" destOrd="0" presId="urn:microsoft.com/office/officeart/2008/layout/PictureStrips"/>
    <dgm:cxn modelId="{EE7AEB77-FD39-4217-93A6-79B039EE12ED}" srcId="{1A315B62-D844-49AD-9CDE-1D0ACA3D580A}" destId="{E133DE6B-AC68-46A3-91CE-08C7011D6314}" srcOrd="2" destOrd="0" parTransId="{6949F401-FFA3-4441-9D7F-49121E1A6C15}" sibTransId="{9F5C8B4B-8A28-4198-B51F-3BF716FF6F78}"/>
    <dgm:cxn modelId="{9840A980-42CF-4208-A078-A8142048C13B}" type="presOf" srcId="{AD50ACA9-5D2F-42AB-B421-45EB5A0EE84E}" destId="{276D86A8-CB02-4974-9A89-1DC7519D0E51}" srcOrd="0" destOrd="0" presId="urn:microsoft.com/office/officeart/2008/layout/PictureStrips"/>
    <dgm:cxn modelId="{BC090082-D08F-4396-9F13-98DFAC173465}" srcId="{1A315B62-D844-49AD-9CDE-1D0ACA3D580A}" destId="{AD50ACA9-5D2F-42AB-B421-45EB5A0EE84E}" srcOrd="0" destOrd="0" parTransId="{5473D14A-EC42-4EE8-BEDE-F1EDB7B676B8}" sibTransId="{0EBD9680-695D-4A8C-93AF-56B35F934595}"/>
    <dgm:cxn modelId="{7DADDAA0-037B-4392-8272-A4DB4B55B88A}" type="presOf" srcId="{54A40812-17FB-4AED-8FEC-1A6122913C27}" destId="{BF0B6862-5F5D-4333-AAF8-9AF0965B6644}" srcOrd="0" destOrd="0" presId="urn:microsoft.com/office/officeart/2008/layout/PictureStrips"/>
    <dgm:cxn modelId="{C19934EA-FD0C-40B5-AE39-CF9CD3390560}" type="presOf" srcId="{E133DE6B-AC68-46A3-91CE-08C7011D6314}" destId="{3562A236-3BBC-4A4D-8311-AC91ABB56C9F}" srcOrd="0" destOrd="0" presId="urn:microsoft.com/office/officeart/2008/layout/PictureStrips"/>
    <dgm:cxn modelId="{3732C31F-D225-4CD7-8BE5-56D56F2A2CB3}" type="presParOf" srcId="{480BB308-CF5F-420D-8CBA-3682A5CCFB7E}" destId="{E8B43005-1FA3-4350-974C-32B2533DFF69}" srcOrd="0" destOrd="0" presId="urn:microsoft.com/office/officeart/2008/layout/PictureStrips"/>
    <dgm:cxn modelId="{05120764-07DB-49A9-BA2F-C4F3834D7883}" type="presParOf" srcId="{E8B43005-1FA3-4350-974C-32B2533DFF69}" destId="{276D86A8-CB02-4974-9A89-1DC7519D0E51}" srcOrd="0" destOrd="0" presId="urn:microsoft.com/office/officeart/2008/layout/PictureStrips"/>
    <dgm:cxn modelId="{EC9D22BB-02BC-4E7E-8F46-73E9A54D9DA3}" type="presParOf" srcId="{E8B43005-1FA3-4350-974C-32B2533DFF69}" destId="{9925D92B-2E24-4189-92A6-37CD1EEA0044}" srcOrd="1" destOrd="0" presId="urn:microsoft.com/office/officeart/2008/layout/PictureStrips"/>
    <dgm:cxn modelId="{C7F1B238-1DBE-4AEB-B439-95D58F4D9822}" type="presParOf" srcId="{480BB308-CF5F-420D-8CBA-3682A5CCFB7E}" destId="{F4E1CA70-F3E2-4828-8C9B-07263BF05673}" srcOrd="1" destOrd="0" presId="urn:microsoft.com/office/officeart/2008/layout/PictureStrips"/>
    <dgm:cxn modelId="{E28D3B9D-0094-4D87-A3FF-313D760E8D75}" type="presParOf" srcId="{480BB308-CF5F-420D-8CBA-3682A5CCFB7E}" destId="{9FA19DA4-BA3F-429F-88FD-0CD03D8BC186}" srcOrd="2" destOrd="0" presId="urn:microsoft.com/office/officeart/2008/layout/PictureStrips"/>
    <dgm:cxn modelId="{4CE2AFAF-7A87-4098-B639-961E482B09F5}" type="presParOf" srcId="{9FA19DA4-BA3F-429F-88FD-0CD03D8BC186}" destId="{BF0B6862-5F5D-4333-AAF8-9AF0965B6644}" srcOrd="0" destOrd="0" presId="urn:microsoft.com/office/officeart/2008/layout/PictureStrips"/>
    <dgm:cxn modelId="{2EC672A5-DDD9-4968-A08F-9144E988BF64}" type="presParOf" srcId="{9FA19DA4-BA3F-429F-88FD-0CD03D8BC186}" destId="{3C9B7536-14C2-483B-8EBE-FCF639B5142C}" srcOrd="1" destOrd="0" presId="urn:microsoft.com/office/officeart/2008/layout/PictureStrips"/>
    <dgm:cxn modelId="{F18CD1B5-4FB6-4050-BDCF-0283965C3647}" type="presParOf" srcId="{480BB308-CF5F-420D-8CBA-3682A5CCFB7E}" destId="{160EB610-B74A-4262-A957-99A69CA2AEB0}" srcOrd="3" destOrd="0" presId="urn:microsoft.com/office/officeart/2008/layout/PictureStrips"/>
    <dgm:cxn modelId="{077BAAD9-9BD6-46A5-8584-6EA852C2E029}" type="presParOf" srcId="{480BB308-CF5F-420D-8CBA-3682A5CCFB7E}" destId="{66D8E39C-052C-4752-8D50-149AC70D9CF7}" srcOrd="4" destOrd="0" presId="urn:microsoft.com/office/officeart/2008/layout/PictureStrips"/>
    <dgm:cxn modelId="{EAC24F4E-4185-4795-8068-444F7696BD25}" type="presParOf" srcId="{66D8E39C-052C-4752-8D50-149AC70D9CF7}" destId="{3562A236-3BBC-4A4D-8311-AC91ABB56C9F}" srcOrd="0" destOrd="0" presId="urn:microsoft.com/office/officeart/2008/layout/PictureStrips"/>
    <dgm:cxn modelId="{01219802-6325-4E19-ACC4-80925E763203}" type="presParOf" srcId="{66D8E39C-052C-4752-8D50-149AC70D9CF7}" destId="{8287BB2A-A2A3-47CC-A13C-FCB4ECC9A1A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D86A8-CB02-4974-9A89-1DC7519D0E51}">
      <dsp:nvSpPr>
        <dsp:cNvPr id="0" name=""/>
        <dsp:cNvSpPr/>
      </dsp:nvSpPr>
      <dsp:spPr>
        <a:xfrm>
          <a:off x="117283" y="746588"/>
          <a:ext cx="4858662" cy="13480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101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1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</a:t>
          </a:r>
          <a:r>
            <a:rPr lang="es-E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, </a:t>
          </a:r>
          <a:r>
            <a:rPr lang="es-ES" sz="2100" b="0" kern="1200" dirty="0" err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analogue</a:t>
          </a:r>
          <a:r>
            <a:rPr lang="es-ES" sz="21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media</a:t>
          </a:r>
          <a:r>
            <a:rPr lang="es-E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: </a:t>
          </a:r>
          <a:r>
            <a:rPr lang="es-ES" sz="2100" b="0" kern="1200" dirty="0" err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convergence</a:t>
          </a:r>
          <a:r>
            <a:rPr lang="es-E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and </a:t>
          </a:r>
          <a:r>
            <a:rPr lang="es-ES" sz="2100" b="0" kern="1200" dirty="0" err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Ubiquity</a:t>
          </a:r>
          <a:r>
            <a:rPr lang="es-E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.</a:t>
          </a:r>
          <a:endParaRPr lang="en-US" sz="2100" b="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sp:txBody>
      <dsp:txXfrm>
        <a:off x="117283" y="746588"/>
        <a:ext cx="4858662" cy="1348082"/>
      </dsp:txXfrm>
    </dsp:sp>
    <dsp:sp modelId="{9925D92B-2E24-4189-92A6-37CD1EEA0044}">
      <dsp:nvSpPr>
        <dsp:cNvPr id="0" name=""/>
        <dsp:cNvSpPr/>
      </dsp:nvSpPr>
      <dsp:spPr>
        <a:xfrm>
          <a:off x="0" y="565355"/>
          <a:ext cx="943657" cy="14154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100000" r="-10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0B6862-5F5D-4333-AAF8-9AF0965B6644}">
      <dsp:nvSpPr>
        <dsp:cNvPr id="0" name=""/>
        <dsp:cNvSpPr/>
      </dsp:nvSpPr>
      <dsp:spPr>
        <a:xfrm>
          <a:off x="5059977" y="755634"/>
          <a:ext cx="4688868" cy="13480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101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 </a:t>
          </a:r>
          <a:r>
            <a:rPr lang="en-US" sz="24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 </a:t>
          </a:r>
          <a:r>
            <a:rPr lang="en-US" sz="24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and “greased information”.</a:t>
          </a:r>
          <a:endParaRPr lang="en-US" sz="2400" b="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sp:txBody>
      <dsp:txXfrm>
        <a:off x="5059977" y="755634"/>
        <a:ext cx="4688868" cy="1348082"/>
      </dsp:txXfrm>
    </dsp:sp>
    <dsp:sp modelId="{3C9B7536-14C2-483B-8EBE-FCF639B5142C}">
      <dsp:nvSpPr>
        <dsp:cNvPr id="0" name=""/>
        <dsp:cNvSpPr/>
      </dsp:nvSpPr>
      <dsp:spPr>
        <a:xfrm>
          <a:off x="5067184" y="551865"/>
          <a:ext cx="943657" cy="141548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62A236-3BBC-4A4D-8311-AC91ABB56C9F}">
      <dsp:nvSpPr>
        <dsp:cNvPr id="0" name=""/>
        <dsp:cNvSpPr/>
      </dsp:nvSpPr>
      <dsp:spPr>
        <a:xfrm>
          <a:off x="2351524" y="2483173"/>
          <a:ext cx="5045797" cy="13480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101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Digital media </a:t>
          </a:r>
          <a:r>
            <a:rPr lang="en-U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as </a:t>
          </a:r>
          <a:r>
            <a:rPr lang="en-US" sz="2100" b="0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communication media</a:t>
          </a:r>
          <a:r>
            <a:rPr lang="en-US" sz="2100" b="0" kern="1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rPr>
            <a:t>: fluidity, ubiquity, global scope, and selfhood/identity.</a:t>
          </a:r>
          <a:endParaRPr lang="en-US" sz="2100" b="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GothicNeo" panose="020B0500000101010101" pitchFamily="34" charset="-127"/>
            <a:ea typeface="Microsoft GothicNeo" panose="020B0500000101010101" pitchFamily="34" charset="-127"/>
            <a:cs typeface="Microsoft GothicNeo" panose="020B0500000101010101" pitchFamily="34" charset="-127"/>
          </a:endParaRPr>
        </a:p>
      </dsp:txBody>
      <dsp:txXfrm>
        <a:off x="2351524" y="2483173"/>
        <a:ext cx="5045797" cy="1348082"/>
      </dsp:txXfrm>
    </dsp:sp>
    <dsp:sp modelId="{8287BB2A-A2A3-47CC-A13C-FCB4ECC9A1A3}">
      <dsp:nvSpPr>
        <dsp:cNvPr id="0" name=""/>
        <dsp:cNvSpPr/>
      </dsp:nvSpPr>
      <dsp:spPr>
        <a:xfrm>
          <a:off x="2004532" y="2268018"/>
          <a:ext cx="943657" cy="141548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EDA2368D-6714-41EB-8FFA-35D5EF2CC49C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BC7FAAA9-4DFB-4D8F-ADDC-AAFE68B5A46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62101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5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65A4D-FFF3-733A-F5DD-7F5C4A458C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7FB058-7F79-7800-5C7D-661AA9ADC4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62941-03AD-2F8F-123A-36E1628F4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E3BB4-0522-2883-143A-3B590FD2D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DBA28-6480-A6CD-9467-14EDE69D4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99949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2B2F1-24F3-36BB-995F-1BC1CDA95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C9273-9EE7-2660-AE32-08E50C9EEA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7518F8-EF0E-7D9C-9783-7726CF998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54373-C93C-81C4-D55E-82F94553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BEB082-72C7-3D83-1ACC-C74E0297A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79231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413FC-D54E-4DDA-E9B8-9533E2317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FA9F09-F49B-657B-9823-CCF7DC6CF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50913B-D327-C4AD-E23B-00195D3DC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B56C0-32A2-6BA4-2124-F65AB6F8F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209B1A-235F-4112-3E5B-50ECED75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924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41EAD-89F4-F8CA-30B0-5C8198979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B81FFD-2274-E087-A9B8-F28492DA4C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4AF9C1-2315-75D0-267E-DB565B8E4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53532F-1DF4-A803-6AD5-DCB4C908A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CB8B03-1AF2-483E-A061-A9376D83B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2229BB-D8EF-B287-B305-01441769E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84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30083-C0FF-9443-5E4C-03988DD48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D5B0A-E698-4F8D-6221-51154CEE4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654B33-BF40-F9BA-25BA-1A36BFA209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BB15CC-D7FF-47FA-F7DD-CB2BE559B7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EC310B-C3CC-9CFC-F194-B28FCC673F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DFACFC-2E79-9EB1-1353-B64097885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DE3A76-7710-5C97-E6DD-74E8CDAAE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40D82E-1ADC-E6F3-D66E-5874CC282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63847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03321-12A1-C372-44EE-5B2325A4A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71300F-3C0C-295E-4652-19055CF33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4C2C55-064A-32CA-CC80-E9C580D64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100319-BA3E-6199-2E00-773424255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96980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9A5CA3-0CEE-B375-FF65-02D40E54D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D5687F-23A1-E5C7-A380-D7165D379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539719-5372-699D-96B0-0A55A3252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31758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3C4E4-4700-345B-9874-3850B4384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8DA01-9F1E-3150-A8A9-F3FAC60945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E0D07-1509-7401-E57E-EF75689D78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E8AA9-2B71-70FE-8AF8-E23E88ED0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BCD49F-8843-8637-97AA-6A55F4AA6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6A416-697B-44BA-D75A-E211F6D8D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18997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3FAC2-B7B2-6E12-F582-A99E48302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2F6109-4947-EFAE-63B0-FC3F7AB955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07BE93-BCF1-1C7E-E0BC-1BEEFE143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9BA9B5-7920-9B7C-7F9B-AAA9F8159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C7C289-0AA6-D8C1-5F26-F7EA4EF56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9F5A99-EA9D-A888-BB06-418E37D31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8165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A45CD-F44C-6DA9-5888-77A569328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562B12-B146-B2BD-67D3-22B2A873C9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AC91E-9419-7FF7-13DD-CDDBB3AC0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A20F07-A65D-6A84-270B-B583C0C11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305DB0-58CA-4582-DD10-73C57BBCA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12010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78E324-DC7E-EFF5-941F-C7246D0129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6222DE-6581-2A2B-6EC4-CFDFE35C2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D762F-9B8D-1FCA-446D-346A65C73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05905C-4C23-0F8D-4C56-42993D4A7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A018D-244E-7B43-748D-ECFE7A43C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2675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3E1422-EB26-5379-C084-B7738DD13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891F62-7AEA-F636-F02B-317921B1D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4831FA-45B8-B9E5-A7DF-9DEA0C340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F702A-D9F4-4960-B433-15929E30698D}" type="datetimeFigureOut">
              <a:rPr lang="ar-SA" smtClean="0"/>
              <a:t>24/11/1444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F7028-9AF3-136F-0966-8D8FE7A83C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7CBCD-DC1E-0A5B-2C5F-5DC11F2FCC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478D4-2DBE-4D50-9FB8-DF4037A82D4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253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8.png"/><Relationship Id="rId7" Type="http://schemas.openxmlformats.org/officeDocument/2006/relationships/diagramData" Target="../diagrams/data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emf"/><Relationship Id="rId11" Type="http://schemas.microsoft.com/office/2007/relationships/diagramDrawing" Target="../diagrams/drawing1.xml"/><Relationship Id="rId5" Type="http://schemas.openxmlformats.org/officeDocument/2006/relationships/image" Target="../media/image10.emf"/><Relationship Id="rId10" Type="http://schemas.openxmlformats.org/officeDocument/2006/relationships/diagramColors" Target="../diagrams/colors1.xml"/><Relationship Id="rId4" Type="http://schemas.openxmlformats.org/officeDocument/2006/relationships/image" Target="../media/image9.emf"/><Relationship Id="rId9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29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0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1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4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5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6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8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23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39.jp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0.jp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3.jp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4.jp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5.jp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1.emf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46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849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04876" y="3196288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83"/>
    </mc:Choice>
    <mc:Fallback xmlns="">
      <p:transition spd="slow" advTm="40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6762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CHABTER 01 – LECTURE1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91902" y="5476400"/>
            <a:ext cx="80890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Central Issues in the Ethics of Digital Media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80"/>
    </mc:Choice>
    <mc:Fallback xmlns="">
      <p:transition spd="slow" advTm="16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32" y="28598"/>
            <a:ext cx="885547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98698" y="618353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-41106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717648"/>
            <a:ext cx="861384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Introduction.</a:t>
            </a:r>
          </a:p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(Ethical) life in the (post-)digital age:</a:t>
            </a:r>
            <a:endParaRPr lang="en-US" sz="3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</a:endParaRPr>
          </a:p>
          <a:p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1. Digital media,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analouge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media: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convergence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and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Ubiquity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2. Digital media and “greased information”.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3. Digital media as communication media: fluidity, ubiquity, global scope, and selfhood/identity.</a:t>
            </a:r>
          </a:p>
          <a:p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</a:t>
            </a:r>
            <a:r>
              <a:rPr lang="en-US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Conclusion</a:t>
            </a:r>
          </a:p>
        </p:txBody>
      </p:sp>
      <p:pic>
        <p:nvPicPr>
          <p:cNvPr id="15" name="Picture 14" descr="Chart, funnel chart&#10;&#10;Description automatically generated">
            <a:extLst>
              <a:ext uri="{FF2B5EF4-FFF2-40B4-BE49-F238E27FC236}">
                <a16:creationId xmlns:a16="http://schemas.microsoft.com/office/drawing/2014/main" id="{F5269483-AC95-4A04-8990-D5F424AAD45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4"/>
          <a:stretch/>
        </p:blipFill>
        <p:spPr>
          <a:xfrm>
            <a:off x="9450420" y="2377440"/>
            <a:ext cx="2162460" cy="24411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6762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01 – LECTURE1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6"/>
            <a:ext cx="7537639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28641" y="5492767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850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26"/>
    </mc:Choice>
    <mc:Fallback xmlns="">
      <p:transition spd="slow" advTm="27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46" y="46655"/>
            <a:ext cx="938266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81559" y="663763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25552" y="1594671"/>
            <a:ext cx="7783198" cy="405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Most certainly</a:t>
            </a:r>
            <a:r>
              <a:rPr lang="en-US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in the industrialized world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our lives are inextricably interwoven with what are sometimes called</a:t>
            </a:r>
            <a:r>
              <a:rPr lang="en-US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New Media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 or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Current generations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are sometimes referred to as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natives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indicating that they have been born into and grown up in a world saturated with these technologies.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B0365886-6E69-4B4F-9234-B023C633C5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57" y="2187099"/>
            <a:ext cx="2782803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049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04"/>
    </mc:Choice>
    <mc:Fallback xmlns="">
      <p:transition spd="slow" advTm="94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33" y="65314"/>
            <a:ext cx="9902230" cy="15564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46864" y="579786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0213" y="1448289"/>
            <a:ext cx="7611942" cy="4047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influential European Commission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Futures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used the term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On-life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for its project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developed by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information philosopher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Luciano </a:t>
            </a:r>
            <a:r>
              <a:rPr lang="en-US" sz="2200" u="sng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Floridi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(2015)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highlight how the once distinct domains of “life online” and “life offline” are now</a:t>
            </a:r>
            <a:r>
              <a:rPr lang="en-US" sz="2200" dirty="0">
                <a:solidFill>
                  <a:schemeClr val="tx2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(more or less) 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seamlessly interwoven in an “</a:t>
            </a:r>
            <a:r>
              <a:rPr lang="en-US" sz="2200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Onlife</a:t>
            </a:r>
            <a:r>
              <a:rPr lang="en-US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”.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6ED886F-529F-409F-A914-452A9CD580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389" y="1974437"/>
            <a:ext cx="2537926" cy="270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139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83"/>
    </mc:Choice>
    <mc:Fallback xmlns="">
      <p:transition spd="slow" advTm="93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28" y="-9331"/>
            <a:ext cx="9573225" cy="16163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46868" y="617110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0179" y="1116644"/>
            <a:ext cx="7837902" cy="492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Contemporary media coverage of digital media frequently highlights important, often frightening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issues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entanglements entail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Beyond our opening examples of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cyberbullying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“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trial by Internet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is easy to find stories highlighting how violence in games appears to lead to horrific, real-world violence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ranging from school shootings to the July 22, 2011, killings in Norway, including 69 young people on the island of </a:t>
            </a:r>
            <a:r>
              <a:rPr lang="en-US" sz="2000" dirty="0" err="1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Utøya</a:t>
            </a:r>
            <a:r>
              <a:rPr lang="en-US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E77DD807-380D-4006-9298-AE897288D4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20" y="2184102"/>
            <a:ext cx="2751666" cy="29060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82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166"/>
    </mc:Choice>
    <mc:Fallback xmlns="">
      <p:transition spd="slow" advTm="212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47" y="37324"/>
            <a:ext cx="933074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13605" y="579206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182" y="1344321"/>
            <a:ext cx="7915238" cy="4315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Similarly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longstanding debate over whether pornography consumption results in increased sexual aggression, especially toward women and girls, continues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*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More broadly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numerous episodes and developments have forced attention to how our immersion in digital media technologies renders us vulnerable to massive state and corporate surveillance and manipulation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02502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A3E872-BFE8-4A5A-9148-B67ACA5C26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120" y="1980858"/>
            <a:ext cx="2611120" cy="2824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25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884"/>
    </mc:Choice>
    <mc:Fallback xmlns="">
      <p:transition spd="slow" advTm="141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13" y="54685"/>
            <a:ext cx="9468942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84189" y="635770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27496" y="1263561"/>
            <a:ext cx="7512764" cy="4724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are certainly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critical ethical issues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ones that will only become more complex and pressing as our digital environment continues to expand and evolve.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Most obviously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through ever greater collection and analysis of our personal data in so-called Big Data approaches that will be fed ever more data about us in the emerging Internet of Things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27973" y="21470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text, envelope&#10;&#10;Description automatically generated">
            <a:extLst>
              <a:ext uri="{FF2B5EF4-FFF2-40B4-BE49-F238E27FC236}">
                <a16:creationId xmlns:a16="http://schemas.microsoft.com/office/drawing/2014/main" id="{5110B918-DEAD-440B-AF6F-554C2854A5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2" y="2080728"/>
            <a:ext cx="3256384" cy="28514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20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997"/>
    </mc:Choice>
    <mc:Fallback xmlns="">
      <p:transition spd="slow" advTm="221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97" y="46655"/>
            <a:ext cx="944259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46868" y="607779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06901" y="2053270"/>
            <a:ext cx="7574461" cy="3053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5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</a:t>
            </a: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begin by examining more carefully some of the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important characteristics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along with the specific sorts of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issues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these characteristics often raise for us</a:t>
            </a: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84E3FE8-2F80-4E2A-9D46-6EA8F5008A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94" y="2202019"/>
            <a:ext cx="2537927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23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414"/>
    </mc:Choice>
    <mc:Fallback xmlns="">
      <p:transition spd="slow" advTm="129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6762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01 – LECTURE1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194343F-BD4F-4752-9C98-DA205D3A1F80}"/>
              </a:ext>
            </a:extLst>
          </p:cNvPr>
          <p:cNvSpPr/>
          <p:nvPr/>
        </p:nvSpPr>
        <p:spPr>
          <a:xfrm>
            <a:off x="4754223" y="5493056"/>
            <a:ext cx="61264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(Ethical) life in the (post-)digital age:</a:t>
            </a:r>
          </a:p>
        </p:txBody>
      </p:sp>
    </p:spTree>
    <p:extLst>
      <p:ext uri="{BB962C8B-B14F-4D97-AF65-F5344CB8AC3E}">
        <p14:creationId xmlns:p14="http://schemas.microsoft.com/office/powerpoint/2010/main" val="20139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37"/>
    </mc:Choice>
    <mc:Fallback xmlns="">
      <p:transition spd="slow" advTm="1553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55" y="59160"/>
            <a:ext cx="1194206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44089" y="626446"/>
            <a:ext cx="7747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(Ethical) life in the (post-)digital age: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A60D10B-D734-4326-882E-C04FB4E4C4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2062401"/>
              </p:ext>
            </p:extLst>
          </p:nvPr>
        </p:nvGraphicFramePr>
        <p:xfrm>
          <a:off x="1331608" y="1428159"/>
          <a:ext cx="9748846" cy="4343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1D93DAE-58D7-4EAA-8DA5-547F919F0456}"/>
              </a:ext>
            </a:extLst>
          </p:cNvPr>
          <p:cNvSpPr txBox="1"/>
          <p:nvPr/>
        </p:nvSpPr>
        <p:spPr>
          <a:xfrm>
            <a:off x="372241" y="26452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387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71"/>
    </mc:Choice>
    <mc:Fallback xmlns="">
      <p:transition spd="slow" advTm="61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89230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65397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6913" y="4708455"/>
            <a:ext cx="5387562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92690" y="4735679"/>
            <a:ext cx="52715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 digital age: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09214" y="4916813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712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93"/>
    </mc:Choice>
    <mc:Fallback xmlns="">
      <p:transition spd="slow" advTm="15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069" y="397230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1" y="5683403"/>
            <a:ext cx="1085620" cy="7773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30514" y="1245716"/>
            <a:ext cx="7673232" cy="4513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largely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optimistic assumption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technologies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would make our lives better in many ways</a:t>
            </a:r>
            <a:r>
              <a:rPr lang="en-US" sz="21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consumers satisfied with the latest convenience of, say, a voice activated digital assistant or smart home, and/or as citizens in a world of increasing individual and collective  freedom, democracy, is increasingly overshadowed by darker developments</a:t>
            </a:r>
            <a:r>
              <a:rPr lang="en-US" sz="21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AB8FE2C1-F40F-4AA5-9333-9A6567000A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23" y="1711358"/>
            <a:ext cx="2483250" cy="3033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076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339"/>
    </mc:Choice>
    <mc:Fallback xmlns="">
      <p:transition spd="slow" advTm="412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17" y="46655"/>
            <a:ext cx="1063296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43027" y="613017"/>
            <a:ext cx="6687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3027" y="1475321"/>
            <a:ext cx="7838335" cy="423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 clear: “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post-digital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does not mean “anti </a:t>
            </a:r>
            <a:r>
              <a:rPr lang="en-US" sz="2300" dirty="0" err="1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It signals,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rather, a broader shift from an exclusive focus on “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digital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–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the exclusion of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“</a:t>
            </a:r>
            <a:r>
              <a:rPr lang="en-US" sz="2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analogue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–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a more nuanced balance and recognition of the roles and importance of each in our lives.</a:t>
            </a:r>
            <a:endParaRPr lang="en-US" sz="23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44703BA-98EC-4344-8EE9-8AA6848A9E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85" y="2307463"/>
            <a:ext cx="2595313" cy="240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327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09"/>
    </mc:Choice>
    <mc:Fallback xmlns="">
      <p:transition spd="slow" advTm="109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7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56593" y="72456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34001" y="42085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3540" y="506166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98372" y="1652038"/>
            <a:ext cx="7287193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Namely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 digital media present us with radically new kinds of ethical problems that thereby require absolutely new ethical approaches?</a:t>
            </a:r>
            <a:endParaRPr lang="en-US" sz="2400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questions are often driven by emphasizing instead important differences between earlier media and digital media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B4258E-D32E-4491-9CB5-26CE45C4D69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077" y="2024747"/>
            <a:ext cx="2360644" cy="2631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339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34"/>
    </mc:Choice>
    <mc:Fallback xmlns="">
      <p:transition spd="slow" advTm="102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42" y="46655"/>
            <a:ext cx="10815364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9432" y="634926"/>
            <a:ext cx="7245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21698" y="1555149"/>
            <a:ext cx="8434874" cy="4118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Such an emphasis, however, also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drives the either/or approach underlying much popular media reporting. In any event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these differences often are part of why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ethical issues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come up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conjunction with digital media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Exploring these differences at the outset is hence a good starting point.</a:t>
            </a:r>
            <a:endParaRPr lang="en-US" sz="2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diagram&#10;&#10;Description automatically generated">
            <a:extLst>
              <a:ext uri="{FF2B5EF4-FFF2-40B4-BE49-F238E27FC236}">
                <a16:creationId xmlns:a16="http://schemas.microsoft.com/office/drawing/2014/main" id="{B893F1DC-A0F1-4279-91D4-37ACAEAC4B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29" y="2300198"/>
            <a:ext cx="2304662" cy="2486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417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64"/>
    </mc:Choice>
    <mc:Fallback xmlns="">
      <p:transition spd="slow" advTm="46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65924" y="100450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39874" y="32753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739" y="1717363"/>
            <a:ext cx="8397175" cy="364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Three especially relevant characteristics </a:t>
            </a:r>
            <a:r>
              <a:rPr lang="en-US" sz="25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digital media are</a:t>
            </a: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</a:p>
          <a:p>
            <a:pPr algn="just">
              <a:lnSpc>
                <a:spcPct val="200000"/>
              </a:lnSpc>
            </a:pPr>
            <a:r>
              <a:rPr lang="en-US" sz="2300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(1) 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digital media foster convergence.</a:t>
            </a:r>
          </a:p>
          <a:p>
            <a:pPr algn="just">
              <a:lnSpc>
                <a:spcPct val="200000"/>
              </a:lnSpc>
            </a:pPr>
            <a:r>
              <a:rPr lang="en-US" sz="2300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(2) 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information as “greased”.</a:t>
            </a:r>
          </a:p>
          <a:p>
            <a:pPr algn="just">
              <a:lnSpc>
                <a:spcPct val="200000"/>
              </a:lnSpc>
            </a:pPr>
            <a:r>
              <a:rPr lang="en-US" sz="2300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(3)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as ubiquitous and global communication media.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 descr="Diagram, timeline&#10;&#10;Description automatically generated">
            <a:extLst>
              <a:ext uri="{FF2B5EF4-FFF2-40B4-BE49-F238E27FC236}">
                <a16:creationId xmlns:a16="http://schemas.microsoft.com/office/drawing/2014/main" id="{33E57899-1B08-4ED2-BF4B-2A1D99A0E3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915" y="2083521"/>
            <a:ext cx="2091835" cy="2348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766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60"/>
    </mc:Choice>
    <mc:Fallback xmlns="">
      <p:transition spd="slow" advTm="45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655068" y="1339143"/>
            <a:ext cx="4000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5695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media, Analogue media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392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50"/>
    </mc:Choice>
    <mc:Fallback xmlns="">
      <p:transition spd="slow" advTm="23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61" y="5654351"/>
            <a:ext cx="923732" cy="9508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47" y="37321"/>
            <a:ext cx="10245145" cy="16256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93997" y="604910"/>
            <a:ext cx="5927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99655" y="1440818"/>
            <a:ext cx="10457247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8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8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8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01801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1274304" y="2255698"/>
            <a:ext cx="9902228" cy="369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begin with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work by transforming extant into the basic informational elements of electronic computers and networks, using binary code (1s and 0s – bits on and off)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By contrast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analogue media, such as increasingly popular vinyl records, capture, store, and make information accessible by producing specific material artifacts that are like (analogous to) the original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987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268"/>
    </mc:Choice>
    <mc:Fallback xmlns="">
      <p:transition spd="slow" advTm="124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60747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5173" y="-27434"/>
            <a:ext cx="103204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38444" y="2281124"/>
            <a:ext cx="7183071" cy="3668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One of the reasons digital media are</a:t>
            </a:r>
            <a:r>
              <a:rPr lang="en-US" sz="24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 attractive</a:t>
            </a:r>
            <a:r>
              <a:rPr lang="en-US" sz="24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that analogue media</a:t>
            </a:r>
            <a:r>
              <a:rPr lang="en-US" sz="24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by contrast,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always involve some loss of information across the various processes of collecting, recording, and storing it</a:t>
            </a:r>
            <a:r>
              <a:rPr lang="en-US" sz="24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865086" y="1370792"/>
            <a:ext cx="8462277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Diagram, whiteboard&#10;&#10;Description automatically generated">
            <a:extLst>
              <a:ext uri="{FF2B5EF4-FFF2-40B4-BE49-F238E27FC236}">
                <a16:creationId xmlns:a16="http://schemas.microsoft.com/office/drawing/2014/main" id="{AC58F573-BDA5-4334-B184-6E02512E60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2513083"/>
            <a:ext cx="2952750" cy="2891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793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59"/>
    </mc:Choice>
    <mc:Fallback xmlns="">
      <p:transition spd="slow" advTm="78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07" y="5909184"/>
            <a:ext cx="841558" cy="8041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75661" y="-27434"/>
            <a:ext cx="84155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60896" y="2243098"/>
            <a:ext cx="8626911" cy="3687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means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and this is particularly critical to the ethical discussions of copying –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each analogue copy of an original is always less true to the original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And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more copies that are made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e.g., a tape copy of a record as a copy of a tape of an original performance –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less faithful (and satisfying) the resulting copy will be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042368" y="1352138"/>
            <a:ext cx="8378301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text, ground&#10;&#10;Description automatically generated">
            <a:extLst>
              <a:ext uri="{FF2B5EF4-FFF2-40B4-BE49-F238E27FC236}">
                <a16:creationId xmlns:a16="http://schemas.microsoft.com/office/drawing/2014/main" id="{ED76980D-5782-427A-A369-3A78F897601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29"/>
          <a:stretch/>
        </p:blipFill>
        <p:spPr>
          <a:xfrm>
            <a:off x="9707282" y="2584580"/>
            <a:ext cx="2290462" cy="2392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804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27"/>
    </mc:Choice>
    <mc:Fallback xmlns="">
      <p:transition spd="slow" advTm="47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40259" y="-27434"/>
            <a:ext cx="77695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99234" y="2430352"/>
            <a:ext cx="7604135" cy="3370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 sure,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distinctions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between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analogue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only one side of the coin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As advocates of the post-digital remind us,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however much our media technologies have changed in recent decades, the human eyes, ears, and voices have not.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883848" y="1356647"/>
            <a:ext cx="8433082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square&#10;&#10;Description automatically generated">
            <a:extLst>
              <a:ext uri="{FF2B5EF4-FFF2-40B4-BE49-F238E27FC236}">
                <a16:creationId xmlns:a16="http://schemas.microsoft.com/office/drawing/2014/main" id="{F2B4FC35-A343-4019-B3FB-9E959BE78B4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60"/>
          <a:stretch/>
        </p:blipFill>
        <p:spPr>
          <a:xfrm>
            <a:off x="698422" y="2636239"/>
            <a:ext cx="2509449" cy="2631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319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628"/>
    </mc:Choice>
    <mc:Fallback xmlns="">
      <p:transition spd="slow" advTm="82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8679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3107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95217" y="-27434"/>
            <a:ext cx="92200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60301" y="2200145"/>
            <a:ext cx="8004419" cy="4047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as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embodied beings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still generate and receive information 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resolutely analogue form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digital codes, for example, that pass between two computers or smartphones, whether in the form of a Skype call, Facebook update, or phone call, begin and end for their human users as analogue information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992004" y="1366479"/>
            <a:ext cx="8884868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1026" name="Picture 2" descr="The Power of Social Media">
            <a:extLst>
              <a:ext uri="{FF2B5EF4-FFF2-40B4-BE49-F238E27FC236}">
                <a16:creationId xmlns:a16="http://schemas.microsoft.com/office/drawing/2014/main" id="{49547DAD-B1E1-6AC4-03A0-44962A6F1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23" y="2792361"/>
            <a:ext cx="2357843" cy="243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329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39"/>
    </mc:Choice>
    <mc:Fallback xmlns="">
      <p:transition spd="slow" advTm="76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8315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86223" y="-27434"/>
            <a:ext cx="83099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42202" y="2365392"/>
            <a:ext cx="8359586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ethical experiences and challenges of digital media are so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strikingly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they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Require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entirely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frameworks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these continuities with our experiences as analogue and embodied beings argue that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emergence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require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throw out all previous ethical reflections and views and somehow try to start from the beginning.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893677" y="1405811"/>
            <a:ext cx="8492075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0865A90C-2BBF-4FE3-842F-C74EBDC612B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2707119"/>
            <a:ext cx="2016508" cy="2432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50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857"/>
    </mc:Choice>
    <mc:Fallback xmlns="">
      <p:transition spd="slow" advTm="3188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77768" y="2344127"/>
            <a:ext cx="8133213" cy="3074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 the contrary, we will see several examples of how older forms of ethical reflection (perhaps, most notably, virtue ethics)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however transformed through their applications within digital media –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often key in helping us analyze and successfully resolve contemporary ethical dilemmas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2913339" y="1376311"/>
            <a:ext cx="8708385" cy="71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1. Digital media,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analogue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media: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convergence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ubiquity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7937932F-0E09-4E13-A34F-4071EEF3BDC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64"/>
          <a:stretch/>
        </p:blipFill>
        <p:spPr>
          <a:xfrm>
            <a:off x="9246081" y="2533489"/>
            <a:ext cx="2483250" cy="2975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756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973"/>
    </mc:Choice>
    <mc:Fallback xmlns="">
      <p:transition spd="slow" advTm="75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655068" y="1339143"/>
            <a:ext cx="4000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743783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3565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“greased information”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797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88"/>
    </mc:Choice>
    <mc:Fallback xmlns="">
      <p:transition spd="slow" advTm="32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30" y="5638363"/>
            <a:ext cx="1222425" cy="10944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39430" y="2204318"/>
            <a:ext cx="7981953" cy="3524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second characteristic of digital media is that digital information is “</a:t>
            </a:r>
            <a:r>
              <a:rPr lang="en-US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greased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is, as James Moor (1997) has observed, “</a:t>
            </a:r>
            <a:r>
              <a:rPr lang="en-US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information is computerized, it is greased to slide easily and quickly to many ports of call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355796" y="1307487"/>
            <a:ext cx="7474930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AD90E92-075D-4B58-B85E-90FCAD84F0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532" y="2638222"/>
            <a:ext cx="2568488" cy="2781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78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96"/>
    </mc:Choice>
    <mc:Fallback xmlns="">
      <p:transition spd="slow" advTm="35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73835" y="-27434"/>
            <a:ext cx="84338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652749" y="2692271"/>
            <a:ext cx="7577701" cy="2698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anyone who has hit the “post” button on a status update too quickly knows all too well,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form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more or less instantaneously and globally, whether we always want it to or not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739256" y="1287823"/>
            <a:ext cx="7027069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BEDC3284-9C9E-459E-BCC4-24F4C505E6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65" y="2613041"/>
            <a:ext cx="2662988" cy="2684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50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23"/>
    </mc:Choice>
    <mc:Fallback xmlns="">
      <p:transition spd="slow" advTm="62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80" y="5793460"/>
            <a:ext cx="1030885" cy="9470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27587" y="2581144"/>
            <a:ext cx="8304762" cy="2816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the example of uploading embarrassing photos or videos from a smartphone suggests, the near-instantaneous and potentially 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 distribution of digital information </a:t>
            </a:r>
            <a:r>
              <a:rPr lang="en-US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raises</a:t>
            </a:r>
            <a:r>
              <a:rPr lang="en-US" sz="23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especially serious ethical issues surrounding </a:t>
            </a:r>
            <a:r>
              <a:rPr lang="en-US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privacy</a:t>
            </a:r>
            <a:r>
              <a:rPr lang="en-US" sz="23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03280" y="1297655"/>
            <a:ext cx="7208382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6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4D2A067-766B-48DC-A6E2-0A3555D7506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0700" y="2821003"/>
            <a:ext cx="2564372" cy="2634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451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547"/>
    </mc:Choice>
    <mc:Fallback xmlns="">
      <p:transition spd="slow" advTm="138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22568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28323" y="-27434"/>
            <a:ext cx="108889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41290" y="2428982"/>
            <a:ext cx="7596726" cy="337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Where it was once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comparatively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capture and then transmit information about a person that she or he might consider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private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digital media, beginning with computer databases that store and make easily accessible a vast range of information about people.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13113" y="1268159"/>
            <a:ext cx="7744823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6" name="Picture 5" descr="A picture containing timeline&#10;&#10;Description automatically generated">
            <a:extLst>
              <a:ext uri="{FF2B5EF4-FFF2-40B4-BE49-F238E27FC236}">
                <a16:creationId xmlns:a16="http://schemas.microsoft.com/office/drawing/2014/main" id="{16CFF0AC-FB68-498C-8BD6-F46074CF475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85" y="2850047"/>
            <a:ext cx="2640990" cy="2403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614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46"/>
    </mc:Choice>
    <mc:Fallback xmlns="">
      <p:transition spd="slow" advTm="114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57900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55" y="5813107"/>
            <a:ext cx="851610" cy="7920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61185" y="-27434"/>
            <a:ext cx="10560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65506" y="2339793"/>
            <a:ext cx="7701275" cy="3372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Moreover,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information as “greased” likewise makes it easy to copy and distribute, say, one’s favorite songs, movies, or texts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be sure, it has always been possible to copy and distribute copies of a given text, song, or film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91772" y="1317319"/>
            <a:ext cx="7675998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7841638-9C53-409D-841F-DA61DF87D5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282" y="2680014"/>
            <a:ext cx="2650377" cy="2610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922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30"/>
    </mc:Choice>
    <mc:Fallback xmlns="">
      <p:transition spd="slow" advTm="49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0511" y="-27434"/>
            <a:ext cx="10467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952568" y="2822653"/>
            <a:ext cx="7013486" cy="2196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the ease of doing so with digital media is a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primary factor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central problems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copying, copyright, and so 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621268" y="1317320"/>
            <a:ext cx="7105727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Digital media and “greased information”</a:t>
            </a:r>
          </a:p>
        </p:txBody>
      </p:sp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B1562A27-14DB-47FD-A193-35A4852FED3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78" y="2696635"/>
            <a:ext cx="2792362" cy="2322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215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94"/>
    </mc:Choice>
    <mc:Fallback xmlns="">
      <p:transition spd="slow" advTm="74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655068" y="1339143"/>
            <a:ext cx="4000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743783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1994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as communication media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863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42"/>
    </mc:Choice>
    <mc:Fallback xmlns="">
      <p:transition spd="slow" advTm="27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0605" y="2571201"/>
            <a:ext cx="7779096" cy="2695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emergence of digital media</a:t>
            </a:r>
            <a:r>
              <a:rPr lang="en-US" sz="22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– along with the internet and the Web as ways of quickly transporting digitized information – thus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gives rise to strikingly new ways of communicating with one another at every level</a:t>
            </a:r>
            <a:r>
              <a:rPr lang="en-US" sz="2200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178207" y="1208539"/>
            <a:ext cx="8032498" cy="886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389905-E228-486D-94D2-CCCBDF8063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618" y="2886582"/>
            <a:ext cx="2914650" cy="2551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486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52"/>
    </mc:Choice>
    <mc:Fallback xmlns="">
      <p:transition spd="slow" advTm="89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60501" y="-27434"/>
            <a:ext cx="55671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926150" y="2353677"/>
            <a:ext cx="7660291" cy="3372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 as the internet and the Web now connect over half of the world’s population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(Internet World Stats 2018),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they thereby make possible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cross-cultural encounters online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at a scope, speed, and scale unimaginable even just a few decades ago</a:t>
            </a: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39895" y="1277642"/>
            <a:ext cx="7459202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Chart, pie chart&#10;&#10;Description automatically generated">
            <a:extLst>
              <a:ext uri="{FF2B5EF4-FFF2-40B4-BE49-F238E27FC236}">
                <a16:creationId xmlns:a16="http://schemas.microsoft.com/office/drawing/2014/main" id="{8813FB1F-D344-4393-A84E-6B8677B42C4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06" y="2535416"/>
            <a:ext cx="2719932" cy="2728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2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063"/>
    </mc:Choice>
    <mc:Fallback xmlns="">
      <p:transition spd="slow" advTm="221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62996" y="59743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740" y="2544558"/>
            <a:ext cx="7662920" cy="2929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Along these lines,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two additional features of digital media become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crucial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begin with,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enjoy what has characterized as a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kind of fluidity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specifically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12505" y="1257699"/>
            <a:ext cx="7547947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text, vector graphics, businesscard&#10;&#10;Description automatically generated">
            <a:extLst>
              <a:ext uri="{FF2B5EF4-FFF2-40B4-BE49-F238E27FC236}">
                <a16:creationId xmlns:a16="http://schemas.microsoft.com/office/drawing/2014/main" id="{A7BE427D-EF38-4A51-A437-4A2B2AC16A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006" y="2879508"/>
            <a:ext cx="3309186" cy="2779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421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68"/>
    </mc:Choice>
    <mc:Fallback xmlns="">
      <p:transition spd="slow" advTm="59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89959" y="-27434"/>
            <a:ext cx="72725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34582" y="2507422"/>
            <a:ext cx="7424408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Secondly,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diffusion of internet and Web-based connectivity by way of smartphones and other digital devices makes increasingly real for us the ubiquity of digital media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22333" y="1257699"/>
            <a:ext cx="7312812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b="1" dirty="0"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b="1" dirty="0"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906B5A4E-665B-4F85-9ECB-1B32E76EAFD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94" y="2696635"/>
            <a:ext cx="2713139" cy="2521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1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650"/>
    </mc:Choice>
    <mc:Fallback xmlns="">
      <p:transition spd="slow" advTm="100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2337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2159" y="2849359"/>
            <a:ext cx="7934803" cy="2300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are increasingly surrounded by an envelope of interacting digital devices – meaning first of all that we are “</a:t>
            </a:r>
            <a:r>
              <a:rPr lang="en-US" sz="2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Always on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always connected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532167" y="1287199"/>
            <a:ext cx="7393181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DAAC4B-1ABB-46DE-A9E6-A31E04DC1A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7003" y="2659179"/>
            <a:ext cx="2695686" cy="2676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913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61"/>
    </mc:Choice>
    <mc:Fallback xmlns="">
      <p:transition spd="slow" advTm="752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7277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62659" y="-27434"/>
            <a:ext cx="95455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610829" y="2417137"/>
            <a:ext cx="7567395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ubiquity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our interactive devices means that we are increasingly both the subjects and the objects of what Anders </a:t>
            </a:r>
            <a:r>
              <a:rPr lang="en-US" sz="2400" u="sng" dirty="0" err="1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Albrechtslund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(2008) early on identified as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voluntary surveillance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610829" y="1287195"/>
            <a:ext cx="7285270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b="1" dirty="0"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b="1" dirty="0"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4FD85172-7F31-4FAB-891A-A5F04474644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37" y="2708563"/>
            <a:ext cx="2709297" cy="2360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464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71"/>
    </mc:Choice>
    <mc:Fallback xmlns="">
      <p:transition spd="slow" advTm="84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97229"/>
            <a:ext cx="82397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162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2202" y="543490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(Ethical) life in the (post-)digital age: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40260" y="-27434"/>
            <a:ext cx="77695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3780" y="1420237"/>
            <a:ext cx="9826331" cy="9027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11794" y="2480949"/>
            <a:ext cx="8128465" cy="337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At the same time, however, the mobile or smartphones we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carry with us into more or less every corner of our lives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including the (once) most intimate spaces of the bathroom and the bedroom –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open up our lives in those spaces to new possibilities of tracking and recording in exquisite detail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200BBD-D3D6-45FA-B32B-3CAE9F6238EA}"/>
              </a:ext>
            </a:extLst>
          </p:cNvPr>
          <p:cNvSpPr txBox="1"/>
          <p:nvPr/>
        </p:nvSpPr>
        <p:spPr>
          <a:xfrm>
            <a:off x="3650157" y="1267531"/>
            <a:ext cx="7312812" cy="823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 Digital media as communication media: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5BC8AB-28DC-4E5C-A594-5538DBE0E04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44" y="2782529"/>
            <a:ext cx="2563136" cy="2305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612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24"/>
    </mc:Choice>
    <mc:Fallback xmlns="">
      <p:transition spd="slow" advTm="47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32" y="-18055"/>
            <a:ext cx="885547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98698" y="618353"/>
            <a:ext cx="2216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Conclusion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-41106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810958"/>
            <a:ext cx="861384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Introduction.</a:t>
            </a:r>
          </a:p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(Ethical) life in the (post-)digital age:</a:t>
            </a:r>
            <a:endParaRPr lang="en-US" sz="3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</a:endParaRPr>
          </a:p>
          <a:p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1. Digital media,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analouge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media: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convergence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and </a:t>
            </a:r>
            <a:r>
              <a:rPr lang="es-ES" sz="30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Ubiquity</a:t>
            </a:r>
            <a:r>
              <a:rPr lang="es-E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2. Digital media and “greased information”.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3. Digital media as communication media: fluidity, ubiquity, global scope, and selfhood/identity.</a:t>
            </a:r>
          </a:p>
        </p:txBody>
      </p:sp>
      <p:pic>
        <p:nvPicPr>
          <p:cNvPr id="15" name="Picture 14" descr="Chart, funnel chart&#10;&#10;Description automatically generated">
            <a:extLst>
              <a:ext uri="{FF2B5EF4-FFF2-40B4-BE49-F238E27FC236}">
                <a16:creationId xmlns:a16="http://schemas.microsoft.com/office/drawing/2014/main" id="{F5269483-AC95-4A04-8990-D5F424AAD45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4"/>
          <a:stretch/>
        </p:blipFill>
        <p:spPr>
          <a:xfrm>
            <a:off x="9450420" y="2377440"/>
            <a:ext cx="2162460" cy="24411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168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Thanks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4B589DC-EF58-4710-9060-88240076F7E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30" y="1957143"/>
            <a:ext cx="10398642" cy="3446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9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0"/>
    </mc:Choice>
    <mc:Fallback xmlns="">
      <p:transition spd="slow" advTm="2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54076" y="3361534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extLst>
      <p:ext uri="{BB962C8B-B14F-4D97-AF65-F5344CB8AC3E}">
        <p14:creationId xmlns:p14="http://schemas.microsoft.com/office/powerpoint/2010/main" val="2922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4"/>
    </mc:Choice>
    <mc:Fallback xmlns="">
      <p:transition spd="slow" advTm="2134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9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3.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0.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1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1.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07.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5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2442</Words>
  <Application>Microsoft Office PowerPoint</Application>
  <PresentationFormat>Widescreen</PresentationFormat>
  <Paragraphs>216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Microsoft GothicNeo</vt:lpstr>
      <vt:lpstr>Arial</vt:lpstr>
      <vt:lpstr>Arial-BoldMT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1</cp:revision>
  <dcterms:created xsi:type="dcterms:W3CDTF">2023-05-03T19:49:08Z</dcterms:created>
  <dcterms:modified xsi:type="dcterms:W3CDTF">2023-06-12T16:56:01Z</dcterms:modified>
</cp:coreProperties>
</file>