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2E916-0733-B670-6A48-4A710EC81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4B0809-9975-C692-5DF2-BF2F1F679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CE61-08C2-4330-B41D-E59C196B9F7F}" type="datetimeFigureOut">
              <a:rPr lang="en-CA" smtClean="0"/>
              <a:t>2024-08-07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FB6251-E1D8-4322-38B7-9F0232515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B714B6-124C-E5D2-D636-2F00A557C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08AF-A510-41E7-9BC1-2D11BBEE7D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1105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EEDDA-AF10-C3F8-9EF9-A0F87ED3C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86BC9-E0F1-14ED-0539-5134263C6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5B077-40A9-D34A-BC3B-A5584F21DC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44CE61-08C2-4330-B41D-E59C196B9F7F}" type="datetimeFigureOut">
              <a:rPr lang="en-CA" smtClean="0"/>
              <a:t>2024-08-07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12503-7500-9536-1FF4-C2D798CA9E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E5A3F-6A87-DB51-3538-FF16C65872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1208AF-A510-41E7-9BC1-2D11BBEE7D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316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E37B96-7E57-E145-524F-59F990CFC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2F0EFF-DAFA-A3AE-219F-C96E6B3682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8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D9C246-56E4-A836-7B35-817D856B6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40BD5-BF30-5E85-CAA0-0F177C8D1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4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57655-D1CC-622E-C7C9-D491073EB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9A0F0-555B-C781-4ECD-8744543F4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8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A51EF-D61C-A3D8-D977-85CCDA4A3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0048E-9FBE-71CE-8B27-A20DFB901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247FB-91D5-6EC7-3A21-F5EA40849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1A91C-BC9B-75E0-4A82-D6E099891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8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6BD413-484C-BF2F-510A-AC5F574A9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55343-D368-6093-F2D7-D45D94BE3B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6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EFE14-0A6D-31C2-489B-AEF5CEAD1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3F4541-B9D3-8ED1-4A21-1DDA81D4A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5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3122B-088E-46A1-8A03-EE54DC088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FECF5-6730-7E60-F52E-9D468F21B6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31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1D70C1-A250-1D7D-B499-E43C097FE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170C1-B186-3428-067D-F22108DB7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10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26E133-69E9-CDCA-4F8D-0394C48E6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8B1065-7B20-721C-560D-E858F7CFB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2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07315-AF28-7C9C-A987-15B0EC26E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ACB08-34DE-BDD9-EB6C-9EBADD22C1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6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9ABA71-1B60-6F5A-1C69-8F9E6DE9B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665E1-620D-36EE-5530-8E438FDE7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50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A7D47-1B32-ABF0-7E40-0639D1FB6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6876CB-6343-2A01-1F83-9F927DB0CD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81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78C50-5026-12DB-3DDA-033095975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3B92E-6DF2-C0F5-34B5-E280FA390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9F361-2AAA-C6B4-A0E2-2AEA86DDA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C6605-5AAF-D8A5-1AED-2B325F61F6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0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9BDA1-530B-70C8-F8B3-1A0C75583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A567A-669F-A84C-8D84-7FB80BBB5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63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7ECD69-CE5E-BC67-C27F-7E55DAEE5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261A4-1030-F4FB-FC5F-D1A6E8869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76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3C353-FB7A-F06D-C9D5-F419C926A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6D01F-D259-D097-C4C9-0536E1492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52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BD4CB1-211E-EF24-6C68-981A73686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80928-2FB1-33F6-8194-4C51CCB9E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81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FA0F5-488A-7F5E-BC8E-6DEDEE5CD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BBA47-A423-295B-AABB-AB4D679AF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7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722925-A210-E195-F313-3E72A06E2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A58C3-6E9A-C4AE-DD0F-D42365AAFD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4B06C-B467-C974-1CC0-442C04094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F8065-6097-AF7D-5BD0-75DC4EBCAE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7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D1293C-E343-07A7-A9C6-C5DEC8736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D186A-2976-D4E5-0B1A-71EFD0EC3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0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34B89-E82B-5630-34BD-DFDFD2E80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E56D1-D64C-4B04-27BF-C2C805DAC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0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8C8AEC-96FA-1E60-3540-7B633EBB2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DED3F7-5CD1-DF63-0838-69C2350910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6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3D59E-C14A-5B1A-0A3D-EE17FCAD2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E0FB29-D385-4E8D-8B53-203BBF8B1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7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BD9509-61D3-D41B-4D0C-412F6D592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C6CBC-E678-40BD-F55C-5A22B5A45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02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99D99-C2A0-0083-6C2A-6DDB5C184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ACDB3-16F4-CD21-44D7-AC021B9B53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2805C-2BAB-1176-B85C-7591CF298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B7F7F-EDB5-2441-CAC4-845E09380E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8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34769C-E436-A138-9CE8-54102A007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794C9D-3DAE-0CD9-00DB-0C39F2546F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0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72C942-32A3-B5B6-2AB4-9C8268686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CCA913-18A1-03EA-E6CF-51223FA8BF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26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F76A07-BDD1-C663-AFE3-9A124E40E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67D635-1ACC-01FF-A77F-ADFF4BB1D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4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0F4CD-D1F3-879D-B645-1462B7B35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EC97F-CECF-7D8B-F3BB-F53B0468AE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4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1C509-C593-4562-125A-6C7F07D2F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B730D-A7BD-D71E-86BA-13AEBD4DC3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03A4F-04B6-74A6-E9E4-DC3F99CDA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4564E6-F886-75FF-9930-AE0F529B0C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6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22F87A-AD6C-1ED1-ECF5-295CE1B7E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60C0D-9E09-8FBE-9157-0D028F3710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F94A3-C7F6-24BE-18B7-21F8BD0C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DECCB-3EC3-C9FF-B103-69F25136C7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7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0A446-1EFE-F4C6-BEB9-7C7B95B47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777C1-02A0-3BA0-925A-8137734E7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1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1BD7A2-AE93-BC37-E4DC-92AE4680E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2DE52-3379-9E46-F641-06A991CC4E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34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4F796-E9F0-F9E5-6256-01A1B2A66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A9FBD-BB8A-CB8A-9305-50B4F4F70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5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517E62-1A71-2F73-1841-2DC43FB1A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609EA-6E51-C709-4A69-C89C3A020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63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93036F-4FB6-6F2E-BF27-74A575CAA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933E6-B5A8-A573-541D-6B81512C79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4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4DE564-459A-3CFE-04E9-67053C853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A628B-CA64-3492-CFBA-E17B6D325E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9DC30E-44A5-0694-336F-E1B9F989C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954887-43A1-B5A8-ACB8-95410ACA7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64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CF62C4-2F44-DC26-72B3-28DE4013A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CFEBE-C1F8-C6B9-E22C-B9162992D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9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511C3D-0FDD-4A31-EB67-E9C232B4A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4313B-2A48-54AD-7F19-FEF9F693B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54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E6E93F-2D54-DC2C-0E11-C1E2FCCD0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F844F-F4AA-11B6-DF32-D458378142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DBDAF-9183-53D4-610A-CA4A0DF2C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2DA6D-432D-BF0F-222F-EE522797B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3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F442B-D40E-DEC1-A082-B05A0D8DB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9205F-E173-9D17-C0EB-C23C94D08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2326DE-B9B7-1722-CF61-B0C1DD52C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62CB06-941E-840C-079B-7A5EC9030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19D835-0267-CE2A-E7B6-336532C51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A92489-7FF3-C818-08BA-2266300B0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93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FBFB7-B3CB-37E6-1124-13C115495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DA8C5-6A8D-0EB0-9511-BC262B3FED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3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6BB54-0998-6348-E207-AFE98BAA7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FF176-A6D1-7BC4-FC75-B03ABF35D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5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4E1BB-328B-DF30-7CD3-057757727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E05FA-7F95-E009-C565-DD124CF06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04B18-39E4-6E0A-2221-FEEEA483E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6D5D0-7B85-DFFB-C917-051AA920B3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5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D94A74-A560-8910-C6A5-8F4DC795D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3A8CC-47A7-E67F-DA77-4E2E115E4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0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5BA966-4278-ED14-EB2B-33D2F4020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C340A-0E94-8BDC-B826-53B70FA563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1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1056B8-4AA3-E12E-0060-5274BD04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3535C-6CB8-9FEC-E4C5-BD6529B44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12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D0884-ADD1-217C-4D7C-CB79FC385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013BD-3DB1-5DC3-0A74-AB6E19AFF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5F16C-7679-1823-A575-2019AEB23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CBA4D-A583-4F4F-49FC-AA5DA4394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27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A49DD9-8F66-E153-7B80-E604950A5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2C493-71DF-349B-61D3-022C6DCC9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16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EA84E1-2DFE-EC87-CB28-DFA49D06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7B921-5717-AD17-4155-58CA61109A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21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5B0B43-281C-BF73-9AE6-CA62E9BCB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5CBA40-1DA8-34B2-BF80-7C6AC7E7F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56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38BF7D-7D79-C1B1-E275-CB3163BDA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3EE7C-5A13-AAFD-93F9-FB0ED2B3E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5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0F43D9-DA54-E98F-FF91-8DDB96D7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6FD9A-1053-3CA6-5E73-BFD55EB762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50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2024-08-07T15:03:36Z</dcterms:created>
  <dcterms:modified xsi:type="dcterms:W3CDTF">2024-08-07T15:03:36Z</dcterms:modified>
</cp:coreProperties>
</file>