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32"/>
  </p:notesMasterIdLst>
  <p:sldIdLst>
    <p:sldId id="303" r:id="rId3"/>
    <p:sldId id="482" r:id="rId4"/>
    <p:sldId id="271" r:id="rId5"/>
    <p:sldId id="313" r:id="rId6"/>
    <p:sldId id="276" r:id="rId7"/>
    <p:sldId id="483" r:id="rId8"/>
    <p:sldId id="256" r:id="rId9"/>
    <p:sldId id="484" r:id="rId10"/>
    <p:sldId id="485" r:id="rId11"/>
    <p:sldId id="306" r:id="rId12"/>
    <p:sldId id="486" r:id="rId13"/>
    <p:sldId id="487" r:id="rId14"/>
    <p:sldId id="488" r:id="rId15"/>
    <p:sldId id="489" r:id="rId16"/>
    <p:sldId id="504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499" r:id="rId26"/>
    <p:sldId id="500" r:id="rId27"/>
    <p:sldId id="501" r:id="rId28"/>
    <p:sldId id="502" r:id="rId29"/>
    <p:sldId id="503" r:id="rId30"/>
    <p:sldId id="34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82"/>
            <p14:sldId id="271"/>
            <p14:sldId id="313"/>
            <p14:sldId id="276"/>
            <p14:sldId id="483"/>
            <p14:sldId id="256"/>
            <p14:sldId id="484"/>
            <p14:sldId id="485"/>
            <p14:sldId id="306"/>
            <p14:sldId id="486"/>
            <p14:sldId id="487"/>
            <p14:sldId id="488"/>
            <p14:sldId id="489"/>
            <p14:sldId id="504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A573F2-CB2A-43CA-B601-82D653A8B7D8}" v="3" dt="2025-01-23T14:23:57.0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-83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69FFDDA4-9D56-42E6-AF7A-F574DE5FE7C3}"/>
    <pc:docChg chg="undo custSel modSld">
      <pc:chgData name="AbdullahHalawany" userId="93acd4f6-3999-43c0-a02f-17f31116eace" providerId="ADAL" clId="{69FFDDA4-9D56-42E6-AF7A-F574DE5FE7C3}" dt="2024-05-23T18:40:02.261" v="45" actId="478"/>
      <pc:docMkLst>
        <pc:docMk/>
      </pc:docMkLst>
      <pc:sldChg chg="addSp delSp modSp mod">
        <pc:chgData name="AbdullahHalawany" userId="93acd4f6-3999-43c0-a02f-17f31116eace" providerId="ADAL" clId="{69FFDDA4-9D56-42E6-AF7A-F574DE5FE7C3}" dt="2024-05-23T18:37:45.313" v="30" actId="1076"/>
        <pc:sldMkLst>
          <pc:docMk/>
          <pc:sldMk cId="3434396648" sldId="256"/>
        </pc:sldMkLst>
      </pc:sldChg>
      <pc:sldChg chg="addSp delSp modSp mod">
        <pc:chgData name="AbdullahHalawany" userId="93acd4f6-3999-43c0-a02f-17f31116eace" providerId="ADAL" clId="{69FFDDA4-9D56-42E6-AF7A-F574DE5FE7C3}" dt="2024-05-23T18:35:39.593" v="10" actId="27614"/>
        <pc:sldMkLst>
          <pc:docMk/>
          <pc:sldMk cId="979261729" sldId="276"/>
        </pc:sldMkLst>
      </pc:sldChg>
      <pc:sldChg chg="delSp modSp mod">
        <pc:chgData name="AbdullahHalawany" userId="93acd4f6-3999-43c0-a02f-17f31116eace" providerId="ADAL" clId="{69FFDDA4-9D56-42E6-AF7A-F574DE5FE7C3}" dt="2024-05-23T17:44:08.777" v="6" actId="20577"/>
        <pc:sldMkLst>
          <pc:docMk/>
          <pc:sldMk cId="701632073" sldId="303"/>
        </pc:sldMkLst>
      </pc:sldChg>
      <pc:sldChg chg="delSp mod">
        <pc:chgData name="AbdullahHalawany" userId="93acd4f6-3999-43c0-a02f-17f31116eace" providerId="ADAL" clId="{69FFDDA4-9D56-42E6-AF7A-F574DE5FE7C3}" dt="2024-05-23T18:40:02.261" v="45" actId="478"/>
        <pc:sldMkLst>
          <pc:docMk/>
          <pc:sldMk cId="2269687913" sldId="349"/>
        </pc:sldMkLst>
      </pc:sldChg>
      <pc:sldChg chg="delSp mod">
        <pc:chgData name="AbdullahHalawany" userId="93acd4f6-3999-43c0-a02f-17f31116eace" providerId="ADAL" clId="{69FFDDA4-9D56-42E6-AF7A-F574DE5FE7C3}" dt="2024-05-23T18:35:18.746" v="7" actId="478"/>
        <pc:sldMkLst>
          <pc:docMk/>
          <pc:sldMk cId="4123453183" sldId="482"/>
        </pc:sldMkLst>
      </pc:sldChg>
      <pc:sldChg chg="addSp delSp modSp mod">
        <pc:chgData name="AbdullahHalawany" userId="93acd4f6-3999-43c0-a02f-17f31116eace" providerId="ADAL" clId="{69FFDDA4-9D56-42E6-AF7A-F574DE5FE7C3}" dt="2024-05-23T18:36:14.930" v="22" actId="1076"/>
        <pc:sldMkLst>
          <pc:docMk/>
          <pc:sldMk cId="3917705229" sldId="483"/>
        </pc:sldMkLst>
      </pc:sldChg>
      <pc:sldChg chg="addSp delSp modSp mod">
        <pc:chgData name="AbdullahHalawany" userId="93acd4f6-3999-43c0-a02f-17f31116eace" providerId="ADAL" clId="{69FFDDA4-9D56-42E6-AF7A-F574DE5FE7C3}" dt="2024-05-23T18:38:07.139" v="38" actId="1076"/>
        <pc:sldMkLst>
          <pc:docMk/>
          <pc:sldMk cId="303280771" sldId="484"/>
        </pc:sldMkLst>
      </pc:sldChg>
      <pc:sldChg chg="modSp mod">
        <pc:chgData name="AbdullahHalawany" userId="93acd4f6-3999-43c0-a02f-17f31116eace" providerId="ADAL" clId="{69FFDDA4-9D56-42E6-AF7A-F574DE5FE7C3}" dt="2024-05-23T18:39:40.468" v="44" actId="20577"/>
        <pc:sldMkLst>
          <pc:docMk/>
          <pc:sldMk cId="3592603856" sldId="490"/>
        </pc:sldMkLst>
      </pc:sldChg>
    </pc:docChg>
  </pc:docChgLst>
  <pc:docChgLst>
    <pc:chgData name="AbdullahHalawany" userId="93acd4f6-3999-43c0-a02f-17f31116eace" providerId="ADAL" clId="{753266EF-9CE7-484C-916E-D2DC1A423BBF}"/>
    <pc:docChg chg="undo custSel modSld">
      <pc:chgData name="AbdullahHalawany" userId="93acd4f6-3999-43c0-a02f-17f31116eace" providerId="ADAL" clId="{753266EF-9CE7-484C-916E-D2DC1A423BBF}" dt="2024-09-23T01:20:09.740" v="49" actId="3064"/>
      <pc:docMkLst>
        <pc:docMk/>
      </pc:docMkLst>
      <pc:sldChg chg="addSp delSp modSp mod">
        <pc:chgData name="AbdullahHalawany" userId="93acd4f6-3999-43c0-a02f-17f31116eace" providerId="ADAL" clId="{753266EF-9CE7-484C-916E-D2DC1A423BBF}" dt="2024-09-23T01:17:31.130" v="16"/>
        <pc:sldMkLst>
          <pc:docMk/>
          <pc:sldMk cId="3434396648" sldId="256"/>
        </pc:sldMkLst>
      </pc:sldChg>
      <pc:sldChg chg="addSp delSp modSp mod">
        <pc:chgData name="AbdullahHalawany" userId="93acd4f6-3999-43c0-a02f-17f31116eace" providerId="ADAL" clId="{753266EF-9CE7-484C-916E-D2DC1A423BBF}" dt="2024-09-23T01:15:32.311" v="9"/>
        <pc:sldMkLst>
          <pc:docMk/>
          <pc:sldMk cId="2257388018" sldId="271"/>
        </pc:sldMkLst>
      </pc:sldChg>
      <pc:sldChg chg="addSp delSp modSp mod">
        <pc:chgData name="AbdullahHalawany" userId="93acd4f6-3999-43c0-a02f-17f31116eace" providerId="ADAL" clId="{753266EF-9CE7-484C-916E-D2DC1A423BBF}" dt="2024-09-23T01:15:47.942" v="11" actId="478"/>
        <pc:sldMkLst>
          <pc:docMk/>
          <pc:sldMk cId="979261729" sldId="276"/>
        </pc:sldMkLst>
      </pc:sldChg>
      <pc:sldChg chg="modSp mod">
        <pc:chgData name="AbdullahHalawany" userId="93acd4f6-3999-43c0-a02f-17f31116eace" providerId="ADAL" clId="{753266EF-9CE7-484C-916E-D2DC1A423BBF}" dt="2024-09-23T01:15:09.395" v="7" actId="2711"/>
        <pc:sldMkLst>
          <pc:docMk/>
          <pc:sldMk cId="701632073" sldId="303"/>
        </pc:sldMkLst>
      </pc:sldChg>
      <pc:sldChg chg="addSp delSp modSp mod">
        <pc:chgData name="AbdullahHalawany" userId="93acd4f6-3999-43c0-a02f-17f31116eace" providerId="ADAL" clId="{753266EF-9CE7-484C-916E-D2DC1A423BBF}" dt="2024-09-23T01:17:22.374" v="14"/>
        <pc:sldMkLst>
          <pc:docMk/>
          <pc:sldMk cId="3917705229" sldId="483"/>
        </pc:sldMkLst>
      </pc:sldChg>
      <pc:sldChg chg="addSp delSp modSp mod">
        <pc:chgData name="AbdullahHalawany" userId="93acd4f6-3999-43c0-a02f-17f31116eace" providerId="ADAL" clId="{753266EF-9CE7-484C-916E-D2DC1A423BBF}" dt="2024-09-23T01:17:37.072" v="18"/>
        <pc:sldMkLst>
          <pc:docMk/>
          <pc:sldMk cId="303280771" sldId="484"/>
        </pc:sldMkLst>
      </pc:sldChg>
      <pc:sldChg chg="modSp mod">
        <pc:chgData name="AbdullahHalawany" userId="93acd4f6-3999-43c0-a02f-17f31116eace" providerId="ADAL" clId="{753266EF-9CE7-484C-916E-D2DC1A423BBF}" dt="2024-09-23T01:18:31.780" v="22" actId="1076"/>
        <pc:sldMkLst>
          <pc:docMk/>
          <pc:sldMk cId="3592603856" sldId="490"/>
        </pc:sldMkLst>
      </pc:sldChg>
      <pc:sldChg chg="modSp mod">
        <pc:chgData name="AbdullahHalawany" userId="93acd4f6-3999-43c0-a02f-17f31116eace" providerId="ADAL" clId="{753266EF-9CE7-484C-916E-D2DC1A423BBF}" dt="2024-09-23T01:19:10.050" v="24" actId="20577"/>
        <pc:sldMkLst>
          <pc:docMk/>
          <pc:sldMk cId="3984296678" sldId="492"/>
        </pc:sldMkLst>
      </pc:sldChg>
      <pc:sldChg chg="modSp mod">
        <pc:chgData name="AbdullahHalawany" userId="93acd4f6-3999-43c0-a02f-17f31116eace" providerId="ADAL" clId="{753266EF-9CE7-484C-916E-D2DC1A423BBF}" dt="2024-09-23T01:19:50.282" v="33" actId="3064"/>
        <pc:sldMkLst>
          <pc:docMk/>
          <pc:sldMk cId="1516713621" sldId="495"/>
        </pc:sldMkLst>
      </pc:sldChg>
      <pc:sldChg chg="modSp mod">
        <pc:chgData name="AbdullahHalawany" userId="93acd4f6-3999-43c0-a02f-17f31116eace" providerId="ADAL" clId="{753266EF-9CE7-484C-916E-D2DC1A423BBF}" dt="2024-09-23T01:20:09.740" v="49" actId="3064"/>
        <pc:sldMkLst>
          <pc:docMk/>
          <pc:sldMk cId="2946830734" sldId="497"/>
        </pc:sldMkLst>
      </pc:sldChg>
    </pc:docChg>
  </pc:docChgLst>
  <pc:docChgLst>
    <pc:chgData name="AbdullahHalawany" userId="93acd4f6-3999-43c0-a02f-17f31116eace" providerId="ADAL" clId="{DE6733C3-C19D-40A9-8A3B-D6F73D740FB7}"/>
    <pc:docChg chg="undo custSel modSld">
      <pc:chgData name="AbdullahHalawany" userId="93acd4f6-3999-43c0-a02f-17f31116eace" providerId="ADAL" clId="{DE6733C3-C19D-40A9-8A3B-D6F73D740FB7}" dt="2024-01-25T18:10:00.854" v="31" actId="14100"/>
      <pc:docMkLst>
        <pc:docMk/>
      </pc:docMkLst>
      <pc:sldChg chg="addSp delSp modSp mod">
        <pc:chgData name="AbdullahHalawany" userId="93acd4f6-3999-43c0-a02f-17f31116eace" providerId="ADAL" clId="{DE6733C3-C19D-40A9-8A3B-D6F73D740FB7}" dt="2024-01-23T18:48:50.579" v="22"/>
        <pc:sldMkLst>
          <pc:docMk/>
          <pc:sldMk cId="3434396648" sldId="256"/>
        </pc:sldMkLst>
      </pc:sldChg>
      <pc:sldChg chg="modSp mod">
        <pc:chgData name="AbdullahHalawany" userId="93acd4f6-3999-43c0-a02f-17f31116eace" providerId="ADAL" clId="{DE6733C3-C19D-40A9-8A3B-D6F73D740FB7}" dt="2024-01-23T18:46:57.814" v="4"/>
        <pc:sldMkLst>
          <pc:docMk/>
          <pc:sldMk cId="2257388018" sldId="271"/>
        </pc:sldMkLst>
      </pc:sldChg>
      <pc:sldChg chg="addSp delSp modSp mod">
        <pc:chgData name="AbdullahHalawany" userId="93acd4f6-3999-43c0-a02f-17f31116eace" providerId="ADAL" clId="{DE6733C3-C19D-40A9-8A3B-D6F73D740FB7}" dt="2024-01-23T18:48:12.639" v="13"/>
        <pc:sldMkLst>
          <pc:docMk/>
          <pc:sldMk cId="979261729" sldId="276"/>
        </pc:sldMkLst>
      </pc:sldChg>
      <pc:sldChg chg="modSp mod">
        <pc:chgData name="AbdullahHalawany" userId="93acd4f6-3999-43c0-a02f-17f31116eace" providerId="ADAL" clId="{DE6733C3-C19D-40A9-8A3B-D6F73D740FB7}" dt="2024-01-23T18:45:58.379" v="2"/>
        <pc:sldMkLst>
          <pc:docMk/>
          <pc:sldMk cId="701632073" sldId="303"/>
        </pc:sldMkLst>
      </pc:sldChg>
      <pc:sldChg chg="addSp delSp modSp mod">
        <pc:chgData name="AbdullahHalawany" userId="93acd4f6-3999-43c0-a02f-17f31116eace" providerId="ADAL" clId="{DE6733C3-C19D-40A9-8A3B-D6F73D740FB7}" dt="2024-01-23T18:47:53.588" v="11" actId="115"/>
        <pc:sldMkLst>
          <pc:docMk/>
          <pc:sldMk cId="2569408148" sldId="313"/>
        </pc:sldMkLst>
      </pc:sldChg>
      <pc:sldChg chg="addSp delSp modSp mod">
        <pc:chgData name="AbdullahHalawany" userId="93acd4f6-3999-43c0-a02f-17f31116eace" providerId="ADAL" clId="{DE6733C3-C19D-40A9-8A3B-D6F73D740FB7}" dt="2024-01-23T18:48:35.900" v="19" actId="1076"/>
        <pc:sldMkLst>
          <pc:docMk/>
          <pc:sldMk cId="3917705229" sldId="483"/>
        </pc:sldMkLst>
      </pc:sldChg>
      <pc:sldChg chg="addSp delSp modSp mod">
        <pc:chgData name="AbdullahHalawany" userId="93acd4f6-3999-43c0-a02f-17f31116eace" providerId="ADAL" clId="{DE6733C3-C19D-40A9-8A3B-D6F73D740FB7}" dt="2024-01-23T18:49:04.439" v="24"/>
        <pc:sldMkLst>
          <pc:docMk/>
          <pc:sldMk cId="303280771" sldId="484"/>
        </pc:sldMkLst>
      </pc:sldChg>
      <pc:sldChg chg="modSp mod">
        <pc:chgData name="AbdullahHalawany" userId="93acd4f6-3999-43c0-a02f-17f31116eace" providerId="ADAL" clId="{DE6733C3-C19D-40A9-8A3B-D6F73D740FB7}" dt="2024-01-23T18:49:17.769" v="25"/>
        <pc:sldMkLst>
          <pc:docMk/>
          <pc:sldMk cId="3771561041" sldId="485"/>
        </pc:sldMkLst>
      </pc:sldChg>
      <pc:sldChg chg="addSp delSp modSp mod">
        <pc:chgData name="AbdullahHalawany" userId="93acd4f6-3999-43c0-a02f-17f31116eace" providerId="ADAL" clId="{DE6733C3-C19D-40A9-8A3B-D6F73D740FB7}" dt="2024-01-23T18:49:38.379" v="27"/>
        <pc:sldMkLst>
          <pc:docMk/>
          <pc:sldMk cId="1516381930" sldId="487"/>
        </pc:sldMkLst>
      </pc:sldChg>
      <pc:sldChg chg="modSp mod">
        <pc:chgData name="AbdullahHalawany" userId="93acd4f6-3999-43c0-a02f-17f31116eace" providerId="ADAL" clId="{DE6733C3-C19D-40A9-8A3B-D6F73D740FB7}" dt="2024-01-25T18:10:00.854" v="31" actId="14100"/>
        <pc:sldMkLst>
          <pc:docMk/>
          <pc:sldMk cId="3029286257" sldId="499"/>
        </pc:sldMkLst>
      </pc:sldChg>
    </pc:docChg>
  </pc:docChgLst>
  <pc:docChgLst>
    <pc:chgData name="AbdullahHalawany" userId="93acd4f6-3999-43c0-a02f-17f31116eace" providerId="ADAL" clId="{7BA573F2-CB2A-43CA-B601-82D653A8B7D8}"/>
    <pc:docChg chg="undo custSel addSld delSld modSld modSection">
      <pc:chgData name="AbdullahHalawany" userId="93acd4f6-3999-43c0-a02f-17f31116eace" providerId="ADAL" clId="{7BA573F2-CB2A-43CA-B601-82D653A8B7D8}" dt="2025-01-23T14:25:27.215" v="26" actId="1076"/>
      <pc:docMkLst>
        <pc:docMk/>
      </pc:docMkLst>
      <pc:sldChg chg="del">
        <pc:chgData name="AbdullahHalawany" userId="93acd4f6-3999-43c0-a02f-17f31116eace" providerId="ADAL" clId="{7BA573F2-CB2A-43CA-B601-82D653A8B7D8}" dt="2025-01-23T14:22:31.855" v="5" actId="47"/>
        <pc:sldMkLst>
          <pc:docMk/>
          <pc:sldMk cId="3434396648" sldId="256"/>
        </pc:sldMkLst>
      </pc:sldChg>
      <pc:sldChg chg="delSp mod">
        <pc:chgData name="AbdullahHalawany" userId="93acd4f6-3999-43c0-a02f-17f31116eace" providerId="ADAL" clId="{7BA573F2-CB2A-43CA-B601-82D653A8B7D8}" dt="2025-01-23T14:22:11.822" v="2" actId="478"/>
        <pc:sldMkLst>
          <pc:docMk/>
          <pc:sldMk cId="2257388018" sldId="271"/>
        </pc:sldMkLst>
        <pc:spChg chg="del">
          <ac:chgData name="AbdullahHalawany" userId="93acd4f6-3999-43c0-a02f-17f31116eace" providerId="ADAL" clId="{7BA573F2-CB2A-43CA-B601-82D653A8B7D8}" dt="2025-01-23T14:22:11.822" v="2" actId="478"/>
          <ac:spMkLst>
            <pc:docMk/>
            <pc:sldMk cId="2257388018" sldId="271"/>
            <ac:spMk id="5" creationId="{697685EC-5F17-DA2D-B866-A20DDAF30821}"/>
          </ac:spMkLst>
        </pc:spChg>
      </pc:sldChg>
      <pc:sldChg chg="del">
        <pc:chgData name="AbdullahHalawany" userId="93acd4f6-3999-43c0-a02f-17f31116eace" providerId="ADAL" clId="{7BA573F2-CB2A-43CA-B601-82D653A8B7D8}" dt="2025-01-23T14:22:29.009" v="3" actId="47"/>
        <pc:sldMkLst>
          <pc:docMk/>
          <pc:sldMk cId="979261729" sldId="276"/>
        </pc:sldMkLst>
      </pc:sldChg>
      <pc:sldChg chg="addSp delSp modSp mod">
        <pc:chgData name="AbdullahHalawany" userId="93acd4f6-3999-43c0-a02f-17f31116eace" providerId="ADAL" clId="{7BA573F2-CB2A-43CA-B601-82D653A8B7D8}" dt="2025-01-23T14:25:27.215" v="26" actId="1076"/>
        <pc:sldMkLst>
          <pc:docMk/>
          <pc:sldMk cId="701632073" sldId="303"/>
        </pc:sldMkLst>
        <pc:spChg chg="mod">
          <ac:chgData name="AbdullahHalawany" userId="93acd4f6-3999-43c0-a02f-17f31116eace" providerId="ADAL" clId="{7BA573F2-CB2A-43CA-B601-82D653A8B7D8}" dt="2025-01-23T14:25:16.951" v="22" actId="1076"/>
          <ac:spMkLst>
            <pc:docMk/>
            <pc:sldMk cId="701632073" sldId="303"/>
            <ac:spMk id="2" creationId="{EF875848-86E8-4CAA-B094-688608BC5D7F}"/>
          </ac:spMkLst>
        </pc:spChg>
        <pc:spChg chg="add mod">
          <ac:chgData name="AbdullahHalawany" userId="93acd4f6-3999-43c0-a02f-17f31116eace" providerId="ADAL" clId="{7BA573F2-CB2A-43CA-B601-82D653A8B7D8}" dt="2025-01-23T14:22:04.868" v="1"/>
          <ac:spMkLst>
            <pc:docMk/>
            <pc:sldMk cId="701632073" sldId="303"/>
            <ac:spMk id="4" creationId="{500CEEA7-8D12-883F-1980-07130DEE8CA7}"/>
          </ac:spMkLst>
        </pc:spChg>
        <pc:spChg chg="del">
          <ac:chgData name="AbdullahHalawany" userId="93acd4f6-3999-43c0-a02f-17f31116eace" providerId="ADAL" clId="{7BA573F2-CB2A-43CA-B601-82D653A8B7D8}" dt="2025-01-23T14:21:58.440" v="0" actId="478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AbdullahHalawany" userId="93acd4f6-3999-43c0-a02f-17f31116eace" providerId="ADAL" clId="{7BA573F2-CB2A-43CA-B601-82D653A8B7D8}" dt="2025-01-23T14:25:20.582" v="23" actId="1076"/>
          <ac:spMkLst>
            <pc:docMk/>
            <pc:sldMk cId="701632073" sldId="303"/>
            <ac:spMk id="10" creationId="{844810E4-E8A9-2051-4D02-31024B944D7B}"/>
          </ac:spMkLst>
        </pc:spChg>
        <pc:spChg chg="mod">
          <ac:chgData name="AbdullahHalawany" userId="93acd4f6-3999-43c0-a02f-17f31116eace" providerId="ADAL" clId="{7BA573F2-CB2A-43CA-B601-82D653A8B7D8}" dt="2025-01-23T14:25:27.215" v="26" actId="1076"/>
          <ac:spMkLst>
            <pc:docMk/>
            <pc:sldMk cId="701632073" sldId="303"/>
            <ac:spMk id="11" creationId="{781F72BC-06B8-4FB5-F2D5-D8EA1BFF812E}"/>
          </ac:spMkLst>
        </pc:spChg>
      </pc:sldChg>
      <pc:sldChg chg="del">
        <pc:chgData name="AbdullahHalawany" userId="93acd4f6-3999-43c0-a02f-17f31116eace" providerId="ADAL" clId="{7BA573F2-CB2A-43CA-B601-82D653A8B7D8}" dt="2025-01-23T14:22:30.339" v="4" actId="47"/>
        <pc:sldMkLst>
          <pc:docMk/>
          <pc:sldMk cId="3917705229" sldId="483"/>
        </pc:sldMkLst>
      </pc:sldChg>
      <pc:sldChg chg="del">
        <pc:chgData name="AbdullahHalawany" userId="93acd4f6-3999-43c0-a02f-17f31116eace" providerId="ADAL" clId="{7BA573F2-CB2A-43CA-B601-82D653A8B7D8}" dt="2025-01-23T14:22:33.170" v="6" actId="47"/>
        <pc:sldMkLst>
          <pc:docMk/>
          <pc:sldMk cId="303280771" sldId="484"/>
        </pc:sldMkLst>
      </pc:sldChg>
      <pc:sldChg chg="modSp mod">
        <pc:chgData name="AbdullahHalawany" userId="93acd4f6-3999-43c0-a02f-17f31116eace" providerId="ADAL" clId="{7BA573F2-CB2A-43CA-B601-82D653A8B7D8}" dt="2025-01-23T14:23:44.196" v="11" actId="20577"/>
        <pc:sldMkLst>
          <pc:docMk/>
          <pc:sldMk cId="4272462722" sldId="488"/>
        </pc:sldMkLst>
        <pc:spChg chg="mod">
          <ac:chgData name="AbdullahHalawany" userId="93acd4f6-3999-43c0-a02f-17f31116eace" providerId="ADAL" clId="{7BA573F2-CB2A-43CA-B601-82D653A8B7D8}" dt="2025-01-23T14:23:44.196" v="11" actId="20577"/>
          <ac:spMkLst>
            <pc:docMk/>
            <pc:sldMk cId="4272462722" sldId="488"/>
            <ac:spMk id="6" creationId="{E8115076-7B8F-1349-3AF2-8AFE451C95CF}"/>
          </ac:spMkLst>
        </pc:spChg>
      </pc:sldChg>
      <pc:sldChg chg="del">
        <pc:chgData name="AbdullahHalawany" userId="93acd4f6-3999-43c0-a02f-17f31116eace" providerId="ADAL" clId="{7BA573F2-CB2A-43CA-B601-82D653A8B7D8}" dt="2025-01-23T14:23:59.328" v="13" actId="47"/>
        <pc:sldMkLst>
          <pc:docMk/>
          <pc:sldMk cId="3592603856" sldId="490"/>
        </pc:sldMkLst>
      </pc:sldChg>
      <pc:sldChg chg="modSp mod">
        <pc:chgData name="AbdullahHalawany" userId="93acd4f6-3999-43c0-a02f-17f31116eace" providerId="ADAL" clId="{7BA573F2-CB2A-43CA-B601-82D653A8B7D8}" dt="2025-01-23T14:24:22.603" v="14" actId="108"/>
        <pc:sldMkLst>
          <pc:docMk/>
          <pc:sldMk cId="3984296678" sldId="492"/>
        </pc:sldMkLst>
        <pc:spChg chg="mod">
          <ac:chgData name="AbdullahHalawany" userId="93acd4f6-3999-43c0-a02f-17f31116eace" providerId="ADAL" clId="{7BA573F2-CB2A-43CA-B601-82D653A8B7D8}" dt="2025-01-23T14:24:22.603" v="14" actId="108"/>
          <ac:spMkLst>
            <pc:docMk/>
            <pc:sldMk cId="3984296678" sldId="492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7BA573F2-CB2A-43CA-B601-82D653A8B7D8}" dt="2025-01-23T14:24:31.644" v="16" actId="20577"/>
        <pc:sldMkLst>
          <pc:docMk/>
          <pc:sldMk cId="1508769472" sldId="493"/>
        </pc:sldMkLst>
        <pc:spChg chg="mod">
          <ac:chgData name="AbdullahHalawany" userId="93acd4f6-3999-43c0-a02f-17f31116eace" providerId="ADAL" clId="{7BA573F2-CB2A-43CA-B601-82D653A8B7D8}" dt="2025-01-23T14:24:31.644" v="16" actId="20577"/>
          <ac:spMkLst>
            <pc:docMk/>
            <pc:sldMk cId="1508769472" sldId="493"/>
            <ac:spMk id="25" creationId="{FE1BA4EE-2B88-B99F-6A81-884E42CCA968}"/>
          </ac:spMkLst>
        </pc:spChg>
      </pc:sldChg>
      <pc:sldChg chg="modSp mod">
        <pc:chgData name="AbdullahHalawany" userId="93acd4f6-3999-43c0-a02f-17f31116eace" providerId="ADAL" clId="{7BA573F2-CB2A-43CA-B601-82D653A8B7D8}" dt="2025-01-23T14:24:46.527" v="20" actId="20577"/>
        <pc:sldMkLst>
          <pc:docMk/>
          <pc:sldMk cId="2635487336" sldId="494"/>
        </pc:sldMkLst>
        <pc:spChg chg="mod">
          <ac:chgData name="AbdullahHalawany" userId="93acd4f6-3999-43c0-a02f-17f31116eace" providerId="ADAL" clId="{7BA573F2-CB2A-43CA-B601-82D653A8B7D8}" dt="2025-01-23T14:24:46.527" v="20" actId="20577"/>
          <ac:spMkLst>
            <pc:docMk/>
            <pc:sldMk cId="2635487336" sldId="494"/>
            <ac:spMk id="25" creationId="{FE1BA4EE-2B88-B99F-6A81-884E42CCA968}"/>
          </ac:spMkLst>
        </pc:spChg>
      </pc:sldChg>
      <pc:sldChg chg="add">
        <pc:chgData name="AbdullahHalawany" userId="93acd4f6-3999-43c0-a02f-17f31116eace" providerId="ADAL" clId="{7BA573F2-CB2A-43CA-B601-82D653A8B7D8}" dt="2025-01-23T14:23:57.040" v="12"/>
        <pc:sldMkLst>
          <pc:docMk/>
          <pc:sldMk cId="3263354316" sldId="504"/>
        </pc:sldMkLst>
      </pc:sldChg>
      <pc:sldMasterChg chg="delSldLayout">
        <pc:chgData name="AbdullahHalawany" userId="93acd4f6-3999-43c0-a02f-17f31116eace" providerId="ADAL" clId="{7BA573F2-CB2A-43CA-B601-82D653A8B7D8}" dt="2025-01-23T14:22:30.339" v="4" actId="47"/>
        <pc:sldMasterMkLst>
          <pc:docMk/>
          <pc:sldMasterMk cId="492988910" sldId="2147483648"/>
        </pc:sldMasterMkLst>
        <pc:sldLayoutChg chg="del">
          <pc:chgData name="AbdullahHalawany" userId="93acd4f6-3999-43c0-a02f-17f31116eace" providerId="ADAL" clId="{7BA573F2-CB2A-43CA-B601-82D653A8B7D8}" dt="2025-01-23T14:22:30.339" v="4" actId="47"/>
          <pc:sldLayoutMkLst>
            <pc:docMk/>
            <pc:sldMasterMk cId="492988910" sldId="2147483648"/>
            <pc:sldLayoutMk cId="1378898049" sldId="2147483666"/>
          </pc:sldLayoutMkLst>
        </pc:sldLayoutChg>
      </pc:sldMaster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920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96" units="1/cm"/>
          <inkml:channelProperty channel="Y" name="resolution" value="31.76471" units="1/cm"/>
          <inkml:channelProperty channel="T" name="resolution" value="1" units="1/dev"/>
        </inkml:channelProperties>
      </inkml:inkSource>
      <inkml:timestamp xml:id="ts0" timeString="2023-09-27T11:38:11.477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28504 9754 0,'0'0'12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390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368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2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104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157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1427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2049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1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7904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117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6621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5707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096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5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463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963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008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04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344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5" r:id="rId14"/>
    <p:sldLayoutId id="2147483667" r:id="rId15"/>
    <p:sldLayoutId id="2147483668" r:id="rId16"/>
    <p:sldLayoutId id="214748368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884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  <p:sldLayoutId id="214748368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mailto:ajhalawany@midocean.edu.km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4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6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7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4.jpg"/><Relationship Id="rId5" Type="http://schemas.openxmlformats.org/officeDocument/2006/relationships/image" Target="../media/image9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7249528" y="361017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4970568" y="4273544"/>
            <a:ext cx="55707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611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Enterprise Risk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311175" y="6040466"/>
            <a:ext cx="557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دكتور مهندس/ عبدالله جميل حلواني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00CEEA7-8D12-883F-1980-07130DEE8CA7}"/>
              </a:ext>
            </a:extLst>
          </p:cNvPr>
          <p:cNvSpPr txBox="1"/>
          <p:nvPr/>
        </p:nvSpPr>
        <p:spPr>
          <a:xfrm>
            <a:off x="6909339" y="2493907"/>
            <a:ext cx="4105611" cy="10233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29LT Kaff Semi Bold" panose="00000700000000000000" pitchFamily="50" charset="-78"/>
                <a:ea typeface="Calibri" panose="020F0502020204030204" pitchFamily="34" charset="0"/>
                <a:cs typeface="29LT Kaff Semi Bold" panose="00000700000000000000" pitchFamily="50" charset="-78"/>
              </a:rPr>
              <a:t>محاضرة تعريفية 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xmlns="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xmlns="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xmlns="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xmlns="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xmlns="" id="{F07AC106-4C88-A6D7-90B1-96971027FAFA}"/>
              </a:ext>
            </a:extLst>
          </p:cNvPr>
          <p:cNvSpPr/>
          <p:nvPr/>
        </p:nvSpPr>
        <p:spPr>
          <a:xfrm rot="4043456">
            <a:off x="161000" y="5333739"/>
            <a:ext cx="3291840" cy="182880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xmlns="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CEB7062-7D39-085B-F8DB-E0220041EEF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3208" y="1823797"/>
            <a:ext cx="3682687" cy="2263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A359E55-2519-27D3-34AF-6AD1C1B819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EEDF3"/>
              </a:clrFrom>
              <a:clrTo>
                <a:srgbClr val="EEEDF3">
                  <a:alpha val="0"/>
                </a:srgbClr>
              </a:clrTo>
            </a:clrChange>
          </a:blip>
          <a:srcRect l="14770" t="29520" r="14297" b="37452"/>
          <a:stretch/>
        </p:blipFill>
        <p:spPr>
          <a:xfrm>
            <a:off x="6843460" y="4087796"/>
            <a:ext cx="4542181" cy="1337383"/>
          </a:xfrm>
          <a:prstGeom prst="rect">
            <a:avLst/>
          </a:prstGeom>
        </p:spPr>
      </p:pic>
      <p:pic>
        <p:nvPicPr>
          <p:cNvPr id="5" name="Graphic 22">
            <a:extLst>
              <a:ext uri="{FF2B5EF4-FFF2-40B4-BE49-F238E27FC236}">
                <a16:creationId xmlns:a16="http://schemas.microsoft.com/office/drawing/2014/main" xmlns="" id="{65BE57F2-A144-B1FA-BC02-E3C3A93653C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53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71575"/>
            <a:ext cx="9936480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65319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FFBC9732-D32E-DCF9-3982-D4B68F971747}"/>
              </a:ext>
            </a:extLst>
          </p:cNvPr>
          <p:cNvSpPr/>
          <p:nvPr/>
        </p:nvSpPr>
        <p:spPr>
          <a:xfrm>
            <a:off x="933036" y="4884389"/>
            <a:ext cx="4942047" cy="7970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PMG 611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Enterprise Risk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2" name="Picture 4" descr="8,529 Welcome Back Illustrations &amp; Clip Art - iStock">
            <a:extLst>
              <a:ext uri="{FF2B5EF4-FFF2-40B4-BE49-F238E27FC236}">
                <a16:creationId xmlns:a16="http://schemas.microsoft.com/office/drawing/2014/main" xmlns="" id="{7633D83F-557E-1DF9-47B5-7432FCF9D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6358" r="2834"/>
          <a:stretch/>
        </p:blipFill>
        <p:spPr bwMode="auto">
          <a:xfrm>
            <a:off x="4972050" y="1192870"/>
            <a:ext cx="106328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AD877D8-739D-391C-7E58-3FE2E868F53F}"/>
              </a:ext>
            </a:extLst>
          </p:cNvPr>
          <p:cNvSpPr txBox="1"/>
          <p:nvPr/>
        </p:nvSpPr>
        <p:spPr>
          <a:xfrm flipH="1">
            <a:off x="6316919" y="5336040"/>
            <a:ext cx="4463645" cy="445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80000"/>
              </a:lnSpc>
            </a:pPr>
            <a:r>
              <a:rPr lang="ar-SA" sz="2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القبول بالتغيير أول خطوات التطور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About Your Instructor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714F8DE-5AB8-034F-C8A3-1A98B3B6FB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390" y="1375091"/>
            <a:ext cx="10668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65AD52B-BBA2-9453-A1C8-541755BE9473}"/>
              </a:ext>
            </a:extLst>
          </p:cNvPr>
          <p:cNvSpPr txBox="1"/>
          <p:nvPr/>
        </p:nvSpPr>
        <p:spPr>
          <a:xfrm>
            <a:off x="4449672" y="2170801"/>
            <a:ext cx="6098146" cy="7998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 rtl="1">
              <a:lnSpc>
                <a:spcPct val="110000"/>
              </a:lnSpc>
              <a:buNone/>
            </a:pPr>
            <a:r>
              <a:rPr lang="ar-SA" sz="4400" dirty="0">
                <a:solidFill>
                  <a:srgbClr val="2EAEE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د. م. عبدالله جميل حلواني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xmlns="" id="{75251C47-25A5-52B5-E876-512DD6DD0525}"/>
              </a:ext>
            </a:extLst>
          </p:cNvPr>
          <p:cNvSpPr txBox="1">
            <a:spLocks/>
          </p:cNvSpPr>
          <p:nvPr/>
        </p:nvSpPr>
        <p:spPr>
          <a:xfrm>
            <a:off x="7658836" y="3375057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دكتوراة الهندسة الصناعية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ماجستير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بكالوريوس الهندسة الصناعية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Lean Six Sigma Black Belt</a:t>
            </a:r>
            <a:endParaRPr lang="ar-SA" sz="2400" b="1" dirty="0">
              <a:solidFill>
                <a:schemeClr val="bg1">
                  <a:lumMod val="95000"/>
                </a:schemeClr>
              </a:solidFill>
              <a:latin typeface="Corbel" panose="020B0503020204020204" pitchFamily="34" charset="0"/>
              <a:cs typeface="Calibri" panose="020F0502020204030204" pitchFamily="34" charset="0"/>
            </a:endParaRP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هندسة المشاريع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xmlns="" id="{2F1B53C4-0E22-5BCD-C75F-D248CFC01F76}"/>
              </a:ext>
            </a:extLst>
          </p:cNvPr>
          <p:cNvSpPr txBox="1">
            <a:spLocks/>
          </p:cNvSpPr>
          <p:nvPr/>
        </p:nvSpPr>
        <p:spPr>
          <a:xfrm>
            <a:off x="3278587" y="3355543"/>
            <a:ext cx="4372558" cy="27569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دبلوم عالي تأكيد الجودة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</a:t>
            </a:r>
            <a:r>
              <a:rPr lang="en-US" sz="2400" b="1" dirty="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  <a:cs typeface="Calibri" panose="020F0502020204030204" pitchFamily="34" charset="0"/>
              </a:rPr>
              <a:t>Golden key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عضو جمعية المهندسين السعوديين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ar-SA" sz="2400" dirty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مهندس محترف</a:t>
            </a:r>
          </a:p>
          <a:p>
            <a:pPr marL="0" indent="0" algn="ctr" rtl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ajhalawany@midocean.edu.km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B3AB295-16E7-7016-5948-9B3CB95B6A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211" y="3023287"/>
            <a:ext cx="1972532" cy="2550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28F7DD2-987C-766E-F483-25379FC7B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19" y="1043580"/>
            <a:ext cx="1231433" cy="949632"/>
          </a:xfrm>
          <a:prstGeom prst="rect">
            <a:avLst/>
          </a:prstGeom>
        </p:spPr>
      </p:pic>
      <p:pic>
        <p:nvPicPr>
          <p:cNvPr id="12" name="Picture 11" descr="A blue and yellow background with white text&#10;&#10;Description automatically generated">
            <a:extLst>
              <a:ext uri="{FF2B5EF4-FFF2-40B4-BE49-F238E27FC236}">
                <a16:creationId xmlns:a16="http://schemas.microsoft.com/office/drawing/2014/main" xmlns="" id="{83667D2C-0029-8018-3065-7EA6EE0B35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" t="28434" r="5062" b="61244"/>
          <a:stretch/>
        </p:blipFill>
        <p:spPr>
          <a:xfrm>
            <a:off x="3014882" y="2560607"/>
            <a:ext cx="6162236" cy="7078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5B1D182-BCB9-5B59-0D0F-87154C1C8AF7}"/>
              </a:ext>
            </a:extLst>
          </p:cNvPr>
          <p:cNvSpPr txBox="1"/>
          <p:nvPr/>
        </p:nvSpPr>
        <p:spPr>
          <a:xfrm>
            <a:off x="3347936" y="3910408"/>
            <a:ext cx="5496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0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متوفر على المنصة التعليمية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95E94FF-98B8-EC32-6A4F-5A7B41A22586}"/>
              </a:ext>
            </a:extLst>
          </p:cNvPr>
          <p:cNvSpPr/>
          <p:nvPr/>
        </p:nvSpPr>
        <p:spPr>
          <a:xfrm>
            <a:off x="728660" y="94297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xmlns="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9340" y="816703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BE9B3CE-40B3-59C1-D824-7D0F99FD6E9C}"/>
              </a:ext>
            </a:extLst>
          </p:cNvPr>
          <p:cNvSpPr txBox="1"/>
          <p:nvPr/>
        </p:nvSpPr>
        <p:spPr>
          <a:xfrm>
            <a:off x="6039037" y="3076416"/>
            <a:ext cx="5078551" cy="3261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الفصل الدراسي ستكون</a:t>
            </a: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١٣أسبوع</a:t>
            </a:r>
            <a:endParaRPr lang="en-US" sz="3600" b="1" dirty="0">
              <a:solidFill>
                <a:srgbClr val="24A9E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2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 ( تشمل الاختبارات النهائية)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xmlns="" id="{1EAD1A4A-3DC1-43A7-156F-80B43F4F3439}"/>
                  </a:ext>
                </a:extLst>
              </p14:cNvPr>
              <p14:cNvContentPartPr/>
              <p14:nvPr/>
            </p14:nvContentPartPr>
            <p14:xfrm>
              <a:off x="10261440" y="3511440"/>
              <a:ext cx="360" cy="3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1EAD1A4A-3DC1-43A7-156F-80B43F4F343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252080" y="350208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8B429EE-EB39-9FD1-F03A-530AF8F978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2226" y="2473195"/>
            <a:ext cx="3343742" cy="514422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1642AA3A-3F64-9912-3551-E49587AAB2E8}"/>
              </a:ext>
            </a:extLst>
          </p:cNvPr>
          <p:cNvGrpSpPr/>
          <p:nvPr/>
        </p:nvGrpSpPr>
        <p:grpSpPr>
          <a:xfrm>
            <a:off x="728660" y="466227"/>
            <a:ext cx="4536675" cy="6001249"/>
            <a:chOff x="809624" y="1424120"/>
            <a:chExt cx="3776107" cy="5043355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xmlns="" id="{55CA1B4A-3334-A300-45D8-40D0DA535C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3303" t="65187" r="48805" b="1250"/>
            <a:stretch/>
          </p:blipFill>
          <p:spPr>
            <a:xfrm>
              <a:off x="809624" y="4371975"/>
              <a:ext cx="2495551" cy="20955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C34F21D3-7952-0A74-60B0-813CA7734C5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72998" t="65187" r="2427" b="1250"/>
            <a:stretch/>
          </p:blipFill>
          <p:spPr>
            <a:xfrm>
              <a:off x="3305175" y="4358945"/>
              <a:ext cx="1280556" cy="20955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xmlns="" id="{023D4DB8-DDBC-E04E-3550-73CFF6EC6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3303" t="13927" r="48805" b="38858"/>
            <a:stretch/>
          </p:blipFill>
          <p:spPr>
            <a:xfrm>
              <a:off x="809624" y="1424120"/>
              <a:ext cx="2495551" cy="29478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68B21B8B-F408-0700-70D6-66E08D396CB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72998" t="13927" r="2427" b="39066"/>
            <a:stretch/>
          </p:blipFill>
          <p:spPr>
            <a:xfrm>
              <a:off x="3305175" y="1424120"/>
              <a:ext cx="1280556" cy="29348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7705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A22D2C1-5AEC-F6A2-B9AF-5C94529BE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064" y="2679592"/>
            <a:ext cx="5877745" cy="315321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B247069-9F71-1B3C-482E-17E57951C4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2764" y="1603004"/>
            <a:ext cx="3943900" cy="4191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9225A3C4-27DF-DE15-F016-79A4CBFE20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6633" y="2214612"/>
            <a:ext cx="3496163" cy="3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سياسة الغياب والاعتذار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F36FC57-E157-26A4-A83F-83173B626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089" y="2017127"/>
            <a:ext cx="7849695" cy="334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0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الدعم</a:t>
            </a: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xmlns="" id="{07093AFA-F97D-0835-5AB5-A13B6D2C11E4}"/>
              </a:ext>
            </a:extLst>
          </p:cNvPr>
          <p:cNvSpPr txBox="1">
            <a:spLocks/>
          </p:cNvSpPr>
          <p:nvPr/>
        </p:nvSpPr>
        <p:spPr>
          <a:xfrm>
            <a:off x="1346445" y="1776200"/>
            <a:ext cx="9014983" cy="37052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في حالة وجود أي مشكلة تقنيه أو علمية، الرجاء التواصل مع الدعم عن طريق فتح مذكرة على منصة </a:t>
            </a:r>
            <a:r>
              <a:rPr lang="en-US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(SIS)</a:t>
            </a:r>
            <a:r>
              <a:rPr lang="ar-SA" sz="4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endParaRPr lang="en-US" sz="40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ctr" rtl="1">
              <a:lnSpc>
                <a:spcPct val="150000"/>
              </a:lnSpc>
            </a:pPr>
            <a:r>
              <a:rPr lang="en-US" sz="40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https://sis.midocean.ae/login</a:t>
            </a:r>
            <a:endParaRPr lang="ar-SA" sz="4000" b="1" dirty="0">
              <a:solidFill>
                <a:schemeClr val="accent2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561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81F9202-A040-681B-E572-46380691D1EA}"/>
              </a:ext>
            </a:extLst>
          </p:cNvPr>
          <p:cNvSpPr/>
          <p:nvPr/>
        </p:nvSpPr>
        <p:spPr>
          <a:xfrm>
            <a:off x="1211636" y="1481992"/>
            <a:ext cx="4742262" cy="389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جميع الأوقات المعلنة للمحاضرات وحلقات النقاش هي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بتوقيت مكة المكرمة </a:t>
            </a:r>
          </a:p>
          <a:p>
            <a:pPr marL="0" marR="0" lvl="0" indent="0" algn="ctr" defTabSz="914400" rtl="1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لجميع البرامج</a:t>
            </a:r>
            <a:endParaRPr lang="en-US" sz="1400" dirty="0">
              <a:solidFill>
                <a:schemeClr val="accent1">
                  <a:lumMod val="50000"/>
                </a:schemeClr>
              </a:solidFill>
              <a:cs typeface="Segoe UI Light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AAED0F31-C72C-02F8-9A1D-7D12808BBE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943" y="4007069"/>
            <a:ext cx="4729435" cy="168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المحاضرات</a:t>
            </a: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xmlns="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346445" y="160829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ستتاح المحاضرة الأسبوعية على المنصة التعليمية </a:t>
            </a:r>
            <a:r>
              <a:rPr lang="en-US" sz="36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36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12 ظهراً</a:t>
            </a: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168008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pic>
        <p:nvPicPr>
          <p:cNvPr id="6" name="Picture 2" descr="Moodle: Online Learning with the World's Most Popular LMS">
            <a:extLst>
              <a:ext uri="{FF2B5EF4-FFF2-40B4-BE49-F238E27FC236}">
                <a16:creationId xmlns:a16="http://schemas.microsoft.com/office/drawing/2014/main" xmlns="" id="{8F52553C-704F-C066-9611-D780172B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464" y="4604504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F2D685E-1875-F59C-D870-E6632EDB57E7}"/>
              </a:ext>
            </a:extLst>
          </p:cNvPr>
          <p:cNvSpPr/>
          <p:nvPr/>
        </p:nvSpPr>
        <p:spPr>
          <a:xfrm>
            <a:off x="1082257" y="2488949"/>
            <a:ext cx="4661762" cy="2232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A" sz="32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المنصة التعليمية 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32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32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</a:p>
          <a:p>
            <a:pPr algn="ctr" rtl="1">
              <a:lnSpc>
                <a:spcPct val="150000"/>
              </a:lnSpc>
            </a:pPr>
            <a:r>
              <a:rPr lang="en-US" sz="3200" b="1" dirty="0">
                <a:solidFill>
                  <a:srgbClr val="0070C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https://lms.midocean.ae/</a:t>
            </a:r>
            <a:endParaRPr lang="ar-SA" sz="32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381930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Google Shape;1103;p33">
            <a:extLst>
              <a:ext uri="{FF2B5EF4-FFF2-40B4-BE49-F238E27FC236}">
                <a16:creationId xmlns:a16="http://schemas.microsoft.com/office/drawing/2014/main" xmlns="" id="{E8115076-7B8F-1349-3AF2-8AFE451C95CF}"/>
              </a:ext>
            </a:extLst>
          </p:cNvPr>
          <p:cNvSpPr txBox="1">
            <a:spLocks/>
          </p:cNvSpPr>
          <p:nvPr/>
        </p:nvSpPr>
        <p:spPr>
          <a:xfrm>
            <a:off x="1128656" y="1671405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حلقات النقاش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هي لقاء اسبوعي مع أستاذ المادة والغرض منها مناقشة ما تم طرحه في المحاضرة المسجلة لكل اسبوع.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800" b="1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رابط حلقة النقاش متوفر على المنصة التعليمية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وهو ثابت لجميع حلقات النقاش الخاصة بالمادة.</a:t>
            </a:r>
            <a:endParaRPr kumimoji="0" lang="ar-SA" sz="40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62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48CDF80-903C-C444-DC23-1B62115CA78D}"/>
              </a:ext>
            </a:extLst>
          </p:cNvPr>
          <p:cNvSpPr txBox="1"/>
          <p:nvPr/>
        </p:nvSpPr>
        <p:spPr>
          <a:xfrm>
            <a:off x="6357861" y="4645126"/>
            <a:ext cx="470028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SA" sz="54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حلقات النقاش</a:t>
            </a:r>
            <a:endParaRPr lang="en-US" sz="5400" b="1" dirty="0">
              <a:solidFill>
                <a:srgbClr val="FFFFFF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C022777-2789-7257-6A4B-C6462F6657C8}"/>
              </a:ext>
            </a:extLst>
          </p:cNvPr>
          <p:cNvSpPr/>
          <p:nvPr/>
        </p:nvSpPr>
        <p:spPr>
          <a:xfrm>
            <a:off x="1228926" y="1290086"/>
            <a:ext cx="4513221" cy="4420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حضور حلقات النقاش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اختياري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ينصح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kumimoji="0" lang="ar-SA" sz="24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بشدة </a:t>
            </a: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الحرص على الحضور لتعزيز المكتسبات العلمية من محتوى المحاضرة.</a:t>
            </a:r>
          </a:p>
          <a:p>
            <a:pPr marL="457200" marR="0" lvl="0" indent="-457200" algn="just" defTabSz="914400" rtl="1" eaLnBrk="1" fontAlgn="auto" latinLnBrk="0" hangingPunct="1">
              <a:lnSpc>
                <a:spcPct val="2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SA" sz="2400" b="1" dirty="0">
                <a:solidFill>
                  <a:srgbClr val="00206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يفضل مشاهدة المحاضرة المسجلة وتلخيصها قبل حضور حلقة النقاش</a:t>
            </a:r>
            <a:r>
              <a:rPr lang="ar-SA" sz="2400" b="1" dirty="0">
                <a:solidFill>
                  <a:schemeClr val="bg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26659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54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موعد حلقات النقاش</a:t>
            </a:r>
            <a:endParaRPr lang="en-US" sz="3200" b="1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Google Shape;1103;p33">
            <a:extLst>
              <a:ext uri="{FF2B5EF4-FFF2-40B4-BE49-F238E27FC236}">
                <a16:creationId xmlns:a16="http://schemas.microsoft.com/office/drawing/2014/main" xmlns="" id="{94ED8C40-D708-DE39-4DF9-5472ADF0CCC5}"/>
              </a:ext>
            </a:extLst>
          </p:cNvPr>
          <p:cNvSpPr txBox="1">
            <a:spLocks/>
          </p:cNvSpPr>
          <p:nvPr/>
        </p:nvSpPr>
        <p:spPr>
          <a:xfrm>
            <a:off x="1128656" y="1513047"/>
            <a:ext cx="9014983" cy="416140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اسبوعياً 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اليوم والتوقيت متوفر على المنصة التعليمية</a:t>
            </a:r>
          </a:p>
          <a:p>
            <a:pPr algn="ctr" rtl="1">
              <a:lnSpc>
                <a:spcPct val="200000"/>
              </a:lnSpc>
            </a:pPr>
            <a:r>
              <a:rPr lang="ar-SA" sz="36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</a:t>
            </a:r>
          </a:p>
        </p:txBody>
      </p:sp>
    </p:spTree>
    <p:extLst>
      <p:ext uri="{BB962C8B-B14F-4D97-AF65-F5344CB8AC3E}">
        <p14:creationId xmlns:p14="http://schemas.microsoft.com/office/powerpoint/2010/main" val="3263354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Short Exams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and</a:t>
            </a:r>
          </a:p>
          <a:p>
            <a:pPr algn="ctr">
              <a:lnSpc>
                <a:spcPct val="200000"/>
              </a:lnSpc>
              <a:defRPr/>
            </a:pPr>
            <a:r>
              <a:rPr lang="en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Final Exams </a:t>
            </a:r>
            <a:endParaRPr lang="x-none" sz="4400" dirty="0">
              <a:solidFill>
                <a:srgbClr val="002060"/>
              </a:solidFill>
              <a:latin typeface="Arial Rounded MT Bold" panose="020F0704030504030204" pitchFamily="34" charset="0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D58EE70-732F-8ED2-6360-03D7CC2396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76" t="23877" r="1818" b="4890"/>
          <a:stretch/>
        </p:blipFill>
        <p:spPr>
          <a:xfrm>
            <a:off x="6783431" y="4554903"/>
            <a:ext cx="4533699" cy="118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5378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752475" y="1293494"/>
            <a:ext cx="10896599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تعد الإجابة على الاختبار القصير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بمثابة الحضور للطالب.</a:t>
            </a:r>
            <a:endParaRPr kumimoji="0" lang="ar-SA" sz="2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يتكون الاختبار القصير من </a:t>
            </a: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٨ أسئلة (٨ درجات).</a:t>
            </a:r>
          </a:p>
          <a:p>
            <a:pPr marL="457200" marR="0" lvl="0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أمثلة على نوعية أسئلة الاختبار القصير :</a:t>
            </a:r>
          </a:p>
          <a:p>
            <a:pPr marL="914400" marR="0" lvl="1" indent="-457200" algn="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صوتية</a:t>
            </a: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MCQ</a:t>
            </a:r>
            <a:endParaRPr lang="ar-SA" sz="2400" dirty="0">
              <a:solidFill>
                <a:prstClr val="black">
                  <a:lumMod val="60000"/>
                  <a:lumOff val="40000"/>
                </a:prst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lang="en-US" sz="2400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Matching</a:t>
            </a:r>
            <a:endParaRPr lang="ar-SA" sz="2400" dirty="0">
              <a:solidFill>
                <a:prstClr val="black">
                  <a:lumMod val="60000"/>
                  <a:lumOff val="40000"/>
                </a:prst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1371600" lvl="2" indent="-457200" algn="r" rtl="1">
              <a:lnSpc>
                <a:spcPct val="150000"/>
              </a:lnSpc>
              <a:buFont typeface="Calibri" panose="020F0502020204030204" pitchFamily="34" charset="0"/>
              <a:buChar char="⁻"/>
              <a:defRPr/>
            </a:pPr>
            <a:r>
              <a:rPr lang="en-US" sz="2400" dirty="0">
                <a:solidFill>
                  <a:prstClr val="black">
                    <a:lumMod val="60000"/>
                    <a:lumOff val="40000"/>
                  </a:prst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True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&amp; False</a:t>
            </a:r>
            <a:endParaRPr kumimoji="0" lang="ar-SA" sz="240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0000"/>
                  <a:lumOff val="40000"/>
                </a:prstClr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914400" lvl="1" indent="-457200" algn="r" rtl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ar-S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أسئلة حسابية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84296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القصير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 يوم سبت في تمام الساعة </a:t>
            </a:r>
            <a:r>
              <a:rPr lang="ar-SA" sz="2800" b="1" u="sng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10 مساءاً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ويترك لمدة أسبوع ، ثم يغلق في يوم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السبت الذي يليه تمام الساعة 9 مساءً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  <a:endParaRPr lang="ar-SA" sz="2800" b="1" dirty="0">
              <a:solidFill>
                <a:srgbClr val="FF0000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30 دقيقة - عدد المحاولات 1 فقط.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لا يمكن التنقل بين الأسئلة (بمعنى إذا تم الانتقال للسؤال التالي لا يمكن العودة للسؤال السابق).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87694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يمكن عمل الاختبار القصير أي وقت من موعد اتاحته يوم السبت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الساعة 10 مساءاً الى السبت التالي 8:30 مساءاً 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بتوقيت مكة المكرمة.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0A1F6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لماذا 8:30 مساءاً؟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لكي يتم الاستفادة من كامل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مدة الاختبار القصير (فترة السماحية)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30 دقيقة.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كلمة المرور ثابتة لكل الاختبارات وهي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(</a:t>
            </a:r>
            <a:r>
              <a:rPr lang="en-US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agree</a:t>
            </a:r>
            <a:r>
              <a:rPr lang="ar-SA" sz="2800" b="1" dirty="0">
                <a:solidFill>
                  <a:srgbClr val="C00000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الاختبارات القصيرة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354873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60000"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سيتاح الاختبار النهائي على المنصة التعليمية </a:t>
            </a:r>
            <a:r>
              <a:rPr lang="en-US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حسب مواعيد الاختبارات النهائية والتي سيتم الإعلان عنها نهاية الفصل الدراسي.</a:t>
            </a: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 النهائي من </a:t>
            </a:r>
            <a:r>
              <a:rPr lang="ar-SA" sz="2800" b="1" dirty="0">
                <a:solidFill>
                  <a:srgbClr val="F27A1C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20 درجة.</a:t>
            </a:r>
            <a:endParaRPr lang="ar-SA" sz="2800" b="1" dirty="0">
              <a:solidFill>
                <a:schemeClr val="accent1"/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نوعية أسئلة الاختبار النهائي هي مثل نوعية أسئلة الاختبارات القصيرة.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الاختبار النهائي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67136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BCD62A4-E615-AA2D-2A8A-F5EC3A039075}"/>
              </a:ext>
            </a:extLst>
          </p:cNvPr>
          <p:cNvSpPr/>
          <p:nvPr/>
        </p:nvSpPr>
        <p:spPr>
          <a:xfrm>
            <a:off x="1277022" y="1520459"/>
            <a:ext cx="4465125" cy="3939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Language of Lectures and Exams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464DD1C3-3AD2-F383-BE74-EF345D9825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2" t="8383" r="1904" b="15646"/>
          <a:stretch/>
        </p:blipFill>
        <p:spPr>
          <a:xfrm>
            <a:off x="6672339" y="4595046"/>
            <a:ext cx="4343400" cy="120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96501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93494"/>
            <a:ext cx="93457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12000" rtlCol="0" anchor="ctr"/>
          <a:lstStyle/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الأساسية في المحاضرات هي </a:t>
            </a:r>
            <a:r>
              <a:rPr lang="ar-SA" sz="2800" b="1" dirty="0">
                <a:solidFill>
                  <a:srgbClr val="24A9E1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اللغة الإنجليزية .</a:t>
            </a: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الاختبارات باللغة الإنجليزية مع وجود </a:t>
            </a:r>
            <a:r>
              <a:rPr lang="ar-SA" sz="2800" b="1" dirty="0">
                <a:solidFill>
                  <a:schemeClr val="accent2"/>
                </a:solidFill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ترجمة للسؤال.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لغة المحاضرات والاختبارات</a:t>
            </a:r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68307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819150" y="1397680"/>
            <a:ext cx="527029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91FC845-948D-7343-C6CC-55DC64D564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7180" y="3557250"/>
            <a:ext cx="1147261" cy="8996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3BCD62A4-E615-AA2D-2A8A-F5EC3A039075}"/>
              </a:ext>
            </a:extLst>
          </p:cNvPr>
          <p:cNvSpPr/>
          <p:nvPr/>
        </p:nvSpPr>
        <p:spPr>
          <a:xfrm>
            <a:off x="768261" y="1190388"/>
            <a:ext cx="5234709" cy="3240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C0000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PMG 611</a:t>
            </a:r>
          </a:p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2060"/>
                </a:solidFill>
                <a:latin typeface="Arial Rounded MT Bold" panose="020F0704030504030204" pitchFamily="34" charset="0"/>
                <a:cs typeface="Tajawal Medium" panose="00000600000000000000" pitchFamily="2" charset="-78"/>
              </a:rPr>
              <a:t>Enterprise Risk Management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D185C7-3FBC-DC49-027B-F74A7A61E6D7}"/>
              </a:ext>
            </a:extLst>
          </p:cNvPr>
          <p:cNvSpPr txBox="1"/>
          <p:nvPr/>
        </p:nvSpPr>
        <p:spPr>
          <a:xfrm>
            <a:off x="6262789" y="4592215"/>
            <a:ext cx="47002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471763847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53422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51766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6" y="35810"/>
            <a:ext cx="75579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Overview of Enterprise Risk Management</a:t>
            </a:r>
          </a:p>
          <a:p>
            <a:endParaRPr lang="en-US" sz="3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7" name="Picture 2" descr="Enterprise Risk Management: Selected Agencies' Experiences Illustrate Good  Practices in Managing Risk | U.S. GAO">
            <a:extLst>
              <a:ext uri="{FF2B5EF4-FFF2-40B4-BE49-F238E27FC236}">
                <a16:creationId xmlns:a16="http://schemas.microsoft.com/office/drawing/2014/main" xmlns="" id="{E6206C5C-EC33-276A-0E09-4B0E4CE6B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25" y="1336554"/>
            <a:ext cx="5067299" cy="5106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2862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Enterprise Risk Management, we develop a holistic approach to the identification and management of risks facing an organization, allowing leaders to identify and quantify the risks facing the enterprise.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This course will present management tools and frameworks to understand and identify risk.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Emphasis will be placed on how to improve a firm’s risk position, and how to adapt an organization to deal with risk.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In addition, this course discusses issues related to the implementation of risk management systems and compliance with key regulatory requirements, and the importance of Governance, Risk, and Compliance Principles (GRC).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the Course </a:t>
            </a:r>
          </a:p>
        </p:txBody>
      </p:sp>
    </p:spTree>
    <p:extLst>
      <p:ext uri="{BB962C8B-B14F-4D97-AF65-F5344CB8AC3E}">
        <p14:creationId xmlns:p14="http://schemas.microsoft.com/office/powerpoint/2010/main" val="39425985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Learning Outcomes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0089CFB-E8E5-628D-5E13-3E591F43B6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24"/>
          <a:stretch/>
        </p:blipFill>
        <p:spPr>
          <a:xfrm>
            <a:off x="1637099" y="1212138"/>
            <a:ext cx="8917801" cy="502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617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144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ar-SA" sz="2800" b="1" dirty="0">
              <a:solidFill>
                <a:schemeClr val="tx1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ADEF78F-E35E-820E-954A-2C3CE86CAC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651" y="1283969"/>
            <a:ext cx="8496697" cy="488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8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-388235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52500" y="1283969"/>
            <a:ext cx="10496550" cy="47988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BBF5FA4-7DFE-3345-A46D-793A66099EA6}"/>
              </a:ext>
            </a:extLst>
          </p:cNvPr>
          <p:cNvSpPr txBox="1"/>
          <p:nvPr/>
        </p:nvSpPr>
        <p:spPr>
          <a:xfrm>
            <a:off x="195437" y="35810"/>
            <a:ext cx="5148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References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1812D8A-E167-DE05-A3F6-0EF046D58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3767" y="1356995"/>
            <a:ext cx="1446260" cy="20720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A527E0E2-C06A-4ADC-55F9-5181D6AED6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3767" y="3773487"/>
            <a:ext cx="1446260" cy="2175944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xmlns="" id="{16D22903-7B12-C8F1-4FD9-72DC2D0DB2CF}"/>
              </a:ext>
            </a:extLst>
          </p:cNvPr>
          <p:cNvSpPr txBox="1">
            <a:spLocks/>
          </p:cNvSpPr>
          <p:nvPr/>
        </p:nvSpPr>
        <p:spPr>
          <a:xfrm>
            <a:off x="1267957" y="1356831"/>
            <a:ext cx="7010353" cy="45092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dirty="0"/>
              <a:t>COSO Enterprise Risk Management: Establishing Effective Governance, Risk, and Compliance Processes. Robert R. Moeller.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Implementing Enterprise Risk Management: From Methods To Applications. James Lam.</a:t>
            </a:r>
          </a:p>
        </p:txBody>
      </p:sp>
    </p:spTree>
    <p:extLst>
      <p:ext uri="{BB962C8B-B14F-4D97-AF65-F5344CB8AC3E}">
        <p14:creationId xmlns:p14="http://schemas.microsoft.com/office/powerpoint/2010/main" val="27991656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1BEC5EB-187A-6784-F4D3-4A3D96028374}"/>
              </a:ext>
            </a:extLst>
          </p:cNvPr>
          <p:cNvSpPr txBox="1"/>
          <p:nvPr/>
        </p:nvSpPr>
        <p:spPr>
          <a:xfrm>
            <a:off x="3015326" y="861960"/>
            <a:ext cx="6481762" cy="467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8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دعواتنا لكم بالتوفيق والنجاح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960</TotalTime>
  <Words>683</Words>
  <Application>Microsoft Office PowerPoint</Application>
  <PresentationFormat>Custom</PresentationFormat>
  <Paragraphs>144</Paragraphs>
  <Slides>29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29</cp:revision>
  <dcterms:created xsi:type="dcterms:W3CDTF">2023-04-29T09:08:23Z</dcterms:created>
  <dcterms:modified xsi:type="dcterms:W3CDTF">2025-01-24T14:54:12Z</dcterms:modified>
</cp:coreProperties>
</file>