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4/15/2022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369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4/15/2022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812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4/15/2022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68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4/15/2022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154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5260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66999"/>
            <a:ext cx="5157787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183188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4/15/2022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480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1CFF-90C9-47B3-9DA1-F2BF8D839F7E}" type="datetime1">
              <a:rPr lang="en-US" smtClean="0"/>
              <a:t>4/15/2022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454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4/15/2022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5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4/15/2022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757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4/15/2022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41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4/15/2022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458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4/15/2022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047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CB7E8AE-A3AC-4BB7-A5C6-F00EC697B265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54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9450"/>
            <a:ext cx="10515600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4/15/2022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246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0088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B614023-3F38-44EB-8ABB-B52E5B9E2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C5F9310-ED3E-45B9-9D97-AC0F2C8900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Video 3">
            <a:extLst>
              <a:ext uri="{FF2B5EF4-FFF2-40B4-BE49-F238E27FC236}">
                <a16:creationId xmlns:a16="http://schemas.microsoft.com/office/drawing/2014/main" id="{D8FD8608-954A-045F-F2D8-45F751532DD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>
            <a:alphaModFix/>
          </a:blip>
          <a:srcRect r="-1" b="303"/>
          <a:stretch/>
        </p:blipFill>
        <p:spPr>
          <a:xfrm>
            <a:off x="20" y="1376"/>
            <a:ext cx="12191980" cy="6856624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D2A0DB3-EF43-4032-9B27-954E12CCB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3124261"/>
            <a:ext cx="12188952" cy="3732362"/>
          </a:xfrm>
          <a:prstGeom prst="rect">
            <a:avLst/>
          </a:pr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  <a:gs pos="0">
                <a:schemeClr val="tx1"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36A1AF-9140-4C0E-81A8-D804474212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6275" y="3523512"/>
            <a:ext cx="6198566" cy="2603208"/>
          </a:xfrm>
        </p:spPr>
        <p:txBody>
          <a:bodyPr anchor="b">
            <a:normAutofit/>
          </a:bodyPr>
          <a:lstStyle/>
          <a:p>
            <a:pPr algn="l"/>
            <a:r>
              <a:rPr lang="en-US" sz="5400">
                <a:solidFill>
                  <a:srgbClr val="FFFFFF"/>
                </a:solidFill>
              </a:rPr>
              <a:t>FINAL EXAM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617FE8-0749-46DA-8F24-662EFEE3EF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69593" y="3509735"/>
            <a:ext cx="3630442" cy="2647966"/>
          </a:xfrm>
        </p:spPr>
        <p:txBody>
          <a:bodyPr anchor="b">
            <a:normAutofit/>
          </a:bodyPr>
          <a:lstStyle/>
          <a:p>
            <a:pPr algn="l"/>
            <a:endParaRPr lang="en-US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17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21F89-B529-427E-A50F-D1B02979C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dirty="0"/>
              <a:t>التعليمات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19ABA6-DC54-4B26-B43C-C14474815E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SA" dirty="0"/>
              <a:t>سيكون موعد الاختبار النهائي بإذن الله يوم الثلاثاء </a:t>
            </a:r>
            <a:r>
              <a:rPr lang="ar-SA" dirty="0">
                <a:solidFill>
                  <a:srgbClr val="FFFF00"/>
                </a:solidFill>
              </a:rPr>
              <a:t>26/04/2022</a:t>
            </a:r>
            <a:r>
              <a:rPr lang="ar-SA" dirty="0"/>
              <a:t> في تمام الساعة 10:00 مساء</a:t>
            </a:r>
          </a:p>
          <a:p>
            <a:pPr algn="r" rtl="1"/>
            <a:r>
              <a:rPr lang="ar-SA" dirty="0"/>
              <a:t>مدة الاختبار 90 دقيقة منذ بداية ضغط الطالب/ة على بدء الحل</a:t>
            </a:r>
          </a:p>
          <a:p>
            <a:pPr algn="r" rtl="1"/>
            <a:r>
              <a:rPr lang="ar-SA" dirty="0">
                <a:solidFill>
                  <a:srgbClr val="FFFF00"/>
                </a:solidFill>
              </a:rPr>
              <a:t>لا يوجد فترة سماحية </a:t>
            </a:r>
            <a:r>
              <a:rPr lang="ar-SA" dirty="0"/>
              <a:t>فاحرصوا على التواجد في الوقت المحدد للاختبار</a:t>
            </a:r>
          </a:p>
          <a:p>
            <a:pPr algn="r" rtl="1"/>
            <a:r>
              <a:rPr lang="ar-SA" dirty="0"/>
              <a:t>الاختبار من  30 درجة</a:t>
            </a:r>
          </a:p>
          <a:p>
            <a:pPr algn="r" rtl="1"/>
            <a:r>
              <a:rPr lang="ar-SA" dirty="0">
                <a:solidFill>
                  <a:srgbClr val="FFFF00"/>
                </a:solidFill>
              </a:rPr>
              <a:t>الاختبار يشمل 6 فصول </a:t>
            </a:r>
            <a:r>
              <a:rPr lang="ar-SA" dirty="0"/>
              <a:t>وهم: الفصل الخامس والسادس والسابع والثامن والتاسع والعاشر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447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430BB-F341-44E4-99A0-CBEF26525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03992"/>
            <a:ext cx="10515600" cy="1325563"/>
          </a:xfrm>
        </p:spPr>
        <p:txBody>
          <a:bodyPr/>
          <a:lstStyle/>
          <a:p>
            <a:pPr algn="ctr"/>
            <a:r>
              <a:rPr lang="ar-SA"/>
              <a:t>بالتوفيق للجميع!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675630"/>
      </p:ext>
    </p:extLst>
  </p:cSld>
  <p:clrMapOvr>
    <a:masterClrMapping/>
  </p:clrMapOvr>
</p:sld>
</file>

<file path=ppt/theme/theme1.xml><?xml version="1.0" encoding="utf-8"?>
<a:theme xmlns:a="http://schemas.openxmlformats.org/drawingml/2006/main" name="BlockprintVTI">
  <a:themeElements>
    <a:clrScheme name="AnalogousFromLightSeedRightStep">
      <a:dk1>
        <a:srgbClr val="000000"/>
      </a:dk1>
      <a:lt1>
        <a:srgbClr val="FFFFFF"/>
      </a:lt1>
      <a:dk2>
        <a:srgbClr val="3E3423"/>
      </a:dk2>
      <a:lt2>
        <a:srgbClr val="E2E7E8"/>
      </a:lt2>
      <a:accent1>
        <a:srgbClr val="C49791"/>
      </a:accent1>
      <a:accent2>
        <a:srgbClr val="BA9E7F"/>
      </a:accent2>
      <a:accent3>
        <a:srgbClr val="A7A57F"/>
      </a:accent3>
      <a:accent4>
        <a:srgbClr val="97AB75"/>
      </a:accent4>
      <a:accent5>
        <a:srgbClr val="8CAD83"/>
      </a:accent5>
      <a:accent6>
        <a:srgbClr val="78AF82"/>
      </a:accent6>
      <a:hlink>
        <a:srgbClr val="598C92"/>
      </a:hlink>
      <a:folHlink>
        <a:srgbClr val="7F7F7F"/>
      </a:folHlink>
    </a:clrScheme>
    <a:fontScheme name="Custom 56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printVTI" id="{AA8C8908-6BA4-477C-AEA4-CB6C32A1FE3B}" vid="{36392749-7C1D-4938-93BB-440CD2A1B0A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61</Words>
  <Application>Microsoft Office PowerPoint</Application>
  <PresentationFormat>Widescreen</PresentationFormat>
  <Paragraphs>8</Paragraphs>
  <Slides>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Avenir Next LT Pro</vt:lpstr>
      <vt:lpstr>AvenirNext LT Pro Medium</vt:lpstr>
      <vt:lpstr>BlockprintVTI</vt:lpstr>
      <vt:lpstr>FINAL EXAM</vt:lpstr>
      <vt:lpstr>التعليمات </vt:lpstr>
      <vt:lpstr>بالتوفيق للجميع!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FINAL EXAM</dc:title>
  <dc:creator>Thana Azizi</dc:creator>
  <cp:lastModifiedBy>Thana Azizi</cp:lastModifiedBy>
  <cp:revision>1</cp:revision>
  <dcterms:created xsi:type="dcterms:W3CDTF">2022-04-15T20:48:26Z</dcterms:created>
  <dcterms:modified xsi:type="dcterms:W3CDTF">2022-04-15T20:57:00Z</dcterms:modified>
</cp:coreProperties>
</file>