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diagrams/data6.xml" ContentType="application/vnd.openxmlformats-officedocument.drawingml.diagramData+xml"/>
  <Override PartName="/ppt/diagrams/data5.xml" ContentType="application/vnd.openxmlformats-officedocument.drawingml.diagramData+xml"/>
  <Override PartName="/ppt/presentation.xml" ContentType="application/vnd.openxmlformats-officedocument.presentationml.presentation.main+xml"/>
  <Override PartName="/ppt/diagrams/data4.xml" ContentType="application/vnd.openxmlformats-officedocument.drawingml.diagramData+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4.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5.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rawing6.xml" ContentType="application/vnd.ms-office.drawingml.diagramDrawing+xml"/>
  <Override PartName="/ppt/theme/theme2.xml" ContentType="application/vnd.openxmlformats-officedocument.theme+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layout1.xml" ContentType="application/vnd.openxmlformats-officedocument.drawingml.diagramLayout+xml"/>
  <Override PartName="/ppt/theme/theme1.xml" ContentType="application/vnd.openxmlformats-officedocument.theme+xml"/>
  <Override PartName="/ppt/notesMasters/notesMaster1.xml" ContentType="application/vnd.openxmlformats-officedocument.presentationml.notesMaster+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4.xml" ContentType="application/vnd.openxmlformats-officedocument.drawingml.diagramStyle+xml"/>
  <Override PartName="/ppt/diagrams/drawing1.xml" ContentType="application/vnd.ms-office.drawingml.diagramDrawing+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480" r:id="rId2"/>
    <p:sldId id="303" r:id="rId3"/>
    <p:sldId id="313" r:id="rId4"/>
    <p:sldId id="519" r:id="rId5"/>
    <p:sldId id="521" r:id="rId6"/>
    <p:sldId id="517" r:id="rId7"/>
    <p:sldId id="507" r:id="rId8"/>
    <p:sldId id="511" r:id="rId9"/>
    <p:sldId id="1318" r:id="rId10"/>
    <p:sldId id="1324" r:id="rId11"/>
    <p:sldId id="1325" r:id="rId12"/>
    <p:sldId id="1322" r:id="rId13"/>
    <p:sldId id="1323" r:id="rId14"/>
    <p:sldId id="520" r:id="rId15"/>
    <p:sldId id="1316" r:id="rId16"/>
    <p:sldId id="1321" r:id="rId17"/>
    <p:sldId id="1317" r:id="rId18"/>
    <p:sldId id="1315" r:id="rId19"/>
    <p:sldId id="1314" r:id="rId20"/>
    <p:sldId id="522" r:id="rId21"/>
    <p:sldId id="523" r:id="rId22"/>
    <p:sldId id="1319" r:id="rId23"/>
    <p:sldId id="526" r:id="rId24"/>
    <p:sldId id="527" r:id="rId25"/>
    <p:sldId id="1320" r:id="rId26"/>
    <p:sldId id="528" r:id="rId27"/>
    <p:sldId id="529" r:id="rId28"/>
    <p:sldId id="530" r:id="rId29"/>
    <p:sldId id="531" r:id="rId30"/>
    <p:sldId id="327" r:id="rId31"/>
    <p:sldId id="308" r:id="rId32"/>
    <p:sldId id="513"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19"/>
            <p14:sldId id="521"/>
            <p14:sldId id="517"/>
            <p14:sldId id="507"/>
            <p14:sldId id="511"/>
            <p14:sldId id="1318"/>
            <p14:sldId id="1324"/>
            <p14:sldId id="1325"/>
            <p14:sldId id="1322"/>
            <p14:sldId id="1323"/>
            <p14:sldId id="520"/>
            <p14:sldId id="1316"/>
            <p14:sldId id="1321"/>
            <p14:sldId id="1317"/>
            <p14:sldId id="1315"/>
            <p14:sldId id="1314"/>
            <p14:sldId id="522"/>
            <p14:sldId id="523"/>
            <p14:sldId id="1319"/>
            <p14:sldId id="526"/>
            <p14:sldId id="527"/>
            <p14:sldId id="1320"/>
            <p14:sldId id="528"/>
            <p14:sldId id="529"/>
            <p14:sldId id="530"/>
            <p14:sldId id="531"/>
            <p14:sldId id="327"/>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5B6DD8-55FD-384C-B244-A9BBE09DD4F3}" v="1" dt="2024-01-29T21:41:23.1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85"/>
    <p:restoredTop sz="93772" autoAdjust="0"/>
  </p:normalViewPr>
  <p:slideViewPr>
    <p:cSldViewPr snapToGrid="0">
      <p:cViewPr varScale="1">
        <p:scale>
          <a:sx n="86" d="100"/>
          <a:sy n="86" d="100"/>
        </p:scale>
        <p:origin x="216"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Analyzing a Business System means Studying: People, Processes, Technology, and organizational context</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Business analysis is a set of processes guided by principles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4">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4">
        <dgm:presLayoutVars>
          <dgm:chMax val="0"/>
          <dgm:bulletEnabled val="1"/>
        </dgm:presLayoutVars>
      </dgm:prSet>
      <dgm:spPr/>
    </dgm:pt>
    <dgm:pt modelId="{2CD50C98-EDBD-854D-8744-07122B1D2524}" type="pres">
      <dgm:prSet presAssocID="{8835A38D-BEEA-8545-8678-AF03C9446722}" presName="spacer" presStyleCnt="0"/>
      <dgm:spPr/>
    </dgm:pt>
    <dgm:pt modelId="{E8F4ECC8-54C9-2B48-BD19-38CEA2E2AA21}" type="pres">
      <dgm:prSet presAssocID="{83F9A072-BF21-3B4F-AF6A-3C82E3BF4D9A}" presName="parentText" presStyleLbl="node1" presStyleIdx="2" presStyleCnt="4">
        <dgm:presLayoutVars>
          <dgm:chMax val="0"/>
          <dgm:bulletEnabled val="1"/>
        </dgm:presLayoutVars>
      </dgm:prSet>
      <dgm:spPr/>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3" presStyleCnt="4">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3"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2"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DE9DD29C-EF36-924A-AD14-5D221DBE0311}" type="presOf" srcId="{83F9A072-BF21-3B4F-AF6A-3C82E3BF4D9A}" destId="{E8F4ECC8-54C9-2B48-BD19-38CEA2E2AA21}"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E9B33067-24D7-474D-8B0D-39DD4986E321}" type="presParOf" srcId="{D80DA091-FED0-1B4D-827F-FFA5C4DA7BE3}" destId="{E8F4ECC8-54C9-2B48-BD19-38CEA2E2AA21}" srcOrd="4" destOrd="0" presId="urn:microsoft.com/office/officeart/2005/8/layout/vList2"/>
    <dgm:cxn modelId="{253DC0B7-6087-094F-9FBB-79ACA36B8BFB}" type="presParOf" srcId="{D80DA091-FED0-1B4D-827F-FFA5C4DA7BE3}" destId="{02CB68AC-3113-384F-B655-E378A830080B}" srcOrd="5" destOrd="0" presId="urn:microsoft.com/office/officeart/2005/8/layout/vList2"/>
    <dgm:cxn modelId="{750AA3A1-7716-ED4D-94C8-BA2C9828B361}" type="presParOf" srcId="{D80DA091-FED0-1B4D-827F-FFA5C4DA7BE3}" destId="{A83473DE-CF61-184E-8649-90BE423A33E4}" srcOrd="6"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730E57-D0F5-674C-B1A6-0151A1CD0B2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036D5B9-E652-5248-9E31-58C8D8B8E4F8}">
      <dgm:prSet/>
      <dgm:spPr/>
      <dgm:t>
        <a:bodyPr/>
        <a:lstStyle/>
        <a:p>
          <a:r>
            <a:rPr lang="en-US" dirty="0">
              <a:latin typeface="Times New Roman" panose="02020603050405020304" pitchFamily="18" charset="0"/>
              <a:cs typeface="Times New Roman" panose="02020603050405020304" pitchFamily="18" charset="0"/>
            </a:rPr>
            <a:t>Needs Assessment</a:t>
          </a:r>
          <a:endParaRPr lang="en-EG" dirty="0">
            <a:latin typeface="Times New Roman" panose="02020603050405020304" pitchFamily="18" charset="0"/>
            <a:cs typeface="Times New Roman" panose="02020603050405020304" pitchFamily="18" charset="0"/>
          </a:endParaRPr>
        </a:p>
      </dgm:t>
    </dgm:pt>
    <dgm:pt modelId="{36761545-AE71-A84C-8185-707A7DFECAA6}" type="par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E2843382-2072-5545-9617-ED36699FE4DB}" type="sibTrans" cxnId="{55618942-378A-4847-8343-8684EC01FE8A}">
      <dgm:prSet/>
      <dgm:spPr/>
      <dgm:t>
        <a:bodyPr/>
        <a:lstStyle/>
        <a:p>
          <a:endParaRPr lang="en-US">
            <a:latin typeface="Times New Roman" panose="02020603050405020304" pitchFamily="18" charset="0"/>
            <a:cs typeface="Times New Roman" panose="02020603050405020304" pitchFamily="18" charset="0"/>
          </a:endParaRPr>
        </a:p>
      </dgm:t>
    </dgm:pt>
    <dgm:pt modelId="{64FE5320-DCF4-9043-8E63-953AEDACF815}">
      <dgm:prSet custT="1"/>
      <dgm:spPr/>
      <dgm:t>
        <a:bodyPr/>
        <a:lstStyle/>
        <a:p>
          <a:r>
            <a:rPr lang="en-US" sz="1800" dirty="0">
              <a:latin typeface="Times New Roman" panose="02020603050405020304" pitchFamily="18" charset="0"/>
              <a:cs typeface="Times New Roman" panose="02020603050405020304" pitchFamily="18" charset="0"/>
            </a:rPr>
            <a:t>Analyzing current business problems or opportunities to understand what is necessary to attain the desired future state.</a:t>
          </a:r>
          <a:endParaRPr lang="en-EG" sz="1800" dirty="0">
            <a:latin typeface="Times New Roman" panose="02020603050405020304" pitchFamily="18" charset="0"/>
            <a:cs typeface="Times New Roman" panose="02020603050405020304" pitchFamily="18" charset="0"/>
          </a:endParaRPr>
        </a:p>
      </dgm:t>
    </dgm:pt>
    <dgm:pt modelId="{7E977759-BFC7-7E46-BD82-6B90C3CFD1FA}" type="par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052691E7-6705-1D48-8765-134015A79DE9}" type="sibTrans" cxnId="{DB9FFBC5-E465-8A46-A754-25866E0FAF7E}">
      <dgm:prSet/>
      <dgm:spPr/>
      <dgm:t>
        <a:bodyPr/>
        <a:lstStyle/>
        <a:p>
          <a:endParaRPr lang="en-US">
            <a:latin typeface="Times New Roman" panose="02020603050405020304" pitchFamily="18" charset="0"/>
            <a:cs typeface="Times New Roman" panose="02020603050405020304" pitchFamily="18" charset="0"/>
          </a:endParaRPr>
        </a:p>
      </dgm:t>
    </dgm:pt>
    <dgm:pt modelId="{E9BD02FE-5E80-5D44-B5F9-24DD27165C4F}">
      <dgm:prSet/>
      <dgm:spPr/>
      <dgm:t>
        <a:bodyPr/>
        <a:lstStyle/>
        <a:p>
          <a:r>
            <a:rPr lang="en-US" dirty="0">
              <a:latin typeface="Times New Roman" panose="02020603050405020304" pitchFamily="18" charset="0"/>
              <a:cs typeface="Times New Roman" panose="02020603050405020304" pitchFamily="18" charset="0"/>
            </a:rPr>
            <a:t>Stakeholder engagement</a:t>
          </a:r>
          <a:endParaRPr lang="en-EG" dirty="0">
            <a:latin typeface="Times New Roman" panose="02020603050405020304" pitchFamily="18" charset="0"/>
            <a:cs typeface="Times New Roman" panose="02020603050405020304" pitchFamily="18" charset="0"/>
          </a:endParaRPr>
        </a:p>
      </dgm:t>
    </dgm:pt>
    <dgm:pt modelId="{A4F569D9-030D-C34C-BF6C-587762DD50FD}" type="par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708EA39F-A9E4-D746-98C8-E4893D02188B}" type="sibTrans" cxnId="{87F2A12C-47DD-DE4D-B781-EAD99D49E043}">
      <dgm:prSet/>
      <dgm:spPr/>
      <dgm:t>
        <a:bodyPr/>
        <a:lstStyle/>
        <a:p>
          <a:endParaRPr lang="en-US">
            <a:latin typeface="Times New Roman" panose="02020603050405020304" pitchFamily="18" charset="0"/>
            <a:cs typeface="Times New Roman" panose="02020603050405020304" pitchFamily="18" charset="0"/>
          </a:endParaRPr>
        </a:p>
      </dgm:t>
    </dgm:pt>
    <dgm:pt modelId="{E9DC4B95-E960-9E49-AF2A-54AA6E844848}">
      <dgm:prSet custT="1"/>
      <dgm:spPr/>
      <dgm:t>
        <a:bodyPr/>
        <a:lstStyle/>
        <a:p>
          <a:r>
            <a:rPr lang="en-US" sz="1800" dirty="0">
              <a:latin typeface="Times New Roman" panose="02020603050405020304" pitchFamily="18" charset="0"/>
              <a:cs typeface="Times New Roman" panose="02020603050405020304" pitchFamily="18" charset="0"/>
            </a:rPr>
            <a:t>Identifying and analyzing those who have an interest in the outcome of the solution to determining how to collaborate and communicate with them.</a:t>
          </a:r>
          <a:endParaRPr lang="en-EG" sz="1800" dirty="0">
            <a:latin typeface="Times New Roman" panose="02020603050405020304" pitchFamily="18" charset="0"/>
            <a:cs typeface="Times New Roman" panose="02020603050405020304" pitchFamily="18" charset="0"/>
          </a:endParaRPr>
        </a:p>
      </dgm:t>
    </dgm:pt>
    <dgm:pt modelId="{6E133FF5-0349-4542-9E1B-669B8A97E8EC}" type="par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1881DD0D-CE0A-9340-922C-AF7BF3F5F469}" type="sibTrans" cxnId="{65936209-B55B-4643-BD88-87C6CB1071DA}">
      <dgm:prSet/>
      <dgm:spPr/>
      <dgm:t>
        <a:bodyPr/>
        <a:lstStyle/>
        <a:p>
          <a:endParaRPr lang="en-US">
            <a:latin typeface="Times New Roman" panose="02020603050405020304" pitchFamily="18" charset="0"/>
            <a:cs typeface="Times New Roman" panose="02020603050405020304" pitchFamily="18" charset="0"/>
          </a:endParaRPr>
        </a:p>
      </dgm:t>
    </dgm:pt>
    <dgm:pt modelId="{3983C409-01DF-A549-AA1E-B188D5DFD650}">
      <dgm:prSet/>
      <dgm:spPr/>
      <dgm:t>
        <a:bodyPr/>
        <a:lstStyle/>
        <a:p>
          <a:r>
            <a:rPr lang="en-US" dirty="0">
              <a:latin typeface="Times New Roman" panose="02020603050405020304" pitchFamily="18" charset="0"/>
              <a:cs typeface="Times New Roman" panose="02020603050405020304" pitchFamily="18" charset="0"/>
            </a:rPr>
            <a:t>Elicitation</a:t>
          </a:r>
          <a:endParaRPr lang="en-EG" dirty="0">
            <a:latin typeface="Times New Roman" panose="02020603050405020304" pitchFamily="18" charset="0"/>
            <a:cs typeface="Times New Roman" panose="02020603050405020304" pitchFamily="18" charset="0"/>
          </a:endParaRPr>
        </a:p>
      </dgm:t>
    </dgm:pt>
    <dgm:pt modelId="{900FA6FF-11FF-1546-A0F2-D1A8416F2088}" type="par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61F475FE-949B-A94A-85A1-9688AF09033A}" type="sibTrans" cxnId="{73DA4DBB-C11E-B640-8EF7-78546144472E}">
      <dgm:prSet/>
      <dgm:spPr/>
      <dgm:t>
        <a:bodyPr/>
        <a:lstStyle/>
        <a:p>
          <a:endParaRPr lang="en-US">
            <a:latin typeface="Times New Roman" panose="02020603050405020304" pitchFamily="18" charset="0"/>
            <a:cs typeface="Times New Roman" panose="02020603050405020304" pitchFamily="18" charset="0"/>
          </a:endParaRPr>
        </a:p>
      </dgm:t>
    </dgm:pt>
    <dgm:pt modelId="{7F2300E5-06B6-7C47-8B5F-16CB8BF4C12C}">
      <dgm:prSet custT="1"/>
      <dgm:spPr/>
      <dgm:t>
        <a:bodyPr/>
        <a:lstStyle/>
        <a:p>
          <a:r>
            <a:rPr lang="en-US" sz="1800" dirty="0">
              <a:latin typeface="Times New Roman" panose="02020603050405020304" pitchFamily="18" charset="0"/>
              <a:cs typeface="Times New Roman" panose="02020603050405020304" pitchFamily="18" charset="0"/>
            </a:rPr>
            <a:t>Planning and preparing for elicitation, conducting elicitation, and confirming elicitation results to obtain information from sources</a:t>
          </a:r>
          <a:endParaRPr lang="en-EG" sz="1800" dirty="0">
            <a:latin typeface="Times New Roman" panose="02020603050405020304" pitchFamily="18" charset="0"/>
            <a:cs typeface="Times New Roman" panose="02020603050405020304" pitchFamily="18" charset="0"/>
          </a:endParaRPr>
        </a:p>
      </dgm:t>
    </dgm:pt>
    <dgm:pt modelId="{8A849AC7-9B6F-5D49-8CA5-9EF638217D59}" type="par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EB4E6418-7BFE-B44A-A0F0-20591EF2A8D9}" type="sibTrans" cxnId="{5D9DCC1F-7DF7-9542-A56D-25B53B5DECAE}">
      <dgm:prSet/>
      <dgm:spPr/>
      <dgm:t>
        <a:bodyPr/>
        <a:lstStyle/>
        <a:p>
          <a:endParaRPr lang="en-US">
            <a:latin typeface="Times New Roman" panose="02020603050405020304" pitchFamily="18" charset="0"/>
            <a:cs typeface="Times New Roman" panose="02020603050405020304" pitchFamily="18" charset="0"/>
          </a:endParaRPr>
        </a:p>
      </dgm:t>
    </dgm:pt>
    <dgm:pt modelId="{5DE3B11E-C4B8-D54B-82F9-46989DC54320}">
      <dgm:prSet/>
      <dgm:spPr/>
      <dgm:t>
        <a:bodyPr/>
        <a:lstStyle/>
        <a:p>
          <a:r>
            <a:rPr lang="en-US" dirty="0">
              <a:latin typeface="Times New Roman" panose="02020603050405020304" pitchFamily="18" charset="0"/>
              <a:cs typeface="Times New Roman" panose="02020603050405020304" pitchFamily="18" charset="0"/>
            </a:rPr>
            <a:t>Analysis</a:t>
          </a:r>
          <a:endParaRPr lang="en-EG" dirty="0">
            <a:latin typeface="Times New Roman" panose="02020603050405020304" pitchFamily="18" charset="0"/>
            <a:cs typeface="Times New Roman" panose="02020603050405020304" pitchFamily="18" charset="0"/>
          </a:endParaRPr>
        </a:p>
      </dgm:t>
    </dgm:pt>
    <dgm:pt modelId="{15D89205-0708-4C49-8837-E55D741764BF}" type="par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4B1CCAA3-F50C-8D48-B0D7-39F3B7098DE1}" type="sibTrans" cxnId="{25224FA4-8304-614D-9DB5-C70404EA929B}">
      <dgm:prSet/>
      <dgm:spPr/>
      <dgm:t>
        <a:bodyPr/>
        <a:lstStyle/>
        <a:p>
          <a:endParaRPr lang="en-US">
            <a:latin typeface="Times New Roman" panose="02020603050405020304" pitchFamily="18" charset="0"/>
            <a:cs typeface="Times New Roman" panose="02020603050405020304" pitchFamily="18" charset="0"/>
          </a:endParaRPr>
        </a:p>
      </dgm:t>
    </dgm:pt>
    <dgm:pt modelId="{1ED89DD3-340A-E24F-9F8E-5E9E05D07820}">
      <dgm:prSet custT="1"/>
      <dgm:spPr/>
      <dgm:t>
        <a:bodyPr/>
        <a:lstStyle/>
        <a:p>
          <a:r>
            <a:rPr lang="en-US" sz="1800" dirty="0">
              <a:latin typeface="Times New Roman" panose="02020603050405020304" pitchFamily="18" charset="0"/>
              <a:cs typeface="Times New Roman" panose="02020603050405020304" pitchFamily="18" charset="0"/>
            </a:rPr>
            <a:t>Examining, breaking down, synthesizing, and clarifying information to further understand it, complete it, and improve it.</a:t>
          </a:r>
          <a:endParaRPr lang="en-EG" sz="1800" dirty="0">
            <a:latin typeface="Times New Roman" panose="02020603050405020304" pitchFamily="18" charset="0"/>
            <a:cs typeface="Times New Roman" panose="02020603050405020304" pitchFamily="18" charset="0"/>
          </a:endParaRPr>
        </a:p>
      </dgm:t>
    </dgm:pt>
    <dgm:pt modelId="{79965475-BA3B-1648-B80B-356A4605AB92}" type="par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C60E4B83-BEDF-1140-8AD3-B704F1B9C513}" type="sibTrans" cxnId="{1448F26B-8569-F341-9F3F-B610EE6F63CB}">
      <dgm:prSet/>
      <dgm:spPr/>
      <dgm:t>
        <a:bodyPr/>
        <a:lstStyle/>
        <a:p>
          <a:endParaRPr lang="en-US">
            <a:latin typeface="Times New Roman" panose="02020603050405020304" pitchFamily="18" charset="0"/>
            <a:cs typeface="Times New Roman" panose="02020603050405020304" pitchFamily="18" charset="0"/>
          </a:endParaRPr>
        </a:p>
      </dgm:t>
    </dgm:pt>
    <dgm:pt modelId="{41CDAD48-7CEF-DD43-89B2-BF0CC2CA5335}">
      <dgm:prSet/>
      <dgm:spPr/>
      <dgm:t>
        <a:bodyPr/>
        <a:lstStyle/>
        <a:p>
          <a:r>
            <a:rPr lang="en-US" dirty="0">
              <a:latin typeface="Times New Roman" panose="02020603050405020304" pitchFamily="18" charset="0"/>
              <a:cs typeface="Times New Roman" panose="02020603050405020304" pitchFamily="18" charset="0"/>
            </a:rPr>
            <a:t>Traceability and monitoring</a:t>
          </a:r>
          <a:endParaRPr lang="en-EG" dirty="0">
            <a:latin typeface="Times New Roman" panose="02020603050405020304" pitchFamily="18" charset="0"/>
            <a:cs typeface="Times New Roman" panose="02020603050405020304" pitchFamily="18" charset="0"/>
          </a:endParaRPr>
        </a:p>
      </dgm:t>
    </dgm:pt>
    <dgm:pt modelId="{8E0B1C22-1577-6647-859C-F4A6A217A7D9}" type="par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8E55CA53-E2E2-1D46-985F-7BE4AE46D1E4}" type="sibTrans" cxnId="{2FE328BB-FB2D-1140-B469-C5D0F49A07A2}">
      <dgm:prSet/>
      <dgm:spPr/>
      <dgm:t>
        <a:bodyPr/>
        <a:lstStyle/>
        <a:p>
          <a:endParaRPr lang="en-US">
            <a:latin typeface="Times New Roman" panose="02020603050405020304" pitchFamily="18" charset="0"/>
            <a:cs typeface="Times New Roman" panose="02020603050405020304" pitchFamily="18" charset="0"/>
          </a:endParaRPr>
        </a:p>
      </dgm:t>
    </dgm:pt>
    <dgm:pt modelId="{5120D929-BB65-FC4C-B2BE-1189AF0F58EE}">
      <dgm:prSet custT="1"/>
      <dgm:spPr/>
      <dgm:t>
        <a:bodyPr/>
        <a:lstStyle/>
        <a:p>
          <a:r>
            <a:rPr lang="en-US" sz="1800" dirty="0">
              <a:latin typeface="Times New Roman" panose="02020603050405020304" pitchFamily="18" charset="0"/>
              <a:cs typeface="Times New Roman" panose="02020603050405020304" pitchFamily="18" charset="0"/>
            </a:rPr>
            <a:t>Tracing, approving, and assessing changes to product information to manage it throughout the business analysis effort.</a:t>
          </a:r>
          <a:endParaRPr lang="en-EG" sz="1800" dirty="0">
            <a:latin typeface="Times New Roman" panose="02020603050405020304" pitchFamily="18" charset="0"/>
            <a:cs typeface="Times New Roman" panose="02020603050405020304" pitchFamily="18" charset="0"/>
          </a:endParaRPr>
        </a:p>
      </dgm:t>
    </dgm:pt>
    <dgm:pt modelId="{D040DE76-B6AB-FC42-A6DD-052BD5835EEE}" type="par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B0BC3A78-282F-4546-A6CB-D63EDF643323}" type="sibTrans" cxnId="{95C45F29-7388-354C-A9EC-812095E3E8BE}">
      <dgm:prSet/>
      <dgm:spPr/>
      <dgm:t>
        <a:bodyPr/>
        <a:lstStyle/>
        <a:p>
          <a:endParaRPr lang="en-US">
            <a:latin typeface="Times New Roman" panose="02020603050405020304" pitchFamily="18" charset="0"/>
            <a:cs typeface="Times New Roman" panose="02020603050405020304" pitchFamily="18" charset="0"/>
          </a:endParaRPr>
        </a:p>
      </dgm:t>
    </dgm:pt>
    <dgm:pt modelId="{925606F3-E4CA-FB4E-9454-28EDDF6BD495}">
      <dgm:prSet/>
      <dgm:spPr/>
      <dgm:t>
        <a:bodyPr/>
        <a:lstStyle/>
        <a:p>
          <a:r>
            <a:rPr lang="en-US" dirty="0">
              <a:latin typeface="Times New Roman" panose="02020603050405020304" pitchFamily="18" charset="0"/>
              <a:cs typeface="Times New Roman" panose="02020603050405020304" pitchFamily="18" charset="0"/>
            </a:rPr>
            <a:t>Solution evaluation </a:t>
          </a:r>
          <a:endParaRPr lang="en-EG" dirty="0">
            <a:latin typeface="Times New Roman" panose="02020603050405020304" pitchFamily="18" charset="0"/>
            <a:cs typeface="Times New Roman" panose="02020603050405020304" pitchFamily="18" charset="0"/>
          </a:endParaRPr>
        </a:p>
      </dgm:t>
    </dgm:pt>
    <dgm:pt modelId="{2D170F5E-4543-F549-BF6B-1F349D616932}" type="par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D4C6D6D2-7893-3B46-A9FB-FA2FF863E10C}" type="sibTrans" cxnId="{CE58D992-8AC4-0A4A-977E-1C28E36A41A3}">
      <dgm:prSet/>
      <dgm:spPr/>
      <dgm:t>
        <a:bodyPr/>
        <a:lstStyle/>
        <a:p>
          <a:endParaRPr lang="en-US">
            <a:latin typeface="Times New Roman" panose="02020603050405020304" pitchFamily="18" charset="0"/>
            <a:cs typeface="Times New Roman" panose="02020603050405020304" pitchFamily="18" charset="0"/>
          </a:endParaRPr>
        </a:p>
      </dgm:t>
    </dgm:pt>
    <dgm:pt modelId="{2E9C0577-7884-D143-9C08-68B1A7257487}">
      <dgm:prSet custT="1"/>
      <dgm:spPr/>
      <dgm:t>
        <a:bodyPr/>
        <a:lstStyle/>
        <a:p>
          <a:r>
            <a:rPr lang="en-US" sz="1800" dirty="0">
              <a:latin typeface="Times New Roman" panose="02020603050405020304" pitchFamily="18" charset="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endParaRPr lang="en-EG" sz="1800" dirty="0">
            <a:latin typeface="Times New Roman" panose="02020603050405020304" pitchFamily="18" charset="0"/>
            <a:cs typeface="Times New Roman" panose="02020603050405020304" pitchFamily="18" charset="0"/>
          </a:endParaRPr>
        </a:p>
      </dgm:t>
    </dgm:pt>
    <dgm:pt modelId="{F268F216-42F4-DC49-A64F-24A812FA418B}" type="par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AB80380A-E4B6-5445-A2A1-3E8A616B60D1}" type="sibTrans" cxnId="{C6821A11-68A5-A64B-9FF8-8E8A74F9BDB4}">
      <dgm:prSet/>
      <dgm:spPr/>
      <dgm:t>
        <a:bodyPr/>
        <a:lstStyle/>
        <a:p>
          <a:endParaRPr lang="en-US">
            <a:latin typeface="Times New Roman" panose="02020603050405020304" pitchFamily="18" charset="0"/>
            <a:cs typeface="Times New Roman" panose="02020603050405020304" pitchFamily="18" charset="0"/>
          </a:endParaRPr>
        </a:p>
      </dgm:t>
    </dgm:pt>
    <dgm:pt modelId="{2387B0E5-A567-614D-867A-73FE17E15083}" type="pres">
      <dgm:prSet presAssocID="{44730E57-D0F5-674C-B1A6-0151A1CD0B22}" presName="Name0" presStyleCnt="0">
        <dgm:presLayoutVars>
          <dgm:dir/>
          <dgm:animLvl val="lvl"/>
          <dgm:resizeHandles val="exact"/>
        </dgm:presLayoutVars>
      </dgm:prSet>
      <dgm:spPr/>
    </dgm:pt>
    <dgm:pt modelId="{C0EC9339-DFDD-A74C-8A7A-8B23A5D102D6}" type="pres">
      <dgm:prSet presAssocID="{9036D5B9-E652-5248-9E31-58C8D8B8E4F8}" presName="linNode" presStyleCnt="0"/>
      <dgm:spPr/>
    </dgm:pt>
    <dgm:pt modelId="{83727E56-FE12-B54B-A3DD-AE2563046610}" type="pres">
      <dgm:prSet presAssocID="{9036D5B9-E652-5248-9E31-58C8D8B8E4F8}" presName="parentText" presStyleLbl="node1" presStyleIdx="0" presStyleCnt="6" custScaleX="73414">
        <dgm:presLayoutVars>
          <dgm:chMax val="1"/>
          <dgm:bulletEnabled val="1"/>
        </dgm:presLayoutVars>
      </dgm:prSet>
      <dgm:spPr/>
    </dgm:pt>
    <dgm:pt modelId="{CBF2A0F6-13C6-BB46-9E90-976AAF0C51BF}" type="pres">
      <dgm:prSet presAssocID="{9036D5B9-E652-5248-9E31-58C8D8B8E4F8}" presName="descendantText" presStyleLbl="alignAccFollowNode1" presStyleIdx="0" presStyleCnt="6">
        <dgm:presLayoutVars>
          <dgm:bulletEnabled val="1"/>
        </dgm:presLayoutVars>
      </dgm:prSet>
      <dgm:spPr/>
    </dgm:pt>
    <dgm:pt modelId="{AA8E82CB-32E7-E34F-A9AA-1D4E0CF247DE}" type="pres">
      <dgm:prSet presAssocID="{E2843382-2072-5545-9617-ED36699FE4DB}" presName="sp" presStyleCnt="0"/>
      <dgm:spPr/>
    </dgm:pt>
    <dgm:pt modelId="{394624FD-3829-0F4A-A884-DB560B3D32D6}" type="pres">
      <dgm:prSet presAssocID="{E9BD02FE-5E80-5D44-B5F9-24DD27165C4F}" presName="linNode" presStyleCnt="0"/>
      <dgm:spPr/>
    </dgm:pt>
    <dgm:pt modelId="{2ED8CF82-A20C-BE4E-A437-E5BFB8225A04}" type="pres">
      <dgm:prSet presAssocID="{E9BD02FE-5E80-5D44-B5F9-24DD27165C4F}" presName="parentText" presStyleLbl="node1" presStyleIdx="1" presStyleCnt="6" custScaleX="73414">
        <dgm:presLayoutVars>
          <dgm:chMax val="1"/>
          <dgm:bulletEnabled val="1"/>
        </dgm:presLayoutVars>
      </dgm:prSet>
      <dgm:spPr/>
    </dgm:pt>
    <dgm:pt modelId="{71B252C2-41E4-AC48-8F27-6E266B46611C}" type="pres">
      <dgm:prSet presAssocID="{E9BD02FE-5E80-5D44-B5F9-24DD27165C4F}" presName="descendantText" presStyleLbl="alignAccFollowNode1" presStyleIdx="1" presStyleCnt="6">
        <dgm:presLayoutVars>
          <dgm:bulletEnabled val="1"/>
        </dgm:presLayoutVars>
      </dgm:prSet>
      <dgm:spPr/>
    </dgm:pt>
    <dgm:pt modelId="{24BEC5ED-04E8-E141-ADD3-FE3EC48043E0}" type="pres">
      <dgm:prSet presAssocID="{708EA39F-A9E4-D746-98C8-E4893D02188B}" presName="sp" presStyleCnt="0"/>
      <dgm:spPr/>
    </dgm:pt>
    <dgm:pt modelId="{70D6093C-0C3B-6A49-AE16-6D89C9B3A53E}" type="pres">
      <dgm:prSet presAssocID="{3983C409-01DF-A549-AA1E-B188D5DFD650}" presName="linNode" presStyleCnt="0"/>
      <dgm:spPr/>
    </dgm:pt>
    <dgm:pt modelId="{6EAC34DA-35BE-1B49-BDC0-BBEC2D2480AE}" type="pres">
      <dgm:prSet presAssocID="{3983C409-01DF-A549-AA1E-B188D5DFD650}" presName="parentText" presStyleLbl="node1" presStyleIdx="2" presStyleCnt="6" custScaleX="73414">
        <dgm:presLayoutVars>
          <dgm:chMax val="1"/>
          <dgm:bulletEnabled val="1"/>
        </dgm:presLayoutVars>
      </dgm:prSet>
      <dgm:spPr/>
    </dgm:pt>
    <dgm:pt modelId="{F24E7ED8-68B0-6D41-BE44-8D251D561A6D}" type="pres">
      <dgm:prSet presAssocID="{3983C409-01DF-A549-AA1E-B188D5DFD650}" presName="descendantText" presStyleLbl="alignAccFollowNode1" presStyleIdx="2" presStyleCnt="6">
        <dgm:presLayoutVars>
          <dgm:bulletEnabled val="1"/>
        </dgm:presLayoutVars>
      </dgm:prSet>
      <dgm:spPr/>
    </dgm:pt>
    <dgm:pt modelId="{BA51FE6D-C003-A04B-A587-DDB3C000CA2E}" type="pres">
      <dgm:prSet presAssocID="{61F475FE-949B-A94A-85A1-9688AF09033A}" presName="sp" presStyleCnt="0"/>
      <dgm:spPr/>
    </dgm:pt>
    <dgm:pt modelId="{FF5EFB2F-0A06-A14C-AAD5-B8B9D207B687}" type="pres">
      <dgm:prSet presAssocID="{5DE3B11E-C4B8-D54B-82F9-46989DC54320}" presName="linNode" presStyleCnt="0"/>
      <dgm:spPr/>
    </dgm:pt>
    <dgm:pt modelId="{AE048F5F-2CC2-D840-AC03-AF3B3B670EAC}" type="pres">
      <dgm:prSet presAssocID="{5DE3B11E-C4B8-D54B-82F9-46989DC54320}" presName="parentText" presStyleLbl="node1" presStyleIdx="3" presStyleCnt="6" custScaleX="73414">
        <dgm:presLayoutVars>
          <dgm:chMax val="1"/>
          <dgm:bulletEnabled val="1"/>
        </dgm:presLayoutVars>
      </dgm:prSet>
      <dgm:spPr/>
    </dgm:pt>
    <dgm:pt modelId="{0340709A-BD2F-A84B-BC59-B50544E15F79}" type="pres">
      <dgm:prSet presAssocID="{5DE3B11E-C4B8-D54B-82F9-46989DC54320}" presName="descendantText" presStyleLbl="alignAccFollowNode1" presStyleIdx="3" presStyleCnt="6">
        <dgm:presLayoutVars>
          <dgm:bulletEnabled val="1"/>
        </dgm:presLayoutVars>
      </dgm:prSet>
      <dgm:spPr/>
    </dgm:pt>
    <dgm:pt modelId="{5B4D2CAB-D921-8B46-9EEF-A3B191F8C88E}" type="pres">
      <dgm:prSet presAssocID="{4B1CCAA3-F50C-8D48-B0D7-39F3B7098DE1}" presName="sp" presStyleCnt="0"/>
      <dgm:spPr/>
    </dgm:pt>
    <dgm:pt modelId="{41036883-5C92-D445-8132-07B4F4C8B75E}" type="pres">
      <dgm:prSet presAssocID="{41CDAD48-7CEF-DD43-89B2-BF0CC2CA5335}" presName="linNode" presStyleCnt="0"/>
      <dgm:spPr/>
    </dgm:pt>
    <dgm:pt modelId="{DE544172-D5E0-BA48-A502-4A74717B3080}" type="pres">
      <dgm:prSet presAssocID="{41CDAD48-7CEF-DD43-89B2-BF0CC2CA5335}" presName="parentText" presStyleLbl="node1" presStyleIdx="4" presStyleCnt="6" custScaleX="73414">
        <dgm:presLayoutVars>
          <dgm:chMax val="1"/>
          <dgm:bulletEnabled val="1"/>
        </dgm:presLayoutVars>
      </dgm:prSet>
      <dgm:spPr/>
    </dgm:pt>
    <dgm:pt modelId="{87DB8C09-32EB-A848-BC5E-C82965949F53}" type="pres">
      <dgm:prSet presAssocID="{41CDAD48-7CEF-DD43-89B2-BF0CC2CA5335}" presName="descendantText" presStyleLbl="alignAccFollowNode1" presStyleIdx="4" presStyleCnt="6">
        <dgm:presLayoutVars>
          <dgm:bulletEnabled val="1"/>
        </dgm:presLayoutVars>
      </dgm:prSet>
      <dgm:spPr/>
    </dgm:pt>
    <dgm:pt modelId="{8AEAC29E-EADF-F24F-8AC6-7A9FF9DAA545}" type="pres">
      <dgm:prSet presAssocID="{8E55CA53-E2E2-1D46-985F-7BE4AE46D1E4}" presName="sp" presStyleCnt="0"/>
      <dgm:spPr/>
    </dgm:pt>
    <dgm:pt modelId="{4C50EB6A-F9F2-8A41-96B2-5203529BB0A1}" type="pres">
      <dgm:prSet presAssocID="{925606F3-E4CA-FB4E-9454-28EDDF6BD495}" presName="linNode" presStyleCnt="0"/>
      <dgm:spPr/>
    </dgm:pt>
    <dgm:pt modelId="{69CD3A4E-2D26-754C-A44D-A100639BC788}" type="pres">
      <dgm:prSet presAssocID="{925606F3-E4CA-FB4E-9454-28EDDF6BD495}" presName="parentText" presStyleLbl="node1" presStyleIdx="5" presStyleCnt="6" custScaleX="73414">
        <dgm:presLayoutVars>
          <dgm:chMax val="1"/>
          <dgm:bulletEnabled val="1"/>
        </dgm:presLayoutVars>
      </dgm:prSet>
      <dgm:spPr/>
    </dgm:pt>
    <dgm:pt modelId="{115A971B-3718-1B4F-BD2B-A44ED078B046}" type="pres">
      <dgm:prSet presAssocID="{925606F3-E4CA-FB4E-9454-28EDDF6BD495}" presName="descendantText" presStyleLbl="alignAccFollowNode1" presStyleIdx="5" presStyleCnt="6">
        <dgm:presLayoutVars>
          <dgm:bulletEnabled val="1"/>
        </dgm:presLayoutVars>
      </dgm:prSet>
      <dgm:spPr/>
    </dgm:pt>
  </dgm:ptLst>
  <dgm:cxnLst>
    <dgm:cxn modelId="{685FA300-BC69-4B4C-A2A6-6CDE6CA3AF05}" type="presOf" srcId="{64FE5320-DCF4-9043-8E63-953AEDACF815}" destId="{CBF2A0F6-13C6-BB46-9E90-976AAF0C51BF}" srcOrd="0" destOrd="0" presId="urn:microsoft.com/office/officeart/2005/8/layout/vList5"/>
    <dgm:cxn modelId="{65936209-B55B-4643-BD88-87C6CB1071DA}" srcId="{E9BD02FE-5E80-5D44-B5F9-24DD27165C4F}" destId="{E9DC4B95-E960-9E49-AF2A-54AA6E844848}" srcOrd="0" destOrd="0" parTransId="{6E133FF5-0349-4542-9E1B-669B8A97E8EC}" sibTransId="{1881DD0D-CE0A-9340-922C-AF7BF3F5F469}"/>
    <dgm:cxn modelId="{C6821A11-68A5-A64B-9FF8-8E8A74F9BDB4}" srcId="{925606F3-E4CA-FB4E-9454-28EDDF6BD495}" destId="{2E9C0577-7884-D143-9C08-68B1A7257487}" srcOrd="0" destOrd="0" parTransId="{F268F216-42F4-DC49-A64F-24A812FA418B}" sibTransId="{AB80380A-E4B6-5445-A2A1-3E8A616B60D1}"/>
    <dgm:cxn modelId="{5D9DCC1F-7DF7-9542-A56D-25B53B5DECAE}" srcId="{3983C409-01DF-A549-AA1E-B188D5DFD650}" destId="{7F2300E5-06B6-7C47-8B5F-16CB8BF4C12C}" srcOrd="0" destOrd="0" parTransId="{8A849AC7-9B6F-5D49-8CA5-9EF638217D59}" sibTransId="{EB4E6418-7BFE-B44A-A0F0-20591EF2A8D9}"/>
    <dgm:cxn modelId="{95C45F29-7388-354C-A9EC-812095E3E8BE}" srcId="{41CDAD48-7CEF-DD43-89B2-BF0CC2CA5335}" destId="{5120D929-BB65-FC4C-B2BE-1189AF0F58EE}" srcOrd="0" destOrd="0" parTransId="{D040DE76-B6AB-FC42-A6DD-052BD5835EEE}" sibTransId="{B0BC3A78-282F-4546-A6CB-D63EDF643323}"/>
    <dgm:cxn modelId="{87F2A12C-47DD-DE4D-B781-EAD99D49E043}" srcId="{44730E57-D0F5-674C-B1A6-0151A1CD0B22}" destId="{E9BD02FE-5E80-5D44-B5F9-24DD27165C4F}" srcOrd="1" destOrd="0" parTransId="{A4F569D9-030D-C34C-BF6C-587762DD50FD}" sibTransId="{708EA39F-A9E4-D746-98C8-E4893D02188B}"/>
    <dgm:cxn modelId="{B2069D36-EBA4-3341-9D97-068AB7C6CEDD}" type="presOf" srcId="{1ED89DD3-340A-E24F-9F8E-5E9E05D07820}" destId="{0340709A-BD2F-A84B-BC59-B50544E15F79}" srcOrd="0" destOrd="0" presId="urn:microsoft.com/office/officeart/2005/8/layout/vList5"/>
    <dgm:cxn modelId="{55618942-378A-4847-8343-8684EC01FE8A}" srcId="{44730E57-D0F5-674C-B1A6-0151A1CD0B22}" destId="{9036D5B9-E652-5248-9E31-58C8D8B8E4F8}" srcOrd="0" destOrd="0" parTransId="{36761545-AE71-A84C-8185-707A7DFECAA6}" sibTransId="{E2843382-2072-5545-9617-ED36699FE4DB}"/>
    <dgm:cxn modelId="{0A086465-4474-6E42-9D55-B6578FA69417}" type="presOf" srcId="{41CDAD48-7CEF-DD43-89B2-BF0CC2CA5335}" destId="{DE544172-D5E0-BA48-A502-4A74717B3080}" srcOrd="0" destOrd="0" presId="urn:microsoft.com/office/officeart/2005/8/layout/vList5"/>
    <dgm:cxn modelId="{1448F26B-8569-F341-9F3F-B610EE6F63CB}" srcId="{5DE3B11E-C4B8-D54B-82F9-46989DC54320}" destId="{1ED89DD3-340A-E24F-9F8E-5E9E05D07820}" srcOrd="0" destOrd="0" parTransId="{79965475-BA3B-1648-B80B-356A4605AB92}" sibTransId="{C60E4B83-BEDF-1140-8AD3-B704F1B9C513}"/>
    <dgm:cxn modelId="{36146F74-F873-6C41-B5EC-F3972E745A79}" type="presOf" srcId="{7F2300E5-06B6-7C47-8B5F-16CB8BF4C12C}" destId="{F24E7ED8-68B0-6D41-BE44-8D251D561A6D}" srcOrd="0" destOrd="0" presId="urn:microsoft.com/office/officeart/2005/8/layout/vList5"/>
    <dgm:cxn modelId="{BA15327E-CC4A-3E48-917C-71E025B20373}" type="presOf" srcId="{E9BD02FE-5E80-5D44-B5F9-24DD27165C4F}" destId="{2ED8CF82-A20C-BE4E-A437-E5BFB8225A04}" srcOrd="0" destOrd="0" presId="urn:microsoft.com/office/officeart/2005/8/layout/vList5"/>
    <dgm:cxn modelId="{CE58D992-8AC4-0A4A-977E-1C28E36A41A3}" srcId="{44730E57-D0F5-674C-B1A6-0151A1CD0B22}" destId="{925606F3-E4CA-FB4E-9454-28EDDF6BD495}" srcOrd="5" destOrd="0" parTransId="{2D170F5E-4543-F549-BF6B-1F349D616932}" sibTransId="{D4C6D6D2-7893-3B46-A9FB-FA2FF863E10C}"/>
    <dgm:cxn modelId="{34849B97-0D29-E346-81FD-186840573CFC}" type="presOf" srcId="{5DE3B11E-C4B8-D54B-82F9-46989DC54320}" destId="{AE048F5F-2CC2-D840-AC03-AF3B3B670EAC}" srcOrd="0" destOrd="0" presId="urn:microsoft.com/office/officeart/2005/8/layout/vList5"/>
    <dgm:cxn modelId="{25224FA4-8304-614D-9DB5-C70404EA929B}" srcId="{44730E57-D0F5-674C-B1A6-0151A1CD0B22}" destId="{5DE3B11E-C4B8-D54B-82F9-46989DC54320}" srcOrd="3" destOrd="0" parTransId="{15D89205-0708-4C49-8837-E55D741764BF}" sibTransId="{4B1CCAA3-F50C-8D48-B0D7-39F3B7098DE1}"/>
    <dgm:cxn modelId="{2FE328BB-FB2D-1140-B469-C5D0F49A07A2}" srcId="{44730E57-D0F5-674C-B1A6-0151A1CD0B22}" destId="{41CDAD48-7CEF-DD43-89B2-BF0CC2CA5335}" srcOrd="4" destOrd="0" parTransId="{8E0B1C22-1577-6647-859C-F4A6A217A7D9}" sibTransId="{8E55CA53-E2E2-1D46-985F-7BE4AE46D1E4}"/>
    <dgm:cxn modelId="{73DA4DBB-C11E-B640-8EF7-78546144472E}" srcId="{44730E57-D0F5-674C-B1A6-0151A1CD0B22}" destId="{3983C409-01DF-A549-AA1E-B188D5DFD650}" srcOrd="2" destOrd="0" parTransId="{900FA6FF-11FF-1546-A0F2-D1A8416F2088}" sibTransId="{61F475FE-949B-A94A-85A1-9688AF09033A}"/>
    <dgm:cxn modelId="{F018EBBC-410C-A347-875E-5AF9EA348755}" type="presOf" srcId="{44730E57-D0F5-674C-B1A6-0151A1CD0B22}" destId="{2387B0E5-A567-614D-867A-73FE17E15083}" srcOrd="0" destOrd="0" presId="urn:microsoft.com/office/officeart/2005/8/layout/vList5"/>
    <dgm:cxn modelId="{DB9FFBC5-E465-8A46-A754-25866E0FAF7E}" srcId="{9036D5B9-E652-5248-9E31-58C8D8B8E4F8}" destId="{64FE5320-DCF4-9043-8E63-953AEDACF815}" srcOrd="0" destOrd="0" parTransId="{7E977759-BFC7-7E46-BD82-6B90C3CFD1FA}" sibTransId="{052691E7-6705-1D48-8765-134015A79DE9}"/>
    <dgm:cxn modelId="{FF1788CA-C09E-6843-A05C-DE961811254E}" type="presOf" srcId="{E9DC4B95-E960-9E49-AF2A-54AA6E844848}" destId="{71B252C2-41E4-AC48-8F27-6E266B46611C}" srcOrd="0" destOrd="0" presId="urn:microsoft.com/office/officeart/2005/8/layout/vList5"/>
    <dgm:cxn modelId="{D94047D2-21E9-C94E-A56A-8B1ED5185118}" type="presOf" srcId="{2E9C0577-7884-D143-9C08-68B1A7257487}" destId="{115A971B-3718-1B4F-BD2B-A44ED078B046}" srcOrd="0" destOrd="0" presId="urn:microsoft.com/office/officeart/2005/8/layout/vList5"/>
    <dgm:cxn modelId="{A346FDE0-EC34-3B4D-949E-4F036B32DCE5}" type="presOf" srcId="{9036D5B9-E652-5248-9E31-58C8D8B8E4F8}" destId="{83727E56-FE12-B54B-A3DD-AE2563046610}" srcOrd="0" destOrd="0" presId="urn:microsoft.com/office/officeart/2005/8/layout/vList5"/>
    <dgm:cxn modelId="{F4AC23E4-8AC2-7D40-9F00-7408CAE39D3F}" type="presOf" srcId="{925606F3-E4CA-FB4E-9454-28EDDF6BD495}" destId="{69CD3A4E-2D26-754C-A44D-A100639BC788}" srcOrd="0" destOrd="0" presId="urn:microsoft.com/office/officeart/2005/8/layout/vList5"/>
    <dgm:cxn modelId="{F021E3E8-6A62-9B4E-A20E-58CF461B4776}" type="presOf" srcId="{3983C409-01DF-A549-AA1E-B188D5DFD650}" destId="{6EAC34DA-35BE-1B49-BDC0-BBEC2D2480AE}" srcOrd="0" destOrd="0" presId="urn:microsoft.com/office/officeart/2005/8/layout/vList5"/>
    <dgm:cxn modelId="{7B10D1EA-1FAB-074C-8C65-79CD7B3A22D4}" type="presOf" srcId="{5120D929-BB65-FC4C-B2BE-1189AF0F58EE}" destId="{87DB8C09-32EB-A848-BC5E-C82965949F53}" srcOrd="0" destOrd="0" presId="urn:microsoft.com/office/officeart/2005/8/layout/vList5"/>
    <dgm:cxn modelId="{662CA235-810E-454A-B438-EB1A3C81D37A}" type="presParOf" srcId="{2387B0E5-A567-614D-867A-73FE17E15083}" destId="{C0EC9339-DFDD-A74C-8A7A-8B23A5D102D6}" srcOrd="0" destOrd="0" presId="urn:microsoft.com/office/officeart/2005/8/layout/vList5"/>
    <dgm:cxn modelId="{A3F2243D-1040-0A49-9573-799C9F1B0893}" type="presParOf" srcId="{C0EC9339-DFDD-A74C-8A7A-8B23A5D102D6}" destId="{83727E56-FE12-B54B-A3DD-AE2563046610}" srcOrd="0" destOrd="0" presId="urn:microsoft.com/office/officeart/2005/8/layout/vList5"/>
    <dgm:cxn modelId="{DF7E6829-DAD4-3C4B-BEEE-F2C7B255905C}" type="presParOf" srcId="{C0EC9339-DFDD-A74C-8A7A-8B23A5D102D6}" destId="{CBF2A0F6-13C6-BB46-9E90-976AAF0C51BF}" srcOrd="1" destOrd="0" presId="urn:microsoft.com/office/officeart/2005/8/layout/vList5"/>
    <dgm:cxn modelId="{63F86188-7DEF-6441-B8F0-DB0216F53FF0}" type="presParOf" srcId="{2387B0E5-A567-614D-867A-73FE17E15083}" destId="{AA8E82CB-32E7-E34F-A9AA-1D4E0CF247DE}" srcOrd="1" destOrd="0" presId="urn:microsoft.com/office/officeart/2005/8/layout/vList5"/>
    <dgm:cxn modelId="{27E7D4FD-EC75-A244-8DB9-01E78C8B1071}" type="presParOf" srcId="{2387B0E5-A567-614D-867A-73FE17E15083}" destId="{394624FD-3829-0F4A-A884-DB560B3D32D6}" srcOrd="2" destOrd="0" presId="urn:microsoft.com/office/officeart/2005/8/layout/vList5"/>
    <dgm:cxn modelId="{40657576-F179-7E44-8FF3-0F96B5CEB6F3}" type="presParOf" srcId="{394624FD-3829-0F4A-A884-DB560B3D32D6}" destId="{2ED8CF82-A20C-BE4E-A437-E5BFB8225A04}" srcOrd="0" destOrd="0" presId="urn:microsoft.com/office/officeart/2005/8/layout/vList5"/>
    <dgm:cxn modelId="{50BE9C7C-EA77-D946-8498-64E81A83E37D}" type="presParOf" srcId="{394624FD-3829-0F4A-A884-DB560B3D32D6}" destId="{71B252C2-41E4-AC48-8F27-6E266B46611C}" srcOrd="1" destOrd="0" presId="urn:microsoft.com/office/officeart/2005/8/layout/vList5"/>
    <dgm:cxn modelId="{363AB561-5409-4E41-AD9A-94E6106151E8}" type="presParOf" srcId="{2387B0E5-A567-614D-867A-73FE17E15083}" destId="{24BEC5ED-04E8-E141-ADD3-FE3EC48043E0}" srcOrd="3" destOrd="0" presId="urn:microsoft.com/office/officeart/2005/8/layout/vList5"/>
    <dgm:cxn modelId="{996B58BD-5F20-564B-A8F8-E1E7401B4D8A}" type="presParOf" srcId="{2387B0E5-A567-614D-867A-73FE17E15083}" destId="{70D6093C-0C3B-6A49-AE16-6D89C9B3A53E}" srcOrd="4" destOrd="0" presId="urn:microsoft.com/office/officeart/2005/8/layout/vList5"/>
    <dgm:cxn modelId="{FFB71779-E3C4-5045-815F-A93FBD70856C}" type="presParOf" srcId="{70D6093C-0C3B-6A49-AE16-6D89C9B3A53E}" destId="{6EAC34DA-35BE-1B49-BDC0-BBEC2D2480AE}" srcOrd="0" destOrd="0" presId="urn:microsoft.com/office/officeart/2005/8/layout/vList5"/>
    <dgm:cxn modelId="{24997C5E-88A7-2B42-B395-5B9D98BE20CD}" type="presParOf" srcId="{70D6093C-0C3B-6A49-AE16-6D89C9B3A53E}" destId="{F24E7ED8-68B0-6D41-BE44-8D251D561A6D}" srcOrd="1" destOrd="0" presId="urn:microsoft.com/office/officeart/2005/8/layout/vList5"/>
    <dgm:cxn modelId="{FBD440C4-6DC0-2A41-BFC1-BFE24411A2CC}" type="presParOf" srcId="{2387B0E5-A567-614D-867A-73FE17E15083}" destId="{BA51FE6D-C003-A04B-A587-DDB3C000CA2E}" srcOrd="5" destOrd="0" presId="urn:microsoft.com/office/officeart/2005/8/layout/vList5"/>
    <dgm:cxn modelId="{4CF5BA1B-4ACA-424D-BDA4-5F63EAC0DC98}" type="presParOf" srcId="{2387B0E5-A567-614D-867A-73FE17E15083}" destId="{FF5EFB2F-0A06-A14C-AAD5-B8B9D207B687}" srcOrd="6" destOrd="0" presId="urn:microsoft.com/office/officeart/2005/8/layout/vList5"/>
    <dgm:cxn modelId="{6150B818-F3F3-9D42-862B-66A54DD5C0A2}" type="presParOf" srcId="{FF5EFB2F-0A06-A14C-AAD5-B8B9D207B687}" destId="{AE048F5F-2CC2-D840-AC03-AF3B3B670EAC}" srcOrd="0" destOrd="0" presId="urn:microsoft.com/office/officeart/2005/8/layout/vList5"/>
    <dgm:cxn modelId="{723ED59C-1223-284B-B917-F44EC7FCAA3B}" type="presParOf" srcId="{FF5EFB2F-0A06-A14C-AAD5-B8B9D207B687}" destId="{0340709A-BD2F-A84B-BC59-B50544E15F79}" srcOrd="1" destOrd="0" presId="urn:microsoft.com/office/officeart/2005/8/layout/vList5"/>
    <dgm:cxn modelId="{1B94DDB6-CC2F-1A42-B0E2-02C1EC22B609}" type="presParOf" srcId="{2387B0E5-A567-614D-867A-73FE17E15083}" destId="{5B4D2CAB-D921-8B46-9EEF-A3B191F8C88E}" srcOrd="7" destOrd="0" presId="urn:microsoft.com/office/officeart/2005/8/layout/vList5"/>
    <dgm:cxn modelId="{CCBF14E4-DA36-7F4A-9687-A14C63DCCBCF}" type="presParOf" srcId="{2387B0E5-A567-614D-867A-73FE17E15083}" destId="{41036883-5C92-D445-8132-07B4F4C8B75E}" srcOrd="8" destOrd="0" presId="urn:microsoft.com/office/officeart/2005/8/layout/vList5"/>
    <dgm:cxn modelId="{725B5669-0990-C042-A1BD-E676E66C609B}" type="presParOf" srcId="{41036883-5C92-D445-8132-07B4F4C8B75E}" destId="{DE544172-D5E0-BA48-A502-4A74717B3080}" srcOrd="0" destOrd="0" presId="urn:microsoft.com/office/officeart/2005/8/layout/vList5"/>
    <dgm:cxn modelId="{CC67E88F-CBA9-CA48-B8DD-F1B54B75ACDC}" type="presParOf" srcId="{41036883-5C92-D445-8132-07B4F4C8B75E}" destId="{87DB8C09-32EB-A848-BC5E-C82965949F53}" srcOrd="1" destOrd="0" presId="urn:microsoft.com/office/officeart/2005/8/layout/vList5"/>
    <dgm:cxn modelId="{6FBDE293-1E8B-EC4B-952F-5F9D35F079F2}" type="presParOf" srcId="{2387B0E5-A567-614D-867A-73FE17E15083}" destId="{8AEAC29E-EADF-F24F-8AC6-7A9FF9DAA545}" srcOrd="9" destOrd="0" presId="urn:microsoft.com/office/officeart/2005/8/layout/vList5"/>
    <dgm:cxn modelId="{08C762EB-A96D-2D47-9AB2-B56DD1CEF3F9}" type="presParOf" srcId="{2387B0E5-A567-614D-867A-73FE17E15083}" destId="{4C50EB6A-F9F2-8A41-96B2-5203529BB0A1}" srcOrd="10" destOrd="0" presId="urn:microsoft.com/office/officeart/2005/8/layout/vList5"/>
    <dgm:cxn modelId="{D24F75A0-7641-DF48-9D85-6CC947E4C1F8}" type="presParOf" srcId="{4C50EB6A-F9F2-8A41-96B2-5203529BB0A1}" destId="{69CD3A4E-2D26-754C-A44D-A100639BC788}" srcOrd="0" destOrd="0" presId="urn:microsoft.com/office/officeart/2005/8/layout/vList5"/>
    <dgm:cxn modelId="{D011B256-DB80-4D43-A709-C0922AA1D1BD}" type="presParOf" srcId="{4C50EB6A-F9F2-8A41-96B2-5203529BB0A1}" destId="{115A971B-3718-1B4F-BD2B-A44ED078B04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02B7061-A56D-3D4D-BD2A-EB07F5E594E3}"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55EA2CB3-CB26-FA4A-AB90-E802146FB454}">
      <dgm:prSet phldrT="[Text]"/>
      <dgm:spPr/>
      <dgm:t>
        <a:bodyPr/>
        <a:lstStyle/>
        <a:p>
          <a:pPr rtl="0"/>
          <a:r>
            <a:rPr lang="en-US" dirty="0"/>
            <a:t>Business Requirements</a:t>
          </a:r>
        </a:p>
      </dgm:t>
    </dgm:pt>
    <dgm:pt modelId="{55D901D5-EAD3-574B-AAC3-3FB96B65709E}" type="parTrans" cxnId="{926D93D9-3E25-2541-A220-8EA5968402AA}">
      <dgm:prSet/>
      <dgm:spPr/>
      <dgm:t>
        <a:bodyPr/>
        <a:lstStyle/>
        <a:p>
          <a:endParaRPr lang="en-US"/>
        </a:p>
      </dgm:t>
    </dgm:pt>
    <dgm:pt modelId="{7C768032-40C3-EF4F-8261-59AD402A3E53}" type="sibTrans" cxnId="{926D93D9-3E25-2541-A220-8EA5968402AA}">
      <dgm:prSet/>
      <dgm:spPr/>
      <dgm:t>
        <a:bodyPr/>
        <a:lstStyle/>
        <a:p>
          <a:endParaRPr lang="en-US"/>
        </a:p>
      </dgm:t>
    </dgm:pt>
    <dgm:pt modelId="{A1B0889E-425F-BC4F-997D-474B7C166E1F}">
      <dgm:prSet phldrT="[Text]"/>
      <dgm:spPr/>
      <dgm:t>
        <a:bodyPr/>
        <a:lstStyle/>
        <a:p>
          <a:pPr rtl="0"/>
          <a:r>
            <a:rPr lang="en-US" dirty="0"/>
            <a:t>Stakeholder Requirements</a:t>
          </a:r>
        </a:p>
      </dgm:t>
    </dgm:pt>
    <dgm:pt modelId="{86DBFD11-E3EF-0F44-85B5-2B1E9CE40B0F}" type="parTrans" cxnId="{C3FCE895-D9F4-714B-B6B1-733616D0B678}">
      <dgm:prSet/>
      <dgm:spPr/>
      <dgm:t>
        <a:bodyPr/>
        <a:lstStyle/>
        <a:p>
          <a:endParaRPr lang="en-US"/>
        </a:p>
      </dgm:t>
    </dgm:pt>
    <dgm:pt modelId="{A0E27066-89C8-3043-A1FA-B8FE7F857AF8}" type="sibTrans" cxnId="{C3FCE895-D9F4-714B-B6B1-733616D0B678}">
      <dgm:prSet/>
      <dgm:spPr/>
      <dgm:t>
        <a:bodyPr/>
        <a:lstStyle/>
        <a:p>
          <a:endParaRPr lang="en-US"/>
        </a:p>
      </dgm:t>
    </dgm:pt>
    <dgm:pt modelId="{9B3450DC-63C1-7A4F-A777-BBDE8F55D291}">
      <dgm:prSet phldrT="[Text]"/>
      <dgm:spPr/>
      <dgm:t>
        <a:bodyPr/>
        <a:lstStyle/>
        <a:p>
          <a:pPr rtl="0"/>
          <a:r>
            <a:rPr lang="en-US" dirty="0"/>
            <a:t>Solution Requirements</a:t>
          </a:r>
        </a:p>
      </dgm:t>
    </dgm:pt>
    <dgm:pt modelId="{A7326B87-0429-DA42-BB92-AFB4280EAF4D}" type="parTrans" cxnId="{C6F4E225-9808-BB4C-8C72-F22C3284F38C}">
      <dgm:prSet/>
      <dgm:spPr/>
      <dgm:t>
        <a:bodyPr/>
        <a:lstStyle/>
        <a:p>
          <a:endParaRPr lang="en-US"/>
        </a:p>
      </dgm:t>
    </dgm:pt>
    <dgm:pt modelId="{5889CAA3-3CAD-3944-9749-AF36A9A0B2D4}" type="sibTrans" cxnId="{C6F4E225-9808-BB4C-8C72-F22C3284F38C}">
      <dgm:prSet/>
      <dgm:spPr/>
      <dgm:t>
        <a:bodyPr/>
        <a:lstStyle/>
        <a:p>
          <a:endParaRPr lang="en-US"/>
        </a:p>
      </dgm:t>
    </dgm:pt>
    <dgm:pt modelId="{44FDB63A-7772-7D44-B748-88FEDCE8DC10}">
      <dgm:prSet phldrT="[Text]"/>
      <dgm:spPr/>
      <dgm:t>
        <a:bodyPr/>
        <a:lstStyle/>
        <a:p>
          <a:r>
            <a:rPr lang="en-US" dirty="0"/>
            <a:t>Transition Requirements</a:t>
          </a:r>
        </a:p>
      </dgm:t>
    </dgm:pt>
    <dgm:pt modelId="{69D4B6AD-6E4B-E14A-AF4D-728E8FB0E7AE}" type="parTrans" cxnId="{BBB751AF-F107-DD4A-A0BE-9B64F150A7B4}">
      <dgm:prSet/>
      <dgm:spPr/>
      <dgm:t>
        <a:bodyPr/>
        <a:lstStyle/>
        <a:p>
          <a:endParaRPr lang="en-US"/>
        </a:p>
      </dgm:t>
    </dgm:pt>
    <dgm:pt modelId="{A9E44882-547E-2B4F-9410-5CC5F2EF1C22}" type="sibTrans" cxnId="{BBB751AF-F107-DD4A-A0BE-9B64F150A7B4}">
      <dgm:prSet/>
      <dgm:spPr/>
      <dgm:t>
        <a:bodyPr/>
        <a:lstStyle/>
        <a:p>
          <a:endParaRPr lang="en-US"/>
        </a:p>
      </dgm:t>
    </dgm:pt>
    <dgm:pt modelId="{4B8C45E1-90FE-4E4F-B12A-DE9B142D84FD}">
      <dgm:prSet phldrT="[Text]"/>
      <dgm:spPr/>
      <dgm:t>
        <a:bodyPr/>
        <a:lstStyle/>
        <a:p>
          <a:pPr rtl="0"/>
          <a:r>
            <a:rPr lang="en-US" dirty="0"/>
            <a:t>Product Requirements</a:t>
          </a:r>
        </a:p>
      </dgm:t>
    </dgm:pt>
    <dgm:pt modelId="{3698A535-CD85-CD4D-98F7-2F7153535FD7}" type="parTrans" cxnId="{4C1E2B96-5835-0147-9771-61B50756D790}">
      <dgm:prSet/>
      <dgm:spPr/>
      <dgm:t>
        <a:bodyPr/>
        <a:lstStyle/>
        <a:p>
          <a:endParaRPr lang="en-US"/>
        </a:p>
      </dgm:t>
    </dgm:pt>
    <dgm:pt modelId="{B5335BAF-C6BE-A54C-80A9-8962BDF5348F}" type="sibTrans" cxnId="{4C1E2B96-5835-0147-9771-61B50756D790}">
      <dgm:prSet/>
      <dgm:spPr/>
      <dgm:t>
        <a:bodyPr/>
        <a:lstStyle/>
        <a:p>
          <a:endParaRPr lang="en-US"/>
        </a:p>
      </dgm:t>
    </dgm:pt>
    <dgm:pt modelId="{54256CEB-CBAB-F643-8281-1379F268917C}">
      <dgm:prSet phldrT="[Text]"/>
      <dgm:spPr/>
      <dgm:t>
        <a:bodyPr/>
        <a:lstStyle/>
        <a:p>
          <a:pPr rtl="0"/>
          <a:r>
            <a:rPr lang="en-US" dirty="0"/>
            <a:t>Functional Requirements</a:t>
          </a:r>
        </a:p>
      </dgm:t>
    </dgm:pt>
    <dgm:pt modelId="{477A08BA-0C6C-C046-B600-070DBD92DB50}" type="parTrans" cxnId="{1F79BE95-2D85-2D4D-A7FA-FD5F8017BDE0}">
      <dgm:prSet/>
      <dgm:spPr/>
      <dgm:t>
        <a:bodyPr/>
        <a:lstStyle/>
        <a:p>
          <a:endParaRPr lang="en-US"/>
        </a:p>
      </dgm:t>
    </dgm:pt>
    <dgm:pt modelId="{E1F5713E-8327-9A4A-94FC-35BC1BE559EF}" type="sibTrans" cxnId="{1F79BE95-2D85-2D4D-A7FA-FD5F8017BDE0}">
      <dgm:prSet/>
      <dgm:spPr/>
      <dgm:t>
        <a:bodyPr/>
        <a:lstStyle/>
        <a:p>
          <a:endParaRPr lang="en-US"/>
        </a:p>
      </dgm:t>
    </dgm:pt>
    <dgm:pt modelId="{E6FD73B6-704A-D84C-AA58-607A60C8588F}">
      <dgm:prSet phldrT="[Text]"/>
      <dgm:spPr/>
      <dgm:t>
        <a:bodyPr/>
        <a:lstStyle/>
        <a:p>
          <a:pPr rtl="0"/>
          <a:r>
            <a:rPr lang="en-US" dirty="0"/>
            <a:t>Non-Functional Requirements</a:t>
          </a:r>
        </a:p>
      </dgm:t>
    </dgm:pt>
    <dgm:pt modelId="{51A12897-B08D-9948-ACC3-C32848757401}" type="parTrans" cxnId="{20E7AB58-EAEC-3E4E-9755-7106EA2CA26D}">
      <dgm:prSet/>
      <dgm:spPr/>
      <dgm:t>
        <a:bodyPr/>
        <a:lstStyle/>
        <a:p>
          <a:endParaRPr lang="en-US"/>
        </a:p>
      </dgm:t>
    </dgm:pt>
    <dgm:pt modelId="{612DAAC5-4FAE-034A-B0D4-083E5BEADC99}" type="sibTrans" cxnId="{20E7AB58-EAEC-3E4E-9755-7106EA2CA26D}">
      <dgm:prSet/>
      <dgm:spPr/>
      <dgm:t>
        <a:bodyPr/>
        <a:lstStyle/>
        <a:p>
          <a:endParaRPr lang="en-US"/>
        </a:p>
      </dgm:t>
    </dgm:pt>
    <dgm:pt modelId="{D712C350-D531-A94E-98BF-E0BEAA6BD80B}" type="pres">
      <dgm:prSet presAssocID="{A02B7061-A56D-3D4D-BD2A-EB07F5E594E3}" presName="hierChild1" presStyleCnt="0">
        <dgm:presLayoutVars>
          <dgm:orgChart val="1"/>
          <dgm:chPref val="1"/>
          <dgm:dir/>
          <dgm:animOne val="branch"/>
          <dgm:animLvl val="lvl"/>
          <dgm:resizeHandles/>
        </dgm:presLayoutVars>
      </dgm:prSet>
      <dgm:spPr/>
    </dgm:pt>
    <dgm:pt modelId="{D07A01BE-BD96-E140-89B4-3A42B6749046}" type="pres">
      <dgm:prSet presAssocID="{4B8C45E1-90FE-4E4F-B12A-DE9B142D84FD}" presName="hierRoot1" presStyleCnt="0">
        <dgm:presLayoutVars>
          <dgm:hierBranch val="init"/>
        </dgm:presLayoutVars>
      </dgm:prSet>
      <dgm:spPr/>
    </dgm:pt>
    <dgm:pt modelId="{4FB16A78-969D-0843-96CE-91C43730F37B}" type="pres">
      <dgm:prSet presAssocID="{4B8C45E1-90FE-4E4F-B12A-DE9B142D84FD}" presName="rootComposite1" presStyleCnt="0"/>
      <dgm:spPr/>
    </dgm:pt>
    <dgm:pt modelId="{AE66CB4F-D793-4A42-8176-13A7E0D6A97C}" type="pres">
      <dgm:prSet presAssocID="{4B8C45E1-90FE-4E4F-B12A-DE9B142D84FD}" presName="rootText1" presStyleLbl="node0" presStyleIdx="0" presStyleCnt="1">
        <dgm:presLayoutVars>
          <dgm:chPref val="3"/>
        </dgm:presLayoutVars>
      </dgm:prSet>
      <dgm:spPr/>
    </dgm:pt>
    <dgm:pt modelId="{104409DB-0BCE-1340-9F0F-C032437A7DCD}" type="pres">
      <dgm:prSet presAssocID="{4B8C45E1-90FE-4E4F-B12A-DE9B142D84FD}" presName="rootConnector1" presStyleLbl="node1" presStyleIdx="0" presStyleCnt="0"/>
      <dgm:spPr/>
    </dgm:pt>
    <dgm:pt modelId="{DA86AC9E-D0A4-7B4E-BF86-08A009C015AC}" type="pres">
      <dgm:prSet presAssocID="{4B8C45E1-90FE-4E4F-B12A-DE9B142D84FD}" presName="hierChild2" presStyleCnt="0"/>
      <dgm:spPr/>
    </dgm:pt>
    <dgm:pt modelId="{2A04E8B9-851D-6041-944F-20E503A7FDF8}" type="pres">
      <dgm:prSet presAssocID="{55D901D5-EAD3-574B-AAC3-3FB96B65709E}" presName="Name37" presStyleLbl="parChTrans1D2" presStyleIdx="0" presStyleCnt="4"/>
      <dgm:spPr/>
    </dgm:pt>
    <dgm:pt modelId="{2B94C10F-1938-7A4B-99E3-27EA8C1F64C2}" type="pres">
      <dgm:prSet presAssocID="{55EA2CB3-CB26-FA4A-AB90-E802146FB454}" presName="hierRoot2" presStyleCnt="0">
        <dgm:presLayoutVars>
          <dgm:hierBranch val="init"/>
        </dgm:presLayoutVars>
      </dgm:prSet>
      <dgm:spPr/>
    </dgm:pt>
    <dgm:pt modelId="{6AF44E26-B437-6645-BD25-FCFDE061414C}" type="pres">
      <dgm:prSet presAssocID="{55EA2CB3-CB26-FA4A-AB90-E802146FB454}" presName="rootComposite" presStyleCnt="0"/>
      <dgm:spPr/>
    </dgm:pt>
    <dgm:pt modelId="{7477128F-45A2-014D-8930-457E9EE90E12}" type="pres">
      <dgm:prSet presAssocID="{55EA2CB3-CB26-FA4A-AB90-E802146FB454}" presName="rootText" presStyleLbl="node2" presStyleIdx="0" presStyleCnt="4">
        <dgm:presLayoutVars>
          <dgm:chPref val="3"/>
        </dgm:presLayoutVars>
      </dgm:prSet>
      <dgm:spPr/>
    </dgm:pt>
    <dgm:pt modelId="{305503C5-FC61-2145-BE22-B4D34991A7D3}" type="pres">
      <dgm:prSet presAssocID="{55EA2CB3-CB26-FA4A-AB90-E802146FB454}" presName="rootConnector" presStyleLbl="node2" presStyleIdx="0" presStyleCnt="4"/>
      <dgm:spPr/>
    </dgm:pt>
    <dgm:pt modelId="{16D45A73-581E-0644-B811-ACE840366EF7}" type="pres">
      <dgm:prSet presAssocID="{55EA2CB3-CB26-FA4A-AB90-E802146FB454}" presName="hierChild4" presStyleCnt="0"/>
      <dgm:spPr/>
    </dgm:pt>
    <dgm:pt modelId="{0D2F62A0-235D-4240-B829-FF84D311664B}" type="pres">
      <dgm:prSet presAssocID="{55EA2CB3-CB26-FA4A-AB90-E802146FB454}" presName="hierChild5" presStyleCnt="0"/>
      <dgm:spPr/>
    </dgm:pt>
    <dgm:pt modelId="{6745E3B5-E2B0-1143-91A9-50436AB263C2}" type="pres">
      <dgm:prSet presAssocID="{86DBFD11-E3EF-0F44-85B5-2B1E9CE40B0F}" presName="Name37" presStyleLbl="parChTrans1D2" presStyleIdx="1" presStyleCnt="4"/>
      <dgm:spPr/>
    </dgm:pt>
    <dgm:pt modelId="{014254B3-F5B4-E145-A187-DE238FB3FEEB}" type="pres">
      <dgm:prSet presAssocID="{A1B0889E-425F-BC4F-997D-474B7C166E1F}" presName="hierRoot2" presStyleCnt="0">
        <dgm:presLayoutVars>
          <dgm:hierBranch val="init"/>
        </dgm:presLayoutVars>
      </dgm:prSet>
      <dgm:spPr/>
    </dgm:pt>
    <dgm:pt modelId="{D8241E41-7E58-6646-AB42-0721DACDB520}" type="pres">
      <dgm:prSet presAssocID="{A1B0889E-425F-BC4F-997D-474B7C166E1F}" presName="rootComposite" presStyleCnt="0"/>
      <dgm:spPr/>
    </dgm:pt>
    <dgm:pt modelId="{08FECE34-E6BD-FA4D-A129-E8AA059302D6}" type="pres">
      <dgm:prSet presAssocID="{A1B0889E-425F-BC4F-997D-474B7C166E1F}" presName="rootText" presStyleLbl="node2" presStyleIdx="1" presStyleCnt="4">
        <dgm:presLayoutVars>
          <dgm:chPref val="3"/>
        </dgm:presLayoutVars>
      </dgm:prSet>
      <dgm:spPr/>
    </dgm:pt>
    <dgm:pt modelId="{863A4517-632D-E347-BCC9-672C183C86A5}" type="pres">
      <dgm:prSet presAssocID="{A1B0889E-425F-BC4F-997D-474B7C166E1F}" presName="rootConnector" presStyleLbl="node2" presStyleIdx="1" presStyleCnt="4"/>
      <dgm:spPr/>
    </dgm:pt>
    <dgm:pt modelId="{D60C3BB6-C535-FE47-BBD4-C64CCA452613}" type="pres">
      <dgm:prSet presAssocID="{A1B0889E-425F-BC4F-997D-474B7C166E1F}" presName="hierChild4" presStyleCnt="0"/>
      <dgm:spPr/>
    </dgm:pt>
    <dgm:pt modelId="{DDCA24A9-6988-D647-BD2E-049750D7FED3}" type="pres">
      <dgm:prSet presAssocID="{A1B0889E-425F-BC4F-997D-474B7C166E1F}" presName="hierChild5" presStyleCnt="0"/>
      <dgm:spPr/>
    </dgm:pt>
    <dgm:pt modelId="{0D8763FF-B004-C247-BDD4-DC2C56017053}" type="pres">
      <dgm:prSet presAssocID="{A7326B87-0429-DA42-BB92-AFB4280EAF4D}" presName="Name37" presStyleLbl="parChTrans1D2" presStyleIdx="2" presStyleCnt="4"/>
      <dgm:spPr/>
    </dgm:pt>
    <dgm:pt modelId="{781556C8-F892-0F47-A25C-162ED4ACBC57}" type="pres">
      <dgm:prSet presAssocID="{9B3450DC-63C1-7A4F-A777-BBDE8F55D291}" presName="hierRoot2" presStyleCnt="0">
        <dgm:presLayoutVars>
          <dgm:hierBranch val="init"/>
        </dgm:presLayoutVars>
      </dgm:prSet>
      <dgm:spPr/>
    </dgm:pt>
    <dgm:pt modelId="{25DED22C-2B6E-A54E-B393-2510AC4C0B2F}" type="pres">
      <dgm:prSet presAssocID="{9B3450DC-63C1-7A4F-A777-BBDE8F55D291}" presName="rootComposite" presStyleCnt="0"/>
      <dgm:spPr/>
    </dgm:pt>
    <dgm:pt modelId="{A8993DA3-D174-8F4C-93CD-F819CE9F96F8}" type="pres">
      <dgm:prSet presAssocID="{9B3450DC-63C1-7A4F-A777-BBDE8F55D291}" presName="rootText" presStyleLbl="node2" presStyleIdx="2" presStyleCnt="4">
        <dgm:presLayoutVars>
          <dgm:chPref val="3"/>
        </dgm:presLayoutVars>
      </dgm:prSet>
      <dgm:spPr/>
    </dgm:pt>
    <dgm:pt modelId="{7A238802-D003-4642-899B-696A330E19ED}" type="pres">
      <dgm:prSet presAssocID="{9B3450DC-63C1-7A4F-A777-BBDE8F55D291}" presName="rootConnector" presStyleLbl="node2" presStyleIdx="2" presStyleCnt="4"/>
      <dgm:spPr/>
    </dgm:pt>
    <dgm:pt modelId="{D339234D-9E10-C847-A1D8-03BA1F826340}" type="pres">
      <dgm:prSet presAssocID="{9B3450DC-63C1-7A4F-A777-BBDE8F55D291}" presName="hierChild4" presStyleCnt="0"/>
      <dgm:spPr/>
    </dgm:pt>
    <dgm:pt modelId="{847CBD1C-27DC-8E48-87AB-D18CECF72B6B}" type="pres">
      <dgm:prSet presAssocID="{477A08BA-0C6C-C046-B600-070DBD92DB50}" presName="Name37" presStyleLbl="parChTrans1D3" presStyleIdx="0" presStyleCnt="2"/>
      <dgm:spPr/>
    </dgm:pt>
    <dgm:pt modelId="{50B9FA90-729E-514F-8D9B-67359BF20C41}" type="pres">
      <dgm:prSet presAssocID="{54256CEB-CBAB-F643-8281-1379F268917C}" presName="hierRoot2" presStyleCnt="0">
        <dgm:presLayoutVars>
          <dgm:hierBranch val="init"/>
        </dgm:presLayoutVars>
      </dgm:prSet>
      <dgm:spPr/>
    </dgm:pt>
    <dgm:pt modelId="{DDF0AA67-7555-2047-8B92-E34D8E80CE92}" type="pres">
      <dgm:prSet presAssocID="{54256CEB-CBAB-F643-8281-1379F268917C}" presName="rootComposite" presStyleCnt="0"/>
      <dgm:spPr/>
    </dgm:pt>
    <dgm:pt modelId="{0782AAA9-5206-7345-A443-CA766014A758}" type="pres">
      <dgm:prSet presAssocID="{54256CEB-CBAB-F643-8281-1379F268917C}" presName="rootText" presStyleLbl="node3" presStyleIdx="0" presStyleCnt="2">
        <dgm:presLayoutVars>
          <dgm:chPref val="3"/>
        </dgm:presLayoutVars>
      </dgm:prSet>
      <dgm:spPr/>
    </dgm:pt>
    <dgm:pt modelId="{7367B231-95F4-D646-99BA-7CDF2F91BA8F}" type="pres">
      <dgm:prSet presAssocID="{54256CEB-CBAB-F643-8281-1379F268917C}" presName="rootConnector" presStyleLbl="node3" presStyleIdx="0" presStyleCnt="2"/>
      <dgm:spPr/>
    </dgm:pt>
    <dgm:pt modelId="{0B1178FD-9810-644B-AC06-B8164D9B6188}" type="pres">
      <dgm:prSet presAssocID="{54256CEB-CBAB-F643-8281-1379F268917C}" presName="hierChild4" presStyleCnt="0"/>
      <dgm:spPr/>
    </dgm:pt>
    <dgm:pt modelId="{F08F11F6-BA83-F742-90C9-3493DC2870A7}" type="pres">
      <dgm:prSet presAssocID="{54256CEB-CBAB-F643-8281-1379F268917C}" presName="hierChild5" presStyleCnt="0"/>
      <dgm:spPr/>
    </dgm:pt>
    <dgm:pt modelId="{FADE6DF2-DE59-9940-81E2-0CFDE3DC8F8C}" type="pres">
      <dgm:prSet presAssocID="{51A12897-B08D-9948-ACC3-C32848757401}" presName="Name37" presStyleLbl="parChTrans1D3" presStyleIdx="1" presStyleCnt="2"/>
      <dgm:spPr/>
    </dgm:pt>
    <dgm:pt modelId="{A3ADB0D7-8BE3-B74A-B98A-635D972607C4}" type="pres">
      <dgm:prSet presAssocID="{E6FD73B6-704A-D84C-AA58-607A60C8588F}" presName="hierRoot2" presStyleCnt="0">
        <dgm:presLayoutVars>
          <dgm:hierBranch val="init"/>
        </dgm:presLayoutVars>
      </dgm:prSet>
      <dgm:spPr/>
    </dgm:pt>
    <dgm:pt modelId="{14F3BD88-925B-8642-9096-2D7F00E6C3F9}" type="pres">
      <dgm:prSet presAssocID="{E6FD73B6-704A-D84C-AA58-607A60C8588F}" presName="rootComposite" presStyleCnt="0"/>
      <dgm:spPr/>
    </dgm:pt>
    <dgm:pt modelId="{596D7DA3-CEC3-914F-9478-061A0B02AFFB}" type="pres">
      <dgm:prSet presAssocID="{E6FD73B6-704A-D84C-AA58-607A60C8588F}" presName="rootText" presStyleLbl="node3" presStyleIdx="1" presStyleCnt="2">
        <dgm:presLayoutVars>
          <dgm:chPref val="3"/>
        </dgm:presLayoutVars>
      </dgm:prSet>
      <dgm:spPr/>
    </dgm:pt>
    <dgm:pt modelId="{F0AF0296-0E97-CD41-8D47-83D418CD81DE}" type="pres">
      <dgm:prSet presAssocID="{E6FD73B6-704A-D84C-AA58-607A60C8588F}" presName="rootConnector" presStyleLbl="node3" presStyleIdx="1" presStyleCnt="2"/>
      <dgm:spPr/>
    </dgm:pt>
    <dgm:pt modelId="{D615B38A-451F-7743-B7D0-C8265908AE8C}" type="pres">
      <dgm:prSet presAssocID="{E6FD73B6-704A-D84C-AA58-607A60C8588F}" presName="hierChild4" presStyleCnt="0"/>
      <dgm:spPr/>
    </dgm:pt>
    <dgm:pt modelId="{BA4E53E1-67B7-2B48-8273-1167A4CBEF99}" type="pres">
      <dgm:prSet presAssocID="{E6FD73B6-704A-D84C-AA58-607A60C8588F}" presName="hierChild5" presStyleCnt="0"/>
      <dgm:spPr/>
    </dgm:pt>
    <dgm:pt modelId="{D9E0D74A-5FB7-3542-B060-261C998F92BB}" type="pres">
      <dgm:prSet presAssocID="{9B3450DC-63C1-7A4F-A777-BBDE8F55D291}" presName="hierChild5" presStyleCnt="0"/>
      <dgm:spPr/>
    </dgm:pt>
    <dgm:pt modelId="{23B6E220-43E3-714A-9E7E-DE11DBDC1676}" type="pres">
      <dgm:prSet presAssocID="{69D4B6AD-6E4B-E14A-AF4D-728E8FB0E7AE}" presName="Name37" presStyleLbl="parChTrans1D2" presStyleIdx="3" presStyleCnt="4"/>
      <dgm:spPr/>
    </dgm:pt>
    <dgm:pt modelId="{53B45901-8048-B248-91F2-495FF1B83A13}" type="pres">
      <dgm:prSet presAssocID="{44FDB63A-7772-7D44-B748-88FEDCE8DC10}" presName="hierRoot2" presStyleCnt="0">
        <dgm:presLayoutVars>
          <dgm:hierBranch val="init"/>
        </dgm:presLayoutVars>
      </dgm:prSet>
      <dgm:spPr/>
    </dgm:pt>
    <dgm:pt modelId="{75B5CD4E-9182-274E-8D76-1B4C24C3209E}" type="pres">
      <dgm:prSet presAssocID="{44FDB63A-7772-7D44-B748-88FEDCE8DC10}" presName="rootComposite" presStyleCnt="0"/>
      <dgm:spPr/>
    </dgm:pt>
    <dgm:pt modelId="{22AE513C-2B51-9E44-B678-6845EFFA0919}" type="pres">
      <dgm:prSet presAssocID="{44FDB63A-7772-7D44-B748-88FEDCE8DC10}" presName="rootText" presStyleLbl="node2" presStyleIdx="3" presStyleCnt="4">
        <dgm:presLayoutVars>
          <dgm:chPref val="3"/>
        </dgm:presLayoutVars>
      </dgm:prSet>
      <dgm:spPr/>
    </dgm:pt>
    <dgm:pt modelId="{50442D54-B3C6-0146-8721-ADFAE81217BA}" type="pres">
      <dgm:prSet presAssocID="{44FDB63A-7772-7D44-B748-88FEDCE8DC10}" presName="rootConnector" presStyleLbl="node2" presStyleIdx="3" presStyleCnt="4"/>
      <dgm:spPr/>
    </dgm:pt>
    <dgm:pt modelId="{C8F95E32-A173-EC47-B7D5-90C00BB4C366}" type="pres">
      <dgm:prSet presAssocID="{44FDB63A-7772-7D44-B748-88FEDCE8DC10}" presName="hierChild4" presStyleCnt="0"/>
      <dgm:spPr/>
    </dgm:pt>
    <dgm:pt modelId="{01EED062-19CE-8247-A245-E551D1D8809C}" type="pres">
      <dgm:prSet presAssocID="{44FDB63A-7772-7D44-B748-88FEDCE8DC10}" presName="hierChild5" presStyleCnt="0"/>
      <dgm:spPr/>
    </dgm:pt>
    <dgm:pt modelId="{A506FDFB-75C2-6E4F-BE8D-F1D0811977AD}" type="pres">
      <dgm:prSet presAssocID="{4B8C45E1-90FE-4E4F-B12A-DE9B142D84FD}" presName="hierChild3" presStyleCnt="0"/>
      <dgm:spPr/>
    </dgm:pt>
  </dgm:ptLst>
  <dgm:cxnLst>
    <dgm:cxn modelId="{466AA012-961F-1C4E-ABD9-9E65D981CE4F}" type="presOf" srcId="{9B3450DC-63C1-7A4F-A777-BBDE8F55D291}" destId="{7A238802-D003-4642-899B-696A330E19ED}" srcOrd="1" destOrd="0" presId="urn:microsoft.com/office/officeart/2005/8/layout/orgChart1"/>
    <dgm:cxn modelId="{C6F4E225-9808-BB4C-8C72-F22C3284F38C}" srcId="{4B8C45E1-90FE-4E4F-B12A-DE9B142D84FD}" destId="{9B3450DC-63C1-7A4F-A777-BBDE8F55D291}" srcOrd="2" destOrd="0" parTransId="{A7326B87-0429-DA42-BB92-AFB4280EAF4D}" sibTransId="{5889CAA3-3CAD-3944-9749-AF36A9A0B2D4}"/>
    <dgm:cxn modelId="{3B91483B-2369-1F46-AAC7-DE1166B538F2}" type="presOf" srcId="{54256CEB-CBAB-F643-8281-1379F268917C}" destId="{7367B231-95F4-D646-99BA-7CDF2F91BA8F}" srcOrd="1" destOrd="0" presId="urn:microsoft.com/office/officeart/2005/8/layout/orgChart1"/>
    <dgm:cxn modelId="{CBE8583D-7306-6745-AF22-08955882DB6D}" type="presOf" srcId="{9B3450DC-63C1-7A4F-A777-BBDE8F55D291}" destId="{A8993DA3-D174-8F4C-93CD-F819CE9F96F8}" srcOrd="0" destOrd="0" presId="urn:microsoft.com/office/officeart/2005/8/layout/orgChart1"/>
    <dgm:cxn modelId="{831C1951-0B48-3C4F-8B1D-B29578AED891}" type="presOf" srcId="{A02B7061-A56D-3D4D-BD2A-EB07F5E594E3}" destId="{D712C350-D531-A94E-98BF-E0BEAA6BD80B}" srcOrd="0" destOrd="0" presId="urn:microsoft.com/office/officeart/2005/8/layout/orgChart1"/>
    <dgm:cxn modelId="{20E7AB58-EAEC-3E4E-9755-7106EA2CA26D}" srcId="{9B3450DC-63C1-7A4F-A777-BBDE8F55D291}" destId="{E6FD73B6-704A-D84C-AA58-607A60C8588F}" srcOrd="1" destOrd="0" parTransId="{51A12897-B08D-9948-ACC3-C32848757401}" sibTransId="{612DAAC5-4FAE-034A-B0D4-083E5BEADC99}"/>
    <dgm:cxn modelId="{3788E15C-E7B8-3641-B896-2F2103A36F18}" type="presOf" srcId="{477A08BA-0C6C-C046-B600-070DBD92DB50}" destId="{847CBD1C-27DC-8E48-87AB-D18CECF72B6B}" srcOrd="0" destOrd="0" presId="urn:microsoft.com/office/officeart/2005/8/layout/orgChart1"/>
    <dgm:cxn modelId="{215DB160-E655-2342-AFE1-4DA360C3E084}" type="presOf" srcId="{55EA2CB3-CB26-FA4A-AB90-E802146FB454}" destId="{305503C5-FC61-2145-BE22-B4D34991A7D3}" srcOrd="1" destOrd="0" presId="urn:microsoft.com/office/officeart/2005/8/layout/orgChart1"/>
    <dgm:cxn modelId="{2C9AF768-32E5-8C46-8E6A-7470101546B5}" type="presOf" srcId="{4B8C45E1-90FE-4E4F-B12A-DE9B142D84FD}" destId="{AE66CB4F-D793-4A42-8176-13A7E0D6A97C}" srcOrd="0" destOrd="0" presId="urn:microsoft.com/office/officeart/2005/8/layout/orgChart1"/>
    <dgm:cxn modelId="{04B9E86E-C57C-764D-B118-019B133E938E}" type="presOf" srcId="{A1B0889E-425F-BC4F-997D-474B7C166E1F}" destId="{08FECE34-E6BD-FA4D-A129-E8AA059302D6}" srcOrd="0" destOrd="0" presId="urn:microsoft.com/office/officeart/2005/8/layout/orgChart1"/>
    <dgm:cxn modelId="{1C19397C-2F82-144A-8AB0-111BB8787242}" type="presOf" srcId="{69D4B6AD-6E4B-E14A-AF4D-728E8FB0E7AE}" destId="{23B6E220-43E3-714A-9E7E-DE11DBDC1676}" srcOrd="0" destOrd="0" presId="urn:microsoft.com/office/officeart/2005/8/layout/orgChart1"/>
    <dgm:cxn modelId="{9D484795-F80E-8E42-A11D-231D0482335C}" type="presOf" srcId="{51A12897-B08D-9948-ACC3-C32848757401}" destId="{FADE6DF2-DE59-9940-81E2-0CFDE3DC8F8C}" srcOrd="0" destOrd="0" presId="urn:microsoft.com/office/officeart/2005/8/layout/orgChart1"/>
    <dgm:cxn modelId="{1F79BE95-2D85-2D4D-A7FA-FD5F8017BDE0}" srcId="{9B3450DC-63C1-7A4F-A777-BBDE8F55D291}" destId="{54256CEB-CBAB-F643-8281-1379F268917C}" srcOrd="0" destOrd="0" parTransId="{477A08BA-0C6C-C046-B600-070DBD92DB50}" sibTransId="{E1F5713E-8327-9A4A-94FC-35BC1BE559EF}"/>
    <dgm:cxn modelId="{C3FCE895-D9F4-714B-B6B1-733616D0B678}" srcId="{4B8C45E1-90FE-4E4F-B12A-DE9B142D84FD}" destId="{A1B0889E-425F-BC4F-997D-474B7C166E1F}" srcOrd="1" destOrd="0" parTransId="{86DBFD11-E3EF-0F44-85B5-2B1E9CE40B0F}" sibTransId="{A0E27066-89C8-3043-A1FA-B8FE7F857AF8}"/>
    <dgm:cxn modelId="{4C1E2B96-5835-0147-9771-61B50756D790}" srcId="{A02B7061-A56D-3D4D-BD2A-EB07F5E594E3}" destId="{4B8C45E1-90FE-4E4F-B12A-DE9B142D84FD}" srcOrd="0" destOrd="0" parTransId="{3698A535-CD85-CD4D-98F7-2F7153535FD7}" sibTransId="{B5335BAF-C6BE-A54C-80A9-8962BDF5348F}"/>
    <dgm:cxn modelId="{8796A699-F0A1-1F4A-83EE-084A72100444}" type="presOf" srcId="{44FDB63A-7772-7D44-B748-88FEDCE8DC10}" destId="{50442D54-B3C6-0146-8721-ADFAE81217BA}" srcOrd="1" destOrd="0" presId="urn:microsoft.com/office/officeart/2005/8/layout/orgChart1"/>
    <dgm:cxn modelId="{3E42B1A5-5584-6147-90D9-D2FBA29B319F}" type="presOf" srcId="{E6FD73B6-704A-D84C-AA58-607A60C8588F}" destId="{596D7DA3-CEC3-914F-9478-061A0B02AFFB}" srcOrd="0" destOrd="0" presId="urn:microsoft.com/office/officeart/2005/8/layout/orgChart1"/>
    <dgm:cxn modelId="{B4F00DA7-4D69-C547-A9B5-EA5A21260701}" type="presOf" srcId="{A7326B87-0429-DA42-BB92-AFB4280EAF4D}" destId="{0D8763FF-B004-C247-BDD4-DC2C56017053}" srcOrd="0" destOrd="0" presId="urn:microsoft.com/office/officeart/2005/8/layout/orgChart1"/>
    <dgm:cxn modelId="{BBB751AF-F107-DD4A-A0BE-9B64F150A7B4}" srcId="{4B8C45E1-90FE-4E4F-B12A-DE9B142D84FD}" destId="{44FDB63A-7772-7D44-B748-88FEDCE8DC10}" srcOrd="3" destOrd="0" parTransId="{69D4B6AD-6E4B-E14A-AF4D-728E8FB0E7AE}" sibTransId="{A9E44882-547E-2B4F-9410-5CC5F2EF1C22}"/>
    <dgm:cxn modelId="{D740ECB2-A287-E845-B823-9B55532E892A}" type="presOf" srcId="{4B8C45E1-90FE-4E4F-B12A-DE9B142D84FD}" destId="{104409DB-0BCE-1340-9F0F-C032437A7DCD}" srcOrd="1" destOrd="0" presId="urn:microsoft.com/office/officeart/2005/8/layout/orgChart1"/>
    <dgm:cxn modelId="{3856FAB4-D390-5D4A-9574-7F8FDB880F83}" type="presOf" srcId="{E6FD73B6-704A-D84C-AA58-607A60C8588F}" destId="{F0AF0296-0E97-CD41-8D47-83D418CD81DE}" srcOrd="1" destOrd="0" presId="urn:microsoft.com/office/officeart/2005/8/layout/orgChart1"/>
    <dgm:cxn modelId="{B1FC9ABD-D306-FD4E-B789-F6572C4CF4FD}" type="presOf" srcId="{44FDB63A-7772-7D44-B748-88FEDCE8DC10}" destId="{22AE513C-2B51-9E44-B678-6845EFFA0919}" srcOrd="0" destOrd="0" presId="urn:microsoft.com/office/officeart/2005/8/layout/orgChart1"/>
    <dgm:cxn modelId="{B6D024BF-B0CC-894E-84DD-E2C81088DA5B}" type="presOf" srcId="{54256CEB-CBAB-F643-8281-1379F268917C}" destId="{0782AAA9-5206-7345-A443-CA766014A758}" srcOrd="0" destOrd="0" presId="urn:microsoft.com/office/officeart/2005/8/layout/orgChart1"/>
    <dgm:cxn modelId="{760617D3-DAC9-4742-AE9C-9649FE3A0247}" type="presOf" srcId="{55EA2CB3-CB26-FA4A-AB90-E802146FB454}" destId="{7477128F-45A2-014D-8930-457E9EE90E12}" srcOrd="0" destOrd="0" presId="urn:microsoft.com/office/officeart/2005/8/layout/orgChart1"/>
    <dgm:cxn modelId="{70F54AD5-B358-6149-89AE-D91338691103}" type="presOf" srcId="{A1B0889E-425F-BC4F-997D-474B7C166E1F}" destId="{863A4517-632D-E347-BCC9-672C183C86A5}" srcOrd="1" destOrd="0" presId="urn:microsoft.com/office/officeart/2005/8/layout/orgChart1"/>
    <dgm:cxn modelId="{D61C3DD9-A28F-3941-B7E2-3D116014A0A9}" type="presOf" srcId="{86DBFD11-E3EF-0F44-85B5-2B1E9CE40B0F}" destId="{6745E3B5-E2B0-1143-91A9-50436AB263C2}" srcOrd="0" destOrd="0" presId="urn:microsoft.com/office/officeart/2005/8/layout/orgChart1"/>
    <dgm:cxn modelId="{926D93D9-3E25-2541-A220-8EA5968402AA}" srcId="{4B8C45E1-90FE-4E4F-B12A-DE9B142D84FD}" destId="{55EA2CB3-CB26-FA4A-AB90-E802146FB454}" srcOrd="0" destOrd="0" parTransId="{55D901D5-EAD3-574B-AAC3-3FB96B65709E}" sibTransId="{7C768032-40C3-EF4F-8261-59AD402A3E53}"/>
    <dgm:cxn modelId="{B24731EE-4C11-A045-8191-D1F432C67B99}" type="presOf" srcId="{55D901D5-EAD3-574B-AAC3-3FB96B65709E}" destId="{2A04E8B9-851D-6041-944F-20E503A7FDF8}" srcOrd="0" destOrd="0" presId="urn:microsoft.com/office/officeart/2005/8/layout/orgChart1"/>
    <dgm:cxn modelId="{EA946C95-4BB4-EE4F-A658-8B774B04CE01}" type="presParOf" srcId="{D712C350-D531-A94E-98BF-E0BEAA6BD80B}" destId="{D07A01BE-BD96-E140-89B4-3A42B6749046}" srcOrd="0" destOrd="0" presId="urn:microsoft.com/office/officeart/2005/8/layout/orgChart1"/>
    <dgm:cxn modelId="{2C4B5C12-C90A-114C-871D-7ECB12FDA2D9}" type="presParOf" srcId="{D07A01BE-BD96-E140-89B4-3A42B6749046}" destId="{4FB16A78-969D-0843-96CE-91C43730F37B}" srcOrd="0" destOrd="0" presId="urn:microsoft.com/office/officeart/2005/8/layout/orgChart1"/>
    <dgm:cxn modelId="{7DDD4E85-227D-4740-B4A2-C5A209E0FE7F}" type="presParOf" srcId="{4FB16A78-969D-0843-96CE-91C43730F37B}" destId="{AE66CB4F-D793-4A42-8176-13A7E0D6A97C}" srcOrd="0" destOrd="0" presId="urn:microsoft.com/office/officeart/2005/8/layout/orgChart1"/>
    <dgm:cxn modelId="{D0A6A82B-4083-3A4C-9AA8-B8ADE20C096A}" type="presParOf" srcId="{4FB16A78-969D-0843-96CE-91C43730F37B}" destId="{104409DB-0BCE-1340-9F0F-C032437A7DCD}" srcOrd="1" destOrd="0" presId="urn:microsoft.com/office/officeart/2005/8/layout/orgChart1"/>
    <dgm:cxn modelId="{24B3FD12-871E-6742-894A-7712A552AA63}" type="presParOf" srcId="{D07A01BE-BD96-E140-89B4-3A42B6749046}" destId="{DA86AC9E-D0A4-7B4E-BF86-08A009C015AC}" srcOrd="1" destOrd="0" presId="urn:microsoft.com/office/officeart/2005/8/layout/orgChart1"/>
    <dgm:cxn modelId="{73E4F01D-5FB1-A044-8BA3-C7DA1D474B01}" type="presParOf" srcId="{DA86AC9E-D0A4-7B4E-BF86-08A009C015AC}" destId="{2A04E8B9-851D-6041-944F-20E503A7FDF8}" srcOrd="0" destOrd="0" presId="urn:microsoft.com/office/officeart/2005/8/layout/orgChart1"/>
    <dgm:cxn modelId="{B795EA48-51DA-CA40-BA4E-4472511B94F2}" type="presParOf" srcId="{DA86AC9E-D0A4-7B4E-BF86-08A009C015AC}" destId="{2B94C10F-1938-7A4B-99E3-27EA8C1F64C2}" srcOrd="1" destOrd="0" presId="urn:microsoft.com/office/officeart/2005/8/layout/orgChart1"/>
    <dgm:cxn modelId="{0F8849B3-AECC-FF47-B188-ED992B33BA7A}" type="presParOf" srcId="{2B94C10F-1938-7A4B-99E3-27EA8C1F64C2}" destId="{6AF44E26-B437-6645-BD25-FCFDE061414C}" srcOrd="0" destOrd="0" presId="urn:microsoft.com/office/officeart/2005/8/layout/orgChart1"/>
    <dgm:cxn modelId="{DC92A22A-1B05-0846-B65E-D39CB0FFA9A7}" type="presParOf" srcId="{6AF44E26-B437-6645-BD25-FCFDE061414C}" destId="{7477128F-45A2-014D-8930-457E9EE90E12}" srcOrd="0" destOrd="0" presId="urn:microsoft.com/office/officeart/2005/8/layout/orgChart1"/>
    <dgm:cxn modelId="{6B61CCA7-A22B-9B46-B846-82565B976114}" type="presParOf" srcId="{6AF44E26-B437-6645-BD25-FCFDE061414C}" destId="{305503C5-FC61-2145-BE22-B4D34991A7D3}" srcOrd="1" destOrd="0" presId="urn:microsoft.com/office/officeart/2005/8/layout/orgChart1"/>
    <dgm:cxn modelId="{A82DDC4B-CB59-4F4F-93E2-89490DF9C53C}" type="presParOf" srcId="{2B94C10F-1938-7A4B-99E3-27EA8C1F64C2}" destId="{16D45A73-581E-0644-B811-ACE840366EF7}" srcOrd="1" destOrd="0" presId="urn:microsoft.com/office/officeart/2005/8/layout/orgChart1"/>
    <dgm:cxn modelId="{9EA1DE99-4D5E-FF4F-886F-94E34DACFFD5}" type="presParOf" srcId="{2B94C10F-1938-7A4B-99E3-27EA8C1F64C2}" destId="{0D2F62A0-235D-4240-B829-FF84D311664B}" srcOrd="2" destOrd="0" presId="urn:microsoft.com/office/officeart/2005/8/layout/orgChart1"/>
    <dgm:cxn modelId="{C89FD085-1662-8A4F-BB39-3D44A33226A3}" type="presParOf" srcId="{DA86AC9E-D0A4-7B4E-BF86-08A009C015AC}" destId="{6745E3B5-E2B0-1143-91A9-50436AB263C2}" srcOrd="2" destOrd="0" presId="urn:microsoft.com/office/officeart/2005/8/layout/orgChart1"/>
    <dgm:cxn modelId="{A98F7F55-EEA5-094A-B618-3AFCFB673AF0}" type="presParOf" srcId="{DA86AC9E-D0A4-7B4E-BF86-08A009C015AC}" destId="{014254B3-F5B4-E145-A187-DE238FB3FEEB}" srcOrd="3" destOrd="0" presId="urn:microsoft.com/office/officeart/2005/8/layout/orgChart1"/>
    <dgm:cxn modelId="{FAD61A0B-CB75-4142-BE08-21B95D0081AC}" type="presParOf" srcId="{014254B3-F5B4-E145-A187-DE238FB3FEEB}" destId="{D8241E41-7E58-6646-AB42-0721DACDB520}" srcOrd="0" destOrd="0" presId="urn:microsoft.com/office/officeart/2005/8/layout/orgChart1"/>
    <dgm:cxn modelId="{B8C15477-3427-B145-A927-656349602C77}" type="presParOf" srcId="{D8241E41-7E58-6646-AB42-0721DACDB520}" destId="{08FECE34-E6BD-FA4D-A129-E8AA059302D6}" srcOrd="0" destOrd="0" presId="urn:microsoft.com/office/officeart/2005/8/layout/orgChart1"/>
    <dgm:cxn modelId="{BBAE481C-D69D-004B-94F6-A8320D24B020}" type="presParOf" srcId="{D8241E41-7E58-6646-AB42-0721DACDB520}" destId="{863A4517-632D-E347-BCC9-672C183C86A5}" srcOrd="1" destOrd="0" presId="urn:microsoft.com/office/officeart/2005/8/layout/orgChart1"/>
    <dgm:cxn modelId="{255A4D5F-447E-1947-A903-2BAB8B2B3AE9}" type="presParOf" srcId="{014254B3-F5B4-E145-A187-DE238FB3FEEB}" destId="{D60C3BB6-C535-FE47-BBD4-C64CCA452613}" srcOrd="1" destOrd="0" presId="urn:microsoft.com/office/officeart/2005/8/layout/orgChart1"/>
    <dgm:cxn modelId="{E1A50145-E9C9-6C4E-BC5E-CA7A512F1092}" type="presParOf" srcId="{014254B3-F5B4-E145-A187-DE238FB3FEEB}" destId="{DDCA24A9-6988-D647-BD2E-049750D7FED3}" srcOrd="2" destOrd="0" presId="urn:microsoft.com/office/officeart/2005/8/layout/orgChart1"/>
    <dgm:cxn modelId="{12CEA5B6-7D3F-0E42-AC7B-9450B0D6E541}" type="presParOf" srcId="{DA86AC9E-D0A4-7B4E-BF86-08A009C015AC}" destId="{0D8763FF-B004-C247-BDD4-DC2C56017053}" srcOrd="4" destOrd="0" presId="urn:microsoft.com/office/officeart/2005/8/layout/orgChart1"/>
    <dgm:cxn modelId="{1D15F7EB-FDEB-1B4B-BCE1-BA1B953E8230}" type="presParOf" srcId="{DA86AC9E-D0A4-7B4E-BF86-08A009C015AC}" destId="{781556C8-F892-0F47-A25C-162ED4ACBC57}" srcOrd="5" destOrd="0" presId="urn:microsoft.com/office/officeart/2005/8/layout/orgChart1"/>
    <dgm:cxn modelId="{40ECDF00-1C86-2240-8512-462932A84A92}" type="presParOf" srcId="{781556C8-F892-0F47-A25C-162ED4ACBC57}" destId="{25DED22C-2B6E-A54E-B393-2510AC4C0B2F}" srcOrd="0" destOrd="0" presId="urn:microsoft.com/office/officeart/2005/8/layout/orgChart1"/>
    <dgm:cxn modelId="{29F53BEC-2273-CF40-8F06-1B207D9B901A}" type="presParOf" srcId="{25DED22C-2B6E-A54E-B393-2510AC4C0B2F}" destId="{A8993DA3-D174-8F4C-93CD-F819CE9F96F8}" srcOrd="0" destOrd="0" presId="urn:microsoft.com/office/officeart/2005/8/layout/orgChart1"/>
    <dgm:cxn modelId="{5DB3AEEF-AA19-2641-A541-A4B9C47F521B}" type="presParOf" srcId="{25DED22C-2B6E-A54E-B393-2510AC4C0B2F}" destId="{7A238802-D003-4642-899B-696A330E19ED}" srcOrd="1" destOrd="0" presId="urn:microsoft.com/office/officeart/2005/8/layout/orgChart1"/>
    <dgm:cxn modelId="{B0598775-7461-BE49-A3A7-2DB432E9C045}" type="presParOf" srcId="{781556C8-F892-0F47-A25C-162ED4ACBC57}" destId="{D339234D-9E10-C847-A1D8-03BA1F826340}" srcOrd="1" destOrd="0" presId="urn:microsoft.com/office/officeart/2005/8/layout/orgChart1"/>
    <dgm:cxn modelId="{CC796B79-4EBC-8449-96AB-401341412EF2}" type="presParOf" srcId="{D339234D-9E10-C847-A1D8-03BA1F826340}" destId="{847CBD1C-27DC-8E48-87AB-D18CECF72B6B}" srcOrd="0" destOrd="0" presId="urn:microsoft.com/office/officeart/2005/8/layout/orgChart1"/>
    <dgm:cxn modelId="{6C5801B5-9CFA-C348-AF0C-EC7148DAF4CF}" type="presParOf" srcId="{D339234D-9E10-C847-A1D8-03BA1F826340}" destId="{50B9FA90-729E-514F-8D9B-67359BF20C41}" srcOrd="1" destOrd="0" presId="urn:microsoft.com/office/officeart/2005/8/layout/orgChart1"/>
    <dgm:cxn modelId="{E28828A4-CB37-2347-AFA1-C5E3D811CAD0}" type="presParOf" srcId="{50B9FA90-729E-514F-8D9B-67359BF20C41}" destId="{DDF0AA67-7555-2047-8B92-E34D8E80CE92}" srcOrd="0" destOrd="0" presId="urn:microsoft.com/office/officeart/2005/8/layout/orgChart1"/>
    <dgm:cxn modelId="{3BB8FD56-6AA1-114E-9C4E-119551E49EF7}" type="presParOf" srcId="{DDF0AA67-7555-2047-8B92-E34D8E80CE92}" destId="{0782AAA9-5206-7345-A443-CA766014A758}" srcOrd="0" destOrd="0" presId="urn:microsoft.com/office/officeart/2005/8/layout/orgChart1"/>
    <dgm:cxn modelId="{D8F69CC3-75E6-D841-8423-F427DE07486A}" type="presParOf" srcId="{DDF0AA67-7555-2047-8B92-E34D8E80CE92}" destId="{7367B231-95F4-D646-99BA-7CDF2F91BA8F}" srcOrd="1" destOrd="0" presId="urn:microsoft.com/office/officeart/2005/8/layout/orgChart1"/>
    <dgm:cxn modelId="{1514275C-F55C-E14E-BFD9-3DA1201A6618}" type="presParOf" srcId="{50B9FA90-729E-514F-8D9B-67359BF20C41}" destId="{0B1178FD-9810-644B-AC06-B8164D9B6188}" srcOrd="1" destOrd="0" presId="urn:microsoft.com/office/officeart/2005/8/layout/orgChart1"/>
    <dgm:cxn modelId="{3C7AEAC6-7546-AA4B-8C5E-FD0335113893}" type="presParOf" srcId="{50B9FA90-729E-514F-8D9B-67359BF20C41}" destId="{F08F11F6-BA83-F742-90C9-3493DC2870A7}" srcOrd="2" destOrd="0" presId="urn:microsoft.com/office/officeart/2005/8/layout/orgChart1"/>
    <dgm:cxn modelId="{B02A525D-5FB4-1B4E-8A90-353AE0475964}" type="presParOf" srcId="{D339234D-9E10-C847-A1D8-03BA1F826340}" destId="{FADE6DF2-DE59-9940-81E2-0CFDE3DC8F8C}" srcOrd="2" destOrd="0" presId="urn:microsoft.com/office/officeart/2005/8/layout/orgChart1"/>
    <dgm:cxn modelId="{DD58698D-C19D-2045-8A45-E335D7651EF0}" type="presParOf" srcId="{D339234D-9E10-C847-A1D8-03BA1F826340}" destId="{A3ADB0D7-8BE3-B74A-B98A-635D972607C4}" srcOrd="3" destOrd="0" presId="urn:microsoft.com/office/officeart/2005/8/layout/orgChart1"/>
    <dgm:cxn modelId="{012211E5-51B7-FB46-A1FF-E7D0EA765331}" type="presParOf" srcId="{A3ADB0D7-8BE3-B74A-B98A-635D972607C4}" destId="{14F3BD88-925B-8642-9096-2D7F00E6C3F9}" srcOrd="0" destOrd="0" presId="urn:microsoft.com/office/officeart/2005/8/layout/orgChart1"/>
    <dgm:cxn modelId="{400B5F6F-BC99-F04F-8D48-E998F88CF497}" type="presParOf" srcId="{14F3BD88-925B-8642-9096-2D7F00E6C3F9}" destId="{596D7DA3-CEC3-914F-9478-061A0B02AFFB}" srcOrd="0" destOrd="0" presId="urn:microsoft.com/office/officeart/2005/8/layout/orgChart1"/>
    <dgm:cxn modelId="{0791FA65-9EDE-7D4D-BC96-EB38587E6EFE}" type="presParOf" srcId="{14F3BD88-925B-8642-9096-2D7F00E6C3F9}" destId="{F0AF0296-0E97-CD41-8D47-83D418CD81DE}" srcOrd="1" destOrd="0" presId="urn:microsoft.com/office/officeart/2005/8/layout/orgChart1"/>
    <dgm:cxn modelId="{2B0492BA-27CC-0F4C-90E0-67EC4F05C642}" type="presParOf" srcId="{A3ADB0D7-8BE3-B74A-B98A-635D972607C4}" destId="{D615B38A-451F-7743-B7D0-C8265908AE8C}" srcOrd="1" destOrd="0" presId="urn:microsoft.com/office/officeart/2005/8/layout/orgChart1"/>
    <dgm:cxn modelId="{028BC540-546E-D147-B557-F76CB76A9ED3}" type="presParOf" srcId="{A3ADB0D7-8BE3-B74A-B98A-635D972607C4}" destId="{BA4E53E1-67B7-2B48-8273-1167A4CBEF99}" srcOrd="2" destOrd="0" presId="urn:microsoft.com/office/officeart/2005/8/layout/orgChart1"/>
    <dgm:cxn modelId="{BDC9522A-21A0-674C-8977-23781AC1B726}" type="presParOf" srcId="{781556C8-F892-0F47-A25C-162ED4ACBC57}" destId="{D9E0D74A-5FB7-3542-B060-261C998F92BB}" srcOrd="2" destOrd="0" presId="urn:microsoft.com/office/officeart/2005/8/layout/orgChart1"/>
    <dgm:cxn modelId="{6514B041-F7C2-2A4A-9E3F-451F2838E729}" type="presParOf" srcId="{DA86AC9E-D0A4-7B4E-BF86-08A009C015AC}" destId="{23B6E220-43E3-714A-9E7E-DE11DBDC1676}" srcOrd="6" destOrd="0" presId="urn:microsoft.com/office/officeart/2005/8/layout/orgChart1"/>
    <dgm:cxn modelId="{118BA6CB-6C95-DC4E-AF1D-1A65D68BE23A}" type="presParOf" srcId="{DA86AC9E-D0A4-7B4E-BF86-08A009C015AC}" destId="{53B45901-8048-B248-91F2-495FF1B83A13}" srcOrd="7" destOrd="0" presId="urn:microsoft.com/office/officeart/2005/8/layout/orgChart1"/>
    <dgm:cxn modelId="{01EFC8CA-358B-874E-9134-AB8BE53393AB}" type="presParOf" srcId="{53B45901-8048-B248-91F2-495FF1B83A13}" destId="{75B5CD4E-9182-274E-8D76-1B4C24C3209E}" srcOrd="0" destOrd="0" presId="urn:microsoft.com/office/officeart/2005/8/layout/orgChart1"/>
    <dgm:cxn modelId="{1082E21A-2A50-5242-A42E-4ED398306152}" type="presParOf" srcId="{75B5CD4E-9182-274E-8D76-1B4C24C3209E}" destId="{22AE513C-2B51-9E44-B678-6845EFFA0919}" srcOrd="0" destOrd="0" presId="urn:microsoft.com/office/officeart/2005/8/layout/orgChart1"/>
    <dgm:cxn modelId="{8BFAE204-C339-3545-88B1-7EDD4D36C269}" type="presParOf" srcId="{75B5CD4E-9182-274E-8D76-1B4C24C3209E}" destId="{50442D54-B3C6-0146-8721-ADFAE81217BA}" srcOrd="1" destOrd="0" presId="urn:microsoft.com/office/officeart/2005/8/layout/orgChart1"/>
    <dgm:cxn modelId="{A4C1ABD2-07F6-ED41-A4F2-4B053ADC5E77}" type="presParOf" srcId="{53B45901-8048-B248-91F2-495FF1B83A13}" destId="{C8F95E32-A173-EC47-B7D5-90C00BB4C366}" srcOrd="1" destOrd="0" presId="urn:microsoft.com/office/officeart/2005/8/layout/orgChart1"/>
    <dgm:cxn modelId="{2427CC23-B0F2-4A4A-AFBE-92EBA1EAF6EA}" type="presParOf" srcId="{53B45901-8048-B248-91F2-495FF1B83A13}" destId="{01EED062-19CE-8247-A245-E551D1D8809C}" srcOrd="2" destOrd="0" presId="urn:microsoft.com/office/officeart/2005/8/layout/orgChart1"/>
    <dgm:cxn modelId="{E15D7677-F5AE-F947-B6EC-962F87E289F5}" type="presParOf" srcId="{D07A01BE-BD96-E140-89B4-3A42B6749046}" destId="{A506FDFB-75C2-6E4F-BE8D-F1D0811977A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55857E8-756D-204E-84E2-73AF82F189DC}"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C49975D6-577E-8946-9302-003B6BAB163A}">
      <dgm:prSet phldrT="[Text]"/>
      <dgm:spPr/>
      <dgm:t>
        <a:bodyPr/>
        <a:lstStyle/>
        <a:p>
          <a:pPr rtl="0"/>
          <a:r>
            <a:rPr lang="en-US" dirty="0">
              <a:latin typeface="Times New Roman" panose="02020603050405020304" pitchFamily="18" charset="0"/>
              <a:cs typeface="Times New Roman" panose="02020603050405020304" pitchFamily="18" charset="0"/>
            </a:rPr>
            <a:t>More involvement in pre-project initiation phase to ensure a clear and correct definition of the problem</a:t>
          </a:r>
        </a:p>
      </dgm:t>
    </dgm:pt>
    <dgm:pt modelId="{7C011422-D5D5-BE43-901D-0C2674D32F54}" type="par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40963A6-B053-E74B-9A59-39EBF26764AE}" type="sibTrans" cxnId="{339EA7A8-0AE9-8B47-8875-176DBE14ED29}">
      <dgm:prSet/>
      <dgm:spPr/>
      <dgm:t>
        <a:bodyPr/>
        <a:lstStyle/>
        <a:p>
          <a:endParaRPr lang="en-US">
            <a:latin typeface="Times New Roman" panose="02020603050405020304" pitchFamily="18" charset="0"/>
            <a:cs typeface="Times New Roman" panose="02020603050405020304" pitchFamily="18" charset="0"/>
          </a:endParaRPr>
        </a:p>
      </dgm:t>
    </dgm:pt>
    <dgm:pt modelId="{283F9ADF-47DC-9549-A2E7-A630BD4FF6CC}">
      <dgm:prSet phldrT="[Text]"/>
      <dgm:spPr/>
      <dgm:t>
        <a:bodyPr/>
        <a:lstStyle/>
        <a:p>
          <a:pPr rtl="0"/>
          <a:r>
            <a:rPr lang="en-US" dirty="0">
              <a:latin typeface="Times New Roman" panose="02020603050405020304" pitchFamily="18" charset="0"/>
              <a:cs typeface="Times New Roman" panose="02020603050405020304" pitchFamily="18" charset="0"/>
            </a:rPr>
            <a:t>Expansion of business analysis into specialized role and Enterprise Business Analyst to support strategic planning effort</a:t>
          </a:r>
        </a:p>
      </dgm:t>
    </dgm:pt>
    <dgm:pt modelId="{BCAE8492-E5B7-5B45-9A69-B5E3E3226C26}" type="par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976C7A2E-0A2E-AB4A-9974-D1392D6BC57A}" type="sibTrans" cxnId="{B4CAF1E4-360C-9549-927F-B4900EF83584}">
      <dgm:prSet/>
      <dgm:spPr/>
      <dgm:t>
        <a:bodyPr/>
        <a:lstStyle/>
        <a:p>
          <a:endParaRPr lang="en-US">
            <a:latin typeface="Times New Roman" panose="02020603050405020304" pitchFamily="18" charset="0"/>
            <a:cs typeface="Times New Roman" panose="02020603050405020304" pitchFamily="18" charset="0"/>
          </a:endParaRPr>
        </a:p>
      </dgm:t>
    </dgm:pt>
    <dgm:pt modelId="{83C5670A-FA8D-224E-BD27-128C71FC2DE6}">
      <dgm:prSet phldrT="[Text]"/>
      <dgm:spPr/>
      <dgm:t>
        <a:bodyPr/>
        <a:lstStyle/>
        <a:p>
          <a:r>
            <a:rPr lang="en-US" dirty="0">
              <a:latin typeface="Times New Roman" panose="02020603050405020304" pitchFamily="18" charset="0"/>
              <a:cs typeface="Times New Roman" panose="02020603050405020304" pitchFamily="18" charset="0"/>
            </a:rPr>
            <a:t>Acknowledging that projects are created to deliver business value rather than just technical solutions.</a:t>
          </a:r>
        </a:p>
      </dgm:t>
    </dgm:pt>
    <dgm:pt modelId="{41A34AE3-1D4B-6245-86B2-E6DA17C2C441}" type="par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A0C5554B-11A3-AC48-9D03-FB904C9844A8}" type="sibTrans" cxnId="{D73CE05F-5A37-314C-B468-4B73233A422A}">
      <dgm:prSet/>
      <dgm:spPr/>
      <dgm:t>
        <a:bodyPr/>
        <a:lstStyle/>
        <a:p>
          <a:endParaRPr lang="en-US">
            <a:latin typeface="Times New Roman" panose="02020603050405020304" pitchFamily="18" charset="0"/>
            <a:cs typeface="Times New Roman" panose="02020603050405020304" pitchFamily="18" charset="0"/>
          </a:endParaRPr>
        </a:p>
      </dgm:t>
    </dgm:pt>
    <dgm:pt modelId="{0C5C274C-9FA6-4645-A1E9-A0489B50DBEB}">
      <dgm:prSet phldrT="[Text]"/>
      <dgm:spPr/>
      <dgm:t>
        <a:bodyPr/>
        <a:lstStyle/>
        <a:p>
          <a:pPr rtl="0"/>
          <a:r>
            <a:rPr lang="en-US" dirty="0">
              <a:latin typeface="Times New Roman" panose="02020603050405020304" pitchFamily="18" charset="0"/>
              <a:cs typeface="Times New Roman" panose="02020603050405020304" pitchFamily="18" charset="0"/>
            </a:rPr>
            <a:t>Recognizing that business analysis needs to be tailored based on project characteristics and selected lifecycle</a:t>
          </a:r>
        </a:p>
      </dgm:t>
    </dgm:pt>
    <dgm:pt modelId="{936F6E5E-9FDB-7E4B-9298-FB614BD73501}" type="par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D2409127-EC41-EB49-B4C6-A199D7E81600}" type="sibTrans" cxnId="{BDEA3072-1C19-6F4F-B26F-D1CDB16DEB48}">
      <dgm:prSet/>
      <dgm:spPr/>
      <dgm:t>
        <a:bodyPr/>
        <a:lstStyle/>
        <a:p>
          <a:endParaRPr lang="en-US">
            <a:latin typeface="Times New Roman" panose="02020603050405020304" pitchFamily="18" charset="0"/>
            <a:cs typeface="Times New Roman" panose="02020603050405020304" pitchFamily="18" charset="0"/>
          </a:endParaRPr>
        </a:p>
      </dgm:t>
    </dgm:pt>
    <dgm:pt modelId="{913FABFC-8088-D142-B37E-01B357FAA5CC}">
      <dgm:prSet phldrT="[Text]"/>
      <dgm:spPr/>
      <dgm:t>
        <a:bodyPr/>
        <a:lstStyle/>
        <a:p>
          <a:pPr rtl="0"/>
          <a:r>
            <a:rPr lang="en-US" dirty="0">
              <a:latin typeface="Times New Roman" panose="02020603050405020304" pitchFamily="18" charset="0"/>
              <a:cs typeface="Times New Roman" panose="02020603050405020304" pitchFamily="18" charset="0"/>
            </a:rPr>
            <a:t>Many organizations use hybrid role for performing project management and business analysis activities</a:t>
          </a:r>
        </a:p>
      </dgm:t>
    </dgm:pt>
    <dgm:pt modelId="{722F4C6D-3C5D-794A-A29C-B8E7A8B8E28F}" type="par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D83C36E0-89FD-994A-B59A-DA3FD2AF69BC}" type="sibTrans" cxnId="{FC378D14-51EE-1042-A229-6EC4781977E4}">
      <dgm:prSet/>
      <dgm:spPr/>
      <dgm:t>
        <a:bodyPr/>
        <a:lstStyle/>
        <a:p>
          <a:endParaRPr lang="en-US">
            <a:latin typeface="Times New Roman" panose="02020603050405020304" pitchFamily="18" charset="0"/>
            <a:cs typeface="Times New Roman" panose="02020603050405020304" pitchFamily="18" charset="0"/>
          </a:endParaRPr>
        </a:p>
      </dgm:t>
    </dgm:pt>
    <dgm:pt modelId="{6D49AB00-ED9A-9E46-845B-FA50143FB15D}" type="pres">
      <dgm:prSet presAssocID="{A55857E8-756D-204E-84E2-73AF82F189DC}" presName="linear" presStyleCnt="0">
        <dgm:presLayoutVars>
          <dgm:animLvl val="lvl"/>
          <dgm:resizeHandles val="exact"/>
        </dgm:presLayoutVars>
      </dgm:prSet>
      <dgm:spPr/>
    </dgm:pt>
    <dgm:pt modelId="{D1A722A5-80ED-934E-A45A-F0F931DA29C5}" type="pres">
      <dgm:prSet presAssocID="{C49975D6-577E-8946-9302-003B6BAB163A}" presName="parentText" presStyleLbl="node1" presStyleIdx="0" presStyleCnt="5">
        <dgm:presLayoutVars>
          <dgm:chMax val="0"/>
          <dgm:bulletEnabled val="1"/>
        </dgm:presLayoutVars>
      </dgm:prSet>
      <dgm:spPr/>
    </dgm:pt>
    <dgm:pt modelId="{5CF9DC06-C546-254D-A09A-1CB0E28283B6}" type="pres">
      <dgm:prSet presAssocID="{240963A6-B053-E74B-9A59-39EBF26764AE}" presName="spacer" presStyleCnt="0"/>
      <dgm:spPr/>
    </dgm:pt>
    <dgm:pt modelId="{A523B803-EA54-AC48-9519-7EBFE7AF2611}" type="pres">
      <dgm:prSet presAssocID="{283F9ADF-47DC-9549-A2E7-A630BD4FF6CC}" presName="parentText" presStyleLbl="node1" presStyleIdx="1" presStyleCnt="5">
        <dgm:presLayoutVars>
          <dgm:chMax val="0"/>
          <dgm:bulletEnabled val="1"/>
        </dgm:presLayoutVars>
      </dgm:prSet>
      <dgm:spPr/>
    </dgm:pt>
    <dgm:pt modelId="{7610A5D6-AAAB-8145-9A39-CE89C1A25EDD}" type="pres">
      <dgm:prSet presAssocID="{976C7A2E-0A2E-AB4A-9974-D1392D6BC57A}" presName="spacer" presStyleCnt="0"/>
      <dgm:spPr/>
    </dgm:pt>
    <dgm:pt modelId="{B5E1C387-9478-A941-996F-3E8637E66D1C}" type="pres">
      <dgm:prSet presAssocID="{83C5670A-FA8D-224E-BD27-128C71FC2DE6}" presName="parentText" presStyleLbl="node1" presStyleIdx="2" presStyleCnt="5">
        <dgm:presLayoutVars>
          <dgm:chMax val="0"/>
          <dgm:bulletEnabled val="1"/>
        </dgm:presLayoutVars>
      </dgm:prSet>
      <dgm:spPr/>
    </dgm:pt>
    <dgm:pt modelId="{14533F91-84C6-D54A-994F-4886E233048B}" type="pres">
      <dgm:prSet presAssocID="{A0C5554B-11A3-AC48-9D03-FB904C9844A8}" presName="spacer" presStyleCnt="0"/>
      <dgm:spPr/>
    </dgm:pt>
    <dgm:pt modelId="{EB5E5277-9B8A-924A-A30B-3BE60CC78AF4}" type="pres">
      <dgm:prSet presAssocID="{0C5C274C-9FA6-4645-A1E9-A0489B50DBEB}" presName="parentText" presStyleLbl="node1" presStyleIdx="3" presStyleCnt="5">
        <dgm:presLayoutVars>
          <dgm:chMax val="0"/>
          <dgm:bulletEnabled val="1"/>
        </dgm:presLayoutVars>
      </dgm:prSet>
      <dgm:spPr/>
    </dgm:pt>
    <dgm:pt modelId="{B5D4BF9E-76A3-E44A-AE49-EE13B4C4528A}" type="pres">
      <dgm:prSet presAssocID="{D2409127-EC41-EB49-B4C6-A199D7E81600}" presName="spacer" presStyleCnt="0"/>
      <dgm:spPr/>
    </dgm:pt>
    <dgm:pt modelId="{A6C6E410-CD1B-CC4B-B8BC-B9C51721A939}" type="pres">
      <dgm:prSet presAssocID="{913FABFC-8088-D142-B37E-01B357FAA5CC}" presName="parentText" presStyleLbl="node1" presStyleIdx="4" presStyleCnt="5">
        <dgm:presLayoutVars>
          <dgm:chMax val="0"/>
          <dgm:bulletEnabled val="1"/>
        </dgm:presLayoutVars>
      </dgm:prSet>
      <dgm:spPr/>
    </dgm:pt>
  </dgm:ptLst>
  <dgm:cxnLst>
    <dgm:cxn modelId="{0829A60C-6AE2-144F-8762-C0100C6D1F2D}" type="presOf" srcId="{C49975D6-577E-8946-9302-003B6BAB163A}" destId="{D1A722A5-80ED-934E-A45A-F0F931DA29C5}" srcOrd="0" destOrd="0" presId="urn:microsoft.com/office/officeart/2005/8/layout/vList2"/>
    <dgm:cxn modelId="{FC378D14-51EE-1042-A229-6EC4781977E4}" srcId="{A55857E8-756D-204E-84E2-73AF82F189DC}" destId="{913FABFC-8088-D142-B37E-01B357FAA5CC}" srcOrd="4" destOrd="0" parTransId="{722F4C6D-3C5D-794A-A29C-B8E7A8B8E28F}" sibTransId="{D83C36E0-89FD-994A-B59A-DA3FD2AF69BC}"/>
    <dgm:cxn modelId="{D73CE05F-5A37-314C-B468-4B73233A422A}" srcId="{A55857E8-756D-204E-84E2-73AF82F189DC}" destId="{83C5670A-FA8D-224E-BD27-128C71FC2DE6}" srcOrd="2" destOrd="0" parTransId="{41A34AE3-1D4B-6245-86B2-E6DA17C2C441}" sibTransId="{A0C5554B-11A3-AC48-9D03-FB904C9844A8}"/>
    <dgm:cxn modelId="{BDEA3072-1C19-6F4F-B26F-D1CDB16DEB48}" srcId="{A55857E8-756D-204E-84E2-73AF82F189DC}" destId="{0C5C274C-9FA6-4645-A1E9-A0489B50DBEB}" srcOrd="3" destOrd="0" parTransId="{936F6E5E-9FDB-7E4B-9298-FB614BD73501}" sibTransId="{D2409127-EC41-EB49-B4C6-A199D7E81600}"/>
    <dgm:cxn modelId="{339EA7A8-0AE9-8B47-8875-176DBE14ED29}" srcId="{A55857E8-756D-204E-84E2-73AF82F189DC}" destId="{C49975D6-577E-8946-9302-003B6BAB163A}" srcOrd="0" destOrd="0" parTransId="{7C011422-D5D5-BE43-901D-0C2674D32F54}" sibTransId="{240963A6-B053-E74B-9A59-39EBF26764AE}"/>
    <dgm:cxn modelId="{F42A93AF-54C2-C14B-A74C-06BC9AC55E95}" type="presOf" srcId="{283F9ADF-47DC-9549-A2E7-A630BD4FF6CC}" destId="{A523B803-EA54-AC48-9519-7EBFE7AF2611}" srcOrd="0" destOrd="0" presId="urn:microsoft.com/office/officeart/2005/8/layout/vList2"/>
    <dgm:cxn modelId="{0DFE67CA-E42B-4246-BE92-A5A8087B384F}" type="presOf" srcId="{A55857E8-756D-204E-84E2-73AF82F189DC}" destId="{6D49AB00-ED9A-9E46-845B-FA50143FB15D}" srcOrd="0" destOrd="0" presId="urn:microsoft.com/office/officeart/2005/8/layout/vList2"/>
    <dgm:cxn modelId="{3FE928D4-5189-2248-AF60-E50B9F3C23DD}" type="presOf" srcId="{0C5C274C-9FA6-4645-A1E9-A0489B50DBEB}" destId="{EB5E5277-9B8A-924A-A30B-3BE60CC78AF4}" srcOrd="0" destOrd="0" presId="urn:microsoft.com/office/officeart/2005/8/layout/vList2"/>
    <dgm:cxn modelId="{5612BBE3-2DEF-5E4E-80CB-212CA91C261E}" type="presOf" srcId="{83C5670A-FA8D-224E-BD27-128C71FC2DE6}" destId="{B5E1C387-9478-A941-996F-3E8637E66D1C}" srcOrd="0" destOrd="0" presId="urn:microsoft.com/office/officeart/2005/8/layout/vList2"/>
    <dgm:cxn modelId="{B4CAF1E4-360C-9549-927F-B4900EF83584}" srcId="{A55857E8-756D-204E-84E2-73AF82F189DC}" destId="{283F9ADF-47DC-9549-A2E7-A630BD4FF6CC}" srcOrd="1" destOrd="0" parTransId="{BCAE8492-E5B7-5B45-9A69-B5E3E3226C26}" sibTransId="{976C7A2E-0A2E-AB4A-9974-D1392D6BC57A}"/>
    <dgm:cxn modelId="{F98A03EC-4D02-9F47-9E17-97B6A4FE05D7}" type="presOf" srcId="{913FABFC-8088-D142-B37E-01B357FAA5CC}" destId="{A6C6E410-CD1B-CC4B-B8BC-B9C51721A939}" srcOrd="0" destOrd="0" presId="urn:microsoft.com/office/officeart/2005/8/layout/vList2"/>
    <dgm:cxn modelId="{114CF2B9-AC62-7B46-A888-4F3BC048E779}" type="presParOf" srcId="{6D49AB00-ED9A-9E46-845B-FA50143FB15D}" destId="{D1A722A5-80ED-934E-A45A-F0F931DA29C5}" srcOrd="0" destOrd="0" presId="urn:microsoft.com/office/officeart/2005/8/layout/vList2"/>
    <dgm:cxn modelId="{310A0718-98AD-C74C-8BB5-4130F9963CBA}" type="presParOf" srcId="{6D49AB00-ED9A-9E46-845B-FA50143FB15D}" destId="{5CF9DC06-C546-254D-A09A-1CB0E28283B6}" srcOrd="1" destOrd="0" presId="urn:microsoft.com/office/officeart/2005/8/layout/vList2"/>
    <dgm:cxn modelId="{04939B82-E720-3647-A353-E26688C1B2B0}" type="presParOf" srcId="{6D49AB00-ED9A-9E46-845B-FA50143FB15D}" destId="{A523B803-EA54-AC48-9519-7EBFE7AF2611}" srcOrd="2" destOrd="0" presId="urn:microsoft.com/office/officeart/2005/8/layout/vList2"/>
    <dgm:cxn modelId="{38708723-3DE0-0A41-908E-8C62F98B5A65}" type="presParOf" srcId="{6D49AB00-ED9A-9E46-845B-FA50143FB15D}" destId="{7610A5D6-AAAB-8145-9A39-CE89C1A25EDD}" srcOrd="3" destOrd="0" presId="urn:microsoft.com/office/officeart/2005/8/layout/vList2"/>
    <dgm:cxn modelId="{321EA6DF-98F6-FE44-974D-44F032C76C1E}" type="presParOf" srcId="{6D49AB00-ED9A-9E46-845B-FA50143FB15D}" destId="{B5E1C387-9478-A941-996F-3E8637E66D1C}" srcOrd="4" destOrd="0" presId="urn:microsoft.com/office/officeart/2005/8/layout/vList2"/>
    <dgm:cxn modelId="{2849D2C3-4331-6C4C-8273-6C5CFA29AF19}" type="presParOf" srcId="{6D49AB00-ED9A-9E46-845B-FA50143FB15D}" destId="{14533F91-84C6-D54A-994F-4886E233048B}" srcOrd="5" destOrd="0" presId="urn:microsoft.com/office/officeart/2005/8/layout/vList2"/>
    <dgm:cxn modelId="{199F215C-3E90-3F49-B573-5661AFF612DB}" type="presParOf" srcId="{6D49AB00-ED9A-9E46-845B-FA50143FB15D}" destId="{EB5E5277-9B8A-924A-A30B-3BE60CC78AF4}" srcOrd="6" destOrd="0" presId="urn:microsoft.com/office/officeart/2005/8/layout/vList2"/>
    <dgm:cxn modelId="{E2DEE7B5-E807-DF42-BAA7-CA0399A9D1F9}" type="presParOf" srcId="{6D49AB00-ED9A-9E46-845B-FA50143FB15D}" destId="{B5D4BF9E-76A3-E44A-AE49-EE13B4C4528A}" srcOrd="7" destOrd="0" presId="urn:microsoft.com/office/officeart/2005/8/layout/vList2"/>
    <dgm:cxn modelId="{3D5F1208-AD2F-B543-98E7-9A08A9AEC2D7}" type="presParOf" srcId="{6D49AB00-ED9A-9E46-845B-FA50143FB15D}" destId="{A6C6E410-CD1B-CC4B-B8BC-B9C51721A93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B28B84-6178-B64F-88A2-4A8E3E3F94FA}"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B72F8580-AD43-0944-A953-EEB3AF8A3A7B}">
      <dgm:prSet phldrT="[Text]"/>
      <dgm:spPr/>
      <dgm:t>
        <a:bodyPr/>
        <a:lstStyle/>
        <a:p>
          <a:pPr rtl="0"/>
          <a:r>
            <a:rPr lang="en-US" dirty="0">
              <a:latin typeface="Times New Roman" panose="02020603050405020304" pitchFamily="18" charset="0"/>
              <a:cs typeface="Times New Roman" panose="02020603050405020304" pitchFamily="18" charset="0"/>
            </a:rPr>
            <a:t>Behavioral Skills and Personal Qualities</a:t>
          </a:r>
        </a:p>
      </dgm:t>
    </dgm:pt>
    <dgm:pt modelId="{F538216C-2D59-DE4F-9B77-7D800BC9F46A}" type="par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7E68FE91-C31F-904E-B065-1D0524FDA89F}" type="sibTrans" cxnId="{7FE5A241-C0A4-2C46-941F-A830EE60A359}">
      <dgm:prSet/>
      <dgm:spPr/>
      <dgm:t>
        <a:bodyPr/>
        <a:lstStyle/>
        <a:p>
          <a:endParaRPr lang="en-US">
            <a:latin typeface="Times New Roman" panose="02020603050405020304" pitchFamily="18" charset="0"/>
            <a:cs typeface="Times New Roman" panose="02020603050405020304" pitchFamily="18" charset="0"/>
          </a:endParaRPr>
        </a:p>
      </dgm:t>
    </dgm:pt>
    <dgm:pt modelId="{85F70C6D-E76B-B045-A1B8-0FDA24ACD026}">
      <dgm:prSet phldrT="[Text]"/>
      <dgm:spPr/>
      <dgm:t>
        <a:bodyPr/>
        <a:lstStyle/>
        <a:p>
          <a:pPr rtl="0"/>
          <a:r>
            <a:rPr lang="en-US" dirty="0">
              <a:latin typeface="Times New Roman" panose="02020603050405020304" pitchFamily="18" charset="0"/>
              <a:cs typeface="Times New Roman" panose="02020603050405020304" pitchFamily="18" charset="0"/>
            </a:rPr>
            <a:t>Interpersonal skills and characteristics that are useful for a business analyst, Concerned with the way you think and how you interact with the people around you</a:t>
          </a:r>
        </a:p>
      </dgm:t>
    </dgm:pt>
    <dgm:pt modelId="{3EF0D4E6-0731-DD40-B7EB-A66F30F05E25}" type="par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553C3660-6598-1641-ADF8-9F9C4EA8315E}" type="sibTrans" cxnId="{A37F0B6C-A4F6-8E49-BF7C-5BF8D3CEE4EE}">
      <dgm:prSet/>
      <dgm:spPr/>
      <dgm:t>
        <a:bodyPr/>
        <a:lstStyle/>
        <a:p>
          <a:endParaRPr lang="en-US">
            <a:latin typeface="Times New Roman" panose="02020603050405020304" pitchFamily="18" charset="0"/>
            <a:cs typeface="Times New Roman" panose="02020603050405020304" pitchFamily="18" charset="0"/>
          </a:endParaRPr>
        </a:p>
      </dgm:t>
    </dgm:pt>
    <dgm:pt modelId="{10E6008B-D4D1-C84B-8C98-51B46B0FBA5A}">
      <dgm:prSet phldrT="[Text]"/>
      <dgm:spPr/>
      <dgm:t>
        <a:bodyPr/>
        <a:lstStyle/>
        <a:p>
          <a:pPr rtl="0"/>
          <a:r>
            <a:rPr lang="en-US" dirty="0">
              <a:latin typeface="Times New Roman" panose="02020603050405020304" pitchFamily="18" charset="0"/>
              <a:cs typeface="Times New Roman" panose="02020603050405020304" pitchFamily="18" charset="0"/>
            </a:rPr>
            <a:t>Business Knowledge</a:t>
          </a:r>
        </a:p>
      </dgm:t>
    </dgm:pt>
    <dgm:pt modelId="{B8407BB6-B1E4-864E-A562-986383421B56}" type="par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AA489303-9A62-F645-8DE5-FA36E2222184}" type="sibTrans" cxnId="{EEDB8BF4-F33F-1D46-A76C-947085B24E03}">
      <dgm:prSet/>
      <dgm:spPr/>
      <dgm:t>
        <a:bodyPr/>
        <a:lstStyle/>
        <a:p>
          <a:endParaRPr lang="en-US">
            <a:latin typeface="Times New Roman" panose="02020603050405020304" pitchFamily="18" charset="0"/>
            <a:cs typeface="Times New Roman" panose="02020603050405020304" pitchFamily="18" charset="0"/>
          </a:endParaRPr>
        </a:p>
      </dgm:t>
    </dgm:pt>
    <dgm:pt modelId="{94313E81-C8A5-3C49-B593-8237396F8814}">
      <dgm:prSet phldrT="[Text]"/>
      <dgm:spPr/>
      <dgm:t>
        <a:bodyPr/>
        <a:lstStyle/>
        <a:p>
          <a:pPr rtl="0"/>
          <a:r>
            <a:rPr lang="en-US" dirty="0">
              <a:latin typeface="Times New Roman" panose="02020603050405020304" pitchFamily="18" charset="0"/>
              <a:cs typeface="Times New Roman" panose="02020603050405020304" pitchFamily="18" charset="0"/>
            </a:rPr>
            <a:t>Helps to develop a good understanding of the organization and the business domain or sector within which it operates</a:t>
          </a:r>
        </a:p>
      </dgm:t>
    </dgm:pt>
    <dgm:pt modelId="{41D430DD-26C9-2445-B6F3-92D7761928BD}" type="par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9B313DDE-3F51-EA48-8659-168CFDA155C2}" type="sibTrans" cxnId="{B3712B94-9CE3-014C-8F82-9F7B75D04928}">
      <dgm:prSet/>
      <dgm:spPr/>
      <dgm:t>
        <a:bodyPr/>
        <a:lstStyle/>
        <a:p>
          <a:endParaRPr lang="en-US">
            <a:latin typeface="Times New Roman" panose="02020603050405020304" pitchFamily="18" charset="0"/>
            <a:cs typeface="Times New Roman" panose="02020603050405020304" pitchFamily="18" charset="0"/>
          </a:endParaRPr>
        </a:p>
      </dgm:t>
    </dgm:pt>
    <dgm:pt modelId="{C322A55B-ED69-9B47-A15A-A1217F9F1ACF}">
      <dgm:prSet phldrT="[Text]"/>
      <dgm:spPr/>
      <dgm:t>
        <a:bodyPr/>
        <a:lstStyle/>
        <a:p>
          <a:pPr rtl="0"/>
          <a:r>
            <a:rPr lang="en-US" dirty="0">
              <a:latin typeface="Times New Roman" panose="02020603050405020304" pitchFamily="18" charset="0"/>
              <a:cs typeface="Times New Roman" panose="02020603050405020304" pitchFamily="18" charset="0"/>
            </a:rPr>
            <a:t>Techniques</a:t>
          </a:r>
        </a:p>
      </dgm:t>
    </dgm:pt>
    <dgm:pt modelId="{75411DA0-DC89-4342-918C-0FC4BAA8DA3F}" type="par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8E3D06EC-9EB7-4F42-927A-0639B4475683}" type="sibTrans" cxnId="{FBFBB3A7-60CE-244E-809D-A6AAA85C3AE2}">
      <dgm:prSet/>
      <dgm:spPr/>
      <dgm:t>
        <a:bodyPr/>
        <a:lstStyle/>
        <a:p>
          <a:endParaRPr lang="en-US">
            <a:latin typeface="Times New Roman" panose="02020603050405020304" pitchFamily="18" charset="0"/>
            <a:cs typeface="Times New Roman" panose="02020603050405020304" pitchFamily="18" charset="0"/>
          </a:endParaRPr>
        </a:p>
      </dgm:t>
    </dgm:pt>
    <dgm:pt modelId="{91D4FFA2-C889-E84D-BDF0-CB098CC76AEF}">
      <dgm:prSet phldrT="[Text]"/>
      <dgm:spPr/>
      <dgm:t>
        <a:bodyPr/>
        <a:lstStyle/>
        <a:p>
          <a:pPr rtl="0"/>
          <a:r>
            <a:rPr lang="en-US" dirty="0">
              <a:latin typeface="Times New Roman" panose="02020603050405020304" pitchFamily="18" charset="0"/>
              <a:cs typeface="Times New Roman" panose="02020603050405020304" pitchFamily="18" charset="0"/>
            </a:rPr>
            <a:t>Include all approaches, models, tools, and techniques that form the toolbox for business analysis</a:t>
          </a:r>
        </a:p>
      </dgm:t>
    </dgm:pt>
    <dgm:pt modelId="{9979B953-B6E6-8641-AD3F-5E2804745F74}" type="par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8004633C-4B26-F049-9EF8-D8B9B5C2D663}" type="sibTrans" cxnId="{5C8E6F65-2BDF-EE41-BFCD-2DD984A45729}">
      <dgm:prSet/>
      <dgm:spPr/>
      <dgm:t>
        <a:bodyPr/>
        <a:lstStyle/>
        <a:p>
          <a:endParaRPr lang="en-US">
            <a:latin typeface="Times New Roman" panose="02020603050405020304" pitchFamily="18" charset="0"/>
            <a:cs typeface="Times New Roman" panose="02020603050405020304" pitchFamily="18" charset="0"/>
          </a:endParaRPr>
        </a:p>
      </dgm:t>
    </dgm:pt>
    <dgm:pt modelId="{14567F0F-3CA6-794E-BD1D-AB2E468FB84E}">
      <dgm:prSet phldrT="[Text]"/>
      <dgm:spPr/>
      <dgm:t>
        <a:bodyPr/>
        <a:lstStyle/>
        <a:p>
          <a:pPr rtl="0"/>
          <a:r>
            <a:rPr lang="en-US" dirty="0">
              <a:latin typeface="Times New Roman" panose="02020603050405020304" pitchFamily="18" charset="0"/>
              <a:cs typeface="Times New Roman" panose="02020603050405020304" pitchFamily="18" charset="0"/>
            </a:rPr>
            <a:t>Are general skills that are important for developing and progressing in any business environment</a:t>
          </a:r>
        </a:p>
      </dgm:t>
    </dgm:pt>
    <dgm:pt modelId="{AA9D2C0B-6D34-AC42-9E96-801807AD1224}" type="par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57662539-EDF7-DF44-A471-8EEB307CB179}" type="sibTrans" cxnId="{0022FBBA-2613-C74B-B627-1A6C91C524C6}">
      <dgm:prSet/>
      <dgm:spPr/>
      <dgm:t>
        <a:bodyPr/>
        <a:lstStyle/>
        <a:p>
          <a:endParaRPr lang="en-US">
            <a:latin typeface="Times New Roman" panose="02020603050405020304" pitchFamily="18" charset="0"/>
            <a:cs typeface="Times New Roman" panose="02020603050405020304" pitchFamily="18" charset="0"/>
          </a:endParaRPr>
        </a:p>
      </dgm:t>
    </dgm:pt>
    <dgm:pt modelId="{F62A7AFC-4E1F-854F-8453-E0FA70CCC218}">
      <dgm:prSet phldrT="[Text]"/>
      <dgm:spPr/>
      <dgm:t>
        <a:bodyPr/>
        <a:lstStyle/>
        <a:p>
          <a:pPr rtl="0"/>
          <a:r>
            <a:rPr lang="en-US" dirty="0">
              <a:latin typeface="Times New Roman" panose="02020603050405020304" pitchFamily="18" charset="0"/>
              <a:cs typeface="Times New Roman" panose="02020603050405020304" pitchFamily="18" charset="0"/>
            </a:rPr>
            <a:t>Important for business analyst to offer advice or guidance to Improve organizational performance</a:t>
          </a:r>
        </a:p>
      </dgm:t>
    </dgm:pt>
    <dgm:pt modelId="{048B3E6E-3315-544A-8FE2-6D574BE8E009}" type="par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AF7B9F69-7F75-0746-99B5-C012FF01864F}" type="sibTrans" cxnId="{5C1D0B6C-0AFA-214D-84E4-7673A2D1795A}">
      <dgm:prSet/>
      <dgm:spPr/>
      <dgm:t>
        <a:bodyPr/>
        <a:lstStyle/>
        <a:p>
          <a:endParaRPr lang="en-US">
            <a:latin typeface="Times New Roman" panose="02020603050405020304" pitchFamily="18" charset="0"/>
            <a:cs typeface="Times New Roman" panose="02020603050405020304" pitchFamily="18" charset="0"/>
          </a:endParaRPr>
        </a:p>
      </dgm:t>
    </dgm:pt>
    <dgm:pt modelId="{9A7AB6D6-43F9-4A42-BF43-8697595EE746}">
      <dgm:prSet/>
      <dgm:spPr/>
      <dgm:t>
        <a:bodyPr/>
        <a:lstStyle/>
        <a:p>
          <a:pPr rtl="0"/>
          <a:r>
            <a:rPr lang="en-US">
              <a:latin typeface="Times New Roman" panose="02020603050405020304" pitchFamily="18" charset="0"/>
              <a:cs typeface="Times New Roman" panose="02020603050405020304" pitchFamily="18" charset="0"/>
            </a:rPr>
            <a:t>They are the technical skills required for the business analyst role</a:t>
          </a:r>
          <a:endParaRPr lang="en-US" dirty="0">
            <a:latin typeface="Times New Roman" panose="02020603050405020304" pitchFamily="18" charset="0"/>
            <a:cs typeface="Times New Roman" panose="02020603050405020304" pitchFamily="18" charset="0"/>
          </a:endParaRPr>
        </a:p>
      </dgm:t>
    </dgm:pt>
    <dgm:pt modelId="{A9EBB10E-A405-C846-9049-423183549B27}" type="parTrans" cxnId="{0270CDE9-B97D-1D46-99F5-15F02A552AEC}">
      <dgm:prSet/>
      <dgm:spPr/>
      <dgm:t>
        <a:bodyPr/>
        <a:lstStyle/>
        <a:p>
          <a:endParaRPr lang="en-US"/>
        </a:p>
      </dgm:t>
    </dgm:pt>
    <dgm:pt modelId="{48157821-130E-FD4B-81A0-ABC3219E88A3}" type="sibTrans" cxnId="{0270CDE9-B97D-1D46-99F5-15F02A552AEC}">
      <dgm:prSet/>
      <dgm:spPr/>
      <dgm:t>
        <a:bodyPr/>
        <a:lstStyle/>
        <a:p>
          <a:endParaRPr lang="en-US"/>
        </a:p>
      </dgm:t>
    </dgm:pt>
    <dgm:pt modelId="{07D960D8-A7C0-4945-99DF-607A7C71F450}" type="pres">
      <dgm:prSet presAssocID="{CDB28B84-6178-B64F-88A2-4A8E3E3F94FA}" presName="theList" presStyleCnt="0">
        <dgm:presLayoutVars>
          <dgm:dir/>
          <dgm:animLvl val="lvl"/>
          <dgm:resizeHandles val="exact"/>
        </dgm:presLayoutVars>
      </dgm:prSet>
      <dgm:spPr/>
    </dgm:pt>
    <dgm:pt modelId="{04E81798-B8C4-D146-A530-FD15F5DDC8A2}" type="pres">
      <dgm:prSet presAssocID="{B72F8580-AD43-0944-A953-EEB3AF8A3A7B}" presName="compNode" presStyleCnt="0"/>
      <dgm:spPr/>
    </dgm:pt>
    <dgm:pt modelId="{C0CCD017-F764-174B-B69D-0337C6EE1E5A}" type="pres">
      <dgm:prSet presAssocID="{B72F8580-AD43-0944-A953-EEB3AF8A3A7B}" presName="aNode" presStyleLbl="bgShp" presStyleIdx="0" presStyleCnt="3"/>
      <dgm:spPr/>
    </dgm:pt>
    <dgm:pt modelId="{BB940792-4CD0-D640-BDF1-9742AFE8395C}" type="pres">
      <dgm:prSet presAssocID="{B72F8580-AD43-0944-A953-EEB3AF8A3A7B}" presName="textNode" presStyleLbl="bgShp" presStyleIdx="0" presStyleCnt="3"/>
      <dgm:spPr/>
    </dgm:pt>
    <dgm:pt modelId="{7751A77A-5CE3-CC46-B81A-BEE35E75577D}" type="pres">
      <dgm:prSet presAssocID="{B72F8580-AD43-0944-A953-EEB3AF8A3A7B}" presName="compChildNode" presStyleCnt="0"/>
      <dgm:spPr/>
    </dgm:pt>
    <dgm:pt modelId="{1C36E2B8-F03F-E247-8F38-69CEDFB5C86C}" type="pres">
      <dgm:prSet presAssocID="{B72F8580-AD43-0944-A953-EEB3AF8A3A7B}" presName="theInnerList" presStyleCnt="0"/>
      <dgm:spPr/>
    </dgm:pt>
    <dgm:pt modelId="{533FEAEE-D918-ED46-9D44-39D6C27480B2}" type="pres">
      <dgm:prSet presAssocID="{85F70C6D-E76B-B045-A1B8-0FDA24ACD026}" presName="childNode" presStyleLbl="node1" presStyleIdx="0" presStyleCnt="6">
        <dgm:presLayoutVars>
          <dgm:bulletEnabled val="1"/>
        </dgm:presLayoutVars>
      </dgm:prSet>
      <dgm:spPr/>
    </dgm:pt>
    <dgm:pt modelId="{A6C5C913-AB67-3C46-B4E0-ECA8EB6A4320}" type="pres">
      <dgm:prSet presAssocID="{85F70C6D-E76B-B045-A1B8-0FDA24ACD026}" presName="aSpace2" presStyleCnt="0"/>
      <dgm:spPr/>
    </dgm:pt>
    <dgm:pt modelId="{D817E54E-551B-404C-BBAB-5CB72962B51E}" type="pres">
      <dgm:prSet presAssocID="{14567F0F-3CA6-794E-BD1D-AB2E468FB84E}" presName="childNode" presStyleLbl="node1" presStyleIdx="1" presStyleCnt="6">
        <dgm:presLayoutVars>
          <dgm:bulletEnabled val="1"/>
        </dgm:presLayoutVars>
      </dgm:prSet>
      <dgm:spPr/>
    </dgm:pt>
    <dgm:pt modelId="{3468981B-E746-B74F-913E-8C4AA44F2BDC}" type="pres">
      <dgm:prSet presAssocID="{B72F8580-AD43-0944-A953-EEB3AF8A3A7B}" presName="aSpace" presStyleCnt="0"/>
      <dgm:spPr/>
    </dgm:pt>
    <dgm:pt modelId="{E61DDE93-AFA9-A640-9D61-C9620B7C48FF}" type="pres">
      <dgm:prSet presAssocID="{10E6008B-D4D1-C84B-8C98-51B46B0FBA5A}" presName="compNode" presStyleCnt="0"/>
      <dgm:spPr/>
    </dgm:pt>
    <dgm:pt modelId="{5D8CEB9F-BE7E-3C42-8C98-7EE71682922D}" type="pres">
      <dgm:prSet presAssocID="{10E6008B-D4D1-C84B-8C98-51B46B0FBA5A}" presName="aNode" presStyleLbl="bgShp" presStyleIdx="1" presStyleCnt="3"/>
      <dgm:spPr/>
    </dgm:pt>
    <dgm:pt modelId="{B3F51320-2A3C-D441-99B8-92FA0A671389}" type="pres">
      <dgm:prSet presAssocID="{10E6008B-D4D1-C84B-8C98-51B46B0FBA5A}" presName="textNode" presStyleLbl="bgShp" presStyleIdx="1" presStyleCnt="3"/>
      <dgm:spPr/>
    </dgm:pt>
    <dgm:pt modelId="{713B76AF-AA60-5E4C-971F-4154F69934F1}" type="pres">
      <dgm:prSet presAssocID="{10E6008B-D4D1-C84B-8C98-51B46B0FBA5A}" presName="compChildNode" presStyleCnt="0"/>
      <dgm:spPr/>
    </dgm:pt>
    <dgm:pt modelId="{A82F98AB-42DD-2842-9D65-74DBED2F82EA}" type="pres">
      <dgm:prSet presAssocID="{10E6008B-D4D1-C84B-8C98-51B46B0FBA5A}" presName="theInnerList" presStyleCnt="0"/>
      <dgm:spPr/>
    </dgm:pt>
    <dgm:pt modelId="{C3B67E19-D2DA-F74A-99D3-5A3A5373163D}" type="pres">
      <dgm:prSet presAssocID="{94313E81-C8A5-3C49-B593-8237396F8814}" presName="childNode" presStyleLbl="node1" presStyleIdx="2" presStyleCnt="6">
        <dgm:presLayoutVars>
          <dgm:bulletEnabled val="1"/>
        </dgm:presLayoutVars>
      </dgm:prSet>
      <dgm:spPr/>
    </dgm:pt>
    <dgm:pt modelId="{A3007B60-CDFA-3745-9B26-AF07FDE97BDA}" type="pres">
      <dgm:prSet presAssocID="{94313E81-C8A5-3C49-B593-8237396F8814}" presName="aSpace2" presStyleCnt="0"/>
      <dgm:spPr/>
    </dgm:pt>
    <dgm:pt modelId="{312A0580-07BF-B44C-A00F-DCE108425D23}" type="pres">
      <dgm:prSet presAssocID="{F62A7AFC-4E1F-854F-8453-E0FA70CCC218}" presName="childNode" presStyleLbl="node1" presStyleIdx="3" presStyleCnt="6">
        <dgm:presLayoutVars>
          <dgm:bulletEnabled val="1"/>
        </dgm:presLayoutVars>
      </dgm:prSet>
      <dgm:spPr/>
    </dgm:pt>
    <dgm:pt modelId="{BF511F60-67B8-A34D-8327-4A594BA7FDDE}" type="pres">
      <dgm:prSet presAssocID="{10E6008B-D4D1-C84B-8C98-51B46B0FBA5A}" presName="aSpace" presStyleCnt="0"/>
      <dgm:spPr/>
    </dgm:pt>
    <dgm:pt modelId="{D3FD9EB1-0A61-EC47-9CD5-6D93C4A67147}" type="pres">
      <dgm:prSet presAssocID="{C322A55B-ED69-9B47-A15A-A1217F9F1ACF}" presName="compNode" presStyleCnt="0"/>
      <dgm:spPr/>
    </dgm:pt>
    <dgm:pt modelId="{B4F318EE-13B2-C34C-ABD1-D2925F34E4A2}" type="pres">
      <dgm:prSet presAssocID="{C322A55B-ED69-9B47-A15A-A1217F9F1ACF}" presName="aNode" presStyleLbl="bgShp" presStyleIdx="2" presStyleCnt="3"/>
      <dgm:spPr/>
    </dgm:pt>
    <dgm:pt modelId="{7B25EA1E-5B67-964F-B360-CF277471F471}" type="pres">
      <dgm:prSet presAssocID="{C322A55B-ED69-9B47-A15A-A1217F9F1ACF}" presName="textNode" presStyleLbl="bgShp" presStyleIdx="2" presStyleCnt="3"/>
      <dgm:spPr/>
    </dgm:pt>
    <dgm:pt modelId="{DD7A89BB-FAD3-B94A-85AC-89FE18F12A90}" type="pres">
      <dgm:prSet presAssocID="{C322A55B-ED69-9B47-A15A-A1217F9F1ACF}" presName="compChildNode" presStyleCnt="0"/>
      <dgm:spPr/>
    </dgm:pt>
    <dgm:pt modelId="{53065F8F-2A3F-0D4A-84C4-93BEAC2C6098}" type="pres">
      <dgm:prSet presAssocID="{C322A55B-ED69-9B47-A15A-A1217F9F1ACF}" presName="theInnerList" presStyleCnt="0"/>
      <dgm:spPr/>
    </dgm:pt>
    <dgm:pt modelId="{F602C59F-C527-B248-85BE-C77AE1FB1CD3}" type="pres">
      <dgm:prSet presAssocID="{9A7AB6D6-43F9-4A42-BF43-8697595EE746}" presName="childNode" presStyleLbl="node1" presStyleIdx="4" presStyleCnt="6">
        <dgm:presLayoutVars>
          <dgm:bulletEnabled val="1"/>
        </dgm:presLayoutVars>
      </dgm:prSet>
      <dgm:spPr/>
    </dgm:pt>
    <dgm:pt modelId="{E0518631-731A-F84F-A74E-569EB205C4DA}" type="pres">
      <dgm:prSet presAssocID="{9A7AB6D6-43F9-4A42-BF43-8697595EE746}" presName="aSpace2" presStyleCnt="0"/>
      <dgm:spPr/>
    </dgm:pt>
    <dgm:pt modelId="{57E0DA80-648E-E54E-BAC7-E916A55FDCE3}" type="pres">
      <dgm:prSet presAssocID="{91D4FFA2-C889-E84D-BDF0-CB098CC76AEF}" presName="childNode" presStyleLbl="node1" presStyleIdx="5" presStyleCnt="6">
        <dgm:presLayoutVars>
          <dgm:bulletEnabled val="1"/>
        </dgm:presLayoutVars>
      </dgm:prSet>
      <dgm:spPr/>
    </dgm:pt>
  </dgm:ptLst>
  <dgm:cxnLst>
    <dgm:cxn modelId="{FAB50324-18FE-7B48-BD1C-195C236779FE}" type="presOf" srcId="{C322A55B-ED69-9B47-A15A-A1217F9F1ACF}" destId="{B4F318EE-13B2-C34C-ABD1-D2925F34E4A2}" srcOrd="0" destOrd="0" presId="urn:microsoft.com/office/officeart/2005/8/layout/lProcess2"/>
    <dgm:cxn modelId="{663BFC27-77F7-244D-B120-AA9855209B87}" type="presOf" srcId="{85F70C6D-E76B-B045-A1B8-0FDA24ACD026}" destId="{533FEAEE-D918-ED46-9D44-39D6C27480B2}" srcOrd="0" destOrd="0" presId="urn:microsoft.com/office/officeart/2005/8/layout/lProcess2"/>
    <dgm:cxn modelId="{E7AA6E2D-B3E8-A049-B753-7FDB032C7761}" type="presOf" srcId="{14567F0F-3CA6-794E-BD1D-AB2E468FB84E}" destId="{D817E54E-551B-404C-BBAB-5CB72962B51E}" srcOrd="0" destOrd="0" presId="urn:microsoft.com/office/officeart/2005/8/layout/lProcess2"/>
    <dgm:cxn modelId="{7FE5A241-C0A4-2C46-941F-A830EE60A359}" srcId="{CDB28B84-6178-B64F-88A2-4A8E3E3F94FA}" destId="{B72F8580-AD43-0944-A953-EEB3AF8A3A7B}" srcOrd="0" destOrd="0" parTransId="{F538216C-2D59-DE4F-9B77-7D800BC9F46A}" sibTransId="{7E68FE91-C31F-904E-B065-1D0524FDA89F}"/>
    <dgm:cxn modelId="{75378153-CFDF-5647-A234-AB18A4D3A46A}" type="presOf" srcId="{10E6008B-D4D1-C84B-8C98-51B46B0FBA5A}" destId="{B3F51320-2A3C-D441-99B8-92FA0A671389}" srcOrd="1" destOrd="0" presId="urn:microsoft.com/office/officeart/2005/8/layout/lProcess2"/>
    <dgm:cxn modelId="{D230C656-BFE6-E544-800A-DD138FC8032D}" type="presOf" srcId="{10E6008B-D4D1-C84B-8C98-51B46B0FBA5A}" destId="{5D8CEB9F-BE7E-3C42-8C98-7EE71682922D}" srcOrd="0" destOrd="0" presId="urn:microsoft.com/office/officeart/2005/8/layout/lProcess2"/>
    <dgm:cxn modelId="{5C8E6F65-2BDF-EE41-BFCD-2DD984A45729}" srcId="{C322A55B-ED69-9B47-A15A-A1217F9F1ACF}" destId="{91D4FFA2-C889-E84D-BDF0-CB098CC76AEF}" srcOrd="1" destOrd="0" parTransId="{9979B953-B6E6-8641-AD3F-5E2804745F74}" sibTransId="{8004633C-4B26-F049-9EF8-D8B9B5C2D663}"/>
    <dgm:cxn modelId="{CB739467-FAEC-AA49-860D-5198D6FF4E1E}" type="presOf" srcId="{B72F8580-AD43-0944-A953-EEB3AF8A3A7B}" destId="{C0CCD017-F764-174B-B69D-0337C6EE1E5A}" srcOrd="0" destOrd="0" presId="urn:microsoft.com/office/officeart/2005/8/layout/lProcess2"/>
    <dgm:cxn modelId="{5C1D0B6C-0AFA-214D-84E4-7673A2D1795A}" srcId="{10E6008B-D4D1-C84B-8C98-51B46B0FBA5A}" destId="{F62A7AFC-4E1F-854F-8453-E0FA70CCC218}" srcOrd="1" destOrd="0" parTransId="{048B3E6E-3315-544A-8FE2-6D574BE8E009}" sibTransId="{AF7B9F69-7F75-0746-99B5-C012FF01864F}"/>
    <dgm:cxn modelId="{A37F0B6C-A4F6-8E49-BF7C-5BF8D3CEE4EE}" srcId="{B72F8580-AD43-0944-A953-EEB3AF8A3A7B}" destId="{85F70C6D-E76B-B045-A1B8-0FDA24ACD026}" srcOrd="0" destOrd="0" parTransId="{3EF0D4E6-0731-DD40-B7EB-A66F30F05E25}" sibTransId="{553C3660-6598-1641-ADF8-9F9C4EA8315E}"/>
    <dgm:cxn modelId="{02E10A91-6547-2E4B-A6C5-9CCF21204C1E}" type="presOf" srcId="{94313E81-C8A5-3C49-B593-8237396F8814}" destId="{C3B67E19-D2DA-F74A-99D3-5A3A5373163D}" srcOrd="0" destOrd="0" presId="urn:microsoft.com/office/officeart/2005/8/layout/lProcess2"/>
    <dgm:cxn modelId="{B3712B94-9CE3-014C-8F82-9F7B75D04928}" srcId="{10E6008B-D4D1-C84B-8C98-51B46B0FBA5A}" destId="{94313E81-C8A5-3C49-B593-8237396F8814}" srcOrd="0" destOrd="0" parTransId="{41D430DD-26C9-2445-B6F3-92D7761928BD}" sibTransId="{9B313DDE-3F51-EA48-8659-168CFDA155C2}"/>
    <dgm:cxn modelId="{6ECF0097-205B-CD41-B08E-F6C381D6D622}" type="presOf" srcId="{B72F8580-AD43-0944-A953-EEB3AF8A3A7B}" destId="{BB940792-4CD0-D640-BDF1-9742AFE8395C}" srcOrd="1" destOrd="0" presId="urn:microsoft.com/office/officeart/2005/8/layout/lProcess2"/>
    <dgm:cxn modelId="{FBFBB3A7-60CE-244E-809D-A6AAA85C3AE2}" srcId="{CDB28B84-6178-B64F-88A2-4A8E3E3F94FA}" destId="{C322A55B-ED69-9B47-A15A-A1217F9F1ACF}" srcOrd="2" destOrd="0" parTransId="{75411DA0-DC89-4342-918C-0FC4BAA8DA3F}" sibTransId="{8E3D06EC-9EB7-4F42-927A-0639B4475683}"/>
    <dgm:cxn modelId="{0022FBBA-2613-C74B-B627-1A6C91C524C6}" srcId="{B72F8580-AD43-0944-A953-EEB3AF8A3A7B}" destId="{14567F0F-3CA6-794E-BD1D-AB2E468FB84E}" srcOrd="1" destOrd="0" parTransId="{AA9D2C0B-6D34-AC42-9E96-801807AD1224}" sibTransId="{57662539-EDF7-DF44-A471-8EEB307CB179}"/>
    <dgm:cxn modelId="{06900EBE-706F-1E48-832B-FFCD16E3537C}" type="presOf" srcId="{91D4FFA2-C889-E84D-BDF0-CB098CC76AEF}" destId="{57E0DA80-648E-E54E-BAC7-E916A55FDCE3}" srcOrd="0" destOrd="0" presId="urn:microsoft.com/office/officeart/2005/8/layout/lProcess2"/>
    <dgm:cxn modelId="{B550BCCF-FC2A-AA41-8E77-41A65B6793AC}" type="presOf" srcId="{C322A55B-ED69-9B47-A15A-A1217F9F1ACF}" destId="{7B25EA1E-5B67-964F-B360-CF277471F471}" srcOrd="1" destOrd="0" presId="urn:microsoft.com/office/officeart/2005/8/layout/lProcess2"/>
    <dgm:cxn modelId="{0270CDE9-B97D-1D46-99F5-15F02A552AEC}" srcId="{C322A55B-ED69-9B47-A15A-A1217F9F1ACF}" destId="{9A7AB6D6-43F9-4A42-BF43-8697595EE746}" srcOrd="0" destOrd="0" parTransId="{A9EBB10E-A405-C846-9049-423183549B27}" sibTransId="{48157821-130E-FD4B-81A0-ABC3219E88A3}"/>
    <dgm:cxn modelId="{EEDB8BF4-F33F-1D46-A76C-947085B24E03}" srcId="{CDB28B84-6178-B64F-88A2-4A8E3E3F94FA}" destId="{10E6008B-D4D1-C84B-8C98-51B46B0FBA5A}" srcOrd="1" destOrd="0" parTransId="{B8407BB6-B1E4-864E-A562-986383421B56}" sibTransId="{AA489303-9A62-F645-8DE5-FA36E2222184}"/>
    <dgm:cxn modelId="{02BB05F7-11DC-AB4D-8D56-F08545514C8B}" type="presOf" srcId="{CDB28B84-6178-B64F-88A2-4A8E3E3F94FA}" destId="{07D960D8-A7C0-4945-99DF-607A7C71F450}" srcOrd="0" destOrd="0" presId="urn:microsoft.com/office/officeart/2005/8/layout/lProcess2"/>
    <dgm:cxn modelId="{109F59FC-4A23-2545-BDA2-AAE2BCFD3185}" type="presOf" srcId="{9A7AB6D6-43F9-4A42-BF43-8697595EE746}" destId="{F602C59F-C527-B248-85BE-C77AE1FB1CD3}" srcOrd="0" destOrd="0" presId="urn:microsoft.com/office/officeart/2005/8/layout/lProcess2"/>
    <dgm:cxn modelId="{19A7C5FC-4F21-0148-AA81-BD33C9C83EA6}" type="presOf" srcId="{F62A7AFC-4E1F-854F-8453-E0FA70CCC218}" destId="{312A0580-07BF-B44C-A00F-DCE108425D23}" srcOrd="0" destOrd="0" presId="urn:microsoft.com/office/officeart/2005/8/layout/lProcess2"/>
    <dgm:cxn modelId="{01B0D5A3-E628-FD4F-A1A2-D1431D4F22B7}" type="presParOf" srcId="{07D960D8-A7C0-4945-99DF-607A7C71F450}" destId="{04E81798-B8C4-D146-A530-FD15F5DDC8A2}" srcOrd="0" destOrd="0" presId="urn:microsoft.com/office/officeart/2005/8/layout/lProcess2"/>
    <dgm:cxn modelId="{5F7E87F8-8165-C349-92C8-C19E201C92BE}" type="presParOf" srcId="{04E81798-B8C4-D146-A530-FD15F5DDC8A2}" destId="{C0CCD017-F764-174B-B69D-0337C6EE1E5A}" srcOrd="0" destOrd="0" presId="urn:microsoft.com/office/officeart/2005/8/layout/lProcess2"/>
    <dgm:cxn modelId="{9A777DE9-A844-6741-BF06-3EE42E6939B0}" type="presParOf" srcId="{04E81798-B8C4-D146-A530-FD15F5DDC8A2}" destId="{BB940792-4CD0-D640-BDF1-9742AFE8395C}" srcOrd="1" destOrd="0" presId="urn:microsoft.com/office/officeart/2005/8/layout/lProcess2"/>
    <dgm:cxn modelId="{CB70B40E-2AF2-914E-87D0-08B651E33D2A}" type="presParOf" srcId="{04E81798-B8C4-D146-A530-FD15F5DDC8A2}" destId="{7751A77A-5CE3-CC46-B81A-BEE35E75577D}" srcOrd="2" destOrd="0" presId="urn:microsoft.com/office/officeart/2005/8/layout/lProcess2"/>
    <dgm:cxn modelId="{33BCA940-647C-924A-89DD-3500FCA6DA1F}" type="presParOf" srcId="{7751A77A-5CE3-CC46-B81A-BEE35E75577D}" destId="{1C36E2B8-F03F-E247-8F38-69CEDFB5C86C}" srcOrd="0" destOrd="0" presId="urn:microsoft.com/office/officeart/2005/8/layout/lProcess2"/>
    <dgm:cxn modelId="{4F59B9B2-E300-8B46-BA6F-A51365AAF9E5}" type="presParOf" srcId="{1C36E2B8-F03F-E247-8F38-69CEDFB5C86C}" destId="{533FEAEE-D918-ED46-9D44-39D6C27480B2}" srcOrd="0" destOrd="0" presId="urn:microsoft.com/office/officeart/2005/8/layout/lProcess2"/>
    <dgm:cxn modelId="{526FBABE-990F-9B49-B494-272F8310B80F}" type="presParOf" srcId="{1C36E2B8-F03F-E247-8F38-69CEDFB5C86C}" destId="{A6C5C913-AB67-3C46-B4E0-ECA8EB6A4320}" srcOrd="1" destOrd="0" presId="urn:microsoft.com/office/officeart/2005/8/layout/lProcess2"/>
    <dgm:cxn modelId="{6E6D600A-3194-4542-ABD7-0D705D1F3B64}" type="presParOf" srcId="{1C36E2B8-F03F-E247-8F38-69CEDFB5C86C}" destId="{D817E54E-551B-404C-BBAB-5CB72962B51E}" srcOrd="2" destOrd="0" presId="urn:microsoft.com/office/officeart/2005/8/layout/lProcess2"/>
    <dgm:cxn modelId="{D8DDE022-812C-4740-AF39-431DD3AAFA6B}" type="presParOf" srcId="{07D960D8-A7C0-4945-99DF-607A7C71F450}" destId="{3468981B-E746-B74F-913E-8C4AA44F2BDC}" srcOrd="1" destOrd="0" presId="urn:microsoft.com/office/officeart/2005/8/layout/lProcess2"/>
    <dgm:cxn modelId="{144902DA-3C10-764A-B1AE-F4E3F4BAB6D0}" type="presParOf" srcId="{07D960D8-A7C0-4945-99DF-607A7C71F450}" destId="{E61DDE93-AFA9-A640-9D61-C9620B7C48FF}" srcOrd="2" destOrd="0" presId="urn:microsoft.com/office/officeart/2005/8/layout/lProcess2"/>
    <dgm:cxn modelId="{BCE77E63-EC74-D14C-BB76-60B6F4243785}" type="presParOf" srcId="{E61DDE93-AFA9-A640-9D61-C9620B7C48FF}" destId="{5D8CEB9F-BE7E-3C42-8C98-7EE71682922D}" srcOrd="0" destOrd="0" presId="urn:microsoft.com/office/officeart/2005/8/layout/lProcess2"/>
    <dgm:cxn modelId="{8BB7C98C-87C6-644E-B716-27B5D1D57C5B}" type="presParOf" srcId="{E61DDE93-AFA9-A640-9D61-C9620B7C48FF}" destId="{B3F51320-2A3C-D441-99B8-92FA0A671389}" srcOrd="1" destOrd="0" presId="urn:microsoft.com/office/officeart/2005/8/layout/lProcess2"/>
    <dgm:cxn modelId="{17C395EF-5C55-FC4F-9614-B2F16C1566D4}" type="presParOf" srcId="{E61DDE93-AFA9-A640-9D61-C9620B7C48FF}" destId="{713B76AF-AA60-5E4C-971F-4154F69934F1}" srcOrd="2" destOrd="0" presId="urn:microsoft.com/office/officeart/2005/8/layout/lProcess2"/>
    <dgm:cxn modelId="{BDD2B930-96E6-A142-8DB6-E2E439D911BF}" type="presParOf" srcId="{713B76AF-AA60-5E4C-971F-4154F69934F1}" destId="{A82F98AB-42DD-2842-9D65-74DBED2F82EA}" srcOrd="0" destOrd="0" presId="urn:microsoft.com/office/officeart/2005/8/layout/lProcess2"/>
    <dgm:cxn modelId="{2A54801F-55F8-3140-8C4A-4F0312434F3E}" type="presParOf" srcId="{A82F98AB-42DD-2842-9D65-74DBED2F82EA}" destId="{C3B67E19-D2DA-F74A-99D3-5A3A5373163D}" srcOrd="0" destOrd="0" presId="urn:microsoft.com/office/officeart/2005/8/layout/lProcess2"/>
    <dgm:cxn modelId="{A6280668-F0E8-814C-907E-D295D91BA1C8}" type="presParOf" srcId="{A82F98AB-42DD-2842-9D65-74DBED2F82EA}" destId="{A3007B60-CDFA-3745-9B26-AF07FDE97BDA}" srcOrd="1" destOrd="0" presId="urn:microsoft.com/office/officeart/2005/8/layout/lProcess2"/>
    <dgm:cxn modelId="{8F37167F-D044-434D-9C8D-754DB7F228C6}" type="presParOf" srcId="{A82F98AB-42DD-2842-9D65-74DBED2F82EA}" destId="{312A0580-07BF-B44C-A00F-DCE108425D23}" srcOrd="2" destOrd="0" presId="urn:microsoft.com/office/officeart/2005/8/layout/lProcess2"/>
    <dgm:cxn modelId="{FFCD6BC4-A55D-D44E-B211-14EC1B17AB4B}" type="presParOf" srcId="{07D960D8-A7C0-4945-99DF-607A7C71F450}" destId="{BF511F60-67B8-A34D-8327-4A594BA7FDDE}" srcOrd="3" destOrd="0" presId="urn:microsoft.com/office/officeart/2005/8/layout/lProcess2"/>
    <dgm:cxn modelId="{254C6515-2E8A-BA42-BE51-43464D23DAF5}" type="presParOf" srcId="{07D960D8-A7C0-4945-99DF-607A7C71F450}" destId="{D3FD9EB1-0A61-EC47-9CD5-6D93C4A67147}" srcOrd="4" destOrd="0" presId="urn:microsoft.com/office/officeart/2005/8/layout/lProcess2"/>
    <dgm:cxn modelId="{82AAC9C9-3A85-4C4A-9F59-DC713E6C847A}" type="presParOf" srcId="{D3FD9EB1-0A61-EC47-9CD5-6D93C4A67147}" destId="{B4F318EE-13B2-C34C-ABD1-D2925F34E4A2}" srcOrd="0" destOrd="0" presId="urn:microsoft.com/office/officeart/2005/8/layout/lProcess2"/>
    <dgm:cxn modelId="{745573CC-DA1F-2F4D-A6D3-E1C60CF191A2}" type="presParOf" srcId="{D3FD9EB1-0A61-EC47-9CD5-6D93C4A67147}" destId="{7B25EA1E-5B67-964F-B360-CF277471F471}" srcOrd="1" destOrd="0" presId="urn:microsoft.com/office/officeart/2005/8/layout/lProcess2"/>
    <dgm:cxn modelId="{C3454790-81F9-0041-A34A-FD1E8B629386}" type="presParOf" srcId="{D3FD9EB1-0A61-EC47-9CD5-6D93C4A67147}" destId="{DD7A89BB-FAD3-B94A-85AC-89FE18F12A90}" srcOrd="2" destOrd="0" presId="urn:microsoft.com/office/officeart/2005/8/layout/lProcess2"/>
    <dgm:cxn modelId="{24EF62E1-3066-D940-8A69-8982218E4179}" type="presParOf" srcId="{DD7A89BB-FAD3-B94A-85AC-89FE18F12A90}" destId="{53065F8F-2A3F-0D4A-84C4-93BEAC2C6098}" srcOrd="0" destOrd="0" presId="urn:microsoft.com/office/officeart/2005/8/layout/lProcess2"/>
    <dgm:cxn modelId="{A461A9AF-4F10-B74F-8635-517004D57A31}" type="presParOf" srcId="{53065F8F-2A3F-0D4A-84C4-93BEAC2C6098}" destId="{F602C59F-C527-B248-85BE-C77AE1FB1CD3}" srcOrd="0" destOrd="0" presId="urn:microsoft.com/office/officeart/2005/8/layout/lProcess2"/>
    <dgm:cxn modelId="{66DBD09B-F761-9C42-911C-F669FD264A6C}" type="presParOf" srcId="{53065F8F-2A3F-0D4A-84C4-93BEAC2C6098}" destId="{E0518631-731A-F84F-A74E-569EB205C4DA}" srcOrd="1" destOrd="0" presId="urn:microsoft.com/office/officeart/2005/8/layout/lProcess2"/>
    <dgm:cxn modelId="{C9A26745-96C1-E84B-8D6D-B826F922A14B}" type="presParOf" srcId="{53065F8F-2A3F-0D4A-84C4-93BEAC2C6098}" destId="{57E0DA80-648E-E54E-BAC7-E916A55FDCE3}"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2C825ABE-DE0F-3C4F-864C-33773D1AC65F}">
      <dgm:prSet/>
      <dgm:spPr>
        <a:solidFill>
          <a:srgbClr val="4472C4"/>
        </a:solidFill>
      </dgm:spPr>
      <dgm:t>
        <a:bodyPr/>
        <a:lstStyle/>
        <a:p>
          <a:r>
            <a:rPr lang="en-US" dirty="0">
              <a:effectLst/>
              <a:latin typeface="Times New Roman" panose="02020603050405020304" pitchFamily="18" charset="0"/>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gm:t>
    </dgm:pt>
    <dgm:pt modelId="{63DCD196-D9EE-BE45-943C-558545086905}" type="parTrans" cxnId="{F3F17945-E863-DE49-BC42-35E1C487BE97}">
      <dgm:prSet/>
      <dgm:spPr/>
      <dgm:t>
        <a:bodyPr/>
        <a:lstStyle/>
        <a:p>
          <a:endParaRPr lang="en-US"/>
        </a:p>
      </dgm:t>
    </dgm:pt>
    <dgm:pt modelId="{8835A38D-BEEA-8545-8678-AF03C9446722}" type="sibTrans" cxnId="{F3F17945-E863-DE49-BC42-35E1C487BE97}">
      <dgm:prSet/>
      <dgm:spPr/>
      <dgm:t>
        <a:bodyPr/>
        <a:lstStyle/>
        <a:p>
          <a:endParaRPr lang="en-US"/>
        </a:p>
      </dgm:t>
    </dgm:pt>
    <dgm:pt modelId="{83F9A072-BF21-3B4F-AF6A-3C82E3BF4D9A}">
      <dgm:prSet/>
      <dgm:spPr>
        <a:solidFill>
          <a:srgbClr val="4472C4"/>
        </a:solidFill>
      </dgm:spPr>
      <dgm:t>
        <a:bodyPr/>
        <a:lstStyle/>
        <a:p>
          <a:pPr rtl="0"/>
          <a:r>
            <a:rPr lang="en-US" dirty="0">
              <a:latin typeface="Times New Roman" panose="02020603050405020304" pitchFamily="18" charset="0"/>
              <a:ea typeface="Calibri" panose="020F0502020204030204" pitchFamily="34" charset="0"/>
              <a:cs typeface="Arial" panose="020B0604020202020204" pitchFamily="34" charset="0"/>
            </a:rPr>
            <a:t>All Business analysis outputs are mainly in the form of documents (or artifacts)</a:t>
          </a:r>
        </a:p>
      </dgm:t>
    </dgm:pt>
    <dgm:pt modelId="{32457702-B86E-454D-85CD-FFBCAA4C478A}" type="parTrans" cxnId="{D7E16C52-41A0-EB46-9F71-88B39FEE54F2}">
      <dgm:prSet/>
      <dgm:spPr/>
      <dgm:t>
        <a:bodyPr/>
        <a:lstStyle/>
        <a:p>
          <a:endParaRPr lang="en-US"/>
        </a:p>
      </dgm:t>
    </dgm:pt>
    <dgm:pt modelId="{E56CEDF3-BE27-6A41-9776-3B0ABD225E8A}" type="sibTrans" cxnId="{D7E16C52-41A0-EB46-9F71-88B39FEE54F2}">
      <dgm:prSet/>
      <dgm:spPr/>
      <dgm:t>
        <a:bodyPr/>
        <a:lstStyle/>
        <a:p>
          <a:endParaRPr lang="en-US"/>
        </a:p>
      </dgm:t>
    </dgm:pt>
    <dgm:pt modelId="{D038035D-5996-2444-BC35-BDF1C0707200}">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dirty="0">
            <a:effectLst/>
            <a:latin typeface="Times New Roman" panose="02020603050405020304" pitchFamily="18" charset="0"/>
            <a:ea typeface="Calibri" panose="020F0502020204030204" pitchFamily="34" charset="0"/>
            <a:cs typeface="Arial" panose="020B0604020202020204" pitchFamily="34" charset="0"/>
          </a:endParaRPr>
        </a:p>
      </dgm:t>
    </dgm:pt>
    <dgm:pt modelId="{2812E816-F50D-F845-9D25-AD29E6F33A86}" type="parTrans" cxnId="{73937830-E1A8-EB44-AE14-AC73E412463D}">
      <dgm:prSet/>
      <dgm:spPr/>
      <dgm:t>
        <a:bodyPr/>
        <a:lstStyle/>
        <a:p>
          <a:endParaRPr lang="en-US"/>
        </a:p>
      </dgm:t>
    </dgm:pt>
    <dgm:pt modelId="{9E56571F-999C-1645-9AD7-F1D38077E84D}" type="sibTrans" cxnId="{73937830-E1A8-EB44-AE14-AC73E412463D}">
      <dgm:prSet/>
      <dgm:spPr/>
      <dgm:t>
        <a:bodyPr/>
        <a:lstStyle/>
        <a:p>
          <a:endParaRPr lang="en-US"/>
        </a:p>
      </dgm:t>
    </dgm:pt>
    <dgm:pt modelId="{9C2B7078-AACB-D24D-89E9-12D130099386}">
      <dgm:prSet/>
      <dgm:spPr>
        <a:solidFill>
          <a:srgbClr val="4472C4"/>
        </a:solidFill>
      </dgm:spPr>
      <dgm:t>
        <a:bodyPr/>
        <a:lstStyle/>
        <a:p>
          <a:r>
            <a:rPr lang="en-US" dirty="0">
              <a:latin typeface="Times New Roman" panose="02020603050405020304" pitchFamily="18" charset="0"/>
              <a:ea typeface="Calibri" panose="020F0502020204030204" pitchFamily="34" charset="0"/>
              <a:cs typeface="Arial" panose="020B0604020202020204" pitchFamily="34" charset="0"/>
            </a:rPr>
            <a:t>a project delivers products which are part of a solution that meets business requirements and delivers business value.</a:t>
          </a:r>
        </a:p>
      </dgm:t>
    </dgm:pt>
    <dgm:pt modelId="{07C59E75-C98A-A64F-AAA1-E48A2FEBD376}" type="parTrans" cxnId="{F5BB545C-3BDF-FF41-A91E-C0534DDD2A94}">
      <dgm:prSet/>
      <dgm:spPr/>
      <dgm:t>
        <a:bodyPr/>
        <a:lstStyle/>
        <a:p>
          <a:endParaRPr lang="en-US"/>
        </a:p>
      </dgm:t>
    </dgm:pt>
    <dgm:pt modelId="{F765724B-DE6F-BE40-9A7F-715B91410C28}" type="sibTrans" cxnId="{F5BB545C-3BDF-FF41-A91E-C0534DDD2A94}">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26D8C1BC-233A-3040-B795-DCE97ACF459B}" type="pres">
      <dgm:prSet presAssocID="{D079DF24-8556-B346-90C4-B243A89C4F04}" presName="spacer" presStyleCnt="0"/>
      <dgm:spPr/>
    </dgm:pt>
    <dgm:pt modelId="{B14C813E-4D77-0749-AD3F-A45BCDC02E46}" type="pres">
      <dgm:prSet presAssocID="{2C825ABE-DE0F-3C4F-864C-33773D1AC65F}" presName="parentText" presStyleLbl="node1" presStyleIdx="1" presStyleCnt="5">
        <dgm:presLayoutVars>
          <dgm:chMax val="0"/>
          <dgm:bulletEnabled val="1"/>
        </dgm:presLayoutVars>
      </dgm:prSet>
      <dgm:spPr/>
    </dgm:pt>
    <dgm:pt modelId="{2CD50C98-EDBD-854D-8744-07122B1D2524}" type="pres">
      <dgm:prSet presAssocID="{8835A38D-BEEA-8545-8678-AF03C9446722}" presName="spacer" presStyleCnt="0"/>
      <dgm:spPr/>
    </dgm:pt>
    <dgm:pt modelId="{F0CB1D78-2353-4547-B837-E9387E03020E}" type="pres">
      <dgm:prSet presAssocID="{9C2B7078-AACB-D24D-89E9-12D130099386}" presName="parentText" presStyleLbl="node1" presStyleIdx="2" presStyleCnt="5">
        <dgm:presLayoutVars>
          <dgm:chMax val="0"/>
          <dgm:bulletEnabled val="1"/>
        </dgm:presLayoutVars>
      </dgm:prSet>
      <dgm:spPr/>
    </dgm:pt>
    <dgm:pt modelId="{DE164CD4-4F1E-DC46-A99F-E8D29C8B3B7A}" type="pres">
      <dgm:prSet presAssocID="{F765724B-DE6F-BE40-9A7F-715B91410C28}" presName="spacer" presStyleCnt="0"/>
      <dgm:spPr/>
    </dgm:pt>
    <dgm:pt modelId="{E8F4ECC8-54C9-2B48-BD19-38CEA2E2AA21}" type="pres">
      <dgm:prSet presAssocID="{83F9A072-BF21-3B4F-AF6A-3C82E3BF4D9A}" presName="parentText" presStyleLbl="node1" presStyleIdx="3" presStyleCnt="5">
        <dgm:presLayoutVars>
          <dgm:chMax val="0"/>
          <dgm:bulletEnabled val="1"/>
        </dgm:presLayoutVars>
      </dgm:prSet>
      <dgm:spPr/>
    </dgm:pt>
    <dgm:pt modelId="{02CB68AC-3113-384F-B655-E378A830080B}" type="pres">
      <dgm:prSet presAssocID="{E56CEDF3-BE27-6A41-9776-3B0ABD225E8A}" presName="spacer" presStyleCnt="0"/>
      <dgm:spPr/>
    </dgm:pt>
    <dgm:pt modelId="{A83473DE-CF61-184E-8649-90BE423A33E4}" type="pres">
      <dgm:prSet presAssocID="{D038035D-5996-2444-BC35-BDF1C0707200}" presName="parentText" presStyleLbl="node1" presStyleIdx="4" presStyleCnt="5">
        <dgm:presLayoutVars>
          <dgm:chMax val="0"/>
          <dgm:bulletEnabled val="1"/>
        </dgm:presLayoutVars>
      </dgm:prSet>
      <dgm:spPr/>
    </dgm:pt>
  </dgm:ptLst>
  <dgm:cxnLst>
    <dgm:cxn modelId="{F23FEE02-5539-3447-8A68-966349ADEA01}" type="presOf" srcId="{D038035D-5996-2444-BC35-BDF1C0707200}" destId="{A83473DE-CF61-184E-8649-90BE423A33E4}" srcOrd="0" destOrd="0" presId="urn:microsoft.com/office/officeart/2005/8/layout/vList2"/>
    <dgm:cxn modelId="{88F1B710-0A38-D449-BA82-6ED7038BA087}" srcId="{86B1F3D8-D957-B14D-87E1-B0D1D6D72F90}" destId="{654E1FAB-E659-0644-A4E3-1F16F3B0BCF7}" srcOrd="0" destOrd="0" parTransId="{DB8A1B93-6ECA-6A42-BEC2-6583C323B8C8}" sibTransId="{D079DF24-8556-B346-90C4-B243A89C4F04}"/>
    <dgm:cxn modelId="{73937830-E1A8-EB44-AE14-AC73E412463D}" srcId="{86B1F3D8-D957-B14D-87E1-B0D1D6D72F90}" destId="{D038035D-5996-2444-BC35-BDF1C0707200}" srcOrd="4" destOrd="0" parTransId="{2812E816-F50D-F845-9D25-AD29E6F33A86}" sibTransId="{9E56571F-999C-1645-9AD7-F1D38077E84D}"/>
    <dgm:cxn modelId="{F3F17945-E863-DE49-BC42-35E1C487BE97}" srcId="{86B1F3D8-D957-B14D-87E1-B0D1D6D72F90}" destId="{2C825ABE-DE0F-3C4F-864C-33773D1AC65F}" srcOrd="1" destOrd="0" parTransId="{63DCD196-D9EE-BE45-943C-558545086905}" sibTransId="{8835A38D-BEEA-8545-8678-AF03C9446722}"/>
    <dgm:cxn modelId="{D7E16C52-41A0-EB46-9F71-88B39FEE54F2}" srcId="{86B1F3D8-D957-B14D-87E1-B0D1D6D72F90}" destId="{83F9A072-BF21-3B4F-AF6A-3C82E3BF4D9A}" srcOrd="3" destOrd="0" parTransId="{32457702-B86E-454D-85CD-FFBCAA4C478A}" sibTransId="{E56CEDF3-BE27-6A41-9776-3B0ABD225E8A}"/>
    <dgm:cxn modelId="{ABCAA252-E5DC-0E4F-A303-385C1541199F}" type="presOf" srcId="{86B1F3D8-D957-B14D-87E1-B0D1D6D72F90}" destId="{D80DA091-FED0-1B4D-827F-FFA5C4DA7BE3}" srcOrd="0" destOrd="0" presId="urn:microsoft.com/office/officeart/2005/8/layout/vList2"/>
    <dgm:cxn modelId="{F5BB545C-3BDF-FF41-A91E-C0534DDD2A94}" srcId="{86B1F3D8-D957-B14D-87E1-B0D1D6D72F90}" destId="{9C2B7078-AACB-D24D-89E9-12D130099386}" srcOrd="2" destOrd="0" parTransId="{07C59E75-C98A-A64F-AAA1-E48A2FEBD376}" sibTransId="{F765724B-DE6F-BE40-9A7F-715B91410C28}"/>
    <dgm:cxn modelId="{DE9DD29C-EF36-924A-AD14-5D221DBE0311}" type="presOf" srcId="{83F9A072-BF21-3B4F-AF6A-3C82E3BF4D9A}" destId="{E8F4ECC8-54C9-2B48-BD19-38CEA2E2AA21}" srcOrd="0" destOrd="0" presId="urn:microsoft.com/office/officeart/2005/8/layout/vList2"/>
    <dgm:cxn modelId="{EE2FCFAC-97D4-6A4C-B826-7659FFFAA37C}" type="presOf" srcId="{9C2B7078-AACB-D24D-89E9-12D130099386}" destId="{F0CB1D78-2353-4547-B837-E9387E03020E}" srcOrd="0" destOrd="0" presId="urn:microsoft.com/office/officeart/2005/8/layout/vList2"/>
    <dgm:cxn modelId="{6EA6A7D5-182F-F14B-8877-2B44E7F10BF0}" type="presOf" srcId="{654E1FAB-E659-0644-A4E3-1F16F3B0BCF7}" destId="{9E2E74E5-16AB-A84F-8AF0-27AF8F6D8599}" srcOrd="0" destOrd="0" presId="urn:microsoft.com/office/officeart/2005/8/layout/vList2"/>
    <dgm:cxn modelId="{7359ABE1-D176-5E40-A683-582D78EE354E}" type="presOf" srcId="{2C825ABE-DE0F-3C4F-864C-33773D1AC65F}" destId="{B14C813E-4D77-0749-AD3F-A45BCDC02E46}"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9651CF83-84C7-C444-9E30-CD7E08C07732}" type="presParOf" srcId="{D80DA091-FED0-1B4D-827F-FFA5C4DA7BE3}" destId="{26D8C1BC-233A-3040-B795-DCE97ACF459B}" srcOrd="1" destOrd="0" presId="urn:microsoft.com/office/officeart/2005/8/layout/vList2"/>
    <dgm:cxn modelId="{40AFAC0E-1251-1F4A-BA5C-D2BF5B425C83}" type="presParOf" srcId="{D80DA091-FED0-1B4D-827F-FFA5C4DA7BE3}" destId="{B14C813E-4D77-0749-AD3F-A45BCDC02E46}" srcOrd="2" destOrd="0" presId="urn:microsoft.com/office/officeart/2005/8/layout/vList2"/>
    <dgm:cxn modelId="{B961035C-4010-AC4D-A4C4-449E622ADF2C}" type="presParOf" srcId="{D80DA091-FED0-1B4D-827F-FFA5C4DA7BE3}" destId="{2CD50C98-EDBD-854D-8744-07122B1D2524}" srcOrd="3" destOrd="0" presId="urn:microsoft.com/office/officeart/2005/8/layout/vList2"/>
    <dgm:cxn modelId="{B4CB4180-C194-9844-B242-04D0C5F629DD}" type="presParOf" srcId="{D80DA091-FED0-1B4D-827F-FFA5C4DA7BE3}" destId="{F0CB1D78-2353-4547-B837-E9387E03020E}" srcOrd="4" destOrd="0" presId="urn:microsoft.com/office/officeart/2005/8/layout/vList2"/>
    <dgm:cxn modelId="{72A94A85-26D2-0741-9B09-C9013CEBE6D2}" type="presParOf" srcId="{D80DA091-FED0-1B4D-827F-FFA5C4DA7BE3}" destId="{DE164CD4-4F1E-DC46-A99F-E8D29C8B3B7A}" srcOrd="5" destOrd="0" presId="urn:microsoft.com/office/officeart/2005/8/layout/vList2"/>
    <dgm:cxn modelId="{E9B33067-24D7-474D-8B0D-39DD4986E321}" type="presParOf" srcId="{D80DA091-FED0-1B4D-827F-FFA5C4DA7BE3}" destId="{E8F4ECC8-54C9-2B48-BD19-38CEA2E2AA21}" srcOrd="6" destOrd="0" presId="urn:microsoft.com/office/officeart/2005/8/layout/vList2"/>
    <dgm:cxn modelId="{253DC0B7-6087-094F-9FBB-79ACA36B8BFB}" type="presParOf" srcId="{D80DA091-FED0-1B4D-827F-FFA5C4DA7BE3}" destId="{02CB68AC-3113-384F-B655-E378A830080B}" srcOrd="7" destOrd="0" presId="urn:microsoft.com/office/officeart/2005/8/layout/vList2"/>
    <dgm:cxn modelId="{750AA3A1-7716-ED4D-94C8-BA2C9828B361}" type="presParOf" srcId="{D80DA091-FED0-1B4D-827F-FFA5C4DA7BE3}" destId="{A83473DE-CF61-184E-8649-90BE423A33E4}"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67931"/>
          <a:ext cx="8593464" cy="86148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Font typeface="Arial" panose="020B0604020202020204" pitchFamily="34" charset="0"/>
            <a:buNone/>
          </a:pPr>
          <a:r>
            <a:rPr lang="en-US" sz="1700" kern="1200" dirty="0">
              <a:effectLst/>
              <a:latin typeface="Times New Roman" panose="02020603050405020304" pitchFamily="18" charset="0"/>
              <a:ea typeface="Calibri" panose="020F0502020204030204" pitchFamily="34" charset="0"/>
              <a:cs typeface="Arial" panose="020B0604020202020204" pitchFamily="34" charset="0"/>
            </a:rPr>
            <a:t>Business Analysis adds values to organizations through ensuring that implemented business change solutions are aligned with business needs</a:t>
          </a:r>
          <a:endParaRPr lang="en-US" sz="1700" kern="1200" dirty="0"/>
        </a:p>
      </dsp:txBody>
      <dsp:txXfrm>
        <a:off x="42054" y="109985"/>
        <a:ext cx="8509356" cy="777377"/>
      </dsp:txXfrm>
    </dsp:sp>
    <dsp:sp modelId="{B14C813E-4D77-0749-AD3F-A45BCDC02E46}">
      <dsp:nvSpPr>
        <dsp:cNvPr id="0" name=""/>
        <dsp:cNvSpPr/>
      </dsp:nvSpPr>
      <dsp:spPr>
        <a:xfrm>
          <a:off x="0" y="978377"/>
          <a:ext cx="8593464" cy="86148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effectLst/>
              <a:latin typeface="Times New Roman" panose="02020603050405020304" pitchFamily="18" charset="0"/>
              <a:ea typeface="Calibri" panose="020F0502020204030204" pitchFamily="34" charset="0"/>
              <a:cs typeface="Arial" panose="020B0604020202020204" pitchFamily="34" charset="0"/>
            </a:rPr>
            <a:t>Business analysis is the application of knowledge, skills, tools and techniques to Determine problems, identify viable solutions, gather, analyze, document and implement requirements to achieve benefits</a:t>
          </a:r>
        </a:p>
      </dsp:txBody>
      <dsp:txXfrm>
        <a:off x="42054" y="1020431"/>
        <a:ext cx="8509356" cy="777377"/>
      </dsp:txXfrm>
    </dsp:sp>
    <dsp:sp modelId="{E8F4ECC8-54C9-2B48-BD19-38CEA2E2AA21}">
      <dsp:nvSpPr>
        <dsp:cNvPr id="0" name=""/>
        <dsp:cNvSpPr/>
      </dsp:nvSpPr>
      <dsp:spPr>
        <a:xfrm>
          <a:off x="0" y="1888823"/>
          <a:ext cx="8593464" cy="86148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latin typeface="Times New Roman" panose="02020603050405020304" pitchFamily="18" charset="0"/>
              <a:ea typeface="Calibri" panose="020F0502020204030204" pitchFamily="34" charset="0"/>
              <a:cs typeface="Arial" panose="020B0604020202020204" pitchFamily="34" charset="0"/>
            </a:rPr>
            <a:t>Analyzing a Business System means Studying: People, Processes, Technology, and organizational context</a:t>
          </a:r>
        </a:p>
      </dsp:txBody>
      <dsp:txXfrm>
        <a:off x="42054" y="1930877"/>
        <a:ext cx="8509356" cy="777377"/>
      </dsp:txXfrm>
    </dsp:sp>
    <dsp:sp modelId="{A83473DE-CF61-184E-8649-90BE423A33E4}">
      <dsp:nvSpPr>
        <dsp:cNvPr id="0" name=""/>
        <dsp:cNvSpPr/>
      </dsp:nvSpPr>
      <dsp:spPr>
        <a:xfrm>
          <a:off x="0" y="2799268"/>
          <a:ext cx="8593464" cy="861485"/>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latin typeface="Times New Roman" panose="02020603050405020304" pitchFamily="18" charset="0"/>
              <a:ea typeface="Calibri" panose="020F0502020204030204" pitchFamily="34" charset="0"/>
              <a:cs typeface="Arial" panose="020B0604020202020204" pitchFamily="34" charset="0"/>
            </a:rPr>
            <a:t>Business analysis is a set of processes guided by principles</a:t>
          </a:r>
          <a:endParaRPr lang="en-US" sz="1700" kern="1200" dirty="0">
            <a:effectLst/>
            <a:latin typeface="Times New Roman" panose="02020603050405020304" pitchFamily="18" charset="0"/>
            <a:ea typeface="Calibri" panose="020F0502020204030204" pitchFamily="34" charset="0"/>
            <a:cs typeface="Arial" panose="020B0604020202020204" pitchFamily="34" charset="0"/>
          </a:endParaRPr>
        </a:p>
      </dsp:txBody>
      <dsp:txXfrm>
        <a:off x="42054" y="2841322"/>
        <a:ext cx="8509356" cy="7773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F2A0F6-13C6-BB46-9E90-976AAF0C51BF}">
      <dsp:nvSpPr>
        <dsp:cNvPr id="0" name=""/>
        <dsp:cNvSpPr/>
      </dsp:nvSpPr>
      <dsp:spPr>
        <a:xfrm rot="5400000">
          <a:off x="6701362" y="-3184099"/>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Analyzing current business problems or opportunities to understand what is necessary to attain the desired future state.</a:t>
          </a:r>
          <a:endParaRPr lang="en-EG" sz="1800" kern="1200" dirty="0">
            <a:latin typeface="Times New Roman" panose="02020603050405020304" pitchFamily="18" charset="0"/>
            <a:cs typeface="Times New Roman" panose="02020603050405020304" pitchFamily="18" charset="0"/>
          </a:endParaRPr>
        </a:p>
      </dsp:txBody>
      <dsp:txXfrm rot="-5400000">
        <a:off x="3446484" y="97953"/>
        <a:ext cx="7039247" cy="502317"/>
      </dsp:txXfrm>
    </dsp:sp>
    <dsp:sp modelId="{83727E56-FE12-B54B-A3DD-AE2563046610}">
      <dsp:nvSpPr>
        <dsp:cNvPr id="0" name=""/>
        <dsp:cNvSpPr/>
      </dsp:nvSpPr>
      <dsp:spPr>
        <a:xfrm>
          <a:off x="528378" y="1195"/>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Needs Assessment</a:t>
          </a:r>
          <a:endParaRPr lang="en-EG" sz="2100" kern="1200" dirty="0">
            <a:latin typeface="Times New Roman" panose="02020603050405020304" pitchFamily="18" charset="0"/>
            <a:cs typeface="Times New Roman" panose="02020603050405020304" pitchFamily="18" charset="0"/>
          </a:endParaRPr>
        </a:p>
      </dsp:txBody>
      <dsp:txXfrm>
        <a:off x="562346" y="35163"/>
        <a:ext cx="2850169" cy="627895"/>
      </dsp:txXfrm>
    </dsp:sp>
    <dsp:sp modelId="{71B252C2-41E4-AC48-8F27-6E266B46611C}">
      <dsp:nvSpPr>
        <dsp:cNvPr id="0" name=""/>
        <dsp:cNvSpPr/>
      </dsp:nvSpPr>
      <dsp:spPr>
        <a:xfrm rot="5400000">
          <a:off x="6701362" y="-2453476"/>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Identifying and analyzing those who have an interest in the outcome of the solution to determining how to collaborate and communicate with them.</a:t>
          </a:r>
          <a:endParaRPr lang="en-EG" sz="1800" kern="1200" dirty="0">
            <a:latin typeface="Times New Roman" panose="02020603050405020304" pitchFamily="18" charset="0"/>
            <a:cs typeface="Times New Roman" panose="02020603050405020304" pitchFamily="18" charset="0"/>
          </a:endParaRPr>
        </a:p>
      </dsp:txBody>
      <dsp:txXfrm rot="-5400000">
        <a:off x="3446484" y="828576"/>
        <a:ext cx="7039247" cy="502317"/>
      </dsp:txXfrm>
    </dsp:sp>
    <dsp:sp modelId="{2ED8CF82-A20C-BE4E-A437-E5BFB8225A04}">
      <dsp:nvSpPr>
        <dsp:cNvPr id="0" name=""/>
        <dsp:cNvSpPr/>
      </dsp:nvSpPr>
      <dsp:spPr>
        <a:xfrm>
          <a:off x="528378" y="731818"/>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Stakeholder engagement</a:t>
          </a:r>
          <a:endParaRPr lang="en-EG" sz="2100" kern="1200" dirty="0">
            <a:latin typeface="Times New Roman" panose="02020603050405020304" pitchFamily="18" charset="0"/>
            <a:cs typeface="Times New Roman" panose="02020603050405020304" pitchFamily="18" charset="0"/>
          </a:endParaRPr>
        </a:p>
      </dsp:txBody>
      <dsp:txXfrm>
        <a:off x="562346" y="765786"/>
        <a:ext cx="2850169" cy="627895"/>
      </dsp:txXfrm>
    </dsp:sp>
    <dsp:sp modelId="{F24E7ED8-68B0-6D41-BE44-8D251D561A6D}">
      <dsp:nvSpPr>
        <dsp:cNvPr id="0" name=""/>
        <dsp:cNvSpPr/>
      </dsp:nvSpPr>
      <dsp:spPr>
        <a:xfrm rot="5400000">
          <a:off x="6701362" y="-1722853"/>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Planning and preparing for elicitation, conducting elicitation, and confirming elicitation results to obtain information from sources</a:t>
          </a:r>
          <a:endParaRPr lang="en-EG" sz="1800" kern="1200" dirty="0">
            <a:latin typeface="Times New Roman" panose="02020603050405020304" pitchFamily="18" charset="0"/>
            <a:cs typeface="Times New Roman" panose="02020603050405020304" pitchFamily="18" charset="0"/>
          </a:endParaRPr>
        </a:p>
      </dsp:txBody>
      <dsp:txXfrm rot="-5400000">
        <a:off x="3446484" y="1559199"/>
        <a:ext cx="7039247" cy="502317"/>
      </dsp:txXfrm>
    </dsp:sp>
    <dsp:sp modelId="{6EAC34DA-35BE-1B49-BDC0-BBEC2D2480AE}">
      <dsp:nvSpPr>
        <dsp:cNvPr id="0" name=""/>
        <dsp:cNvSpPr/>
      </dsp:nvSpPr>
      <dsp:spPr>
        <a:xfrm>
          <a:off x="528378" y="1462441"/>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Elicitation</a:t>
          </a:r>
          <a:endParaRPr lang="en-EG" sz="2100" kern="1200" dirty="0">
            <a:latin typeface="Times New Roman" panose="02020603050405020304" pitchFamily="18" charset="0"/>
            <a:cs typeface="Times New Roman" panose="02020603050405020304" pitchFamily="18" charset="0"/>
          </a:endParaRPr>
        </a:p>
      </dsp:txBody>
      <dsp:txXfrm>
        <a:off x="562346" y="1496409"/>
        <a:ext cx="2850169" cy="627895"/>
      </dsp:txXfrm>
    </dsp:sp>
    <dsp:sp modelId="{0340709A-BD2F-A84B-BC59-B50544E15F79}">
      <dsp:nvSpPr>
        <dsp:cNvPr id="0" name=""/>
        <dsp:cNvSpPr/>
      </dsp:nvSpPr>
      <dsp:spPr>
        <a:xfrm rot="5400000">
          <a:off x="6701362" y="-992230"/>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Examining, breaking down, synthesizing, and clarifying information to further understand it, complete it, and improve it.</a:t>
          </a:r>
          <a:endParaRPr lang="en-EG" sz="1800" kern="1200" dirty="0">
            <a:latin typeface="Times New Roman" panose="02020603050405020304" pitchFamily="18" charset="0"/>
            <a:cs typeface="Times New Roman" panose="02020603050405020304" pitchFamily="18" charset="0"/>
          </a:endParaRPr>
        </a:p>
      </dsp:txBody>
      <dsp:txXfrm rot="-5400000">
        <a:off x="3446484" y="2289822"/>
        <a:ext cx="7039247" cy="502317"/>
      </dsp:txXfrm>
    </dsp:sp>
    <dsp:sp modelId="{AE048F5F-2CC2-D840-AC03-AF3B3B670EAC}">
      <dsp:nvSpPr>
        <dsp:cNvPr id="0" name=""/>
        <dsp:cNvSpPr/>
      </dsp:nvSpPr>
      <dsp:spPr>
        <a:xfrm>
          <a:off x="528378" y="2193064"/>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Analysis</a:t>
          </a:r>
          <a:endParaRPr lang="en-EG" sz="2100" kern="1200" dirty="0">
            <a:latin typeface="Times New Roman" panose="02020603050405020304" pitchFamily="18" charset="0"/>
            <a:cs typeface="Times New Roman" panose="02020603050405020304" pitchFamily="18" charset="0"/>
          </a:endParaRPr>
        </a:p>
      </dsp:txBody>
      <dsp:txXfrm>
        <a:off x="562346" y="2227032"/>
        <a:ext cx="2850169" cy="627895"/>
      </dsp:txXfrm>
    </dsp:sp>
    <dsp:sp modelId="{87DB8C09-32EB-A848-BC5E-C82965949F53}">
      <dsp:nvSpPr>
        <dsp:cNvPr id="0" name=""/>
        <dsp:cNvSpPr/>
      </dsp:nvSpPr>
      <dsp:spPr>
        <a:xfrm rot="5400000">
          <a:off x="6701362" y="-261607"/>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Tracing, approving, and assessing changes to product information to manage it throughout the business analysis effort.</a:t>
          </a:r>
          <a:endParaRPr lang="en-EG" sz="1800" kern="1200" dirty="0">
            <a:latin typeface="Times New Roman" panose="02020603050405020304" pitchFamily="18" charset="0"/>
            <a:cs typeface="Times New Roman" panose="02020603050405020304" pitchFamily="18" charset="0"/>
          </a:endParaRPr>
        </a:p>
      </dsp:txBody>
      <dsp:txXfrm rot="-5400000">
        <a:off x="3446484" y="3020445"/>
        <a:ext cx="7039247" cy="502317"/>
      </dsp:txXfrm>
    </dsp:sp>
    <dsp:sp modelId="{DE544172-D5E0-BA48-A502-4A74717B3080}">
      <dsp:nvSpPr>
        <dsp:cNvPr id="0" name=""/>
        <dsp:cNvSpPr/>
      </dsp:nvSpPr>
      <dsp:spPr>
        <a:xfrm>
          <a:off x="528378" y="2923688"/>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Traceability and monitoring</a:t>
          </a:r>
          <a:endParaRPr lang="en-EG" sz="2100" kern="1200" dirty="0">
            <a:latin typeface="Times New Roman" panose="02020603050405020304" pitchFamily="18" charset="0"/>
            <a:cs typeface="Times New Roman" panose="02020603050405020304" pitchFamily="18" charset="0"/>
          </a:endParaRPr>
        </a:p>
      </dsp:txBody>
      <dsp:txXfrm>
        <a:off x="562346" y="2957656"/>
        <a:ext cx="2850169" cy="627895"/>
      </dsp:txXfrm>
    </dsp:sp>
    <dsp:sp modelId="{115A971B-3718-1B4F-BD2B-A44ED078B046}">
      <dsp:nvSpPr>
        <dsp:cNvPr id="0" name=""/>
        <dsp:cNvSpPr/>
      </dsp:nvSpPr>
      <dsp:spPr>
        <a:xfrm rot="5400000">
          <a:off x="6701362" y="469016"/>
          <a:ext cx="556665" cy="706642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Validating a full solution or part of it that is about to be or already has been implemented to determine how well a solution meets the business needs and delivers value to the organization. </a:t>
          </a:r>
          <a:endParaRPr lang="en-EG" sz="1800" kern="1200" dirty="0">
            <a:latin typeface="Times New Roman" panose="02020603050405020304" pitchFamily="18" charset="0"/>
            <a:cs typeface="Times New Roman" panose="02020603050405020304" pitchFamily="18" charset="0"/>
          </a:endParaRPr>
        </a:p>
      </dsp:txBody>
      <dsp:txXfrm rot="-5400000">
        <a:off x="3446484" y="3751068"/>
        <a:ext cx="7039247" cy="502317"/>
      </dsp:txXfrm>
    </dsp:sp>
    <dsp:sp modelId="{69CD3A4E-2D26-754C-A44D-A100639BC788}">
      <dsp:nvSpPr>
        <dsp:cNvPr id="0" name=""/>
        <dsp:cNvSpPr/>
      </dsp:nvSpPr>
      <dsp:spPr>
        <a:xfrm>
          <a:off x="528378" y="3654311"/>
          <a:ext cx="2918105" cy="6958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Times New Roman" panose="02020603050405020304" pitchFamily="18" charset="0"/>
              <a:cs typeface="Times New Roman" panose="02020603050405020304" pitchFamily="18" charset="0"/>
            </a:rPr>
            <a:t>Solution evaluation </a:t>
          </a:r>
          <a:endParaRPr lang="en-EG" sz="2100" kern="1200" dirty="0">
            <a:latin typeface="Times New Roman" panose="02020603050405020304" pitchFamily="18" charset="0"/>
            <a:cs typeface="Times New Roman" panose="02020603050405020304" pitchFamily="18" charset="0"/>
          </a:endParaRPr>
        </a:p>
      </dsp:txBody>
      <dsp:txXfrm>
        <a:off x="562346" y="3688279"/>
        <a:ext cx="2850169" cy="6278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B6E220-43E3-714A-9E7E-DE11DBDC1676}">
      <dsp:nvSpPr>
        <dsp:cNvPr id="0" name=""/>
        <dsp:cNvSpPr/>
      </dsp:nvSpPr>
      <dsp:spPr>
        <a:xfrm>
          <a:off x="5257800" y="828726"/>
          <a:ext cx="2999632" cy="347064"/>
        </a:xfrm>
        <a:custGeom>
          <a:avLst/>
          <a:gdLst/>
          <a:ahLst/>
          <a:cxnLst/>
          <a:rect l="0" t="0" r="0" b="0"/>
          <a:pathLst>
            <a:path>
              <a:moveTo>
                <a:pt x="0" y="0"/>
              </a:moveTo>
              <a:lnTo>
                <a:pt x="0" y="173532"/>
              </a:lnTo>
              <a:lnTo>
                <a:pt x="2999632" y="173532"/>
              </a:lnTo>
              <a:lnTo>
                <a:pt x="2999632"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DE6DF2-DE59-9940-81E2-0CFDE3DC8F8C}">
      <dsp:nvSpPr>
        <dsp:cNvPr id="0" name=""/>
        <dsp:cNvSpPr/>
      </dsp:nvSpPr>
      <dsp:spPr>
        <a:xfrm>
          <a:off x="5596601" y="2002136"/>
          <a:ext cx="247903" cy="1933647"/>
        </a:xfrm>
        <a:custGeom>
          <a:avLst/>
          <a:gdLst/>
          <a:ahLst/>
          <a:cxnLst/>
          <a:rect l="0" t="0" r="0" b="0"/>
          <a:pathLst>
            <a:path>
              <a:moveTo>
                <a:pt x="0" y="0"/>
              </a:moveTo>
              <a:lnTo>
                <a:pt x="0" y="1933647"/>
              </a:lnTo>
              <a:lnTo>
                <a:pt x="247903" y="193364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7CBD1C-27DC-8E48-87AB-D18CECF72B6B}">
      <dsp:nvSpPr>
        <dsp:cNvPr id="0" name=""/>
        <dsp:cNvSpPr/>
      </dsp:nvSpPr>
      <dsp:spPr>
        <a:xfrm>
          <a:off x="5596601" y="2002136"/>
          <a:ext cx="247903" cy="760237"/>
        </a:xfrm>
        <a:custGeom>
          <a:avLst/>
          <a:gdLst/>
          <a:ahLst/>
          <a:cxnLst/>
          <a:rect l="0" t="0" r="0" b="0"/>
          <a:pathLst>
            <a:path>
              <a:moveTo>
                <a:pt x="0" y="0"/>
              </a:moveTo>
              <a:lnTo>
                <a:pt x="0" y="760237"/>
              </a:lnTo>
              <a:lnTo>
                <a:pt x="247903" y="76023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8763FF-B004-C247-BDD4-DC2C56017053}">
      <dsp:nvSpPr>
        <dsp:cNvPr id="0" name=""/>
        <dsp:cNvSpPr/>
      </dsp:nvSpPr>
      <dsp:spPr>
        <a:xfrm>
          <a:off x="5257800" y="828726"/>
          <a:ext cx="999877" cy="347064"/>
        </a:xfrm>
        <a:custGeom>
          <a:avLst/>
          <a:gdLst/>
          <a:ahLst/>
          <a:cxnLst/>
          <a:rect l="0" t="0" r="0" b="0"/>
          <a:pathLst>
            <a:path>
              <a:moveTo>
                <a:pt x="0" y="0"/>
              </a:moveTo>
              <a:lnTo>
                <a:pt x="0" y="173532"/>
              </a:lnTo>
              <a:lnTo>
                <a:pt x="999877" y="173532"/>
              </a:lnTo>
              <a:lnTo>
                <a:pt x="999877"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45E3B5-E2B0-1143-91A9-50436AB263C2}">
      <dsp:nvSpPr>
        <dsp:cNvPr id="0" name=""/>
        <dsp:cNvSpPr/>
      </dsp:nvSpPr>
      <dsp:spPr>
        <a:xfrm>
          <a:off x="4257922" y="828726"/>
          <a:ext cx="999877" cy="347064"/>
        </a:xfrm>
        <a:custGeom>
          <a:avLst/>
          <a:gdLst/>
          <a:ahLst/>
          <a:cxnLst/>
          <a:rect l="0" t="0" r="0" b="0"/>
          <a:pathLst>
            <a:path>
              <a:moveTo>
                <a:pt x="999877" y="0"/>
              </a:moveTo>
              <a:lnTo>
                <a:pt x="999877" y="173532"/>
              </a:lnTo>
              <a:lnTo>
                <a:pt x="0" y="173532"/>
              </a:lnTo>
              <a:lnTo>
                <a:pt x="0"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04E8B9-851D-6041-944F-20E503A7FDF8}">
      <dsp:nvSpPr>
        <dsp:cNvPr id="0" name=""/>
        <dsp:cNvSpPr/>
      </dsp:nvSpPr>
      <dsp:spPr>
        <a:xfrm>
          <a:off x="2258167" y="828726"/>
          <a:ext cx="2999632" cy="347064"/>
        </a:xfrm>
        <a:custGeom>
          <a:avLst/>
          <a:gdLst/>
          <a:ahLst/>
          <a:cxnLst/>
          <a:rect l="0" t="0" r="0" b="0"/>
          <a:pathLst>
            <a:path>
              <a:moveTo>
                <a:pt x="2999632" y="0"/>
              </a:moveTo>
              <a:lnTo>
                <a:pt x="2999632" y="173532"/>
              </a:lnTo>
              <a:lnTo>
                <a:pt x="0" y="173532"/>
              </a:lnTo>
              <a:lnTo>
                <a:pt x="0" y="347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66CB4F-D793-4A42-8176-13A7E0D6A97C}">
      <dsp:nvSpPr>
        <dsp:cNvPr id="0" name=""/>
        <dsp:cNvSpPr/>
      </dsp:nvSpPr>
      <dsp:spPr>
        <a:xfrm>
          <a:off x="4431455" y="238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Product Requirements</a:t>
          </a:r>
        </a:p>
      </dsp:txBody>
      <dsp:txXfrm>
        <a:off x="4431455" y="2381"/>
        <a:ext cx="1652689" cy="826344"/>
      </dsp:txXfrm>
    </dsp:sp>
    <dsp:sp modelId="{7477128F-45A2-014D-8930-457E9EE90E12}">
      <dsp:nvSpPr>
        <dsp:cNvPr id="0" name=""/>
        <dsp:cNvSpPr/>
      </dsp:nvSpPr>
      <dsp:spPr>
        <a:xfrm>
          <a:off x="1431823"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Business Requirements</a:t>
          </a:r>
        </a:p>
      </dsp:txBody>
      <dsp:txXfrm>
        <a:off x="1431823" y="1175791"/>
        <a:ext cx="1652689" cy="826344"/>
      </dsp:txXfrm>
    </dsp:sp>
    <dsp:sp modelId="{08FECE34-E6BD-FA4D-A129-E8AA059302D6}">
      <dsp:nvSpPr>
        <dsp:cNvPr id="0" name=""/>
        <dsp:cNvSpPr/>
      </dsp:nvSpPr>
      <dsp:spPr>
        <a:xfrm>
          <a:off x="3431577"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Stakeholder Requirements</a:t>
          </a:r>
        </a:p>
      </dsp:txBody>
      <dsp:txXfrm>
        <a:off x="3431577" y="1175791"/>
        <a:ext cx="1652689" cy="826344"/>
      </dsp:txXfrm>
    </dsp:sp>
    <dsp:sp modelId="{A8993DA3-D174-8F4C-93CD-F819CE9F96F8}">
      <dsp:nvSpPr>
        <dsp:cNvPr id="0" name=""/>
        <dsp:cNvSpPr/>
      </dsp:nvSpPr>
      <dsp:spPr>
        <a:xfrm>
          <a:off x="5431332"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Solution Requirements</a:t>
          </a:r>
        </a:p>
      </dsp:txBody>
      <dsp:txXfrm>
        <a:off x="5431332" y="1175791"/>
        <a:ext cx="1652689" cy="826344"/>
      </dsp:txXfrm>
    </dsp:sp>
    <dsp:sp modelId="{0782AAA9-5206-7345-A443-CA766014A758}">
      <dsp:nvSpPr>
        <dsp:cNvPr id="0" name=""/>
        <dsp:cNvSpPr/>
      </dsp:nvSpPr>
      <dsp:spPr>
        <a:xfrm>
          <a:off x="5844504" y="234920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Functional Requirements</a:t>
          </a:r>
        </a:p>
      </dsp:txBody>
      <dsp:txXfrm>
        <a:off x="5844504" y="2349201"/>
        <a:ext cx="1652689" cy="826344"/>
      </dsp:txXfrm>
    </dsp:sp>
    <dsp:sp modelId="{596D7DA3-CEC3-914F-9478-061A0B02AFFB}">
      <dsp:nvSpPr>
        <dsp:cNvPr id="0" name=""/>
        <dsp:cNvSpPr/>
      </dsp:nvSpPr>
      <dsp:spPr>
        <a:xfrm>
          <a:off x="5844504" y="352261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0">
            <a:lnSpc>
              <a:spcPct val="90000"/>
            </a:lnSpc>
            <a:spcBef>
              <a:spcPct val="0"/>
            </a:spcBef>
            <a:spcAft>
              <a:spcPct val="35000"/>
            </a:spcAft>
            <a:buNone/>
          </a:pPr>
          <a:r>
            <a:rPr lang="en-US" sz="2000" kern="1200" dirty="0"/>
            <a:t>Non-Functional Requirements</a:t>
          </a:r>
        </a:p>
      </dsp:txBody>
      <dsp:txXfrm>
        <a:off x="5844504" y="3522611"/>
        <a:ext cx="1652689" cy="826344"/>
      </dsp:txXfrm>
    </dsp:sp>
    <dsp:sp modelId="{22AE513C-2B51-9E44-B678-6845EFFA0919}">
      <dsp:nvSpPr>
        <dsp:cNvPr id="0" name=""/>
        <dsp:cNvSpPr/>
      </dsp:nvSpPr>
      <dsp:spPr>
        <a:xfrm>
          <a:off x="7431087" y="1175791"/>
          <a:ext cx="1652689" cy="8263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Transition Requirements</a:t>
          </a:r>
        </a:p>
      </dsp:txBody>
      <dsp:txXfrm>
        <a:off x="7431087" y="1175791"/>
        <a:ext cx="1652689" cy="8263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722A5-80ED-934E-A45A-F0F931DA29C5}">
      <dsp:nvSpPr>
        <dsp:cNvPr id="0" name=""/>
        <dsp:cNvSpPr/>
      </dsp:nvSpPr>
      <dsp:spPr>
        <a:xfrm>
          <a:off x="0" y="21923"/>
          <a:ext cx="10515600" cy="8108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More involvement in pre-project initiation phase to ensure a clear and correct definition of the problem</a:t>
          </a:r>
        </a:p>
      </dsp:txBody>
      <dsp:txXfrm>
        <a:off x="39580" y="61503"/>
        <a:ext cx="10436440" cy="731650"/>
      </dsp:txXfrm>
    </dsp:sp>
    <dsp:sp modelId="{A523B803-EA54-AC48-9519-7EBFE7AF2611}">
      <dsp:nvSpPr>
        <dsp:cNvPr id="0" name=""/>
        <dsp:cNvSpPr/>
      </dsp:nvSpPr>
      <dsp:spPr>
        <a:xfrm>
          <a:off x="0" y="896093"/>
          <a:ext cx="10515600" cy="8108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Expansion of business analysis into specialized role and Enterprise Business Analyst to support strategic planning effort</a:t>
          </a:r>
        </a:p>
      </dsp:txBody>
      <dsp:txXfrm>
        <a:off x="39580" y="935673"/>
        <a:ext cx="10436440" cy="731650"/>
      </dsp:txXfrm>
    </dsp:sp>
    <dsp:sp modelId="{B5E1C387-9478-A941-996F-3E8637E66D1C}">
      <dsp:nvSpPr>
        <dsp:cNvPr id="0" name=""/>
        <dsp:cNvSpPr/>
      </dsp:nvSpPr>
      <dsp:spPr>
        <a:xfrm>
          <a:off x="0" y="1770263"/>
          <a:ext cx="10515600" cy="8108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Acknowledging that projects are created to deliver business value rather than just technical solutions.</a:t>
          </a:r>
        </a:p>
      </dsp:txBody>
      <dsp:txXfrm>
        <a:off x="39580" y="1809843"/>
        <a:ext cx="10436440" cy="731650"/>
      </dsp:txXfrm>
    </dsp:sp>
    <dsp:sp modelId="{EB5E5277-9B8A-924A-A30B-3BE60CC78AF4}">
      <dsp:nvSpPr>
        <dsp:cNvPr id="0" name=""/>
        <dsp:cNvSpPr/>
      </dsp:nvSpPr>
      <dsp:spPr>
        <a:xfrm>
          <a:off x="0" y="2644434"/>
          <a:ext cx="10515600" cy="8108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Recognizing that business analysis needs to be tailored based on project characteristics and selected lifecycle</a:t>
          </a:r>
        </a:p>
      </dsp:txBody>
      <dsp:txXfrm>
        <a:off x="39580" y="2684014"/>
        <a:ext cx="10436440" cy="731650"/>
      </dsp:txXfrm>
    </dsp:sp>
    <dsp:sp modelId="{A6C6E410-CD1B-CC4B-B8BC-B9C51721A939}">
      <dsp:nvSpPr>
        <dsp:cNvPr id="0" name=""/>
        <dsp:cNvSpPr/>
      </dsp:nvSpPr>
      <dsp:spPr>
        <a:xfrm>
          <a:off x="0" y="3518604"/>
          <a:ext cx="10515600" cy="8108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en-US" sz="2200" kern="1200" dirty="0">
              <a:latin typeface="Times New Roman" panose="02020603050405020304" pitchFamily="18" charset="0"/>
              <a:cs typeface="Times New Roman" panose="02020603050405020304" pitchFamily="18" charset="0"/>
            </a:rPr>
            <a:t>Many organizations use hybrid role for performing project management and business analysis activities</a:t>
          </a:r>
        </a:p>
      </dsp:txBody>
      <dsp:txXfrm>
        <a:off x="39580" y="3558184"/>
        <a:ext cx="10436440" cy="7316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CD017-F764-174B-B69D-0337C6EE1E5A}">
      <dsp:nvSpPr>
        <dsp:cNvPr id="0" name=""/>
        <dsp:cNvSpPr/>
      </dsp:nvSpPr>
      <dsp:spPr>
        <a:xfrm>
          <a:off x="1283"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Behavioral Skills and Personal Qualities</a:t>
          </a:r>
        </a:p>
      </dsp:txBody>
      <dsp:txXfrm>
        <a:off x="1283" y="0"/>
        <a:ext cx="3337470" cy="1334293"/>
      </dsp:txXfrm>
    </dsp:sp>
    <dsp:sp modelId="{533FEAEE-D918-ED46-9D44-39D6C27480B2}">
      <dsp:nvSpPr>
        <dsp:cNvPr id="0" name=""/>
        <dsp:cNvSpPr/>
      </dsp:nvSpPr>
      <dsp:spPr>
        <a:xfrm>
          <a:off x="335030"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Times New Roman" panose="02020603050405020304" pitchFamily="18" charset="0"/>
              <a:cs typeface="Times New Roman" panose="02020603050405020304" pitchFamily="18" charset="0"/>
            </a:rPr>
            <a:t>Interpersonal skills and characteristics that are useful for a business analyst, Concerned with the way you think and how you interact with the people around you</a:t>
          </a:r>
        </a:p>
      </dsp:txBody>
      <dsp:txXfrm>
        <a:off x="374307" y="1374873"/>
        <a:ext cx="2591422" cy="1262471"/>
      </dsp:txXfrm>
    </dsp:sp>
    <dsp:sp modelId="{D817E54E-551B-404C-BBAB-5CB72962B51E}">
      <dsp:nvSpPr>
        <dsp:cNvPr id="0" name=""/>
        <dsp:cNvSpPr/>
      </dsp:nvSpPr>
      <dsp:spPr>
        <a:xfrm>
          <a:off x="335030"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Times New Roman" panose="02020603050405020304" pitchFamily="18" charset="0"/>
              <a:cs typeface="Times New Roman" panose="02020603050405020304" pitchFamily="18" charset="0"/>
            </a:rPr>
            <a:t>Are general skills that are important for developing and progressing in any business environment</a:t>
          </a:r>
        </a:p>
      </dsp:txBody>
      <dsp:txXfrm>
        <a:off x="374307" y="2922210"/>
        <a:ext cx="2591422" cy="1262471"/>
      </dsp:txXfrm>
    </dsp:sp>
    <dsp:sp modelId="{5D8CEB9F-BE7E-3C42-8C98-7EE71682922D}">
      <dsp:nvSpPr>
        <dsp:cNvPr id="0" name=""/>
        <dsp:cNvSpPr/>
      </dsp:nvSpPr>
      <dsp:spPr>
        <a:xfrm>
          <a:off x="3589064"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Business Knowledge</a:t>
          </a:r>
        </a:p>
      </dsp:txBody>
      <dsp:txXfrm>
        <a:off x="3589064" y="0"/>
        <a:ext cx="3337470" cy="1334293"/>
      </dsp:txXfrm>
    </dsp:sp>
    <dsp:sp modelId="{C3B67E19-D2DA-F74A-99D3-5A3A5373163D}">
      <dsp:nvSpPr>
        <dsp:cNvPr id="0" name=""/>
        <dsp:cNvSpPr/>
      </dsp:nvSpPr>
      <dsp:spPr>
        <a:xfrm>
          <a:off x="3922811"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Times New Roman" panose="02020603050405020304" pitchFamily="18" charset="0"/>
              <a:cs typeface="Times New Roman" panose="02020603050405020304" pitchFamily="18" charset="0"/>
            </a:rPr>
            <a:t>Helps to develop a good understanding of the organization and the business domain or sector within which it operates</a:t>
          </a:r>
        </a:p>
      </dsp:txBody>
      <dsp:txXfrm>
        <a:off x="3962088" y="1374873"/>
        <a:ext cx="2591422" cy="1262471"/>
      </dsp:txXfrm>
    </dsp:sp>
    <dsp:sp modelId="{312A0580-07BF-B44C-A00F-DCE108425D23}">
      <dsp:nvSpPr>
        <dsp:cNvPr id="0" name=""/>
        <dsp:cNvSpPr/>
      </dsp:nvSpPr>
      <dsp:spPr>
        <a:xfrm>
          <a:off x="3922811"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Times New Roman" panose="02020603050405020304" pitchFamily="18" charset="0"/>
              <a:cs typeface="Times New Roman" panose="02020603050405020304" pitchFamily="18" charset="0"/>
            </a:rPr>
            <a:t>Important for business analyst to offer advice or guidance to Improve organizational performance</a:t>
          </a:r>
        </a:p>
      </dsp:txBody>
      <dsp:txXfrm>
        <a:off x="3962088" y="2922210"/>
        <a:ext cx="2591422" cy="1262471"/>
      </dsp:txXfrm>
    </dsp:sp>
    <dsp:sp modelId="{B4F318EE-13B2-C34C-ABD1-D2925F34E4A2}">
      <dsp:nvSpPr>
        <dsp:cNvPr id="0" name=""/>
        <dsp:cNvSpPr/>
      </dsp:nvSpPr>
      <dsp:spPr>
        <a:xfrm>
          <a:off x="7176845" y="0"/>
          <a:ext cx="3337470" cy="444764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Techniques</a:t>
          </a:r>
        </a:p>
      </dsp:txBody>
      <dsp:txXfrm>
        <a:off x="7176845" y="0"/>
        <a:ext cx="3337470" cy="1334293"/>
      </dsp:txXfrm>
    </dsp:sp>
    <dsp:sp modelId="{F602C59F-C527-B248-85BE-C77AE1FB1CD3}">
      <dsp:nvSpPr>
        <dsp:cNvPr id="0" name=""/>
        <dsp:cNvSpPr/>
      </dsp:nvSpPr>
      <dsp:spPr>
        <a:xfrm>
          <a:off x="7510592" y="1335596"/>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a:latin typeface="Times New Roman" panose="02020603050405020304" pitchFamily="18" charset="0"/>
              <a:cs typeface="Times New Roman" panose="02020603050405020304" pitchFamily="18" charset="0"/>
            </a:rPr>
            <a:t>They are the technical skills required for the business analyst role</a:t>
          </a:r>
          <a:endParaRPr lang="en-US" sz="1500" kern="1200" dirty="0">
            <a:latin typeface="Times New Roman" panose="02020603050405020304" pitchFamily="18" charset="0"/>
            <a:cs typeface="Times New Roman" panose="02020603050405020304" pitchFamily="18" charset="0"/>
          </a:endParaRPr>
        </a:p>
      </dsp:txBody>
      <dsp:txXfrm>
        <a:off x="7549869" y="1374873"/>
        <a:ext cx="2591422" cy="1262471"/>
      </dsp:txXfrm>
    </dsp:sp>
    <dsp:sp modelId="{57E0DA80-648E-E54E-BAC7-E916A55FDCE3}">
      <dsp:nvSpPr>
        <dsp:cNvPr id="0" name=""/>
        <dsp:cNvSpPr/>
      </dsp:nvSpPr>
      <dsp:spPr>
        <a:xfrm>
          <a:off x="7510592" y="2882933"/>
          <a:ext cx="2669976" cy="13410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8575" rIns="38100" bIns="2857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Times New Roman" panose="02020603050405020304" pitchFamily="18" charset="0"/>
              <a:cs typeface="Times New Roman" panose="02020603050405020304" pitchFamily="18" charset="0"/>
            </a:rPr>
            <a:t>Include all approaches, models, tools, and techniques that form the toolbox for business analysis</a:t>
          </a:r>
        </a:p>
      </dsp:txBody>
      <dsp:txXfrm>
        <a:off x="7549869" y="2922210"/>
        <a:ext cx="2591422" cy="126247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2321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ea typeface="Calibri" panose="020F0502020204030204" pitchFamily="34" charset="0"/>
              <a:cs typeface="Arial" panose="020B0604020202020204" pitchFamily="34" charset="0"/>
            </a:rPr>
            <a:t>Business Analysis extends from pre-project phases till the end of the project and deliverables transition and release.</a:t>
          </a:r>
          <a:endParaRPr lang="en-US" sz="1800" kern="1200" dirty="0"/>
        </a:p>
      </dsp:txBody>
      <dsp:txXfrm>
        <a:off x="33926" y="57139"/>
        <a:ext cx="8525612" cy="627128"/>
      </dsp:txXfrm>
    </dsp:sp>
    <dsp:sp modelId="{B14C813E-4D77-0749-AD3F-A45BCDC02E46}">
      <dsp:nvSpPr>
        <dsp:cNvPr id="0" name=""/>
        <dsp:cNvSpPr/>
      </dsp:nvSpPr>
      <dsp:spPr>
        <a:xfrm>
          <a:off x="0" y="77003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effectLst/>
              <a:latin typeface="Times New Roman" panose="02020603050405020304" pitchFamily="18" charset="0"/>
              <a:ea typeface="Calibri" panose="020F0502020204030204" pitchFamily="34" charset="0"/>
              <a:cs typeface="Arial" panose="020B0604020202020204" pitchFamily="34" charset="0"/>
            </a:rPr>
            <a:t>There are six knowledge areas n business analysis: Needs assessment, stakeholders’ engagement, elicitation, analysis, traceability and monitoring, and solution evaluation.</a:t>
          </a:r>
        </a:p>
      </dsp:txBody>
      <dsp:txXfrm>
        <a:off x="33926" y="803959"/>
        <a:ext cx="8525612" cy="627128"/>
      </dsp:txXfrm>
    </dsp:sp>
    <dsp:sp modelId="{F0CB1D78-2353-4547-B837-E9387E03020E}">
      <dsp:nvSpPr>
        <dsp:cNvPr id="0" name=""/>
        <dsp:cNvSpPr/>
      </dsp:nvSpPr>
      <dsp:spPr>
        <a:xfrm>
          <a:off x="0" y="1516852"/>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ea typeface="Calibri" panose="020F0502020204030204" pitchFamily="34" charset="0"/>
              <a:cs typeface="Arial" panose="020B0604020202020204" pitchFamily="34" charset="0"/>
            </a:rPr>
            <a:t>a project delivers products which are part of a solution that meets business requirements and delivers business value.</a:t>
          </a:r>
        </a:p>
      </dsp:txBody>
      <dsp:txXfrm>
        <a:off x="33926" y="1550778"/>
        <a:ext cx="8525612" cy="627128"/>
      </dsp:txXfrm>
    </dsp:sp>
    <dsp:sp modelId="{E8F4ECC8-54C9-2B48-BD19-38CEA2E2AA21}">
      <dsp:nvSpPr>
        <dsp:cNvPr id="0" name=""/>
        <dsp:cNvSpPr/>
      </dsp:nvSpPr>
      <dsp:spPr>
        <a:xfrm>
          <a:off x="0" y="2263672"/>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rtl="0">
            <a:lnSpc>
              <a:spcPct val="90000"/>
            </a:lnSpc>
            <a:spcBef>
              <a:spcPct val="0"/>
            </a:spcBef>
            <a:spcAft>
              <a:spcPct val="35000"/>
            </a:spcAft>
            <a:buNone/>
          </a:pPr>
          <a:r>
            <a:rPr lang="en-US" sz="1800" kern="1200" dirty="0">
              <a:latin typeface="Times New Roman" panose="02020603050405020304" pitchFamily="18" charset="0"/>
              <a:ea typeface="Calibri" panose="020F0502020204030204" pitchFamily="34" charset="0"/>
              <a:cs typeface="Arial" panose="020B0604020202020204" pitchFamily="34" charset="0"/>
            </a:rPr>
            <a:t>All Business analysis outputs are mainly in the form of documents (or artifacts)</a:t>
          </a:r>
        </a:p>
      </dsp:txBody>
      <dsp:txXfrm>
        <a:off x="33926" y="2297598"/>
        <a:ext cx="8525612" cy="627128"/>
      </dsp:txXfrm>
    </dsp:sp>
    <dsp:sp modelId="{A83473DE-CF61-184E-8649-90BE423A33E4}">
      <dsp:nvSpPr>
        <dsp:cNvPr id="0" name=""/>
        <dsp:cNvSpPr/>
      </dsp:nvSpPr>
      <dsp:spPr>
        <a:xfrm>
          <a:off x="0" y="3010493"/>
          <a:ext cx="8593464" cy="694980"/>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ea typeface="Calibri" panose="020F0502020204030204" pitchFamily="34" charset="0"/>
              <a:cs typeface="Arial" panose="020B0604020202020204" pitchFamily="34" charset="0"/>
            </a:rPr>
            <a:t>A business analyst should possess many competencies categorized into three main areas: behavioral and personal skills, business knowledge, and techniques</a:t>
          </a:r>
          <a:endParaRPr lang="en-US" sz="1800" kern="1200" dirty="0">
            <a:effectLst/>
            <a:latin typeface="Times New Roman" panose="02020603050405020304" pitchFamily="18" charset="0"/>
            <a:ea typeface="Calibri" panose="020F0502020204030204" pitchFamily="34" charset="0"/>
            <a:cs typeface="Arial" panose="020B0604020202020204" pitchFamily="34" charset="0"/>
          </a:endParaRPr>
        </a:p>
      </dsp:txBody>
      <dsp:txXfrm>
        <a:off x="33926" y="3044419"/>
        <a:ext cx="8525612" cy="6271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a:extLst>
            <a:ext uri="{FF2B5EF4-FFF2-40B4-BE49-F238E27FC236}">
              <a16:creationId xmlns:a16="http://schemas.microsoft.com/office/drawing/2014/main" id="{CEF09199-258D-B439-4BE6-EF75492CE75D}"/>
            </a:ext>
          </a:extLst>
        </p:cNvPr>
        <p:cNvGrpSpPr/>
        <p:nvPr/>
      </p:nvGrpSpPr>
      <p:grpSpPr>
        <a:xfrm>
          <a:off x="0" y="0"/>
          <a:ext cx="0" cy="0"/>
          <a:chOff x="0" y="0"/>
          <a:chExt cx="0" cy="0"/>
        </a:xfrm>
      </p:grpSpPr>
      <p:sp>
        <p:nvSpPr>
          <p:cNvPr id="158" name="Google Shape;158;p5:notes">
            <a:extLst>
              <a:ext uri="{FF2B5EF4-FFF2-40B4-BE49-F238E27FC236}">
                <a16:creationId xmlns:a16="http://schemas.microsoft.com/office/drawing/2014/main" id="{4B6A8059-F02C-1685-D95C-9A0457D9411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a:extLst>
              <a:ext uri="{FF2B5EF4-FFF2-40B4-BE49-F238E27FC236}">
                <a16:creationId xmlns:a16="http://schemas.microsoft.com/office/drawing/2014/main" id="{0EADBE45-5EEC-D9D4-02AC-C171D1F734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9725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704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 id="2147483668" r:id="rId18"/>
    <p:sldLayoutId id="214748366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13.sv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16.svg"/><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hyperlink" Target="https://youtu.be/XsKdzHVEXig?list=PLrNtjexYiVUvCXQb7SweUBO2loRCudKzj"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7.svg"/><Relationship Id="rId2" Type="http://schemas.openxmlformats.org/officeDocument/2006/relationships/image" Target="../media/image1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4154984"/>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Business Analysis and the Role of the Business Analyst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Learn the foundational principles of Business Analysis</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Determine the role of the Business Analyst</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Identify the key competencies of a Business Analyst</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4681490"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What is Business Analysis</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a:extLst>
            <a:ext uri="{FF2B5EF4-FFF2-40B4-BE49-F238E27FC236}">
              <a16:creationId xmlns:a16="http://schemas.microsoft.com/office/drawing/2014/main" id="{142FB340-A0F9-79C9-13F2-FD5DAAACF5A0}"/>
            </a:ext>
          </a:extLst>
        </p:cNvPr>
        <p:cNvGrpSpPr/>
        <p:nvPr/>
      </p:nvGrpSpPr>
      <p:grpSpPr>
        <a:xfrm>
          <a:off x="0" y="0"/>
          <a:ext cx="0" cy="0"/>
          <a:chOff x="0" y="0"/>
          <a:chExt cx="0" cy="0"/>
        </a:xfrm>
      </p:grpSpPr>
      <p:sp>
        <p:nvSpPr>
          <p:cNvPr id="161" name="Google Shape;161;p5">
            <a:extLst>
              <a:ext uri="{FF2B5EF4-FFF2-40B4-BE49-F238E27FC236}">
                <a16:creationId xmlns:a16="http://schemas.microsoft.com/office/drawing/2014/main" id="{B25A5257-2A3F-B0ED-9FB1-3DE653266820}"/>
              </a:ext>
            </a:extLst>
          </p:cNvPr>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a:extLst>
              <a:ext uri="{FF2B5EF4-FFF2-40B4-BE49-F238E27FC236}">
                <a16:creationId xmlns:a16="http://schemas.microsoft.com/office/drawing/2014/main" id="{EA455F1E-2589-2BAC-96C5-90C04392C3AB}"/>
              </a:ext>
            </a:extLst>
          </p:cNvPr>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a:extLst>
              <a:ext uri="{FF2B5EF4-FFF2-40B4-BE49-F238E27FC236}">
                <a16:creationId xmlns:a16="http://schemas.microsoft.com/office/drawing/2014/main" id="{3D8E1093-B888-ECD7-931C-911E8AE492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262B05E9-1FA1-A4F4-989E-ABEAEA64FF30}"/>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64;p5">
            <a:extLst>
              <a:ext uri="{FF2B5EF4-FFF2-40B4-BE49-F238E27FC236}">
                <a16:creationId xmlns:a16="http://schemas.microsoft.com/office/drawing/2014/main" id="{101363E3-E918-B2C4-58E0-BF61AB87D5E3}"/>
              </a:ext>
            </a:extLst>
          </p:cNvPr>
          <p:cNvSpPr txBox="1"/>
          <p:nvPr/>
        </p:nvSpPr>
        <p:spPr>
          <a:xfrm>
            <a:off x="903398" y="975974"/>
            <a:ext cx="1509819"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chemeClr val="lt1"/>
                </a:solidFill>
                <a:latin typeface="Times New Roman"/>
                <a:ea typeface="Times New Roman"/>
                <a:cs typeface="Times New Roman"/>
                <a:sym typeface="Times New Roman"/>
              </a:rPr>
              <a:t>Orientation</a:t>
            </a:r>
            <a:endParaRPr lang="en-US" sz="2800" b="1" dirty="0">
              <a:solidFill>
                <a:schemeClr val="lt1"/>
              </a:solidFill>
              <a:latin typeface="Times New Roman"/>
              <a:ea typeface="Times New Roman"/>
              <a:cs typeface="Times New Roman"/>
              <a:sym typeface="Times New Roman"/>
            </a:endParaRPr>
          </a:p>
        </p:txBody>
      </p:sp>
      <p:sp>
        <p:nvSpPr>
          <p:cNvPr id="5" name="Google Shape;165;p5">
            <a:extLst>
              <a:ext uri="{FF2B5EF4-FFF2-40B4-BE49-F238E27FC236}">
                <a16:creationId xmlns:a16="http://schemas.microsoft.com/office/drawing/2014/main" id="{B24F5C5A-8BBA-A14B-B621-96BB2E32F511}"/>
              </a:ext>
            </a:extLst>
          </p:cNvPr>
          <p:cNvSpPr txBox="1"/>
          <p:nvPr/>
        </p:nvSpPr>
        <p:spPr>
          <a:xfrm>
            <a:off x="1025486" y="1413838"/>
            <a:ext cx="1238099"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Times New Roman"/>
                <a:ea typeface="Times New Roman"/>
                <a:cs typeface="Times New Roman"/>
                <a:sym typeface="Times New Roman"/>
              </a:rPr>
              <a:t>Lecture</a:t>
            </a:r>
            <a:endParaRPr sz="700" b="1" dirty="0">
              <a:solidFill>
                <a:schemeClr val="lt1"/>
              </a:solidFill>
              <a:latin typeface="Times New Roman"/>
              <a:ea typeface="Times New Roman"/>
              <a:cs typeface="Times New Roman"/>
              <a:sym typeface="Times New Roman"/>
            </a:endParaRPr>
          </a:p>
        </p:txBody>
      </p:sp>
      <p:graphicFrame>
        <p:nvGraphicFramePr>
          <p:cNvPr id="6" name="Diagram 5">
            <a:extLst>
              <a:ext uri="{FF2B5EF4-FFF2-40B4-BE49-F238E27FC236}">
                <a16:creationId xmlns:a16="http://schemas.microsoft.com/office/drawing/2014/main" id="{30C88DFB-2C9A-8028-E129-D0F57647C217}"/>
              </a:ext>
            </a:extLst>
          </p:cNvPr>
          <p:cNvGraphicFramePr/>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1">
            <a:extLst>
              <a:ext uri="{FF2B5EF4-FFF2-40B4-BE49-F238E27FC236}">
                <a16:creationId xmlns:a16="http://schemas.microsoft.com/office/drawing/2014/main" id="{614D2D34-8A34-787E-572A-D9DECD990261}"/>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621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3E4C7-E704-D46B-1C8D-F13A3966A0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54EC19-F383-1EC0-2370-1986890BFA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3702CB7-9C68-FB95-DCBF-059269BBFA6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Analysis Definition</a:t>
            </a:r>
          </a:p>
        </p:txBody>
      </p:sp>
      <p:sp>
        <p:nvSpPr>
          <p:cNvPr id="5" name="Rectangle 4">
            <a:extLst>
              <a:ext uri="{FF2B5EF4-FFF2-40B4-BE49-F238E27FC236}">
                <a16:creationId xmlns:a16="http://schemas.microsoft.com/office/drawing/2014/main" id="{6E0600AE-ACA8-A2FC-578A-BCA080B23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E3B582C-8A57-0578-EFF1-24AE6C1589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262E82-AC3D-4BF7-C01E-480F520528D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id="{74C8234D-2C6B-CD77-284C-9FAD04A73EEA}"/>
              </a:ext>
            </a:extLst>
          </p:cNvPr>
          <p:cNvSpPr/>
          <p:nvPr/>
        </p:nvSpPr>
        <p:spPr>
          <a:xfrm>
            <a:off x="765840" y="2141974"/>
            <a:ext cx="10515600" cy="3269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Business analysis is the application of knowledge, skills, tool, and techniques to:</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Determine problems and opportunities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business needs and viable solutions to meet those needs and support strategic decision making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Illicit, analyze, specify, communicate, and manage requirements and other product information, and</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benefits and approaches for measuring and realizing value, and analyzing those results</a:t>
            </a:r>
          </a:p>
        </p:txBody>
      </p:sp>
      <p:sp>
        <p:nvSpPr>
          <p:cNvPr id="8" name="TextBox 7">
            <a:extLst>
              <a:ext uri="{FF2B5EF4-FFF2-40B4-BE49-F238E27FC236}">
                <a16:creationId xmlns:a16="http://schemas.microsoft.com/office/drawing/2014/main" id="{0A947F17-ADFA-0E3D-9D8A-C27A74AB19EA}"/>
              </a:ext>
            </a:extLst>
          </p:cNvPr>
          <p:cNvSpPr txBox="1"/>
          <p:nvPr/>
        </p:nvSpPr>
        <p:spPr>
          <a:xfrm>
            <a:off x="942308" y="5720385"/>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
        <p:nvSpPr>
          <p:cNvPr id="12" name="TextBox 11">
            <a:extLst>
              <a:ext uri="{FF2B5EF4-FFF2-40B4-BE49-F238E27FC236}">
                <a16:creationId xmlns:a16="http://schemas.microsoft.com/office/drawing/2014/main" id="{00ED7EC2-EF62-E4A9-4263-7FBA6CE28191}"/>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483E0326-09A2-4085-EC34-3A85BE0A548A}"/>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52288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What is Business Analysis?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Effective business analysis enables individuals, groups, and public and private organizations to achieve better business outcomes. </a:t>
            </a:r>
          </a:p>
          <a:p>
            <a:r>
              <a:rPr lang="en-US" dirty="0">
                <a:latin typeface="Times New Roman" panose="02020603050405020304" pitchFamily="18" charset="0"/>
                <a:cs typeface="Times New Roman" panose="02020603050405020304" pitchFamily="18" charset="0"/>
              </a:rPr>
              <a:t>Effective business analysis helps:</a:t>
            </a:r>
          </a:p>
          <a:p>
            <a:pPr lvl="1"/>
            <a:r>
              <a:rPr lang="en-US" dirty="0">
                <a:latin typeface="Times New Roman" panose="02020603050405020304" pitchFamily="18" charset="0"/>
                <a:cs typeface="Times New Roman" panose="02020603050405020304" pitchFamily="18" charset="0"/>
              </a:rPr>
              <a:t>Address Business needs</a:t>
            </a:r>
          </a:p>
          <a:p>
            <a:pPr lvl="1"/>
            <a:r>
              <a:rPr lang="en-US" dirty="0">
                <a:latin typeface="Times New Roman" panose="02020603050405020304" pitchFamily="18" charset="0"/>
                <a:cs typeface="Times New Roman" panose="02020603050405020304" pitchFamily="18" charset="0"/>
              </a:rPr>
              <a:t>Manage risk and reduce rework</a:t>
            </a:r>
          </a:p>
          <a:p>
            <a:pPr lvl="1"/>
            <a:r>
              <a:rPr lang="en-US" dirty="0">
                <a:latin typeface="Times New Roman" panose="02020603050405020304" pitchFamily="18" charset="0"/>
                <a:cs typeface="Times New Roman" panose="02020603050405020304" pitchFamily="18" charset="0"/>
              </a:rPr>
              <a:t>Minimize product defects and recalls, lawsuits, and reduction in consumer confidence; and</a:t>
            </a:r>
          </a:p>
          <a:p>
            <a:pPr lvl="1"/>
            <a:r>
              <a:rPr lang="en-US" dirty="0">
                <a:latin typeface="Times New Roman" panose="02020603050405020304" pitchFamily="18" charset="0"/>
                <a:cs typeface="Times New Roman" panose="02020603050405020304" pitchFamily="18" charset="0"/>
              </a:rPr>
              <a:t>Achieve stakeholder satisfaction</a:t>
            </a:r>
          </a:p>
        </p:txBody>
      </p:sp>
      <p:sp>
        <p:nvSpPr>
          <p:cNvPr id="3" name="TextBox 2">
            <a:extLst>
              <a:ext uri="{FF2B5EF4-FFF2-40B4-BE49-F238E27FC236}">
                <a16:creationId xmlns:a16="http://schemas.microsoft.com/office/drawing/2014/main" id="{2C383961-E711-1A27-A8B2-FCB9BA7964CD}"/>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635893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A97AB-757D-7134-F7C5-7E71231A9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FE6471-48F2-2A49-97E4-ED27DB8E276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Analysis Process Model</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0F20670-6558-50C5-5BA9-CECBD6857ABE}"/>
              </a:ext>
            </a:extLst>
          </p:cNvPr>
          <p:cNvPicPr>
            <a:picLocks noChangeAspect="1"/>
          </p:cNvPicPr>
          <p:nvPr/>
        </p:nvPicPr>
        <p:blipFill>
          <a:blip r:embed="rId3"/>
          <a:stretch>
            <a:fillRect/>
          </a:stretch>
        </p:blipFill>
        <p:spPr>
          <a:xfrm>
            <a:off x="267297" y="3033248"/>
            <a:ext cx="7345872" cy="1825173"/>
          </a:xfrm>
          <a:prstGeom prst="rect">
            <a:avLst/>
          </a:prstGeom>
        </p:spPr>
      </p:pic>
      <p:pic>
        <p:nvPicPr>
          <p:cNvPr id="19" name="Picture 18">
            <a:extLst>
              <a:ext uri="{FF2B5EF4-FFF2-40B4-BE49-F238E27FC236}">
                <a16:creationId xmlns:a16="http://schemas.microsoft.com/office/drawing/2014/main" id="{3731CD00-70E1-6DDB-AF1C-4454B6F4099C}"/>
              </a:ext>
            </a:extLst>
          </p:cNvPr>
          <p:cNvPicPr>
            <a:picLocks noChangeAspect="1"/>
          </p:cNvPicPr>
          <p:nvPr/>
        </p:nvPicPr>
        <p:blipFill>
          <a:blip r:embed="rId4"/>
          <a:stretch>
            <a:fillRect/>
          </a:stretch>
        </p:blipFill>
        <p:spPr>
          <a:xfrm>
            <a:off x="7650908" y="3033248"/>
            <a:ext cx="4273795" cy="1825173"/>
          </a:xfrm>
          <a:prstGeom prst="rect">
            <a:avLst/>
          </a:prstGeom>
        </p:spPr>
      </p:pic>
      <p:sp>
        <p:nvSpPr>
          <p:cNvPr id="20" name="TextBox 19">
            <a:extLst>
              <a:ext uri="{FF2B5EF4-FFF2-40B4-BE49-F238E27FC236}">
                <a16:creationId xmlns:a16="http://schemas.microsoft.com/office/drawing/2014/main" id="{43994782-3F44-ADF5-CE8E-CE43283C489E}"/>
              </a:ext>
            </a:extLst>
          </p:cNvPr>
          <p:cNvSpPr txBox="1"/>
          <p:nvPr/>
        </p:nvSpPr>
        <p:spPr>
          <a:xfrm>
            <a:off x="267297" y="5097025"/>
            <a:ext cx="11301851" cy="1200329"/>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Business Analysis role expands beyond defining requirements to implementing solutions, monitoring, controlling, and approving the release of solutions ensuring they meet business needs.</a:t>
            </a:r>
            <a:endParaRPr lang="ar-SA" sz="2400" dirty="0">
              <a:latin typeface="Times New Roman" panose="02020603050405020304" pitchFamily="18" charset="0"/>
              <a:cs typeface="Times New Roman" panose="02020603050405020304" pitchFamily="18" charset="0"/>
            </a:endParaRPr>
          </a:p>
        </p:txBody>
      </p:sp>
      <p:sp>
        <p:nvSpPr>
          <p:cNvPr id="23" name="Left Brace 22">
            <a:extLst>
              <a:ext uri="{FF2B5EF4-FFF2-40B4-BE49-F238E27FC236}">
                <a16:creationId xmlns:a16="http://schemas.microsoft.com/office/drawing/2014/main" id="{DA4642B1-C7B2-D93E-EB92-18EC89502C75}"/>
              </a:ext>
            </a:extLst>
          </p:cNvPr>
          <p:cNvSpPr/>
          <p:nvPr/>
        </p:nvSpPr>
        <p:spPr>
          <a:xfrm rot="5400000">
            <a:off x="3141633" y="-514584"/>
            <a:ext cx="488830" cy="623750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a16="http://schemas.microsoft.com/office/drawing/2014/main" id="{632B750B-0952-C7C2-6866-6FAFE69819B9}"/>
              </a:ext>
            </a:extLst>
          </p:cNvPr>
          <p:cNvSpPr txBox="1"/>
          <p:nvPr/>
        </p:nvSpPr>
        <p:spPr>
          <a:xfrm>
            <a:off x="267297" y="1441000"/>
            <a:ext cx="6425051"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r>
              <a:rPr lang="en-US" dirty="0">
                <a:latin typeface="Times New Roman" panose="02020603050405020304" pitchFamily="18" charset="0"/>
                <a:cs typeface="Times New Roman" panose="02020603050405020304" pitchFamily="18" charset="0"/>
              </a:rPr>
              <a:t>concludes with business case development, presentation, and approval</a:t>
            </a:r>
            <a:endParaRPr lang="ar-SA" dirty="0">
              <a:latin typeface="Times New Roman" panose="02020603050405020304" pitchFamily="18" charset="0"/>
              <a:cs typeface="Times New Roman" panose="02020603050405020304" pitchFamily="18" charset="0"/>
            </a:endParaRPr>
          </a:p>
        </p:txBody>
      </p:sp>
      <p:sp>
        <p:nvSpPr>
          <p:cNvPr id="25" name="Left Brace 24">
            <a:extLst>
              <a:ext uri="{FF2B5EF4-FFF2-40B4-BE49-F238E27FC236}">
                <a16:creationId xmlns:a16="http://schemas.microsoft.com/office/drawing/2014/main" id="{F179424C-15AC-2736-9398-68527F27D91D}"/>
              </a:ext>
            </a:extLst>
          </p:cNvPr>
          <p:cNvSpPr/>
          <p:nvPr/>
        </p:nvSpPr>
        <p:spPr>
          <a:xfrm rot="5400000">
            <a:off x="9011272" y="-118787"/>
            <a:ext cx="406958" cy="541990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6" name="TextBox 25">
            <a:extLst>
              <a:ext uri="{FF2B5EF4-FFF2-40B4-BE49-F238E27FC236}">
                <a16:creationId xmlns:a16="http://schemas.microsoft.com/office/drawing/2014/main" id="{2E976888-AFB0-D549-2D9A-9712585201EE}"/>
              </a:ext>
            </a:extLst>
          </p:cNvPr>
          <p:cNvSpPr txBox="1"/>
          <p:nvPr/>
        </p:nvSpPr>
        <p:spPr>
          <a:xfrm>
            <a:off x="7075702" y="1436421"/>
            <a:ext cx="4493446" cy="923330"/>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r>
              <a:rPr lang="en-US" dirty="0">
                <a:latin typeface="Times New Roman" panose="02020603050405020304" pitchFamily="18" charset="0"/>
                <a:cs typeface="Times New Roman" panose="02020603050405020304" pitchFamily="18" charset="0"/>
              </a:rPr>
              <a:t>concludes with Acceptance of project deliverables and transition to operations</a:t>
            </a:r>
            <a:endParaRPr lang="ar-SA" dirty="0">
              <a:latin typeface="Times New Roman" panose="02020603050405020304" pitchFamily="18" charset="0"/>
              <a:cs typeface="Times New Roman" panose="02020603050405020304" pitchFamily="18" charset="0"/>
            </a:endParaRPr>
          </a:p>
        </p:txBody>
      </p:sp>
      <p:pic>
        <p:nvPicPr>
          <p:cNvPr id="27" name="Graphic 21">
            <a:extLst>
              <a:ext uri="{FF2B5EF4-FFF2-40B4-BE49-F238E27FC236}">
                <a16:creationId xmlns:a16="http://schemas.microsoft.com/office/drawing/2014/main" id="{004CB923-293C-E070-9AFD-E9C7DA75B17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Google Shape;168;p5">
            <a:extLst>
              <a:ext uri="{FF2B5EF4-FFF2-40B4-BE49-F238E27FC236}">
                <a16:creationId xmlns:a16="http://schemas.microsoft.com/office/drawing/2014/main" id="{21A024EB-9A31-BE50-4F21-F07BAF63D46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39249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ssolv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dissolv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animBg="1"/>
      <p:bldP spid="24" grpId="0"/>
      <p:bldP spid="25" grpId="0" animBg="1"/>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52B4FB9-387F-58EF-756E-A314D4C4643D}"/>
              </a:ext>
            </a:extLst>
          </p:cNvPr>
          <p:cNvGraphicFramePr>
            <a:graphicFrameLocks noGrp="1"/>
          </p:cNvGraphicFramePr>
          <p:nvPr>
            <p:ph idx="1"/>
            <p:extLst>
              <p:ext uri="{D42A27DB-BD31-4B8C-83A1-F6EECF244321}">
                <p14:modId xmlns:p14="http://schemas.microsoft.com/office/powerpoint/2010/main" val="3357440372"/>
              </p:ext>
            </p:extLst>
          </p:nvPr>
        </p:nvGraphicFramePr>
        <p:xfrm>
          <a:off x="312516" y="1825625"/>
          <a:ext cx="1104128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F086A5C1-0279-AAA5-E9BD-9DAE64BA6094}"/>
              </a:ext>
            </a:extLst>
          </p:cNvPr>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The Six Knowledge Areas of Business Analysis</a:t>
            </a:r>
            <a:br>
              <a:rPr lang="en-US"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Knowledge Areas are fields or areas of specialization that are commonly employed when performing business analysis</a:t>
            </a:r>
            <a:endParaRPr lang="ar-SA" sz="2200" dirty="0">
              <a:latin typeface="Times New Roman" panose="02020603050405020304" pitchFamily="18" charset="0"/>
              <a:cs typeface="Times New Roman" panose="02020603050405020304" pitchFamily="18" charset="0"/>
            </a:endParaRPr>
          </a:p>
        </p:txBody>
      </p:sp>
      <p:sp>
        <p:nvSpPr>
          <p:cNvPr id="5" name="Google Shape;168;p5">
            <a:extLst>
              <a:ext uri="{FF2B5EF4-FFF2-40B4-BE49-F238E27FC236}">
                <a16:creationId xmlns:a16="http://schemas.microsoft.com/office/drawing/2014/main" id="{B2E2AB52-280E-2ECD-3836-1901B486ABB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1" name="TextBox 10">
            <a:extLst>
              <a:ext uri="{FF2B5EF4-FFF2-40B4-BE49-F238E27FC236}">
                <a16:creationId xmlns:a16="http://schemas.microsoft.com/office/drawing/2014/main" id="{BD98C9AB-90F0-603E-23D5-98DB258EA4B2}"/>
              </a:ext>
            </a:extLst>
          </p:cNvPr>
          <p:cNvSpPr txBox="1"/>
          <p:nvPr/>
        </p:nvSpPr>
        <p:spPr>
          <a:xfrm>
            <a:off x="1022382" y="6189751"/>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extLst>
      <p:ext uri="{BB962C8B-B14F-4D97-AF65-F5344CB8AC3E}">
        <p14:creationId xmlns:p14="http://schemas.microsoft.com/office/powerpoint/2010/main" val="185236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16901-388E-AD8F-E9D8-D843475DBE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C256C1-4F44-A15C-D509-03E3D68FA604}"/>
              </a:ext>
            </a:extLst>
          </p:cNvPr>
          <p:cNvSpPr>
            <a:spLocks noGrp="1"/>
          </p:cNvSpPr>
          <p:nvPr>
            <p:ph type="title"/>
          </p:nvPr>
        </p:nvSpPr>
        <p:spPr/>
        <p:txBody>
          <a:bodyPr/>
          <a:lstStyle/>
          <a:p>
            <a:r>
              <a:rPr lang="en-US" dirty="0"/>
              <a:t>Product vs Project Lifecycle</a:t>
            </a:r>
            <a:endParaRPr lang="ar-SA" dirty="0"/>
          </a:p>
        </p:txBody>
      </p:sp>
      <p:pic>
        <p:nvPicPr>
          <p:cNvPr id="4" name="Graphic 21">
            <a:extLst>
              <a:ext uri="{FF2B5EF4-FFF2-40B4-BE49-F238E27FC236}">
                <a16:creationId xmlns:a16="http://schemas.microsoft.com/office/drawing/2014/main" id="{2D09C28D-73E2-0485-F198-A73481A5218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1BC924C3-0C43-C640-8DF6-8D4023CF1FE2}"/>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6" name="Graphic 5" descr="Single gear with solid fill">
            <a:extLst>
              <a:ext uri="{FF2B5EF4-FFF2-40B4-BE49-F238E27FC236}">
                <a16:creationId xmlns:a16="http://schemas.microsoft.com/office/drawing/2014/main" id="{61188889-EDFD-59C6-0EC4-0BA7A4A9501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331854" y="3400405"/>
            <a:ext cx="1426078" cy="1426078"/>
          </a:xfrm>
          <a:prstGeom prst="rect">
            <a:avLst/>
          </a:prstGeom>
        </p:spPr>
      </p:pic>
      <p:sp>
        <p:nvSpPr>
          <p:cNvPr id="7" name="TextBox 6">
            <a:extLst>
              <a:ext uri="{FF2B5EF4-FFF2-40B4-BE49-F238E27FC236}">
                <a16:creationId xmlns:a16="http://schemas.microsoft.com/office/drawing/2014/main" id="{D40095A0-34F7-4A7C-272B-6AFEE96F6738}"/>
              </a:ext>
            </a:extLst>
          </p:cNvPr>
          <p:cNvSpPr txBox="1"/>
          <p:nvPr/>
        </p:nvSpPr>
        <p:spPr>
          <a:xfrm>
            <a:off x="212139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8" name="Graphic 7" descr="Single gear with solid fill">
            <a:extLst>
              <a:ext uri="{FF2B5EF4-FFF2-40B4-BE49-F238E27FC236}">
                <a16:creationId xmlns:a16="http://schemas.microsoft.com/office/drawing/2014/main" id="{F3583298-E820-F524-C415-C9968BB8B0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89324" y="3400405"/>
            <a:ext cx="1426078" cy="1426078"/>
          </a:xfrm>
          <a:prstGeom prst="rect">
            <a:avLst/>
          </a:prstGeom>
        </p:spPr>
      </p:pic>
      <p:sp>
        <p:nvSpPr>
          <p:cNvPr id="9" name="TextBox 8">
            <a:extLst>
              <a:ext uri="{FF2B5EF4-FFF2-40B4-BE49-F238E27FC236}">
                <a16:creationId xmlns:a16="http://schemas.microsoft.com/office/drawing/2014/main" id="{6B4C3F65-57B8-2785-18A9-2D6B9F90D2CF}"/>
              </a:ext>
            </a:extLst>
          </p:cNvPr>
          <p:cNvSpPr txBox="1"/>
          <p:nvPr/>
        </p:nvSpPr>
        <p:spPr>
          <a:xfrm>
            <a:off x="417886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4" name="Graphic 13" descr="Single gear with solid fill">
            <a:extLst>
              <a:ext uri="{FF2B5EF4-FFF2-40B4-BE49-F238E27FC236}">
                <a16:creationId xmlns:a16="http://schemas.microsoft.com/office/drawing/2014/main" id="{FD92B35F-8801-4A07-2FCD-BB1C8F8AE30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46794" y="3400405"/>
            <a:ext cx="1426078" cy="1426078"/>
          </a:xfrm>
          <a:prstGeom prst="rect">
            <a:avLst/>
          </a:prstGeom>
        </p:spPr>
      </p:pic>
      <p:sp>
        <p:nvSpPr>
          <p:cNvPr id="15" name="TextBox 14">
            <a:extLst>
              <a:ext uri="{FF2B5EF4-FFF2-40B4-BE49-F238E27FC236}">
                <a16:creationId xmlns:a16="http://schemas.microsoft.com/office/drawing/2014/main" id="{FABCC32B-2050-A875-009D-4697791CF543}"/>
              </a:ext>
            </a:extLst>
          </p:cNvPr>
          <p:cNvSpPr txBox="1"/>
          <p:nvPr/>
        </p:nvSpPr>
        <p:spPr>
          <a:xfrm>
            <a:off x="6236330"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pic>
        <p:nvPicPr>
          <p:cNvPr id="16" name="Graphic 15" descr="Single gear with solid fill">
            <a:extLst>
              <a:ext uri="{FF2B5EF4-FFF2-40B4-BE49-F238E27FC236}">
                <a16:creationId xmlns:a16="http://schemas.microsoft.com/office/drawing/2014/main" id="{B27D3514-BED2-AC65-F5AE-D81AB77750A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14728" y="3400405"/>
            <a:ext cx="1426078" cy="1426078"/>
          </a:xfrm>
          <a:prstGeom prst="rect">
            <a:avLst/>
          </a:prstGeom>
        </p:spPr>
      </p:pic>
      <p:sp>
        <p:nvSpPr>
          <p:cNvPr id="17" name="TextBox 16">
            <a:extLst>
              <a:ext uri="{FF2B5EF4-FFF2-40B4-BE49-F238E27FC236}">
                <a16:creationId xmlns:a16="http://schemas.microsoft.com/office/drawing/2014/main" id="{BE730D2E-02D8-2B9C-42CE-A467D1EB2DCB}"/>
              </a:ext>
            </a:extLst>
          </p:cNvPr>
          <p:cNvSpPr txBox="1"/>
          <p:nvPr/>
        </p:nvSpPr>
        <p:spPr>
          <a:xfrm>
            <a:off x="8504264" y="3176602"/>
            <a:ext cx="1847006" cy="369332"/>
          </a:xfrm>
          <a:prstGeom prst="rect">
            <a:avLst/>
          </a:prstGeom>
          <a:noFill/>
        </p:spPr>
        <p:txBody>
          <a:bodyPr wrap="square">
            <a:spAutoFit/>
          </a:bodyPr>
          <a:lstStyle/>
          <a:p>
            <a:pPr algn="ctr"/>
            <a:r>
              <a:rPr lang="en-US" sz="1800" b="1" dirty="0">
                <a:solidFill>
                  <a:srgbClr val="4472C4"/>
                </a:solidFill>
              </a:rPr>
              <a:t>Project Life Cycle</a:t>
            </a:r>
            <a:endParaRPr lang="ar-SA" sz="1800" b="1" dirty="0">
              <a:solidFill>
                <a:srgbClr val="4472C4"/>
              </a:solidFill>
            </a:endParaRPr>
          </a:p>
        </p:txBody>
      </p:sp>
      <p:sp>
        <p:nvSpPr>
          <p:cNvPr id="18" name="TextBox 17">
            <a:extLst>
              <a:ext uri="{FF2B5EF4-FFF2-40B4-BE49-F238E27FC236}">
                <a16:creationId xmlns:a16="http://schemas.microsoft.com/office/drawing/2014/main" id="{5C6B8403-B1F8-9901-4B0C-BB8528D57224}"/>
              </a:ext>
            </a:extLst>
          </p:cNvPr>
          <p:cNvSpPr txBox="1"/>
          <p:nvPr/>
        </p:nvSpPr>
        <p:spPr>
          <a:xfrm>
            <a:off x="4607979" y="1947352"/>
            <a:ext cx="2414846" cy="369332"/>
          </a:xfrm>
          <a:prstGeom prst="rect">
            <a:avLst/>
          </a:prstGeom>
          <a:noFill/>
        </p:spPr>
        <p:txBody>
          <a:bodyPr wrap="square">
            <a:spAutoFit/>
          </a:bodyPr>
          <a:lstStyle/>
          <a:p>
            <a:pPr algn="ctr"/>
            <a:r>
              <a:rPr lang="en-US" sz="1800" b="1" dirty="0"/>
              <a:t>Product Life Cycle</a:t>
            </a:r>
            <a:endParaRPr lang="ar-SA" sz="1800" b="1" dirty="0"/>
          </a:p>
        </p:txBody>
      </p:sp>
      <p:sp>
        <p:nvSpPr>
          <p:cNvPr id="19" name="TextBox 18">
            <a:extLst>
              <a:ext uri="{FF2B5EF4-FFF2-40B4-BE49-F238E27FC236}">
                <a16:creationId xmlns:a16="http://schemas.microsoft.com/office/drawing/2014/main" id="{53198701-E21B-F3B9-59FB-9BBC016B49A2}"/>
              </a:ext>
            </a:extLst>
          </p:cNvPr>
          <p:cNvSpPr txBox="1"/>
          <p:nvPr/>
        </p:nvSpPr>
        <p:spPr>
          <a:xfrm>
            <a:off x="656458" y="3744112"/>
            <a:ext cx="1044004" cy="369332"/>
          </a:xfrm>
          <a:prstGeom prst="rect">
            <a:avLst/>
          </a:prstGeom>
          <a:noFill/>
        </p:spPr>
        <p:txBody>
          <a:bodyPr wrap="none" rtlCol="0">
            <a:spAutoFit/>
          </a:bodyPr>
          <a:lstStyle/>
          <a:p>
            <a:r>
              <a:rPr lang="en-US" b="1" dirty="0"/>
              <a:t>Concept </a:t>
            </a:r>
            <a:endParaRPr lang="ar-SA" b="1" dirty="0"/>
          </a:p>
        </p:txBody>
      </p:sp>
      <p:sp>
        <p:nvSpPr>
          <p:cNvPr id="20" name="TextBox 19">
            <a:extLst>
              <a:ext uri="{FF2B5EF4-FFF2-40B4-BE49-F238E27FC236}">
                <a16:creationId xmlns:a16="http://schemas.microsoft.com/office/drawing/2014/main" id="{DEF9FFF1-54AC-D9F0-1253-71EB038EDDA2}"/>
              </a:ext>
            </a:extLst>
          </p:cNvPr>
          <p:cNvSpPr txBox="1"/>
          <p:nvPr/>
        </p:nvSpPr>
        <p:spPr>
          <a:xfrm>
            <a:off x="10654987" y="3744112"/>
            <a:ext cx="1313116" cy="369332"/>
          </a:xfrm>
          <a:prstGeom prst="rect">
            <a:avLst/>
          </a:prstGeom>
          <a:noFill/>
        </p:spPr>
        <p:txBody>
          <a:bodyPr wrap="none" rtlCol="0">
            <a:spAutoFit/>
          </a:bodyPr>
          <a:lstStyle/>
          <a:p>
            <a:r>
              <a:rPr lang="en-US" b="1" dirty="0"/>
              <a:t>Retirement </a:t>
            </a:r>
            <a:endParaRPr lang="ar-SA" b="1" dirty="0"/>
          </a:p>
        </p:txBody>
      </p:sp>
      <p:sp>
        <p:nvSpPr>
          <p:cNvPr id="21" name="Curved Down Arrow 20">
            <a:extLst>
              <a:ext uri="{FF2B5EF4-FFF2-40B4-BE49-F238E27FC236}">
                <a16:creationId xmlns:a16="http://schemas.microsoft.com/office/drawing/2014/main" id="{A12BF45B-9355-B3DB-46D8-645E79599F73}"/>
              </a:ext>
            </a:extLst>
          </p:cNvPr>
          <p:cNvSpPr/>
          <p:nvPr/>
        </p:nvSpPr>
        <p:spPr>
          <a:xfrm>
            <a:off x="1178460" y="2379369"/>
            <a:ext cx="10578111" cy="1229250"/>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solidFill>
                <a:schemeClr val="tx1"/>
              </a:solidFill>
            </a:endParaRPr>
          </a:p>
        </p:txBody>
      </p:sp>
      <p:sp>
        <p:nvSpPr>
          <p:cNvPr id="22" name="TextBox 21">
            <a:extLst>
              <a:ext uri="{FF2B5EF4-FFF2-40B4-BE49-F238E27FC236}">
                <a16:creationId xmlns:a16="http://schemas.microsoft.com/office/drawing/2014/main" id="{59A4A037-525A-A29C-FB80-E222B1F7727B}"/>
              </a:ext>
            </a:extLst>
          </p:cNvPr>
          <p:cNvSpPr txBox="1"/>
          <p:nvPr/>
        </p:nvSpPr>
        <p:spPr>
          <a:xfrm>
            <a:off x="1022382" y="6140764"/>
            <a:ext cx="9363941" cy="307777"/>
          </a:xfrm>
          <a:prstGeom prst="rect">
            <a:avLst/>
          </a:prstGeom>
          <a:noFill/>
        </p:spPr>
        <p:txBody>
          <a:bodyPr wrap="square">
            <a:spAutoFit/>
          </a:bodyPr>
          <a:lstStyle/>
          <a:p>
            <a:pPr marL="0" indent="0">
              <a:buNone/>
            </a:pPr>
            <a:r>
              <a:rPr lang="en-US" sz="1400" dirty="0">
                <a:latin typeface="Arial"/>
                <a:cs typeface="Arial"/>
              </a:rPr>
              <a:t>Source: The PMI Guide to Business Analysis. Project Management Institute</a:t>
            </a:r>
            <a:r>
              <a:rPr lang="en-US" sz="1400" i="1" dirty="0">
                <a:latin typeface="Arial"/>
                <a:cs typeface="Arial"/>
              </a:rPr>
              <a:t>, </a:t>
            </a:r>
            <a:r>
              <a:rPr lang="en-US" sz="1400" dirty="0">
                <a:latin typeface="Arial"/>
                <a:cs typeface="Arial"/>
              </a:rPr>
              <a:t>Project Management Institute Inc., 2017</a:t>
            </a:r>
            <a:endParaRPr lang="en-US" dirty="0"/>
          </a:p>
        </p:txBody>
      </p:sp>
    </p:spTree>
    <p:custDataLst>
      <p:tags r:id="rId1"/>
    </p:custDataLst>
    <p:extLst>
      <p:ext uri="{BB962C8B-B14F-4D97-AF65-F5344CB8AC3E}">
        <p14:creationId xmlns:p14="http://schemas.microsoft.com/office/powerpoint/2010/main" val="51293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5" grpId="0"/>
      <p:bldP spid="17" grpId="0"/>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F420A-527D-2353-A484-56636284D6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E0F23B-1ECA-2244-CEC3-82B5B79E3088}"/>
              </a:ext>
            </a:extLst>
          </p:cNvPr>
          <p:cNvSpPr>
            <a:spLocks noGrp="1"/>
          </p:cNvSpPr>
          <p:nvPr>
            <p:ph type="title"/>
          </p:nvPr>
        </p:nvSpPr>
        <p:spPr/>
        <p:txBody>
          <a:bodyPr/>
          <a:lstStyle/>
          <a:p>
            <a:r>
              <a:rPr lang="en-US" dirty="0"/>
              <a:t>Product Vs. Solution</a:t>
            </a:r>
            <a:endParaRPr lang="ar-SA" dirty="0"/>
          </a:p>
        </p:txBody>
      </p:sp>
      <p:pic>
        <p:nvPicPr>
          <p:cNvPr id="4" name="Graphic 21">
            <a:extLst>
              <a:ext uri="{FF2B5EF4-FFF2-40B4-BE49-F238E27FC236}">
                <a16:creationId xmlns:a16="http://schemas.microsoft.com/office/drawing/2014/main" id="{22F3829C-05A9-5584-8B3A-E28F551434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D57E40F7-BAE3-9B9C-7790-F9B61173E68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id="{215C8A77-FCCB-E5E3-A422-1C9325E85FBB}"/>
              </a:ext>
            </a:extLst>
          </p:cNvPr>
          <p:cNvSpPr>
            <a:spLocks noGrp="1"/>
          </p:cNvSpPr>
          <p:nvPr>
            <p:ph idx="1"/>
          </p:nvPr>
        </p:nvSpPr>
        <p:spPr/>
        <p:txBody>
          <a:bodyPr>
            <a:normAutofit lnSpcReduction="10000"/>
          </a:bodyPr>
          <a:lstStyle/>
          <a:p>
            <a:r>
              <a:rPr lang="en-US" b="1" dirty="0">
                <a:solidFill>
                  <a:schemeClr val="accent1"/>
                </a:solidFill>
              </a:rPr>
              <a:t>A product </a:t>
            </a:r>
            <a:r>
              <a:rPr lang="en-US" dirty="0"/>
              <a:t>is an artifact, materials, or goods that is produced, is quantifiable, and can be either an end item or a component, or an enhancement to an existing product.</a:t>
            </a:r>
          </a:p>
          <a:p>
            <a:r>
              <a:rPr lang="en-US" dirty="0"/>
              <a:t>Products can be tangible or intangible, for example an organization structure, a process, or a service.</a:t>
            </a:r>
          </a:p>
          <a:p>
            <a:r>
              <a:rPr lang="en-US" b="1" dirty="0">
                <a:solidFill>
                  <a:schemeClr val="accent1"/>
                </a:solidFill>
              </a:rPr>
              <a:t>A solution </a:t>
            </a:r>
            <a:r>
              <a:rPr lang="en-US" dirty="0"/>
              <a:t>is produced to deliver measurable business value to meet the business need and expectations of stakeholders.</a:t>
            </a:r>
          </a:p>
          <a:p>
            <a:endParaRPr lang="en-US" dirty="0"/>
          </a:p>
          <a:p>
            <a:r>
              <a:rPr lang="en-US" b="1" i="1" u="sng" dirty="0">
                <a:solidFill>
                  <a:schemeClr val="accent1"/>
                </a:solidFill>
              </a:rPr>
              <a:t>Products are created or updated as parts of solutions to address business needs and provide business value.</a:t>
            </a:r>
            <a:endParaRPr lang="ar-SA" b="1" i="1" u="sng" dirty="0">
              <a:solidFill>
                <a:schemeClr val="accent1"/>
              </a:solidFill>
            </a:endParaRPr>
          </a:p>
        </p:txBody>
      </p:sp>
    </p:spTree>
    <p:extLst>
      <p:ext uri="{BB962C8B-B14F-4D97-AF65-F5344CB8AC3E}">
        <p14:creationId xmlns:p14="http://schemas.microsoft.com/office/powerpoint/2010/main" val="909508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ED803-C4E8-A1EF-C6C5-95F1BBE2C7B1}"/>
              </a:ext>
            </a:extLst>
          </p:cNvPr>
          <p:cNvSpPr>
            <a:spLocks noGrp="1"/>
          </p:cNvSpPr>
          <p:nvPr>
            <p:ph type="title"/>
          </p:nvPr>
        </p:nvSpPr>
        <p:spPr/>
        <p:txBody>
          <a:bodyPr/>
          <a:lstStyle/>
          <a:p>
            <a:r>
              <a:rPr lang="en-US" dirty="0"/>
              <a:t>Product Requirements</a:t>
            </a:r>
            <a:endParaRPr lang="ar-SA" dirty="0"/>
          </a:p>
        </p:txBody>
      </p:sp>
      <p:graphicFrame>
        <p:nvGraphicFramePr>
          <p:cNvPr id="6" name="Content Placeholder 5">
            <a:extLst>
              <a:ext uri="{FF2B5EF4-FFF2-40B4-BE49-F238E27FC236}">
                <a16:creationId xmlns:a16="http://schemas.microsoft.com/office/drawing/2014/main" id="{1BF76C81-91D2-0106-F62B-B1B894ABA4F3}"/>
              </a:ext>
            </a:extLst>
          </p:cNvPr>
          <p:cNvGraphicFramePr>
            <a:graphicFrameLocks noGrp="1"/>
          </p:cNvGraphicFramePr>
          <p:nvPr>
            <p:ph idx="1"/>
            <p:extLst>
              <p:ext uri="{D42A27DB-BD31-4B8C-83A1-F6EECF244321}">
                <p14:modId xmlns:p14="http://schemas.microsoft.com/office/powerpoint/2010/main" val="23217056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2E3E0555-0F19-9B7B-E298-1B9A3A2B357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4AD195DB-8FDF-6D98-F2F7-CA73B9C8058B}"/>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044742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D3351-81CD-209E-E59D-7D12299B0375}"/>
              </a:ext>
            </a:extLst>
          </p:cNvPr>
          <p:cNvSpPr>
            <a:spLocks noGrp="1"/>
          </p:cNvSpPr>
          <p:nvPr>
            <p:ph type="title"/>
          </p:nvPr>
        </p:nvSpPr>
        <p:spPr/>
        <p:txBody>
          <a:bodyPr/>
          <a:lstStyle/>
          <a:p>
            <a:r>
              <a:rPr lang="en-US" dirty="0"/>
              <a:t>Common Business Analysis Outputs</a:t>
            </a:r>
            <a:endParaRPr lang="ar-SA" dirty="0"/>
          </a:p>
        </p:txBody>
      </p:sp>
      <p:graphicFrame>
        <p:nvGraphicFramePr>
          <p:cNvPr id="6" name="Content Placeholder 5">
            <a:extLst>
              <a:ext uri="{FF2B5EF4-FFF2-40B4-BE49-F238E27FC236}">
                <a16:creationId xmlns:a16="http://schemas.microsoft.com/office/drawing/2014/main" id="{F4BBFD6F-58CE-E49F-0E89-7FF1C1A24923}"/>
              </a:ext>
            </a:extLst>
          </p:cNvPr>
          <p:cNvGraphicFramePr>
            <a:graphicFrameLocks noGrp="1"/>
          </p:cNvGraphicFramePr>
          <p:nvPr>
            <p:ph idx="1"/>
            <p:extLst>
              <p:ext uri="{D42A27DB-BD31-4B8C-83A1-F6EECF244321}">
                <p14:modId xmlns:p14="http://schemas.microsoft.com/office/powerpoint/2010/main" val="1661125815"/>
              </p:ext>
            </p:extLst>
          </p:nvPr>
        </p:nvGraphicFramePr>
        <p:xfrm>
          <a:off x="838200" y="1441468"/>
          <a:ext cx="10515600" cy="4998720"/>
        </p:xfrm>
        <a:graphic>
          <a:graphicData uri="http://schemas.openxmlformats.org/drawingml/2006/table">
            <a:tbl>
              <a:tblPr firstRow="1" bandRow="1">
                <a:tableStyleId>{5C22544A-7EE6-4342-B048-85BDC9FD1C3A}</a:tableStyleId>
              </a:tblPr>
              <a:tblGrid>
                <a:gridCol w="3129643">
                  <a:extLst>
                    <a:ext uri="{9D8B030D-6E8A-4147-A177-3AD203B41FA5}">
                      <a16:colId xmlns:a16="http://schemas.microsoft.com/office/drawing/2014/main" val="2251381245"/>
                    </a:ext>
                  </a:extLst>
                </a:gridCol>
                <a:gridCol w="7385957">
                  <a:extLst>
                    <a:ext uri="{9D8B030D-6E8A-4147-A177-3AD203B41FA5}">
                      <a16:colId xmlns:a16="http://schemas.microsoft.com/office/drawing/2014/main" val="2048149252"/>
                    </a:ext>
                  </a:extLst>
                </a:gridCol>
              </a:tblGrid>
              <a:tr h="370840">
                <a:tc>
                  <a:txBody>
                    <a:bodyPr/>
                    <a:lstStyle/>
                    <a:p>
                      <a:pPr algn="ctr" rtl="1"/>
                      <a:r>
                        <a:rPr lang="en-US" sz="2000" dirty="0">
                          <a:latin typeface="Times New Roman" panose="02020603050405020304" pitchFamily="18" charset="0"/>
                          <a:cs typeface="Times New Roman" panose="02020603050405020304" pitchFamily="18" charset="0"/>
                        </a:rPr>
                        <a:t>Outputs</a:t>
                      </a:r>
                      <a:endParaRPr lang="ar-SA" sz="2000"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sz="2000" dirty="0">
                          <a:latin typeface="Times New Roman" panose="02020603050405020304" pitchFamily="18" charset="0"/>
                          <a:cs typeface="Times New Roman" panose="02020603050405020304" pitchFamily="18" charset="0"/>
                        </a:rPr>
                        <a:t>Description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406188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Case</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economic feasibility study as the basis for defining the value and benefits of project work</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23812572"/>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Business Analysis Plan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Details about the business analysis approach, including tasks that are performed, deliverables to be produced, and roles to carry out the tasks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27812325"/>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Elicitations Notes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Documented outputs form conducting elicitation (ex. Minutes of meeting)</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39261744"/>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Requirements Specification/ Documentation</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Written description of the requirements and other product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59217980"/>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Models</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Visual representation of information</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23519843"/>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Traceability Matrix</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Table that links requirements to other deliverables</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521471148"/>
                  </a:ext>
                </a:extLst>
              </a:tr>
              <a:tr h="370840">
                <a:tc>
                  <a:txBody>
                    <a:bodyPr/>
                    <a:lstStyle/>
                    <a:p>
                      <a:pPr marL="0" algn="l" defTabSz="914400" rtl="0" eaLnBrk="1" latinLnBrk="0" hangingPunct="1"/>
                      <a:r>
                        <a:rPr lang="en-US" sz="2000" b="1" dirty="0">
                          <a:latin typeface="Times New Roman" panose="02020603050405020304" pitchFamily="18" charset="0"/>
                          <a:cs typeface="Times New Roman" panose="02020603050405020304" pitchFamily="18" charset="0"/>
                        </a:rPr>
                        <a:t>Transition Material</a:t>
                      </a:r>
                      <a:endParaRPr lang="ar-SA" sz="2000" b="1"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2000" dirty="0">
                          <a:latin typeface="Times New Roman" panose="02020603050405020304" pitchFamily="18" charset="0"/>
                          <a:cs typeface="Times New Roman" panose="02020603050405020304" pitchFamily="18" charset="0"/>
                        </a:rPr>
                        <a:t>Information that is helpful to transition from current as-is state to the future state</a:t>
                      </a:r>
                      <a:endParaRPr lang="ar-SA"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02531476"/>
                  </a:ext>
                </a:extLst>
              </a:tr>
            </a:tbl>
          </a:graphicData>
        </a:graphic>
      </p:graphicFrame>
      <p:pic>
        <p:nvPicPr>
          <p:cNvPr id="4" name="Graphic 21">
            <a:extLst>
              <a:ext uri="{FF2B5EF4-FFF2-40B4-BE49-F238E27FC236}">
                <a16:creationId xmlns:a16="http://schemas.microsoft.com/office/drawing/2014/main" id="{388AF305-B2B1-7B04-CF05-4862BCDECF4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a16="http://schemas.microsoft.com/office/drawing/2014/main" id="{2547B4BC-5B64-B8F3-3BD4-8A79E5A0821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9133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6D1D-43B4-9C4C-BB2C-8CBD1339B40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A6CAC91-A490-2180-DCE5-016F1B221D0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E210B4F3-F36A-5D12-FCED-D425755A0E8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E5DAAFC4-B253-713D-268F-361C09D02C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D795B7C-0A5D-0919-F8CE-782756EFAF3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CFAFA5D3-7687-9535-AE3A-462F69C5B54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2183BD52-3481-BCFB-4EFE-DCAD8CED1EA8}"/>
              </a:ext>
            </a:extLst>
          </p:cNvPr>
          <p:cNvSpPr txBox="1"/>
          <p:nvPr/>
        </p:nvSpPr>
        <p:spPr>
          <a:xfrm>
            <a:off x="6250122" y="998328"/>
            <a:ext cx="468149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Role and Competencies of the Business Analyst</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B719D2D-C025-75EE-E88A-A87896B4F0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63F4F4-2EFE-72A8-78CB-B8C5AAC6023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104399-1114-D358-7374-8168796D8987}"/>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0ED0203-3DA8-3AB3-F239-2E425246473E}"/>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363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E42E4-D925-90B6-C404-2FE077E4446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B8D4024-7945-E740-870C-7171719FCE6D}"/>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Before Business Analysis was recognized as a separate discipline, requirements related activities were performed by other roles as:</a:t>
            </a:r>
          </a:p>
          <a:p>
            <a:pPr lvl="1"/>
            <a:r>
              <a:rPr lang="en-US" dirty="0">
                <a:latin typeface="Times New Roman" panose="02020603050405020304" pitchFamily="18" charset="0"/>
                <a:cs typeface="Times New Roman" panose="02020603050405020304" pitchFamily="18" charset="0"/>
              </a:rPr>
              <a:t>Project Managers</a:t>
            </a:r>
          </a:p>
          <a:p>
            <a:pPr lvl="1"/>
            <a:r>
              <a:rPr lang="en-US" dirty="0">
                <a:latin typeface="Times New Roman" panose="02020603050405020304" pitchFamily="18" charset="0"/>
                <a:cs typeface="Times New Roman" panose="02020603050405020304" pitchFamily="18" charset="0"/>
              </a:rPr>
              <a:t>Software Developers</a:t>
            </a:r>
          </a:p>
          <a:p>
            <a:pPr lvl="1"/>
            <a:r>
              <a:rPr lang="en-US" dirty="0">
                <a:latin typeface="Times New Roman" panose="02020603050405020304" pitchFamily="18" charset="0"/>
                <a:cs typeface="Times New Roman" panose="02020603050405020304" pitchFamily="18" charset="0"/>
              </a:rPr>
              <a:t>System Architects</a:t>
            </a:r>
          </a:p>
          <a:p>
            <a:pPr lvl="1"/>
            <a:r>
              <a:rPr lang="en-US" dirty="0">
                <a:latin typeface="Times New Roman" panose="02020603050405020304" pitchFamily="18" charset="0"/>
                <a:cs typeface="Times New Roman" panose="02020603050405020304" pitchFamily="18" charset="0"/>
              </a:rPr>
              <a:t>Product Quality Control Analysts</a:t>
            </a:r>
          </a:p>
          <a:p>
            <a:r>
              <a:rPr lang="en-US" dirty="0">
                <a:latin typeface="Times New Roman" panose="02020603050405020304" pitchFamily="18" charset="0"/>
                <a:cs typeface="Times New Roman" panose="02020603050405020304" pitchFamily="18" charset="0"/>
              </a:rPr>
              <a:t>These roles didn’t have the communication and business skills required to work effectively with business stakeholders.</a:t>
            </a:r>
          </a:p>
          <a:p>
            <a:r>
              <a:rPr lang="en-US" dirty="0">
                <a:latin typeface="Times New Roman" panose="02020603050405020304" pitchFamily="18" charset="0"/>
                <a:cs typeface="Times New Roman" panose="02020603050405020304" pitchFamily="18" charset="0"/>
              </a:rPr>
              <a:t>Results were solutions that fell short of meeting the business needs</a:t>
            </a:r>
          </a:p>
          <a:p>
            <a:pPr lvl="1"/>
            <a:endParaRPr lang="ar-SA" dirty="0">
              <a:latin typeface="Times New Roman" panose="02020603050405020304" pitchFamily="18" charset="0"/>
              <a:cs typeface="Times New Roman" panose="02020603050405020304" pitchFamily="18" charset="0"/>
            </a:endParaRPr>
          </a:p>
        </p:txBody>
      </p:sp>
      <p:pic>
        <p:nvPicPr>
          <p:cNvPr id="24" name="Graphic 21">
            <a:extLst>
              <a:ext uri="{FF2B5EF4-FFF2-40B4-BE49-F238E27FC236}">
                <a16:creationId xmlns:a16="http://schemas.microsoft.com/office/drawing/2014/main" id="{14160434-3B76-5509-33F7-C8E2277FC6B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Google Shape;168;p5">
            <a:extLst>
              <a:ext uri="{FF2B5EF4-FFF2-40B4-BE49-F238E27FC236}">
                <a16:creationId xmlns:a16="http://schemas.microsoft.com/office/drawing/2014/main" id="{EBC9A8D9-3185-6E25-B3C1-A26D6007BE1E}"/>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50906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96F09-FF33-B552-A56A-F70D783A74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932CD0-2463-E6B1-F6CD-0E82FC3E9E4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Evolution of the Business Analyst Role</a:t>
            </a:r>
            <a:endParaRPr lang="ar-SA"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3D75834-492B-B01E-0F88-F22F667E74AE}"/>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New technical analyst roles evolved to focus on requirement-related activities and convert the business requirements into solution requirements for the technical team, as:</a:t>
            </a:r>
          </a:p>
          <a:p>
            <a:pPr lvl="1"/>
            <a:r>
              <a:rPr lang="en-US" dirty="0">
                <a:latin typeface="Times New Roman" panose="02020603050405020304" pitchFamily="18" charset="0"/>
                <a:cs typeface="Times New Roman" panose="02020603050405020304" pitchFamily="18" charset="0"/>
              </a:rPr>
              <a:t>Programmer analyst, and </a:t>
            </a:r>
          </a:p>
          <a:p>
            <a:pPr lvl="1"/>
            <a:r>
              <a:rPr lang="en-US" dirty="0">
                <a:latin typeface="Times New Roman" panose="02020603050405020304" pitchFamily="18" charset="0"/>
                <a:cs typeface="Times New Roman" panose="02020603050405020304" pitchFamily="18" charset="0"/>
              </a:rPr>
              <a:t>System analyst</a:t>
            </a:r>
          </a:p>
          <a:p>
            <a:r>
              <a:rPr lang="en-US" dirty="0">
                <a:latin typeface="Times New Roman" panose="02020603050405020304" pitchFamily="18" charset="0"/>
                <a:cs typeface="Times New Roman" panose="02020603050405020304" pitchFamily="18" charset="0"/>
              </a:rPr>
              <a:t>Business Analyst positions began to appear to improve the shortcomings of the technical analyst role because they:</a:t>
            </a:r>
          </a:p>
          <a:p>
            <a:pPr lvl="1"/>
            <a:r>
              <a:rPr lang="en-US" dirty="0">
                <a:latin typeface="Times New Roman" panose="02020603050405020304" pitchFamily="18" charset="0"/>
                <a:cs typeface="Times New Roman" panose="02020603050405020304" pitchFamily="18" charset="0"/>
              </a:rPr>
              <a:t>Understood business issues faced</a:t>
            </a:r>
          </a:p>
          <a:p>
            <a:pPr lvl="1"/>
            <a:r>
              <a:rPr lang="en-US" dirty="0">
                <a:latin typeface="Times New Roman" panose="02020603050405020304" pitchFamily="18" charset="0"/>
                <a:cs typeface="Times New Roman" panose="02020603050405020304" pitchFamily="18" charset="0"/>
              </a:rPr>
              <a:t>Understand the context where problems or opportunities existed</a:t>
            </a:r>
          </a:p>
          <a:p>
            <a:pPr lvl="1"/>
            <a:r>
              <a:rPr lang="en-US" dirty="0">
                <a:latin typeface="Times New Roman" panose="02020603050405020304" pitchFamily="18" charset="0"/>
                <a:cs typeface="Times New Roman" panose="02020603050405020304" pitchFamily="18" charset="0"/>
              </a:rPr>
              <a:t>Advocated and championed the need for change</a:t>
            </a:r>
          </a:p>
          <a:p>
            <a:pPr lvl="1"/>
            <a:endParaRPr lang="ar-SA" dirty="0">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EAF9F5EC-E161-715F-AF7E-91297C7FF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a16="http://schemas.microsoft.com/office/drawing/2014/main" id="{4CF03EF8-990E-81BD-3439-7E4CFF4B4E5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92926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EDA26-99B6-8490-A032-CA5F529921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5C0F5B-6AC2-898F-8DCA-1F75A26A38AE}"/>
              </a:ext>
            </a:extLst>
          </p:cNvPr>
          <p:cNvSpPr>
            <a:spLocks noGrp="1"/>
          </p:cNvSpPr>
          <p:nvPr>
            <p:ph type="title"/>
          </p:nvPr>
        </p:nvSpPr>
        <p:spPr>
          <a:xfrm>
            <a:off x="634181" y="365125"/>
            <a:ext cx="11194025" cy="1325563"/>
          </a:xfrm>
        </p:spPr>
        <p:txBody>
          <a:bodyPr/>
          <a:lstStyle/>
          <a:p>
            <a:r>
              <a:rPr lang="en-US" dirty="0">
                <a:latin typeface="Times New Roman" panose="02020603050405020304" pitchFamily="18" charset="0"/>
                <a:cs typeface="Times New Roman" panose="02020603050405020304" pitchFamily="18" charset="0"/>
              </a:rPr>
              <a:t>The Business Analyst Role continues to Evolve</a:t>
            </a:r>
            <a:endParaRPr lang="ar-SA" dirty="0">
              <a:latin typeface="Times New Roman" panose="02020603050405020304" pitchFamily="18" charset="0"/>
              <a:cs typeface="Times New Roman" panose="02020603050405020304" pitchFamily="18" charset="0"/>
            </a:endParaRPr>
          </a:p>
        </p:txBody>
      </p:sp>
      <p:graphicFrame>
        <p:nvGraphicFramePr>
          <p:cNvPr id="6" name="Content Placeholder 5">
            <a:extLst>
              <a:ext uri="{FF2B5EF4-FFF2-40B4-BE49-F238E27FC236}">
                <a16:creationId xmlns:a16="http://schemas.microsoft.com/office/drawing/2014/main" id="{8BC327E9-8F83-3029-C491-E926B70BA48E}"/>
              </a:ext>
            </a:extLst>
          </p:cNvPr>
          <p:cNvGraphicFramePr>
            <a:graphicFrameLocks noGrp="1"/>
          </p:cNvGraphicFramePr>
          <p:nvPr>
            <p:ph idx="1"/>
            <p:extLst>
              <p:ext uri="{D42A27DB-BD31-4B8C-83A1-F6EECF244321}">
                <p14:modId xmlns:p14="http://schemas.microsoft.com/office/powerpoint/2010/main" val="20926889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Google Shape;168;p5">
            <a:extLst>
              <a:ext uri="{FF2B5EF4-FFF2-40B4-BE49-F238E27FC236}">
                <a16:creationId xmlns:a16="http://schemas.microsoft.com/office/drawing/2014/main" id="{B4839ED6-B14F-EB01-9D17-A6684F2AC28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137916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B6B8390-9719-7C6C-04AB-54890FFD9BDA}"/>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9EBA632B-0F41-60A0-D081-9712325633E2}"/>
              </a:ext>
            </a:extLst>
          </p:cNvPr>
          <p:cNvSpPr>
            <a:spLocks noGrp="1"/>
          </p:cNvSpPr>
          <p:nvPr>
            <p:ph idx="1"/>
          </p:nvPr>
        </p:nvSpPr>
        <p:spPr/>
        <p:txBody>
          <a:bodyPr>
            <a:normAutofit lnSpcReduction="10000"/>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Can be Internal or External role</a:t>
            </a:r>
          </a:p>
          <a:p>
            <a:r>
              <a:rPr lang="en-US" dirty="0">
                <a:latin typeface="Times New Roman" panose="02020603050405020304" pitchFamily="18" charset="0"/>
                <a:cs typeface="Times New Roman" panose="02020603050405020304" pitchFamily="18" charset="0"/>
              </a:rPr>
              <a:t>Can be a generic business analysis role or specialized in one discipline</a:t>
            </a:r>
          </a:p>
          <a:p>
            <a:r>
              <a:rPr lang="en-US" dirty="0">
                <a:latin typeface="Times New Roman" panose="02020603050405020304" pitchFamily="18" charset="0"/>
                <a:cs typeface="Times New Roman" panose="02020603050405020304" pitchFamily="18" charset="0"/>
              </a:rPr>
              <a:t>Can be a full-time role or performed in addition to other duties</a:t>
            </a:r>
          </a:p>
          <a:p>
            <a:r>
              <a:rPr lang="en-US" dirty="0">
                <a:latin typeface="Times New Roman" panose="02020603050405020304" pitchFamily="18" charset="0"/>
                <a:cs typeface="Times New Roman" panose="02020603050405020304" pitchFamily="18" charset="0"/>
              </a:rPr>
              <a:t>Is a different role than the Project Manager</a:t>
            </a:r>
          </a:p>
          <a:p>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a16="http://schemas.microsoft.com/office/drawing/2014/main" id="{31599E5E-7C6A-B0CF-E762-2DB59DE1D73E}"/>
              </a:ext>
            </a:extLst>
          </p:cNvPr>
          <p:cNvSpPr/>
          <p:nvPr/>
        </p:nvSpPr>
        <p:spPr>
          <a:xfrm>
            <a:off x="838200" y="1825625"/>
            <a:ext cx="10515600" cy="224493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latin typeface="Times New Roman" panose="02020603050405020304" pitchFamily="18" charset="0"/>
                <a:cs typeface="Times New Roman" panose="02020603050405020304" pitchFamily="18" charset="0"/>
              </a:rPr>
              <a:t>A consultancy role that has the responsibility for investigating business situations, identifying and evaluating options for improving business systems, defining requirements and ensuring the effective implementation of solutions to meet the needs of the business.</a:t>
            </a:r>
          </a:p>
        </p:txBody>
      </p:sp>
      <p:pic>
        <p:nvPicPr>
          <p:cNvPr id="13" name="Graphic 21">
            <a:extLst>
              <a:ext uri="{FF2B5EF4-FFF2-40B4-BE49-F238E27FC236}">
                <a16:creationId xmlns:a16="http://schemas.microsoft.com/office/drawing/2014/main" id="{CB55166A-8AC3-3ABF-BB73-623F9E74AF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168;p5">
            <a:extLst>
              <a:ext uri="{FF2B5EF4-FFF2-40B4-BE49-F238E27FC236}">
                <a16:creationId xmlns:a16="http://schemas.microsoft.com/office/drawing/2014/main" id="{6B009A2C-B6B2-1AC6-0CF3-4E992B3D07D5}"/>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4186781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There are many titles and variations in Business Analysis roles</a:t>
            </a:r>
            <a:endParaRPr lang="ar-SA" dirty="0">
              <a:latin typeface="Times New Roman" panose="02020603050405020304" pitchFamily="18" charset="0"/>
              <a:cs typeface="Times New Roman" panose="02020603050405020304" pitchFamily="18" charset="0"/>
            </a:endParaRPr>
          </a:p>
        </p:txBody>
      </p:sp>
      <p:sp>
        <p:nvSpPr>
          <p:cNvPr id="25" name="Rounded Rectangle 24">
            <a:extLst>
              <a:ext uri="{FF2B5EF4-FFF2-40B4-BE49-F238E27FC236}">
                <a16:creationId xmlns:a16="http://schemas.microsoft.com/office/drawing/2014/main" id="{FF161E12-81B0-B760-6487-CDD1207D7C04}"/>
              </a:ext>
            </a:extLst>
          </p:cNvPr>
          <p:cNvSpPr/>
          <p:nvPr/>
        </p:nvSpPr>
        <p:spPr>
          <a:xfrm>
            <a:off x="12829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Strategic Business Analyst</a:t>
            </a:r>
            <a:endParaRPr lang="ar-SA" dirty="0"/>
          </a:p>
        </p:txBody>
      </p:sp>
      <p:sp>
        <p:nvSpPr>
          <p:cNvPr id="26" name="Rounded Rectangle 25">
            <a:extLst>
              <a:ext uri="{FF2B5EF4-FFF2-40B4-BE49-F238E27FC236}">
                <a16:creationId xmlns:a16="http://schemas.microsoft.com/office/drawing/2014/main" id="{E1E4DA3C-D71C-4725-2C7E-A226692551FE}"/>
              </a:ext>
            </a:extLst>
          </p:cNvPr>
          <p:cNvSpPr/>
          <p:nvPr/>
        </p:nvSpPr>
        <p:spPr>
          <a:xfrm>
            <a:off x="4940531" y="2342602"/>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System Analyst</a:t>
            </a:r>
            <a:endParaRPr lang="ar-SA" dirty="0"/>
          </a:p>
        </p:txBody>
      </p:sp>
      <p:sp>
        <p:nvSpPr>
          <p:cNvPr id="27" name="Rounded Rectangle 26">
            <a:extLst>
              <a:ext uri="{FF2B5EF4-FFF2-40B4-BE49-F238E27FC236}">
                <a16:creationId xmlns:a16="http://schemas.microsoft.com/office/drawing/2014/main" id="{577C3401-B358-FAAB-446D-A860F3C21C1A}"/>
              </a:ext>
            </a:extLst>
          </p:cNvPr>
          <p:cNvSpPr/>
          <p:nvPr/>
        </p:nvSpPr>
        <p:spPr>
          <a:xfrm>
            <a:off x="12829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Data Analyst</a:t>
            </a:r>
            <a:endParaRPr lang="ar-SA" dirty="0"/>
          </a:p>
        </p:txBody>
      </p:sp>
      <p:sp>
        <p:nvSpPr>
          <p:cNvPr id="28" name="Rounded Rectangle 27">
            <a:extLst>
              <a:ext uri="{FF2B5EF4-FFF2-40B4-BE49-F238E27FC236}">
                <a16:creationId xmlns:a16="http://schemas.microsoft.com/office/drawing/2014/main" id="{6FAB669E-A9AA-0387-503B-DEFF1EDBDED4}"/>
              </a:ext>
            </a:extLst>
          </p:cNvPr>
          <p:cNvSpPr/>
          <p:nvPr/>
        </p:nvSpPr>
        <p:spPr>
          <a:xfrm>
            <a:off x="8598131" y="2316074"/>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Process Analyst</a:t>
            </a:r>
            <a:endParaRPr lang="ar-SA" dirty="0"/>
          </a:p>
        </p:txBody>
      </p:sp>
      <p:sp>
        <p:nvSpPr>
          <p:cNvPr id="29" name="Rounded Rectangle 28">
            <a:extLst>
              <a:ext uri="{FF2B5EF4-FFF2-40B4-BE49-F238E27FC236}">
                <a16:creationId xmlns:a16="http://schemas.microsoft.com/office/drawing/2014/main" id="{7D232C35-59F1-31BB-910C-C5D8A339491C}"/>
              </a:ext>
            </a:extLst>
          </p:cNvPr>
          <p:cNvSpPr/>
          <p:nvPr/>
        </p:nvSpPr>
        <p:spPr>
          <a:xfrm>
            <a:off x="49405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Operations Business Analyst</a:t>
            </a:r>
            <a:endParaRPr lang="ar-SA" dirty="0"/>
          </a:p>
        </p:txBody>
      </p:sp>
      <p:sp>
        <p:nvSpPr>
          <p:cNvPr id="2" name="Rounded Rectangle 1">
            <a:extLst>
              <a:ext uri="{FF2B5EF4-FFF2-40B4-BE49-F238E27FC236}">
                <a16:creationId xmlns:a16="http://schemas.microsoft.com/office/drawing/2014/main" id="{7D30F096-CFB3-B169-59A6-2592B62656EA}"/>
              </a:ext>
            </a:extLst>
          </p:cNvPr>
          <p:cNvSpPr/>
          <p:nvPr/>
        </p:nvSpPr>
        <p:spPr>
          <a:xfrm>
            <a:off x="8598131" y="3982721"/>
            <a:ext cx="2310938" cy="89777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Lead Business Analyst</a:t>
            </a:r>
            <a:endParaRPr lang="ar-SA" dirty="0"/>
          </a:p>
        </p:txBody>
      </p:sp>
      <p:pic>
        <p:nvPicPr>
          <p:cNvPr id="10" name="Graphic 21">
            <a:extLst>
              <a:ext uri="{FF2B5EF4-FFF2-40B4-BE49-F238E27FC236}">
                <a16:creationId xmlns:a16="http://schemas.microsoft.com/office/drawing/2014/main" id="{5CB6C8BD-4ED3-2B97-41B3-45F0EB5AF8E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168;p5">
            <a:extLst>
              <a:ext uri="{FF2B5EF4-FFF2-40B4-BE49-F238E27FC236}">
                <a16:creationId xmlns:a16="http://schemas.microsoft.com/office/drawing/2014/main" id="{8157212F-8FF0-6D4C-0FC6-4FC371568E3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655342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18EFA-0575-BC67-3EDB-3DB49786A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43F160-749C-7FC9-C90F-FF5EE9F07D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9BD8FB-CE26-2906-61B6-C98C070646F6}"/>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Competency?</a:t>
            </a:r>
          </a:p>
        </p:txBody>
      </p:sp>
      <p:sp>
        <p:nvSpPr>
          <p:cNvPr id="5" name="Rectangle 4">
            <a:extLst>
              <a:ext uri="{FF2B5EF4-FFF2-40B4-BE49-F238E27FC236}">
                <a16:creationId xmlns:a16="http://schemas.microsoft.com/office/drawing/2014/main" id="{7448743B-7F54-6AFC-DADF-FE53800F9F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0C6700A5-22B4-22E9-2E1B-336408DF18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E4F45F-8B33-239E-26C6-9B73968FC2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id="{598CD1B0-EFFF-4534-100F-C1D1EDD21CF0}"/>
              </a:ext>
            </a:extLst>
          </p:cNvPr>
          <p:cNvSpPr/>
          <p:nvPr/>
        </p:nvSpPr>
        <p:spPr>
          <a:xfrm>
            <a:off x="765840" y="2357211"/>
            <a:ext cx="10515600" cy="26066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Competence is the ability to do a particular activity to a prescribed standard.</a:t>
            </a:r>
          </a:p>
          <a:p>
            <a:pPr algn="ctr"/>
            <a:endParaRPr lang="en-US" sz="3600"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Skills needed to perform the role effectively.</a:t>
            </a:r>
          </a:p>
        </p:txBody>
      </p:sp>
      <p:sp>
        <p:nvSpPr>
          <p:cNvPr id="8" name="TextBox 7">
            <a:extLst>
              <a:ext uri="{FF2B5EF4-FFF2-40B4-BE49-F238E27FC236}">
                <a16:creationId xmlns:a16="http://schemas.microsoft.com/office/drawing/2014/main" id="{A0EF2B8F-486B-B8D9-0170-FEE07F8CDE50}"/>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52B49CB-9A13-59A6-DCFB-22EB1BE8559F}"/>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6" name="Google Shape;168;p5">
            <a:extLst>
              <a:ext uri="{FF2B5EF4-FFF2-40B4-BE49-F238E27FC236}">
                <a16:creationId xmlns:a16="http://schemas.microsoft.com/office/drawing/2014/main" id="{A0A5BAC4-7603-C8AE-69B2-B657004A241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9628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5F0CB-88BD-86E8-C9AD-BC9E87E9F5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C8E10E-D164-C077-FD7A-5F0BFD2F1A5D}"/>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Analyst Competencies</a:t>
            </a:r>
            <a:endParaRPr lang="ar-SA" dirty="0">
              <a:latin typeface="Times New Roman" panose="02020603050405020304" pitchFamily="18"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959EFE8C-1826-9904-838D-113A4E267CDF}"/>
              </a:ext>
            </a:extLst>
          </p:cNvPr>
          <p:cNvGraphicFramePr/>
          <p:nvPr>
            <p:extLst>
              <p:ext uri="{D42A27DB-BD31-4B8C-83A1-F6EECF244321}">
                <p14:modId xmlns:p14="http://schemas.microsoft.com/office/powerpoint/2010/main" val="1253486519"/>
              </p:ext>
            </p:extLst>
          </p:nvPr>
        </p:nvGraphicFramePr>
        <p:xfrm>
          <a:off x="838200" y="1690688"/>
          <a:ext cx="10515600"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9" name="Graphic 21">
            <a:extLst>
              <a:ext uri="{FF2B5EF4-FFF2-40B4-BE49-F238E27FC236}">
                <a16:creationId xmlns:a16="http://schemas.microsoft.com/office/drawing/2014/main" id="{38917E77-4C65-5F16-32B3-A50BAAC90766}"/>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Google Shape;168;p5">
            <a:extLst>
              <a:ext uri="{FF2B5EF4-FFF2-40B4-BE49-F238E27FC236}">
                <a16:creationId xmlns:a16="http://schemas.microsoft.com/office/drawing/2014/main" id="{370F66D9-8AFD-C10C-D467-D1FAF3261CF9}"/>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1291600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6DAAC-8BC9-F2B8-6FEA-2472E361B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ADD79E-4849-DFD7-6C59-4DC1490726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80D0AE3-87C4-2195-6766-FD74B13920B2}"/>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Soft Skills are the Hard Skills</a:t>
            </a:r>
          </a:p>
        </p:txBody>
      </p:sp>
      <p:sp>
        <p:nvSpPr>
          <p:cNvPr id="5" name="Rectangle 4">
            <a:extLst>
              <a:ext uri="{FF2B5EF4-FFF2-40B4-BE49-F238E27FC236}">
                <a16:creationId xmlns:a16="http://schemas.microsoft.com/office/drawing/2014/main" id="{C8503615-28ED-7708-2ADB-B9787CC13C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B3F8DD-B8B6-850C-2D7C-E928F8015F0A}"/>
              </a:ext>
            </a:extLst>
          </p:cNvPr>
          <p:cNvSpPr txBox="1"/>
          <p:nvPr/>
        </p:nvSpPr>
        <p:spPr>
          <a:xfrm>
            <a:off x="932542" y="4833355"/>
            <a:ext cx="10541000" cy="830997"/>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much harder to develop soft skills than to to develop hard skills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Soft skills requires long time and effort to develop and practice effectively.</a:t>
            </a:r>
          </a:p>
        </p:txBody>
      </p:sp>
      <p:sp>
        <p:nvSpPr>
          <p:cNvPr id="4" name="TextBox 3">
            <a:extLst>
              <a:ext uri="{FF2B5EF4-FFF2-40B4-BE49-F238E27FC236}">
                <a16:creationId xmlns:a16="http://schemas.microsoft.com/office/drawing/2014/main" id="{E680A3D2-2E95-7BF6-B6FA-BD0FC011BA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AA548A-8537-9B12-FC8A-522CC54CD7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a:extLst>
              <a:ext uri="{FF2B5EF4-FFF2-40B4-BE49-F238E27FC236}">
                <a16:creationId xmlns:a16="http://schemas.microsoft.com/office/drawing/2014/main" id="{9809EDE0-D5D0-142F-62C7-161C00B8A8DE}"/>
              </a:ext>
            </a:extLst>
          </p:cNvPr>
          <p:cNvSpPr/>
          <p:nvPr/>
        </p:nvSpPr>
        <p:spPr>
          <a:xfrm>
            <a:off x="765840" y="2357211"/>
            <a:ext cx="10515600" cy="20845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Times New Roman" panose="02020603050405020304" pitchFamily="18" charset="0"/>
                <a:cs typeface="Times New Roman" panose="02020603050405020304" pitchFamily="18" charset="0"/>
              </a:rPr>
              <a:t>Behavioral Skills and Personal Qualities are called Soft Skills.</a:t>
            </a:r>
          </a:p>
          <a:p>
            <a:pPr algn="ctr"/>
            <a:endParaRPr lang="en-US" sz="3200" dirty="0">
              <a:latin typeface="Times New Roman" panose="02020603050405020304" pitchFamily="18" charset="0"/>
              <a:cs typeface="Times New Roman" panose="02020603050405020304" pitchFamily="18" charset="0"/>
            </a:endParaRPr>
          </a:p>
          <a:p>
            <a:pPr algn="ctr"/>
            <a:r>
              <a:rPr lang="en-US" sz="3200" dirty="0">
                <a:latin typeface="Times New Roman" panose="02020603050405020304" pitchFamily="18" charset="0"/>
                <a:cs typeface="Times New Roman" panose="02020603050405020304" pitchFamily="18" charset="0"/>
              </a:rPr>
              <a:t>Technical Skills are called Hard Skills</a:t>
            </a:r>
          </a:p>
        </p:txBody>
      </p:sp>
      <p:sp>
        <p:nvSpPr>
          <p:cNvPr id="8" name="TextBox 7">
            <a:extLst>
              <a:ext uri="{FF2B5EF4-FFF2-40B4-BE49-F238E27FC236}">
                <a16:creationId xmlns:a16="http://schemas.microsoft.com/office/drawing/2014/main" id="{896E388A-E06C-0666-3EA7-5A0152CFE5C6}"/>
              </a:ext>
            </a:extLst>
          </p:cNvPr>
          <p:cNvSpPr txBox="1"/>
          <p:nvPr/>
        </p:nvSpPr>
        <p:spPr>
          <a:xfrm>
            <a:off x="1147556" y="98329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6591C91-DE04-0248-E904-9A4E5A0EEE12}"/>
              </a:ext>
            </a:extLst>
          </p:cNvPr>
          <p:cNvSpPr txBox="1"/>
          <p:nvPr/>
        </p:nvSpPr>
        <p:spPr>
          <a:xfrm>
            <a:off x="1308373" y="12536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585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76800-1C0C-1FFD-AB07-C103F5EE7A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F1E5A9-C56A-49F8-A9F4-3125D9A6E230}"/>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Behavioral Skills and Personal Qualities (1/3)</a:t>
            </a:r>
            <a:endParaRPr lang="ar-SA" dirty="0">
              <a:latin typeface="Times New Roman" panose="02020603050405020304" pitchFamily="18" charset="0"/>
              <a:cs typeface="Times New Roman" panose="02020603050405020304" pitchFamily="18" charset="0"/>
            </a:endParaRPr>
          </a:p>
        </p:txBody>
      </p:sp>
      <p:sp>
        <p:nvSpPr>
          <p:cNvPr id="15" name="Freeform 14">
            <a:extLst>
              <a:ext uri="{FF2B5EF4-FFF2-40B4-BE49-F238E27FC236}">
                <a16:creationId xmlns:a16="http://schemas.microsoft.com/office/drawing/2014/main" id="{EB7CA223-DEFA-BF3E-D5A3-9F19ABCEDB83}"/>
              </a:ext>
            </a:extLst>
          </p:cNvPr>
          <p:cNvSpPr/>
          <p:nvPr/>
        </p:nvSpPr>
        <p:spPr>
          <a:xfrm>
            <a:off x="3793406" y="1476142"/>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most important skill, and includes wide range of skills as building rapport, speaking, listening, and body language</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adjust their communication to align with people they are communicating with</a:t>
            </a:r>
          </a:p>
        </p:txBody>
      </p:sp>
      <p:sp>
        <p:nvSpPr>
          <p:cNvPr id="16" name="Freeform 15">
            <a:extLst>
              <a:ext uri="{FF2B5EF4-FFF2-40B4-BE49-F238E27FC236}">
                <a16:creationId xmlns:a16="http://schemas.microsoft.com/office/drawing/2014/main" id="{49D467CB-C6BA-EC78-7C41-3698D7BA18A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Communication</a:t>
            </a:r>
          </a:p>
        </p:txBody>
      </p:sp>
      <p:sp>
        <p:nvSpPr>
          <p:cNvPr id="17" name="Freeform 16">
            <a:extLst>
              <a:ext uri="{FF2B5EF4-FFF2-40B4-BE49-F238E27FC236}">
                <a16:creationId xmlns:a16="http://schemas.microsoft.com/office/drawing/2014/main" id="{75A925FA-7A3B-D299-A2DF-579382FC39E7}"/>
              </a:ext>
            </a:extLst>
          </p:cNvPr>
          <p:cNvSpPr/>
          <p:nvPr/>
        </p:nvSpPr>
        <p:spPr>
          <a:xfrm>
            <a:off x="3793406" y="2651506"/>
            <a:ext cx="7802880" cy="942228"/>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The ability to get on well with people  and be liked and trusted</a:t>
            </a:r>
          </a:p>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need to get people to disclose information and share opinions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is important to be genuine and have real interest in other people making them feel respected and important</a:t>
            </a:r>
          </a:p>
        </p:txBody>
      </p:sp>
      <p:sp>
        <p:nvSpPr>
          <p:cNvPr id="18" name="Freeform 17">
            <a:extLst>
              <a:ext uri="{FF2B5EF4-FFF2-40B4-BE49-F238E27FC236}">
                <a16:creationId xmlns:a16="http://schemas.microsoft.com/office/drawing/2014/main" id="{CB9DF52A-1FE6-BDB5-8D60-8611AFDEB91E}"/>
              </a:ext>
            </a:extLst>
          </p:cNvPr>
          <p:cNvSpPr/>
          <p:nvPr/>
        </p:nvSpPr>
        <p:spPr>
          <a:xfrm>
            <a:off x="661857" y="252176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Relationship Building</a:t>
            </a:r>
          </a:p>
        </p:txBody>
      </p:sp>
      <p:sp>
        <p:nvSpPr>
          <p:cNvPr id="19" name="Freeform 18">
            <a:extLst>
              <a:ext uri="{FF2B5EF4-FFF2-40B4-BE49-F238E27FC236}">
                <a16:creationId xmlns:a16="http://schemas.microsoft.com/office/drawing/2014/main" id="{048227A3-8344-8D9C-CFFA-9FC14773B158}"/>
              </a:ext>
            </a:extLst>
          </p:cNvPr>
          <p:cNvSpPr/>
          <p:nvPr/>
        </p:nvSpPr>
        <p:spPr>
          <a:xfrm>
            <a:off x="3790725" y="3683223"/>
            <a:ext cx="7795259" cy="1578132"/>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Needs careful consideration and proper planning to select the right influencing style based on identifying the stakeholders and understanding their requirements and the amount of power they exert over the decision-making processes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utilizing personal characteristics and charisma to get people to accept your proposals, recommendations, and solutions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Influencing is not a one-time effort, it requires utilizing multiple methods and styles in different situations</a:t>
            </a:r>
          </a:p>
        </p:txBody>
      </p:sp>
      <p:sp>
        <p:nvSpPr>
          <p:cNvPr id="20" name="Freeform 19">
            <a:extLst>
              <a:ext uri="{FF2B5EF4-FFF2-40B4-BE49-F238E27FC236}">
                <a16:creationId xmlns:a16="http://schemas.microsoft.com/office/drawing/2014/main" id="{84BA5EE0-FF4E-17A0-424D-AF753766B95D}"/>
              </a:ext>
            </a:extLst>
          </p:cNvPr>
          <p:cNvSpPr/>
          <p:nvPr/>
        </p:nvSpPr>
        <p:spPr>
          <a:xfrm>
            <a:off x="661857" y="3851084"/>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Influencing</a:t>
            </a:r>
          </a:p>
        </p:txBody>
      </p:sp>
      <p:sp>
        <p:nvSpPr>
          <p:cNvPr id="21" name="Freeform 20">
            <a:extLst>
              <a:ext uri="{FF2B5EF4-FFF2-40B4-BE49-F238E27FC236}">
                <a16:creationId xmlns:a16="http://schemas.microsoft.com/office/drawing/2014/main" id="{8409644D-1983-A212-58CC-A19A08D12CD0}"/>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algn="l" defTabSz="6223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Analysts usually work in teams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Includes collaboration, sharing information, building trust, accountability and ownership of objectives.</a:t>
            </a:r>
          </a:p>
          <a:p>
            <a:pPr marL="114300" lvl="1" indent="-114300" algn="l" defTabSz="6223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Requires understanding of your role within the team, and of what needs to be done, and appreciation other people’s working style</a:t>
            </a:r>
          </a:p>
        </p:txBody>
      </p:sp>
      <p:sp>
        <p:nvSpPr>
          <p:cNvPr id="22" name="Freeform 21">
            <a:extLst>
              <a:ext uri="{FF2B5EF4-FFF2-40B4-BE49-F238E27FC236}">
                <a16:creationId xmlns:a16="http://schemas.microsoft.com/office/drawing/2014/main" id="{95333812-12CF-A972-8F97-9161BF0FAD61}"/>
              </a:ext>
            </a:extLst>
          </p:cNvPr>
          <p:cNvSpPr/>
          <p:nvPr/>
        </p:nvSpPr>
        <p:spPr>
          <a:xfrm>
            <a:off x="661857"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Teamwork</a:t>
            </a:r>
          </a:p>
        </p:txBody>
      </p:sp>
      <p:sp>
        <p:nvSpPr>
          <p:cNvPr id="44" name="Google Shape;168;p5">
            <a:extLst>
              <a:ext uri="{FF2B5EF4-FFF2-40B4-BE49-F238E27FC236}">
                <a16:creationId xmlns:a16="http://schemas.microsoft.com/office/drawing/2014/main" id="{64B51D7B-3B1D-F049-AFA3-4C9E8235FC88}"/>
              </a:ext>
            </a:extLst>
          </p:cNvPr>
          <p:cNvSpPr txBox="1"/>
          <p:nvPr/>
        </p:nvSpPr>
        <p:spPr>
          <a:xfrm>
            <a:off x="4787900" y="6498740"/>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15290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ppt_x"/>
                                          </p:val>
                                        </p:tav>
                                        <p:tav tm="100000">
                                          <p:val>
                                            <p:strVal val="#ppt_x"/>
                                          </p:val>
                                        </p:tav>
                                      </p:tavLst>
                                    </p:anim>
                                    <p:anim calcmode="lin" valueType="num">
                                      <p:cBhvr additive="base">
                                        <p:cTn id="4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C588B-A0FC-9E9C-E370-A84323F20C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12457B-A008-D51C-8246-9EC7DD39AA4D}"/>
              </a:ext>
            </a:extLst>
          </p:cNvPr>
          <p:cNvSpPr>
            <a:spLocks noGrp="1"/>
          </p:cNvSpPr>
          <p:nvPr>
            <p:ph type="title"/>
          </p:nvPr>
        </p:nvSpPr>
        <p:spPr/>
        <p:txBody>
          <a:bodyPr/>
          <a:lstStyle/>
          <a:p>
            <a:r>
              <a:rPr lang="en-US" dirty="0"/>
              <a:t>Behavioral Skills and Personal Qualities (2/3)</a:t>
            </a:r>
            <a:endParaRPr lang="ar-SA" dirty="0"/>
          </a:p>
        </p:txBody>
      </p:sp>
      <p:sp>
        <p:nvSpPr>
          <p:cNvPr id="10" name="Freeform 9">
            <a:extLst>
              <a:ext uri="{FF2B5EF4-FFF2-40B4-BE49-F238E27FC236}">
                <a16:creationId xmlns:a16="http://schemas.microsoft.com/office/drawing/2014/main" id="{3CAA0B2D-774C-5AF1-E1BE-A5BC103D06BE}"/>
              </a:ext>
            </a:extLst>
          </p:cNvPr>
          <p:cNvSpPr/>
          <p:nvPr/>
        </p:nvSpPr>
        <p:spPr>
          <a:xfrm>
            <a:off x="838200" y="813801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Problem Soling</a:t>
            </a:r>
          </a:p>
        </p:txBody>
      </p:sp>
      <p:sp>
        <p:nvSpPr>
          <p:cNvPr id="23" name="Freeform 22">
            <a:extLst>
              <a:ext uri="{FF2B5EF4-FFF2-40B4-BE49-F238E27FC236}">
                <a16:creationId xmlns:a16="http://schemas.microsoft.com/office/drawing/2014/main" id="{9104CCCA-B064-DD32-03B6-91B9AC62A1D7}"/>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understand and work out what is and is not politically acceptable within the organization and to use the right organizational levers to get things done</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knowing the sources of power within the organization, understanding what they like and don’t like, and tailoring your approach accordingly</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Using resourcefulness and astute to get results even in the face of opposition</a:t>
            </a:r>
          </a:p>
        </p:txBody>
      </p:sp>
      <p:sp>
        <p:nvSpPr>
          <p:cNvPr id="24" name="Freeform 23">
            <a:extLst>
              <a:ext uri="{FF2B5EF4-FFF2-40B4-BE49-F238E27FC236}">
                <a16:creationId xmlns:a16="http://schemas.microsoft.com/office/drawing/2014/main" id="{EB96EC3B-ABBF-7D4D-7E56-DD696510DB2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Political Awareness</a:t>
            </a:r>
          </a:p>
        </p:txBody>
      </p:sp>
      <p:sp>
        <p:nvSpPr>
          <p:cNvPr id="25" name="Freeform 24">
            <a:extLst>
              <a:ext uri="{FF2B5EF4-FFF2-40B4-BE49-F238E27FC236}">
                <a16:creationId xmlns:a16="http://schemas.microsoft.com/office/drawing/2014/main" id="{712DFA85-BA8A-3DD0-7E05-5D4049676CB4}"/>
              </a:ext>
            </a:extLst>
          </p:cNvPr>
          <p:cNvSpPr/>
          <p:nvPr/>
        </p:nvSpPr>
        <p:spPr>
          <a:xfrm>
            <a:off x="3793406" y="2602621"/>
            <a:ext cx="7802880" cy="138555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means not jumping to premature conclusions and digging deeper until the true situation is uncovered and the real problem has been defined.</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Involves asking; Why do you do this? What value does it add? Where is it done? How is it done? Who is or should be responsible? When should it happen?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will be able to assess the level of analysis required for a specific situation and recognizing the key factors</a:t>
            </a:r>
          </a:p>
        </p:txBody>
      </p:sp>
      <p:sp>
        <p:nvSpPr>
          <p:cNvPr id="26" name="Freeform 25">
            <a:extLst>
              <a:ext uri="{FF2B5EF4-FFF2-40B4-BE49-F238E27FC236}">
                <a16:creationId xmlns:a16="http://schemas.microsoft.com/office/drawing/2014/main" id="{946C6B50-62C0-E96F-9E3E-E0587854F13C}"/>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Analytical Skills and Critical thinking</a:t>
            </a:r>
          </a:p>
        </p:txBody>
      </p:sp>
      <p:sp>
        <p:nvSpPr>
          <p:cNvPr id="27" name="Freeform 26">
            <a:extLst>
              <a:ext uri="{FF2B5EF4-FFF2-40B4-BE49-F238E27FC236}">
                <a16:creationId xmlns:a16="http://schemas.microsoft.com/office/drawing/2014/main" id="{3869A1D0-0165-5A16-27C1-DB5140B8B034}"/>
              </a:ext>
            </a:extLst>
          </p:cNvPr>
          <p:cNvSpPr/>
          <p:nvPr/>
        </p:nvSpPr>
        <p:spPr>
          <a:xfrm>
            <a:off x="3807054" y="4099899"/>
            <a:ext cx="7795259" cy="942228"/>
          </a:xfrm>
          <a:custGeom>
            <a:avLst/>
            <a:gdLst>
              <a:gd name="connsiteX0" fmla="*/ 237771 w 1426599"/>
              <a:gd name="connsiteY0" fmla="*/ 0 h 7795259"/>
              <a:gd name="connsiteX1" fmla="*/ 1188828 w 1426599"/>
              <a:gd name="connsiteY1" fmla="*/ 0 h 7795259"/>
              <a:gd name="connsiteX2" fmla="*/ 1426599 w 1426599"/>
              <a:gd name="connsiteY2" fmla="*/ 237771 h 7795259"/>
              <a:gd name="connsiteX3" fmla="*/ 1426599 w 1426599"/>
              <a:gd name="connsiteY3" fmla="*/ 7795259 h 7795259"/>
              <a:gd name="connsiteX4" fmla="*/ 1426599 w 1426599"/>
              <a:gd name="connsiteY4" fmla="*/ 7795259 h 7795259"/>
              <a:gd name="connsiteX5" fmla="*/ 0 w 1426599"/>
              <a:gd name="connsiteY5" fmla="*/ 7795259 h 7795259"/>
              <a:gd name="connsiteX6" fmla="*/ 0 w 1426599"/>
              <a:gd name="connsiteY6" fmla="*/ 7795259 h 7795259"/>
              <a:gd name="connsiteX7" fmla="*/ 0 w 1426599"/>
              <a:gd name="connsiteY7" fmla="*/ 237771 h 7795259"/>
              <a:gd name="connsiteX8" fmla="*/ 237771 w 1426599"/>
              <a:gd name="connsiteY8" fmla="*/ 0 h 77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6599" h="7795259">
                <a:moveTo>
                  <a:pt x="1426599" y="1299234"/>
                </a:moveTo>
                <a:lnTo>
                  <a:pt x="1426599" y="6496025"/>
                </a:lnTo>
                <a:cubicBezTo>
                  <a:pt x="1426599" y="7213570"/>
                  <a:pt x="1407117" y="7795259"/>
                  <a:pt x="1383085" y="7795259"/>
                </a:cubicBezTo>
                <a:lnTo>
                  <a:pt x="0" y="7795259"/>
                </a:lnTo>
                <a:lnTo>
                  <a:pt x="0" y="7795259"/>
                </a:lnTo>
                <a:lnTo>
                  <a:pt x="0" y="0"/>
                </a:lnTo>
                <a:lnTo>
                  <a:pt x="0" y="0"/>
                </a:lnTo>
                <a:lnTo>
                  <a:pt x="1383085" y="0"/>
                </a:lnTo>
                <a:cubicBezTo>
                  <a:pt x="1407117" y="0"/>
                  <a:pt x="1426599" y="581689"/>
                  <a:pt x="1426599" y="1299234"/>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93465" rIns="317290" bIns="193467"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Having an eye for detail is an important attribute of a good business analyst</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Rigorous research is needed in order to find the best and optimal solution to a problem</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cases fail because there is insufficient detailed evidence for the proposed change</a:t>
            </a:r>
          </a:p>
        </p:txBody>
      </p:sp>
      <p:sp>
        <p:nvSpPr>
          <p:cNvPr id="28" name="Freeform 27">
            <a:extLst>
              <a:ext uri="{FF2B5EF4-FFF2-40B4-BE49-F238E27FC236}">
                <a16:creationId xmlns:a16="http://schemas.microsoft.com/office/drawing/2014/main" id="{03EE78CF-62F4-A59E-3D92-596337F814DB}"/>
              </a:ext>
            </a:extLst>
          </p:cNvPr>
          <p:cNvSpPr/>
          <p:nvPr/>
        </p:nvSpPr>
        <p:spPr>
          <a:xfrm>
            <a:off x="661857" y="3953517"/>
            <a:ext cx="3062411" cy="1177785"/>
          </a:xfrm>
          <a:custGeom>
            <a:avLst/>
            <a:gdLst>
              <a:gd name="connsiteX0" fmla="*/ 0 w 3062411"/>
              <a:gd name="connsiteY0" fmla="*/ 196301 h 1177785"/>
              <a:gd name="connsiteX1" fmla="*/ 196301 w 3062411"/>
              <a:gd name="connsiteY1" fmla="*/ 0 h 1177785"/>
              <a:gd name="connsiteX2" fmla="*/ 2866110 w 3062411"/>
              <a:gd name="connsiteY2" fmla="*/ 0 h 1177785"/>
              <a:gd name="connsiteX3" fmla="*/ 3062411 w 3062411"/>
              <a:gd name="connsiteY3" fmla="*/ 196301 h 1177785"/>
              <a:gd name="connsiteX4" fmla="*/ 3062411 w 3062411"/>
              <a:gd name="connsiteY4" fmla="*/ 981484 h 1177785"/>
              <a:gd name="connsiteX5" fmla="*/ 2866110 w 3062411"/>
              <a:gd name="connsiteY5" fmla="*/ 1177785 h 1177785"/>
              <a:gd name="connsiteX6" fmla="*/ 196301 w 3062411"/>
              <a:gd name="connsiteY6" fmla="*/ 1177785 h 1177785"/>
              <a:gd name="connsiteX7" fmla="*/ 0 w 3062411"/>
              <a:gd name="connsiteY7" fmla="*/ 981484 h 1177785"/>
              <a:gd name="connsiteX8" fmla="*/ 0 w 3062411"/>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2411" h="1177785">
                <a:moveTo>
                  <a:pt x="0" y="196301"/>
                </a:moveTo>
                <a:cubicBezTo>
                  <a:pt x="0" y="87887"/>
                  <a:pt x="87887" y="0"/>
                  <a:pt x="196301" y="0"/>
                </a:cubicBezTo>
                <a:lnTo>
                  <a:pt x="2866110" y="0"/>
                </a:lnTo>
                <a:cubicBezTo>
                  <a:pt x="2974524" y="0"/>
                  <a:pt x="3062411" y="87887"/>
                  <a:pt x="3062411" y="196301"/>
                </a:cubicBezTo>
                <a:lnTo>
                  <a:pt x="3062411" y="981484"/>
                </a:lnTo>
                <a:cubicBezTo>
                  <a:pt x="3062411" y="1089898"/>
                  <a:pt x="2974524" y="1177785"/>
                  <a:pt x="2866110"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Attention to detail</a:t>
            </a:r>
          </a:p>
        </p:txBody>
      </p:sp>
      <p:sp>
        <p:nvSpPr>
          <p:cNvPr id="29" name="Freeform 28">
            <a:extLst>
              <a:ext uri="{FF2B5EF4-FFF2-40B4-BE49-F238E27FC236}">
                <a16:creationId xmlns:a16="http://schemas.microsoft.com/office/drawing/2014/main" id="{DD5D7A1D-127D-35A8-C4BE-026B78BE1FB6}"/>
              </a:ext>
            </a:extLst>
          </p:cNvPr>
          <p:cNvSpPr/>
          <p:nvPr/>
        </p:nvSpPr>
        <p:spPr>
          <a:xfrm>
            <a:off x="3807054" y="5314599"/>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2"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business analyst needs to have a problem-solving mindset and approach an issue with the attitude that problems can be solved. </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must be pragmatic and be prepared to find creative solutions that will yield business benefit.</a:t>
            </a:r>
          </a:p>
        </p:txBody>
      </p:sp>
      <p:sp>
        <p:nvSpPr>
          <p:cNvPr id="30" name="Freeform 29">
            <a:extLst>
              <a:ext uri="{FF2B5EF4-FFF2-40B4-BE49-F238E27FC236}">
                <a16:creationId xmlns:a16="http://schemas.microsoft.com/office/drawing/2014/main" id="{A3C0BEB8-BC77-9FF2-F8D9-EADFD52C63C4}"/>
              </a:ext>
            </a:extLst>
          </p:cNvPr>
          <p:cNvSpPr/>
          <p:nvPr/>
        </p:nvSpPr>
        <p:spPr>
          <a:xfrm>
            <a:off x="660359" y="5314599"/>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Problem Solving</a:t>
            </a:r>
          </a:p>
        </p:txBody>
      </p:sp>
      <p:sp>
        <p:nvSpPr>
          <p:cNvPr id="63" name="Google Shape;168;p5">
            <a:extLst>
              <a:ext uri="{FF2B5EF4-FFF2-40B4-BE49-F238E27FC236}">
                <a16:creationId xmlns:a16="http://schemas.microsoft.com/office/drawing/2014/main" id="{EDB5AC5F-0906-AB99-1438-BB506BDF6363}"/>
              </a:ext>
            </a:extLst>
          </p:cNvPr>
          <p:cNvSpPr txBox="1"/>
          <p:nvPr/>
        </p:nvSpPr>
        <p:spPr>
          <a:xfrm>
            <a:off x="4787900" y="648241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4172098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DE9D4-C8A1-943B-CE55-93507E28B1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520ED8-679A-0E9A-38B3-E9FC1653B692}"/>
              </a:ext>
            </a:extLst>
          </p:cNvPr>
          <p:cNvSpPr>
            <a:spLocks noGrp="1"/>
          </p:cNvSpPr>
          <p:nvPr>
            <p:ph type="title"/>
          </p:nvPr>
        </p:nvSpPr>
        <p:spPr/>
        <p:txBody>
          <a:bodyPr/>
          <a:lstStyle/>
          <a:p>
            <a:r>
              <a:rPr lang="en-US" dirty="0"/>
              <a:t>Behavioral Skills and Personal Qualities (3/3)</a:t>
            </a:r>
            <a:endParaRPr lang="ar-SA" dirty="0"/>
          </a:p>
        </p:txBody>
      </p:sp>
      <p:sp>
        <p:nvSpPr>
          <p:cNvPr id="17" name="Freeform 16">
            <a:extLst>
              <a:ext uri="{FF2B5EF4-FFF2-40B4-BE49-F238E27FC236}">
                <a16:creationId xmlns:a16="http://schemas.microsoft.com/office/drawing/2014/main" id="{AD5306EC-A673-633F-FB02-FA4161DD3A76}"/>
              </a:ext>
            </a:extLst>
          </p:cNvPr>
          <p:cNvSpPr/>
          <p:nvPr/>
        </p:nvSpPr>
        <p:spPr>
          <a:xfrm>
            <a:off x="3793406" y="1355760"/>
            <a:ext cx="7802880" cy="1177785"/>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Leadership is not only for managers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must be able to create a vision of the options available to address a business issue, advise stakeholders to obtain agreement about the vision and then drive the business change process towards the achievement of that vision.</a:t>
            </a:r>
          </a:p>
        </p:txBody>
      </p:sp>
      <p:sp>
        <p:nvSpPr>
          <p:cNvPr id="18" name="Freeform 17">
            <a:extLst>
              <a:ext uri="{FF2B5EF4-FFF2-40B4-BE49-F238E27FC236}">
                <a16:creationId xmlns:a16="http://schemas.microsoft.com/office/drawing/2014/main" id="{D571BDED-604E-F50A-4760-FC9FC137DE9E}"/>
              </a:ext>
            </a:extLst>
          </p:cNvPr>
          <p:cNvSpPr/>
          <p:nvPr/>
        </p:nvSpPr>
        <p:spPr>
          <a:xfrm>
            <a:off x="661857" y="1355761"/>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Leadership</a:t>
            </a:r>
          </a:p>
        </p:txBody>
      </p:sp>
      <p:sp>
        <p:nvSpPr>
          <p:cNvPr id="19" name="Freeform 18">
            <a:extLst>
              <a:ext uri="{FF2B5EF4-FFF2-40B4-BE49-F238E27FC236}">
                <a16:creationId xmlns:a16="http://schemas.microsoft.com/office/drawing/2014/main" id="{6A2EA571-B035-6E3D-D21B-C40A239C0534}"/>
              </a:ext>
            </a:extLst>
          </p:cNvPr>
          <p:cNvSpPr/>
          <p:nvPr/>
        </p:nvSpPr>
        <p:spPr>
          <a:xfrm>
            <a:off x="3793406" y="2725106"/>
            <a:ext cx="7802880" cy="1177786"/>
          </a:xfrm>
          <a:custGeom>
            <a:avLst/>
            <a:gdLst>
              <a:gd name="connsiteX0" fmla="*/ 157041 w 942228"/>
              <a:gd name="connsiteY0" fmla="*/ 0 h 7802880"/>
              <a:gd name="connsiteX1" fmla="*/ 785187 w 942228"/>
              <a:gd name="connsiteY1" fmla="*/ 0 h 7802880"/>
              <a:gd name="connsiteX2" fmla="*/ 942228 w 942228"/>
              <a:gd name="connsiteY2" fmla="*/ 157041 h 7802880"/>
              <a:gd name="connsiteX3" fmla="*/ 942228 w 942228"/>
              <a:gd name="connsiteY3" fmla="*/ 7802880 h 7802880"/>
              <a:gd name="connsiteX4" fmla="*/ 942228 w 942228"/>
              <a:gd name="connsiteY4" fmla="*/ 7802880 h 7802880"/>
              <a:gd name="connsiteX5" fmla="*/ 0 w 942228"/>
              <a:gd name="connsiteY5" fmla="*/ 7802880 h 7802880"/>
              <a:gd name="connsiteX6" fmla="*/ 0 w 942228"/>
              <a:gd name="connsiteY6" fmla="*/ 7802880 h 7802880"/>
              <a:gd name="connsiteX7" fmla="*/ 0 w 942228"/>
              <a:gd name="connsiteY7" fmla="*/ 157041 h 7802880"/>
              <a:gd name="connsiteX8" fmla="*/ 157041 w 942228"/>
              <a:gd name="connsiteY8" fmla="*/ 0 h 7802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2228" h="7802880">
                <a:moveTo>
                  <a:pt x="942228" y="1300505"/>
                </a:moveTo>
                <a:lnTo>
                  <a:pt x="942228" y="6502375"/>
                </a:lnTo>
                <a:cubicBezTo>
                  <a:pt x="942228" y="7220621"/>
                  <a:pt x="933738" y="7802880"/>
                  <a:pt x="923265" y="7802880"/>
                </a:cubicBezTo>
                <a:lnTo>
                  <a:pt x="0" y="7802880"/>
                </a:lnTo>
                <a:lnTo>
                  <a:pt x="0" y="7802880"/>
                </a:lnTo>
                <a:lnTo>
                  <a:pt x="0" y="0"/>
                </a:lnTo>
                <a:lnTo>
                  <a:pt x="0" y="0"/>
                </a:lnTo>
                <a:lnTo>
                  <a:pt x="923265" y="0"/>
                </a:lnTo>
                <a:cubicBezTo>
                  <a:pt x="933738" y="0"/>
                  <a:pt x="942228" y="582259"/>
                  <a:pt x="942228" y="1300505"/>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69821" rIns="293646" bIns="169821" numCol="1" spcCol="1270" anchor="ctr" anchorCtr="0">
            <a:noAutofit/>
          </a:bodyPr>
          <a:lstStyle/>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Ability to have sufficient confidence in yourself, in the quality of your analysis and in the correctness of your solution to be able to withstand pressure and sustain your arguments</a:t>
            </a:r>
          </a:p>
          <a:p>
            <a:pPr marL="114300" lvl="1" indent="-114300" defTabSz="6223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a key competence for working effectively with stakeholders across the broad range of situations likely to be encountered by business analysts.</a:t>
            </a:r>
          </a:p>
        </p:txBody>
      </p:sp>
      <p:sp>
        <p:nvSpPr>
          <p:cNvPr id="20" name="Freeform 19">
            <a:extLst>
              <a:ext uri="{FF2B5EF4-FFF2-40B4-BE49-F238E27FC236}">
                <a16:creationId xmlns:a16="http://schemas.microsoft.com/office/drawing/2014/main" id="{C47B01E1-33F4-0E20-780B-8CF695A91B9D}"/>
              </a:ext>
            </a:extLst>
          </p:cNvPr>
          <p:cNvSpPr/>
          <p:nvPr/>
        </p:nvSpPr>
        <p:spPr>
          <a:xfrm>
            <a:off x="660359" y="2725106"/>
            <a:ext cx="3065405" cy="1177785"/>
          </a:xfrm>
          <a:custGeom>
            <a:avLst/>
            <a:gdLst>
              <a:gd name="connsiteX0" fmla="*/ 0 w 3065405"/>
              <a:gd name="connsiteY0" fmla="*/ 196301 h 1177785"/>
              <a:gd name="connsiteX1" fmla="*/ 196301 w 3065405"/>
              <a:gd name="connsiteY1" fmla="*/ 0 h 1177785"/>
              <a:gd name="connsiteX2" fmla="*/ 2869104 w 3065405"/>
              <a:gd name="connsiteY2" fmla="*/ 0 h 1177785"/>
              <a:gd name="connsiteX3" fmla="*/ 3065405 w 3065405"/>
              <a:gd name="connsiteY3" fmla="*/ 196301 h 1177785"/>
              <a:gd name="connsiteX4" fmla="*/ 3065405 w 3065405"/>
              <a:gd name="connsiteY4" fmla="*/ 981484 h 1177785"/>
              <a:gd name="connsiteX5" fmla="*/ 2869104 w 3065405"/>
              <a:gd name="connsiteY5" fmla="*/ 1177785 h 1177785"/>
              <a:gd name="connsiteX6" fmla="*/ 196301 w 3065405"/>
              <a:gd name="connsiteY6" fmla="*/ 1177785 h 1177785"/>
              <a:gd name="connsiteX7" fmla="*/ 0 w 3065405"/>
              <a:gd name="connsiteY7" fmla="*/ 981484 h 1177785"/>
              <a:gd name="connsiteX8" fmla="*/ 0 w 3065405"/>
              <a:gd name="connsiteY8" fmla="*/ 196301 h 1177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65405" h="1177785">
                <a:moveTo>
                  <a:pt x="0" y="196301"/>
                </a:moveTo>
                <a:cubicBezTo>
                  <a:pt x="0" y="87887"/>
                  <a:pt x="87887" y="0"/>
                  <a:pt x="196301" y="0"/>
                </a:cubicBezTo>
                <a:lnTo>
                  <a:pt x="2869104" y="0"/>
                </a:lnTo>
                <a:cubicBezTo>
                  <a:pt x="2977518" y="0"/>
                  <a:pt x="3065405" y="87887"/>
                  <a:pt x="3065405" y="196301"/>
                </a:cubicBezTo>
                <a:lnTo>
                  <a:pt x="3065405" y="981484"/>
                </a:lnTo>
                <a:cubicBezTo>
                  <a:pt x="3065405" y="1089898"/>
                  <a:pt x="2977518" y="1177785"/>
                  <a:pt x="2869104" y="1177785"/>
                </a:cubicBezTo>
                <a:lnTo>
                  <a:pt x="196301" y="1177785"/>
                </a:lnTo>
                <a:cubicBezTo>
                  <a:pt x="87887" y="1177785"/>
                  <a:pt x="0" y="1089898"/>
                  <a:pt x="0" y="981484"/>
                </a:cubicBezTo>
                <a:lnTo>
                  <a:pt x="0" y="1963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795" tIns="114645" rIns="171795" bIns="114645" numCol="1" spcCol="1270" anchor="ctr" anchorCtr="0">
            <a:noAutofit/>
          </a:bodyPr>
          <a:lstStyle/>
          <a:p>
            <a:pPr marL="0" lvl="0" indent="0" algn="ctr" defTabSz="1333500" rtl="0">
              <a:lnSpc>
                <a:spcPct val="90000"/>
              </a:lnSpc>
              <a:spcBef>
                <a:spcPct val="0"/>
              </a:spcBef>
              <a:spcAft>
                <a:spcPct val="35000"/>
              </a:spcAft>
              <a:buNone/>
            </a:pPr>
            <a:r>
              <a:rPr lang="en-US" sz="3000" kern="1200" dirty="0"/>
              <a:t>Self-Belief</a:t>
            </a:r>
          </a:p>
        </p:txBody>
      </p:sp>
      <p:sp>
        <p:nvSpPr>
          <p:cNvPr id="62" name="Google Shape;168;p5">
            <a:extLst>
              <a:ext uri="{FF2B5EF4-FFF2-40B4-BE49-F238E27FC236}">
                <a16:creationId xmlns:a16="http://schemas.microsoft.com/office/drawing/2014/main" id="{2B769703-9E9A-55FD-341C-9109F3D7433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66826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C9D39-0E13-E194-4BBD-33BE9F5412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B69046-1343-AC6E-DE79-E9E61FF707E7}"/>
              </a:ext>
            </a:extLst>
          </p:cNvPr>
          <p:cNvSpPr>
            <a:spLocks noGrp="1"/>
          </p:cNvSpPr>
          <p:nvPr>
            <p:ph type="title"/>
          </p:nvPr>
        </p:nvSpPr>
        <p:spPr/>
        <p:txBody>
          <a:bodyPr/>
          <a:lstStyle/>
          <a:p>
            <a:r>
              <a:rPr lang="en-US" dirty="0"/>
              <a:t>Business Knowledge (1/2)</a:t>
            </a:r>
            <a:endParaRPr lang="ar-SA" dirty="0"/>
          </a:p>
        </p:txBody>
      </p:sp>
      <p:sp>
        <p:nvSpPr>
          <p:cNvPr id="5" name="Freeform 4">
            <a:extLst>
              <a:ext uri="{FF2B5EF4-FFF2-40B4-BE49-F238E27FC236}">
                <a16:creationId xmlns:a16="http://schemas.microsoft.com/office/drawing/2014/main" id="{BFBC8D4C-C856-E8D8-E38F-9458B410DBA3}"/>
              </a:ext>
            </a:extLst>
          </p:cNvPr>
          <p:cNvSpPr/>
          <p:nvPr/>
        </p:nvSpPr>
        <p:spPr>
          <a:xfrm>
            <a:off x="3418352" y="1534313"/>
            <a:ext cx="8481374" cy="119490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Finance is the universal language of business. It plays a key factor in determining what can and cannot be done</a:t>
            </a:r>
          </a:p>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Basic knowledge on finance </a:t>
            </a:r>
            <a:r>
              <a:rPr lang="en-US" sz="1600" dirty="0">
                <a:latin typeface="Times New Roman" panose="02020603050405020304" pitchFamily="18" charset="0"/>
                <a:cs typeface="Times New Roman" panose="02020603050405020304" pitchFamily="18" charset="0"/>
              </a:rPr>
              <a:t>and</a:t>
            </a:r>
            <a:r>
              <a:rPr lang="en-US" sz="1600" kern="1200" dirty="0">
                <a:latin typeface="Times New Roman" panose="02020603050405020304" pitchFamily="18" charset="0"/>
                <a:cs typeface="Times New Roman" panose="02020603050405020304" pitchFamily="18" charset="0"/>
              </a:rPr>
              <a:t> economy as reading balance sheets, Profit and Loss, ROI calculations, cost/</a:t>
            </a:r>
            <a:r>
              <a:rPr lang="en-US" sz="1600" dirty="0">
                <a:latin typeface="Times New Roman" panose="02020603050405020304" pitchFamily="18" charset="0"/>
                <a:cs typeface="Times New Roman" panose="02020603050405020304" pitchFamily="18" charset="0"/>
              </a:rPr>
              <a:t>benefit analysis, time value of money, </a:t>
            </a:r>
            <a:r>
              <a:rPr lang="en-US" sz="1600" kern="1200" dirty="0">
                <a:latin typeface="Times New Roman" panose="02020603050405020304" pitchFamily="18" charset="0"/>
                <a:cs typeface="Times New Roman" panose="02020603050405020304" pitchFamily="18" charset="0"/>
              </a:rPr>
              <a:t>costing, and economic ratios as needed</a:t>
            </a:r>
          </a:p>
        </p:txBody>
      </p:sp>
      <p:sp>
        <p:nvSpPr>
          <p:cNvPr id="6" name="Freeform 5">
            <a:extLst>
              <a:ext uri="{FF2B5EF4-FFF2-40B4-BE49-F238E27FC236}">
                <a16:creationId xmlns:a16="http://schemas.microsoft.com/office/drawing/2014/main" id="{A419FA01-804A-53F6-A10A-A6215E4ADCDF}"/>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Finance and Economy</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id="{1813D738-609D-8B0B-CD58-B14B76547F2F}"/>
              </a:ext>
            </a:extLst>
          </p:cNvPr>
          <p:cNvSpPr/>
          <p:nvPr/>
        </p:nvSpPr>
        <p:spPr>
          <a:xfrm>
            <a:off x="3418351" y="2712889"/>
            <a:ext cx="8481374" cy="1114378"/>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case is sometimes the means to communicate business analysis findings and it usually includes a financial impact section</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analysts involved in business case preparation will need to understand basic investment appraisal techniques</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id="{6C0A82DE-0233-36AB-D5CA-5B556BB880C8}"/>
              </a:ext>
            </a:extLst>
          </p:cNvPr>
          <p:cNvSpPr/>
          <p:nvPr/>
        </p:nvSpPr>
        <p:spPr>
          <a:xfrm>
            <a:off x="884342" y="287617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Case Development</a:t>
            </a:r>
          </a:p>
        </p:txBody>
      </p:sp>
      <p:sp>
        <p:nvSpPr>
          <p:cNvPr id="9" name="Freeform 8">
            <a:extLst>
              <a:ext uri="{FF2B5EF4-FFF2-40B4-BE49-F238E27FC236}">
                <a16:creationId xmlns:a16="http://schemas.microsoft.com/office/drawing/2014/main" id="{F9CB6D41-A97B-E5D8-64D3-D9340BD9EF76}"/>
              </a:ext>
            </a:extLst>
          </p:cNvPr>
          <p:cNvSpPr/>
          <p:nvPr/>
        </p:nvSpPr>
        <p:spPr>
          <a:xfrm>
            <a:off x="3418352" y="3702431"/>
            <a:ext cx="8481374" cy="133543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general understanding of the business domain, or sector, in which your organization operates, be it private, public or not-for-profit.</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It enables you to talk the same language as stakeholders, understand what is acceptable and what is not, and apply best practices in the industry</a:t>
            </a:r>
          </a:p>
        </p:txBody>
      </p:sp>
      <p:sp>
        <p:nvSpPr>
          <p:cNvPr id="10" name="Freeform 9">
            <a:extLst>
              <a:ext uri="{FF2B5EF4-FFF2-40B4-BE49-F238E27FC236}">
                <a16:creationId xmlns:a16="http://schemas.microsoft.com/office/drawing/2014/main" id="{2BD6A5AD-F113-97F2-C763-79DFCA2E7717}"/>
              </a:ext>
            </a:extLst>
          </p:cNvPr>
          <p:cNvSpPr/>
          <p:nvPr/>
        </p:nvSpPr>
        <p:spPr>
          <a:xfrm>
            <a:off x="884342" y="3974226"/>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Domain Knowledge</a:t>
            </a:r>
          </a:p>
        </p:txBody>
      </p:sp>
      <p:sp>
        <p:nvSpPr>
          <p:cNvPr id="11" name="Freeform 10">
            <a:extLst>
              <a:ext uri="{FF2B5EF4-FFF2-40B4-BE49-F238E27FC236}">
                <a16:creationId xmlns:a16="http://schemas.microsoft.com/office/drawing/2014/main" id="{7F3B8656-A306-036E-5FF7-ED9ABCA2B112}"/>
              </a:ext>
            </a:extLst>
          </p:cNvPr>
          <p:cNvSpPr/>
          <p:nvPr/>
        </p:nvSpPr>
        <p:spPr>
          <a:xfrm>
            <a:off x="3418352" y="4876331"/>
            <a:ext cx="8481374" cy="129835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 good understanding of the business area in which you work is important in order to establish credibility with your customer.</a:t>
            </a:r>
          </a:p>
          <a:p>
            <a:pPr marL="114300" lvl="1" indent="-114300" defTabSz="5334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More detailed and specialized than domain knowledge (ex. Recruiting for telecom companies, or legal considerations in Oil and gas companies)</a:t>
            </a:r>
          </a:p>
        </p:txBody>
      </p:sp>
      <p:sp>
        <p:nvSpPr>
          <p:cNvPr id="12" name="Freeform 11">
            <a:extLst>
              <a:ext uri="{FF2B5EF4-FFF2-40B4-BE49-F238E27FC236}">
                <a16:creationId xmlns:a16="http://schemas.microsoft.com/office/drawing/2014/main" id="{BAA87813-08D1-332F-8130-4FBD6F083795}"/>
              </a:ext>
            </a:extLst>
          </p:cNvPr>
          <p:cNvSpPr/>
          <p:nvPr/>
        </p:nvSpPr>
        <p:spPr>
          <a:xfrm>
            <a:off x="884343" y="505595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Subject Matter Expertise</a:t>
            </a:r>
          </a:p>
        </p:txBody>
      </p:sp>
      <p:pic>
        <p:nvPicPr>
          <p:cNvPr id="35" name="Graphic 21">
            <a:extLst>
              <a:ext uri="{FF2B5EF4-FFF2-40B4-BE49-F238E27FC236}">
                <a16:creationId xmlns:a16="http://schemas.microsoft.com/office/drawing/2014/main" id="{66BEE8D8-A538-1185-6759-6B13DE2809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6" name="Google Shape;168;p5">
            <a:extLst>
              <a:ext uri="{FF2B5EF4-FFF2-40B4-BE49-F238E27FC236}">
                <a16:creationId xmlns:a16="http://schemas.microsoft.com/office/drawing/2014/main" id="{B6E4A47E-168F-F5EE-1AA1-32B1B0E7ADE4}"/>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239818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E73A4-9547-4FC6-BF78-5878485987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BAC168-C712-3EE3-5D1A-60F85DBF677A}"/>
              </a:ext>
            </a:extLst>
          </p:cNvPr>
          <p:cNvSpPr>
            <a:spLocks noGrp="1"/>
          </p:cNvSpPr>
          <p:nvPr>
            <p:ph type="title"/>
          </p:nvPr>
        </p:nvSpPr>
        <p:spPr/>
        <p:txBody>
          <a:bodyPr/>
          <a:lstStyle/>
          <a:p>
            <a:r>
              <a:rPr lang="en-US" dirty="0"/>
              <a:t>Business Knowledge (2/2)</a:t>
            </a:r>
            <a:endParaRPr lang="ar-SA" dirty="0"/>
          </a:p>
        </p:txBody>
      </p:sp>
      <p:sp>
        <p:nvSpPr>
          <p:cNvPr id="5" name="Freeform 4">
            <a:extLst>
              <a:ext uri="{FF2B5EF4-FFF2-40B4-BE49-F238E27FC236}">
                <a16:creationId xmlns:a16="http://schemas.microsoft.com/office/drawing/2014/main" id="{E0FFE973-D3A0-9A58-56BF-D5D6DAF9EAAB}"/>
              </a:ext>
            </a:extLst>
          </p:cNvPr>
          <p:cNvSpPr/>
          <p:nvPr/>
        </p:nvSpPr>
        <p:spPr>
          <a:xfrm>
            <a:off x="3418352" y="2953790"/>
            <a:ext cx="8481374" cy="991257"/>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involve restructuring organizations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Requires a good understanding of the various organization structures that may be encountered  as functional, project, matrix and of their relative strengths and weaknesses.</a:t>
            </a:r>
          </a:p>
          <a:p>
            <a:pPr marL="114300" lvl="1" indent="-114300" defTabSz="533400">
              <a:lnSpc>
                <a:spcPct val="90000"/>
              </a:lnSpc>
              <a:spcBef>
                <a:spcPct val="0"/>
              </a:spcBef>
              <a:spcAft>
                <a:spcPct val="15000"/>
              </a:spcAft>
              <a:buChar char="•"/>
            </a:pP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a16="http://schemas.microsoft.com/office/drawing/2014/main" id="{1EFA4402-C128-E448-5C97-2F47B043980E}"/>
              </a:ext>
            </a:extLst>
          </p:cNvPr>
          <p:cNvSpPr/>
          <p:nvPr/>
        </p:nvSpPr>
        <p:spPr>
          <a:xfrm>
            <a:off x="884342" y="2957272"/>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Organization structure and Design</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id="{7A6C010E-3149-4F8D-F71D-A69BBE5A3708}"/>
              </a:ext>
            </a:extLst>
          </p:cNvPr>
          <p:cNvSpPr/>
          <p:nvPr/>
        </p:nvSpPr>
        <p:spPr>
          <a:xfrm>
            <a:off x="3418352" y="4094097"/>
            <a:ext cx="8481374" cy="1147261"/>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organizations use external suppliers to deliver items within their projects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so needs a broad understanding of procurement and supplier management processes. As a minimum, business analysts should be aware of supplier selection criteria and the different contractual arrangements as Fixed price and time and material</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id="{517C0361-7EAD-70B2-5AC1-E049B2B797BB}"/>
              </a:ext>
            </a:extLst>
          </p:cNvPr>
          <p:cNvSpPr/>
          <p:nvPr/>
        </p:nvSpPr>
        <p:spPr>
          <a:xfrm>
            <a:off x="884342" y="4174518"/>
            <a:ext cx="2534009" cy="96103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Supplier Management</a:t>
            </a:r>
          </a:p>
        </p:txBody>
      </p:sp>
      <p:sp>
        <p:nvSpPr>
          <p:cNvPr id="12" name="Freeform 11">
            <a:extLst>
              <a:ext uri="{FF2B5EF4-FFF2-40B4-BE49-F238E27FC236}">
                <a16:creationId xmlns:a16="http://schemas.microsoft.com/office/drawing/2014/main" id="{5505E2C2-61DC-0400-B5DA-B865BC039A10}"/>
              </a:ext>
            </a:extLst>
          </p:cNvPr>
          <p:cNvSpPr/>
          <p:nvPr/>
        </p:nvSpPr>
        <p:spPr>
          <a:xfrm>
            <a:off x="3418352" y="1256375"/>
            <a:ext cx="8481374" cy="182737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endParaRPr lang="en-US" sz="1600" dirty="0">
              <a:latin typeface="Times New Roman" panose="02020603050405020304" pitchFamily="18" charset="0"/>
              <a:cs typeface="Times New Roman" panose="02020603050405020304" pitchFamily="18" charset="0"/>
            </a:endParaRP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Many business analysis projects result in the use of IT in some way, a general understanding of the field seems necessary so that business analysts can communicate meaningfully with the IT professionals.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business analyst should understand the technical terms used by IT specialists and help the business users to appreciate any impacts on the organization</a:t>
            </a:r>
            <a:endParaRPr lang="en-US" sz="1600" kern="1200" dirty="0">
              <a:latin typeface="Times New Roman" panose="02020603050405020304" pitchFamily="18" charset="0"/>
              <a:cs typeface="Times New Roman" panose="02020603050405020304" pitchFamily="18" charset="0"/>
            </a:endParaRPr>
          </a:p>
        </p:txBody>
      </p:sp>
      <p:sp>
        <p:nvSpPr>
          <p:cNvPr id="13" name="Freeform 12">
            <a:extLst>
              <a:ext uri="{FF2B5EF4-FFF2-40B4-BE49-F238E27FC236}">
                <a16:creationId xmlns:a16="http://schemas.microsoft.com/office/drawing/2014/main" id="{03A06C28-87F4-2B46-7E20-A6C591EFF6F9}"/>
              </a:ext>
            </a:extLst>
          </p:cNvPr>
          <p:cNvSpPr/>
          <p:nvPr/>
        </p:nvSpPr>
        <p:spPr>
          <a:xfrm>
            <a:off x="884343" y="1690688"/>
            <a:ext cx="2534009" cy="992795"/>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Principles of IT</a:t>
            </a:r>
          </a:p>
        </p:txBody>
      </p:sp>
      <p:pic>
        <p:nvPicPr>
          <p:cNvPr id="28" name="Graphic 21">
            <a:extLst>
              <a:ext uri="{FF2B5EF4-FFF2-40B4-BE49-F238E27FC236}">
                <a16:creationId xmlns:a16="http://schemas.microsoft.com/office/drawing/2014/main" id="{6ADA643E-2706-BCB8-AD02-E5985D8362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168;p5">
            <a:extLst>
              <a:ext uri="{FF2B5EF4-FFF2-40B4-BE49-F238E27FC236}">
                <a16:creationId xmlns:a16="http://schemas.microsoft.com/office/drawing/2014/main" id="{E41EDE07-E943-7A41-EE03-D7CE1E616ED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9807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D6A14-8EC1-8754-2E5D-B97BE57116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D4C0F2-54BA-757B-B101-F501D3763ECA}"/>
              </a:ext>
            </a:extLst>
          </p:cNvPr>
          <p:cNvSpPr>
            <a:spLocks noGrp="1"/>
          </p:cNvSpPr>
          <p:nvPr>
            <p:ph type="title"/>
          </p:nvPr>
        </p:nvSpPr>
        <p:spPr/>
        <p:txBody>
          <a:bodyPr/>
          <a:lstStyle/>
          <a:p>
            <a:r>
              <a:rPr lang="en-US" dirty="0"/>
              <a:t>Techniques (1/2)</a:t>
            </a:r>
            <a:endParaRPr lang="ar-SA" dirty="0"/>
          </a:p>
        </p:txBody>
      </p:sp>
      <p:sp>
        <p:nvSpPr>
          <p:cNvPr id="5" name="Freeform 4">
            <a:extLst>
              <a:ext uri="{FF2B5EF4-FFF2-40B4-BE49-F238E27FC236}">
                <a16:creationId xmlns:a16="http://schemas.microsoft.com/office/drawing/2014/main" id="{7EAD9DA5-EA0B-EC5D-D2E2-30FF68CB6C7C}"/>
              </a:ext>
            </a:extLst>
          </p:cNvPr>
          <p:cNvSpPr/>
          <p:nvPr/>
        </p:nvSpPr>
        <p:spPr>
          <a:xfrm>
            <a:off x="3418352" y="1322615"/>
            <a:ext cx="8481374" cy="144661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algn="l" defTabSz="533400" rtl="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Business Analysis is usually done within the context of a project</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Business analyst should have some project skills. For example, understanding project initiation allows the analyst to understand and/or define terms of reference for the project.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It is important that analysts understand project management approaches and aware of aspects such as dependencies between tasks, quality assurance and risk management.</a:t>
            </a:r>
          </a:p>
        </p:txBody>
      </p:sp>
      <p:sp>
        <p:nvSpPr>
          <p:cNvPr id="6" name="Freeform 5">
            <a:extLst>
              <a:ext uri="{FF2B5EF4-FFF2-40B4-BE49-F238E27FC236}">
                <a16:creationId xmlns:a16="http://schemas.microsoft.com/office/drawing/2014/main" id="{578FB5CE-678B-CCA9-D833-68B883F89231}"/>
              </a:ext>
            </a:extLst>
          </p:cNvPr>
          <p:cNvSpPr/>
          <p:nvPr/>
        </p:nvSpPr>
        <p:spPr>
          <a:xfrm>
            <a:off x="884343" y="167963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t>Project Management</a:t>
            </a:r>
            <a:endParaRPr lang="en-US" sz="2000" kern="1200" dirty="0"/>
          </a:p>
        </p:txBody>
      </p:sp>
      <p:sp>
        <p:nvSpPr>
          <p:cNvPr id="7" name="Freeform 6">
            <a:extLst>
              <a:ext uri="{FF2B5EF4-FFF2-40B4-BE49-F238E27FC236}">
                <a16:creationId xmlns:a16="http://schemas.microsoft.com/office/drawing/2014/main" id="{88C06B1A-8A12-FF80-CBFE-E93A428381C5}"/>
              </a:ext>
            </a:extLst>
          </p:cNvPr>
          <p:cNvSpPr/>
          <p:nvPr/>
        </p:nvSpPr>
        <p:spPr>
          <a:xfrm>
            <a:off x="3418352" y="2609654"/>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a range of techniques that can be used to understand the business direction and the strengths and weaknesses of an organization, or unit within it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id="{CA0777C3-9D9E-1C6B-D7F8-A7269968F01F}"/>
              </a:ext>
            </a:extLst>
          </p:cNvPr>
          <p:cNvSpPr/>
          <p:nvPr/>
        </p:nvSpPr>
        <p:spPr>
          <a:xfrm>
            <a:off x="884343" y="2609654"/>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t>Strategy Analysis</a:t>
            </a:r>
          </a:p>
        </p:txBody>
      </p:sp>
      <p:sp>
        <p:nvSpPr>
          <p:cNvPr id="9" name="Freeform 8">
            <a:extLst>
              <a:ext uri="{FF2B5EF4-FFF2-40B4-BE49-F238E27FC236}">
                <a16:creationId xmlns:a16="http://schemas.microsoft.com/office/drawing/2014/main" id="{6313EE39-E665-F714-E762-3FD7EDB5E628}"/>
              </a:ext>
            </a:extLst>
          </p:cNvPr>
          <p:cNvSpPr/>
          <p:nvPr/>
        </p:nvSpPr>
        <p:spPr>
          <a:xfrm>
            <a:off x="3418352" y="3495431"/>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Includes understanding who are the stakeholders in a business analysis project and working out how their interests are best managed</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45890715-00D4-504E-ED85-23D7E76E49EB}"/>
              </a:ext>
            </a:extLst>
          </p:cNvPr>
          <p:cNvSpPr/>
          <p:nvPr/>
        </p:nvSpPr>
        <p:spPr>
          <a:xfrm>
            <a:off x="884343" y="3495431"/>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Stakeholder Analysis and Management</a:t>
            </a:r>
          </a:p>
        </p:txBody>
      </p:sp>
      <p:sp>
        <p:nvSpPr>
          <p:cNvPr id="11" name="Freeform 10">
            <a:extLst>
              <a:ext uri="{FF2B5EF4-FFF2-40B4-BE49-F238E27FC236}">
                <a16:creationId xmlns:a16="http://schemas.microsoft.com/office/drawing/2014/main" id="{8A2073C2-0395-20C0-0178-66C92D2C62C6}"/>
              </a:ext>
            </a:extLst>
          </p:cNvPr>
          <p:cNvSpPr/>
          <p:nvPr/>
        </p:nvSpPr>
        <p:spPr>
          <a:xfrm>
            <a:off x="3418352" y="4381209"/>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To get to the root of a business issue the analyst will have to undertake detailed analysis of the area utilizing different investigation techniques</a:t>
            </a:r>
          </a:p>
        </p:txBody>
      </p:sp>
      <p:sp>
        <p:nvSpPr>
          <p:cNvPr id="12" name="Freeform 11">
            <a:extLst>
              <a:ext uri="{FF2B5EF4-FFF2-40B4-BE49-F238E27FC236}">
                <a16:creationId xmlns:a16="http://schemas.microsoft.com/office/drawing/2014/main" id="{8AACB9A5-7098-A134-3625-6679A42B3241}"/>
              </a:ext>
            </a:extLst>
          </p:cNvPr>
          <p:cNvSpPr/>
          <p:nvPr/>
        </p:nvSpPr>
        <p:spPr>
          <a:xfrm>
            <a:off x="884343" y="4381209"/>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Investigation Techniques</a:t>
            </a:r>
          </a:p>
        </p:txBody>
      </p:sp>
      <p:sp>
        <p:nvSpPr>
          <p:cNvPr id="13" name="Freeform 12">
            <a:extLst>
              <a:ext uri="{FF2B5EF4-FFF2-40B4-BE49-F238E27FC236}">
                <a16:creationId xmlns:a16="http://schemas.microsoft.com/office/drawing/2014/main" id="{0A1A1306-4F00-46F5-E312-9A049C2AC48F}"/>
              </a:ext>
            </a:extLst>
          </p:cNvPr>
          <p:cNvSpPr/>
          <p:nvPr/>
        </p:nvSpPr>
        <p:spPr>
          <a:xfrm>
            <a:off x="3418352" y="5266987"/>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set of practices and processes that lead to the development of a set of well-formed business requirements, from which the business and IT solutions can be developed</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a16="http://schemas.microsoft.com/office/drawing/2014/main" id="{38C32035-B129-968E-862C-D8AA79589F20}"/>
              </a:ext>
            </a:extLst>
          </p:cNvPr>
          <p:cNvSpPr/>
          <p:nvPr/>
        </p:nvSpPr>
        <p:spPr>
          <a:xfrm>
            <a:off x="884343" y="526698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t>Requirements Engineering</a:t>
            </a:r>
          </a:p>
        </p:txBody>
      </p:sp>
      <p:pic>
        <p:nvPicPr>
          <p:cNvPr id="39" name="Graphic 21">
            <a:extLst>
              <a:ext uri="{FF2B5EF4-FFF2-40B4-BE49-F238E27FC236}">
                <a16:creationId xmlns:a16="http://schemas.microsoft.com/office/drawing/2014/main" id="{A5530310-11EB-2834-D250-79350971AA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Google Shape;168;p5">
            <a:extLst>
              <a:ext uri="{FF2B5EF4-FFF2-40B4-BE49-F238E27FC236}">
                <a16:creationId xmlns:a16="http://schemas.microsoft.com/office/drawing/2014/main" id="{F5C11AE5-CDA6-BFAB-46D5-8070D581F9D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106687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C879F-665E-F578-4A6D-BEE34C236D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F570CD-9A18-6667-A9DC-1CA057C864D8}"/>
              </a:ext>
            </a:extLst>
          </p:cNvPr>
          <p:cNvSpPr>
            <a:spLocks noGrp="1"/>
          </p:cNvSpPr>
          <p:nvPr>
            <p:ph type="title"/>
          </p:nvPr>
        </p:nvSpPr>
        <p:spPr/>
        <p:txBody>
          <a:bodyPr/>
          <a:lstStyle/>
          <a:p>
            <a:r>
              <a:rPr lang="en-US" dirty="0"/>
              <a:t>Techniques (2/2)</a:t>
            </a:r>
            <a:endParaRPr lang="ar-SA" dirty="0"/>
          </a:p>
        </p:txBody>
      </p:sp>
      <p:sp>
        <p:nvSpPr>
          <p:cNvPr id="5" name="Freeform 4">
            <a:extLst>
              <a:ext uri="{FF2B5EF4-FFF2-40B4-BE49-F238E27FC236}">
                <a16:creationId xmlns:a16="http://schemas.microsoft.com/office/drawing/2014/main" id="{D68CCAAC-3A2D-1355-B1F4-4BD37140BAAD}"/>
              </a:ext>
            </a:extLst>
          </p:cNvPr>
          <p:cNvSpPr/>
          <p:nvPr/>
        </p:nvSpPr>
        <p:spPr>
          <a:xfrm>
            <a:off x="3418352" y="1827112"/>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 approach to visualizing business systems through the creation of conceptual models</a:t>
            </a:r>
            <a:endParaRPr lang="en-US" sz="1600" kern="1200" dirty="0">
              <a:latin typeface="Times New Roman" panose="02020603050405020304" pitchFamily="18" charset="0"/>
              <a:cs typeface="Times New Roman" panose="02020603050405020304" pitchFamily="18" charset="0"/>
            </a:endParaRPr>
          </a:p>
        </p:txBody>
      </p:sp>
      <p:sp>
        <p:nvSpPr>
          <p:cNvPr id="6" name="Freeform 5">
            <a:extLst>
              <a:ext uri="{FF2B5EF4-FFF2-40B4-BE49-F238E27FC236}">
                <a16:creationId xmlns:a16="http://schemas.microsoft.com/office/drawing/2014/main" id="{3F1F5D2B-7C59-F49B-C92E-833861D532B2}"/>
              </a:ext>
            </a:extLst>
          </p:cNvPr>
          <p:cNvSpPr/>
          <p:nvPr/>
        </p:nvSpPr>
        <p:spPr>
          <a:xfrm>
            <a:off x="884343" y="1827112"/>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dirty="0">
                <a:latin typeface="Times New Roman" panose="02020603050405020304" pitchFamily="18" charset="0"/>
                <a:cs typeface="Times New Roman" panose="02020603050405020304" pitchFamily="18" charset="0"/>
              </a:rPr>
              <a:t>Business Systems Modelling</a:t>
            </a:r>
            <a:endParaRPr lang="en-US" sz="2000" kern="1200" dirty="0">
              <a:latin typeface="Times New Roman" panose="02020603050405020304" pitchFamily="18" charset="0"/>
              <a:cs typeface="Times New Roman" panose="02020603050405020304" pitchFamily="18" charset="0"/>
            </a:endParaRPr>
          </a:p>
        </p:txBody>
      </p:sp>
      <p:sp>
        <p:nvSpPr>
          <p:cNvPr id="7" name="Freeform 6">
            <a:extLst>
              <a:ext uri="{FF2B5EF4-FFF2-40B4-BE49-F238E27FC236}">
                <a16:creationId xmlns:a16="http://schemas.microsoft.com/office/drawing/2014/main" id="{91D2D6D2-577F-F8A9-88BA-49B26ADA2F3B}"/>
              </a:ext>
            </a:extLst>
          </p:cNvPr>
          <p:cNvSpPr/>
          <p:nvPr/>
        </p:nvSpPr>
        <p:spPr>
          <a:xfrm>
            <a:off x="3418352" y="2712890"/>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Used to map and analyze how the business processes actually work and to help identify opportunities for process improvement.</a:t>
            </a:r>
            <a:endParaRPr lang="en-US" sz="1600" kern="1200" dirty="0">
              <a:latin typeface="Times New Roman" panose="02020603050405020304" pitchFamily="18" charset="0"/>
              <a:cs typeface="Times New Roman" panose="02020603050405020304" pitchFamily="18" charset="0"/>
            </a:endParaRPr>
          </a:p>
        </p:txBody>
      </p:sp>
      <p:sp>
        <p:nvSpPr>
          <p:cNvPr id="8" name="Freeform 7">
            <a:extLst>
              <a:ext uri="{FF2B5EF4-FFF2-40B4-BE49-F238E27FC236}">
                <a16:creationId xmlns:a16="http://schemas.microsoft.com/office/drawing/2014/main" id="{3E18C42A-F38D-8925-50AF-515E261F0C15}"/>
              </a:ext>
            </a:extLst>
          </p:cNvPr>
          <p:cNvSpPr/>
          <p:nvPr/>
        </p:nvSpPr>
        <p:spPr>
          <a:xfrm>
            <a:off x="884343" y="2712890"/>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Business Process Modelling</a:t>
            </a:r>
          </a:p>
        </p:txBody>
      </p:sp>
      <p:sp>
        <p:nvSpPr>
          <p:cNvPr id="9" name="Freeform 8">
            <a:extLst>
              <a:ext uri="{FF2B5EF4-FFF2-40B4-BE49-F238E27FC236}">
                <a16:creationId xmlns:a16="http://schemas.microsoft.com/office/drawing/2014/main" id="{1BE52AA5-7FA5-3E22-1554-D3F154F51FD4}"/>
              </a:ext>
            </a:extLst>
          </p:cNvPr>
          <p:cNvSpPr/>
          <p:nvPr/>
        </p:nvSpPr>
        <p:spPr>
          <a:xfrm>
            <a:off x="3418352" y="3485484"/>
            <a:ext cx="8481374" cy="1086515"/>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Analyzing the data within a business system affords valuable insights into how the system operates.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For example, what are the data items that are held about our customers? What are the relationships between customers, products and suppliers?</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Techniques such as entity relationship modelling and class modelling techniques </a:t>
            </a:r>
            <a:endParaRPr lang="en-US" sz="1600" kern="1200" dirty="0">
              <a:latin typeface="Times New Roman" panose="02020603050405020304" pitchFamily="18" charset="0"/>
              <a:cs typeface="Times New Roman" panose="02020603050405020304" pitchFamily="18" charset="0"/>
            </a:endParaRPr>
          </a:p>
        </p:txBody>
      </p:sp>
      <p:sp>
        <p:nvSpPr>
          <p:cNvPr id="10" name="Freeform 9">
            <a:extLst>
              <a:ext uri="{FF2B5EF4-FFF2-40B4-BE49-F238E27FC236}">
                <a16:creationId xmlns:a16="http://schemas.microsoft.com/office/drawing/2014/main" id="{4F13BD76-E26A-229B-FDCB-58356600DCA5}"/>
              </a:ext>
            </a:extLst>
          </p:cNvPr>
          <p:cNvSpPr/>
          <p:nvPr/>
        </p:nvSpPr>
        <p:spPr>
          <a:xfrm>
            <a:off x="884343" y="3598667"/>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Data Modelling</a:t>
            </a:r>
          </a:p>
        </p:txBody>
      </p:sp>
      <p:sp>
        <p:nvSpPr>
          <p:cNvPr id="11" name="Freeform 10">
            <a:extLst>
              <a:ext uri="{FF2B5EF4-FFF2-40B4-BE49-F238E27FC236}">
                <a16:creationId xmlns:a16="http://schemas.microsoft.com/office/drawing/2014/main" id="{7EC9017C-96B0-44B7-348F-3A95A4C86F64}"/>
              </a:ext>
            </a:extLst>
          </p:cNvPr>
          <p:cNvSpPr/>
          <p:nvPr/>
        </p:nvSpPr>
        <p:spPr>
          <a:xfrm>
            <a:off x="3418352" y="4484445"/>
            <a:ext cx="8481374" cy="805252"/>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Covers the techniques needed to implement changes within an organization and to make them ‘stick’</a:t>
            </a:r>
          </a:p>
        </p:txBody>
      </p:sp>
      <p:sp>
        <p:nvSpPr>
          <p:cNvPr id="12" name="Freeform 11">
            <a:extLst>
              <a:ext uri="{FF2B5EF4-FFF2-40B4-BE49-F238E27FC236}">
                <a16:creationId xmlns:a16="http://schemas.microsoft.com/office/drawing/2014/main" id="{9E2CDA9F-A9CF-C8C1-EC32-A62599DC688C}"/>
              </a:ext>
            </a:extLst>
          </p:cNvPr>
          <p:cNvSpPr/>
          <p:nvPr/>
        </p:nvSpPr>
        <p:spPr>
          <a:xfrm>
            <a:off x="884343" y="4484445"/>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Managing Business Change</a:t>
            </a:r>
          </a:p>
        </p:txBody>
      </p:sp>
      <p:sp>
        <p:nvSpPr>
          <p:cNvPr id="13" name="Freeform 12">
            <a:extLst>
              <a:ext uri="{FF2B5EF4-FFF2-40B4-BE49-F238E27FC236}">
                <a16:creationId xmlns:a16="http://schemas.microsoft.com/office/drawing/2014/main" id="{CB401F03-A2A1-50AE-F270-9AC421A785FB}"/>
              </a:ext>
            </a:extLst>
          </p:cNvPr>
          <p:cNvSpPr/>
          <p:nvPr/>
        </p:nvSpPr>
        <p:spPr>
          <a:xfrm>
            <a:off x="3418352" y="5144260"/>
            <a:ext cx="8481374" cy="1289164"/>
          </a:xfrm>
          <a:custGeom>
            <a:avLst/>
            <a:gdLst>
              <a:gd name="connsiteX0" fmla="*/ 0 w 7530489"/>
              <a:gd name="connsiteY0" fmla="*/ 100657 h 805252"/>
              <a:gd name="connsiteX1" fmla="*/ 7127863 w 7530489"/>
              <a:gd name="connsiteY1" fmla="*/ 100657 h 805252"/>
              <a:gd name="connsiteX2" fmla="*/ 7127863 w 7530489"/>
              <a:gd name="connsiteY2" fmla="*/ 0 h 805252"/>
              <a:gd name="connsiteX3" fmla="*/ 7530489 w 7530489"/>
              <a:gd name="connsiteY3" fmla="*/ 402626 h 805252"/>
              <a:gd name="connsiteX4" fmla="*/ 7127863 w 7530489"/>
              <a:gd name="connsiteY4" fmla="*/ 805252 h 805252"/>
              <a:gd name="connsiteX5" fmla="*/ 7127863 w 7530489"/>
              <a:gd name="connsiteY5" fmla="*/ 704596 h 805252"/>
              <a:gd name="connsiteX6" fmla="*/ 0 w 7530489"/>
              <a:gd name="connsiteY6" fmla="*/ 704596 h 805252"/>
              <a:gd name="connsiteX7" fmla="*/ 0 w 7530489"/>
              <a:gd name="connsiteY7" fmla="*/ 100657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0489" h="805252">
                <a:moveTo>
                  <a:pt x="0" y="100657"/>
                </a:moveTo>
                <a:lnTo>
                  <a:pt x="7127863" y="100657"/>
                </a:lnTo>
                <a:lnTo>
                  <a:pt x="7127863" y="0"/>
                </a:lnTo>
                <a:lnTo>
                  <a:pt x="7530489" y="402626"/>
                </a:lnTo>
                <a:lnTo>
                  <a:pt x="7127863" y="805252"/>
                </a:lnTo>
                <a:lnTo>
                  <a:pt x="7127863" y="704596"/>
                </a:lnTo>
                <a:lnTo>
                  <a:pt x="0" y="704596"/>
                </a:lnTo>
                <a:lnTo>
                  <a:pt x="0" y="100657"/>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620" tIns="108277" rIns="309589" bIns="108276" numCol="1" spcCol="1270" anchor="t" anchorCtr="0">
            <a:noAutofit/>
          </a:bodyPr>
          <a:lstStyle/>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The interpersonal skills required for effective facilitation – usually exhibited within the context of a workshop </a:t>
            </a:r>
          </a:p>
          <a:p>
            <a:pPr marL="114300" lvl="1" indent="-114300" defTabSz="533400">
              <a:lnSpc>
                <a:spcPct val="90000"/>
              </a:lnSpc>
              <a:spcBef>
                <a:spcPct val="0"/>
              </a:spcBef>
              <a:spcAft>
                <a:spcPct val="15000"/>
              </a:spcAft>
              <a:buChar char="•"/>
            </a:pPr>
            <a:r>
              <a:rPr lang="en-US" sz="1600" dirty="0">
                <a:latin typeface="Times New Roman" panose="02020603050405020304" pitchFamily="18" charset="0"/>
                <a:cs typeface="Times New Roman" panose="02020603050405020304" pitchFamily="18" charset="0"/>
              </a:rPr>
              <a:t>include techniques and approaches as brainstorming, mind- mapping, the use of Post-it notes, Edward de Bono’s ‘six thinking hats’, </a:t>
            </a:r>
            <a:r>
              <a:rPr lang="en-US" sz="1600" dirty="0" err="1">
                <a:latin typeface="Times New Roman" panose="02020603050405020304" pitchFamily="18" charset="0"/>
                <a:cs typeface="Times New Roman" panose="02020603050405020304" pitchFamily="18" charset="0"/>
              </a:rPr>
              <a:t>etc</a:t>
            </a:r>
            <a:r>
              <a:rPr lang="en-US" sz="1600" dirty="0">
                <a:latin typeface="Times New Roman" panose="02020603050405020304" pitchFamily="18" charset="0"/>
                <a:cs typeface="Times New Roman" panose="02020603050405020304" pitchFamily="18" charset="0"/>
              </a:rPr>
              <a:t>… </a:t>
            </a:r>
            <a:endParaRPr lang="en-US" sz="1600" kern="1200" dirty="0">
              <a:latin typeface="Times New Roman" panose="02020603050405020304" pitchFamily="18" charset="0"/>
              <a:cs typeface="Times New Roman" panose="02020603050405020304" pitchFamily="18" charset="0"/>
            </a:endParaRPr>
          </a:p>
        </p:txBody>
      </p:sp>
      <p:sp>
        <p:nvSpPr>
          <p:cNvPr id="14" name="Freeform 13">
            <a:extLst>
              <a:ext uri="{FF2B5EF4-FFF2-40B4-BE49-F238E27FC236}">
                <a16:creationId xmlns:a16="http://schemas.microsoft.com/office/drawing/2014/main" id="{01EAE106-1C7A-56B4-4523-75BB8A20C84E}"/>
              </a:ext>
            </a:extLst>
          </p:cNvPr>
          <p:cNvSpPr/>
          <p:nvPr/>
        </p:nvSpPr>
        <p:spPr>
          <a:xfrm>
            <a:off x="884343" y="5370223"/>
            <a:ext cx="2534009" cy="805252"/>
          </a:xfrm>
          <a:custGeom>
            <a:avLst/>
            <a:gdLst>
              <a:gd name="connsiteX0" fmla="*/ 0 w 2534009"/>
              <a:gd name="connsiteY0" fmla="*/ 134211 h 805252"/>
              <a:gd name="connsiteX1" fmla="*/ 134211 w 2534009"/>
              <a:gd name="connsiteY1" fmla="*/ 0 h 805252"/>
              <a:gd name="connsiteX2" fmla="*/ 2399798 w 2534009"/>
              <a:gd name="connsiteY2" fmla="*/ 0 h 805252"/>
              <a:gd name="connsiteX3" fmla="*/ 2534009 w 2534009"/>
              <a:gd name="connsiteY3" fmla="*/ 134211 h 805252"/>
              <a:gd name="connsiteX4" fmla="*/ 2534009 w 2534009"/>
              <a:gd name="connsiteY4" fmla="*/ 671041 h 805252"/>
              <a:gd name="connsiteX5" fmla="*/ 2399798 w 2534009"/>
              <a:gd name="connsiteY5" fmla="*/ 805252 h 805252"/>
              <a:gd name="connsiteX6" fmla="*/ 134211 w 2534009"/>
              <a:gd name="connsiteY6" fmla="*/ 805252 h 805252"/>
              <a:gd name="connsiteX7" fmla="*/ 0 w 2534009"/>
              <a:gd name="connsiteY7" fmla="*/ 671041 h 805252"/>
              <a:gd name="connsiteX8" fmla="*/ 0 w 2534009"/>
              <a:gd name="connsiteY8" fmla="*/ 134211 h 80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34009" h="805252">
                <a:moveTo>
                  <a:pt x="0" y="134211"/>
                </a:moveTo>
                <a:cubicBezTo>
                  <a:pt x="0" y="60088"/>
                  <a:pt x="60088" y="0"/>
                  <a:pt x="134211" y="0"/>
                </a:cubicBezTo>
                <a:lnTo>
                  <a:pt x="2399798" y="0"/>
                </a:lnTo>
                <a:cubicBezTo>
                  <a:pt x="2473921" y="0"/>
                  <a:pt x="2534009" y="60088"/>
                  <a:pt x="2534009" y="134211"/>
                </a:cubicBezTo>
                <a:lnTo>
                  <a:pt x="2534009" y="671041"/>
                </a:lnTo>
                <a:cubicBezTo>
                  <a:pt x="2534009" y="745164"/>
                  <a:pt x="2473921" y="805252"/>
                  <a:pt x="2399798" y="805252"/>
                </a:cubicBezTo>
                <a:lnTo>
                  <a:pt x="134211" y="805252"/>
                </a:lnTo>
                <a:cubicBezTo>
                  <a:pt x="60088" y="805252"/>
                  <a:pt x="0" y="745164"/>
                  <a:pt x="0" y="671041"/>
                </a:cubicBezTo>
                <a:lnTo>
                  <a:pt x="0" y="13421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5509" tIns="77409" rIns="115509" bIns="7740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Facilitation Techniques</a:t>
            </a:r>
          </a:p>
        </p:txBody>
      </p:sp>
      <p:pic>
        <p:nvPicPr>
          <p:cNvPr id="31" name="Graphic 21">
            <a:extLst>
              <a:ext uri="{FF2B5EF4-FFF2-40B4-BE49-F238E27FC236}">
                <a16:creationId xmlns:a16="http://schemas.microsoft.com/office/drawing/2014/main" id="{259CF839-CD2E-DCF6-767C-90946E0E62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 name="Google Shape;168;p5">
            <a:extLst>
              <a:ext uri="{FF2B5EF4-FFF2-40B4-BE49-F238E27FC236}">
                <a16:creationId xmlns:a16="http://schemas.microsoft.com/office/drawing/2014/main" id="{A1C23C76-8813-2BC0-6CC7-20953F022AA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custDataLst>
      <p:tags r:id="rId1"/>
    </p:custDataLst>
    <p:extLst>
      <p:ext uri="{BB962C8B-B14F-4D97-AF65-F5344CB8AC3E}">
        <p14:creationId xmlns:p14="http://schemas.microsoft.com/office/powerpoint/2010/main" val="7553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8" y="1019069"/>
            <a:ext cx="891685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ea typeface="Times New Roman"/>
                <a:cs typeface="Times New Roman"/>
                <a:sym typeface="Times New Roman"/>
              </a:rPr>
              <a:t>Main Business Analysis Organizations and Certifications</a:t>
            </a:r>
            <a:endParaRPr lang="en-US" dirty="0"/>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err="1">
                <a:latin typeface="Calibri"/>
                <a:ea typeface="Calibri"/>
                <a:cs typeface="Calibri"/>
                <a:sym typeface="Calibri"/>
              </a:rPr>
              <a:t>www.midocean.ae</a:t>
            </a:r>
            <a:endParaRPr dirty="0"/>
          </a:p>
        </p:txBody>
      </p:sp>
      <p:pic>
        <p:nvPicPr>
          <p:cNvPr id="6" name="Picture 5">
            <a:extLst>
              <a:ext uri="{FF2B5EF4-FFF2-40B4-BE49-F238E27FC236}">
                <a16:creationId xmlns:a16="http://schemas.microsoft.com/office/drawing/2014/main" id="{689D5954-A0CA-A49B-CB28-FC8EBBD208B7}"/>
              </a:ext>
            </a:extLst>
          </p:cNvPr>
          <p:cNvPicPr>
            <a:picLocks noChangeAspect="1"/>
          </p:cNvPicPr>
          <p:nvPr/>
        </p:nvPicPr>
        <p:blipFill rotWithShape="1">
          <a:blip r:embed="rId3"/>
          <a:srcRect t="9931"/>
          <a:stretch/>
        </p:blipFill>
        <p:spPr>
          <a:xfrm>
            <a:off x="2037224" y="2156722"/>
            <a:ext cx="2977847" cy="2011574"/>
          </a:xfrm>
          <a:prstGeom prst="rect">
            <a:avLst/>
          </a:prstGeom>
        </p:spPr>
      </p:pic>
      <p:sp>
        <p:nvSpPr>
          <p:cNvPr id="14" name="TextBox 13">
            <a:extLst>
              <a:ext uri="{FF2B5EF4-FFF2-40B4-BE49-F238E27FC236}">
                <a16:creationId xmlns:a16="http://schemas.microsoft.com/office/drawing/2014/main" id="{7CEF72FB-0638-D37F-275E-008A6C49EB21}"/>
              </a:ext>
            </a:extLst>
          </p:cNvPr>
          <p:cNvSpPr txBox="1"/>
          <p:nvPr/>
        </p:nvSpPr>
        <p:spPr>
          <a:xfrm>
            <a:off x="1153149" y="4918395"/>
            <a:ext cx="4617834" cy="707886"/>
          </a:xfrm>
          <a:prstGeom prst="rect">
            <a:avLst/>
          </a:prstGeom>
          <a:noFill/>
        </p:spPr>
        <p:txBody>
          <a:bodyPr wrap="square">
            <a:spAutoFit/>
          </a:bodyPr>
          <a:lstStyle/>
          <a:p>
            <a:pPr algn="ctr"/>
            <a:r>
              <a:rPr lang="en-US" sz="2000" dirty="0">
                <a:latin typeface="Arial"/>
                <a:cs typeface="Arial"/>
              </a:rPr>
              <a:t>PMI Professional in Business Analysis (PMI-PBA)®</a:t>
            </a:r>
            <a:endParaRPr lang="ar-SA" sz="2000" dirty="0"/>
          </a:p>
        </p:txBody>
      </p:sp>
      <p:sp>
        <p:nvSpPr>
          <p:cNvPr id="15" name="TextBox 14">
            <a:extLst>
              <a:ext uri="{FF2B5EF4-FFF2-40B4-BE49-F238E27FC236}">
                <a16:creationId xmlns:a16="http://schemas.microsoft.com/office/drawing/2014/main" id="{018F6731-31A8-7990-7738-FB5DF6303C2E}"/>
              </a:ext>
            </a:extLst>
          </p:cNvPr>
          <p:cNvSpPr txBox="1"/>
          <p:nvPr/>
        </p:nvSpPr>
        <p:spPr>
          <a:xfrm>
            <a:off x="6421019" y="4918395"/>
            <a:ext cx="4713258" cy="707886"/>
          </a:xfrm>
          <a:prstGeom prst="rect">
            <a:avLst/>
          </a:prstGeom>
          <a:noFill/>
        </p:spPr>
        <p:txBody>
          <a:bodyPr wrap="square">
            <a:spAutoFit/>
          </a:bodyPr>
          <a:lstStyle/>
          <a:p>
            <a:pPr algn="ctr"/>
            <a:r>
              <a:rPr lang="en-US" sz="2000" dirty="0">
                <a:latin typeface="Arial"/>
                <a:cs typeface="Arial"/>
              </a:rPr>
              <a:t>Certified Business Analysis Professional (CBAP®)</a:t>
            </a:r>
            <a:endParaRPr lang="ar-SA" sz="2000" dirty="0"/>
          </a:p>
        </p:txBody>
      </p:sp>
      <p:pic>
        <p:nvPicPr>
          <p:cNvPr id="9" name="Graphic 8">
            <a:extLst>
              <a:ext uri="{FF2B5EF4-FFF2-40B4-BE49-F238E27FC236}">
                <a16:creationId xmlns:a16="http://schemas.microsoft.com/office/drawing/2014/main" id="{F2BEA43F-5B6D-1150-B925-44859C84CD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51957" y="2688479"/>
            <a:ext cx="3810000" cy="685800"/>
          </a:xfrm>
          <a:prstGeom prst="rect">
            <a:avLst/>
          </a:prstGeom>
        </p:spPr>
      </p:pic>
      <p:sp>
        <p:nvSpPr>
          <p:cNvPr id="12" name="TextBox 11">
            <a:extLst>
              <a:ext uri="{FF2B5EF4-FFF2-40B4-BE49-F238E27FC236}">
                <a16:creationId xmlns:a16="http://schemas.microsoft.com/office/drawing/2014/main" id="{811CCEB0-E546-01DA-B193-275623BECC4C}"/>
              </a:ext>
            </a:extLst>
          </p:cNvPr>
          <p:cNvSpPr txBox="1"/>
          <p:nvPr/>
        </p:nvSpPr>
        <p:spPr>
          <a:xfrm>
            <a:off x="1153149" y="3951582"/>
            <a:ext cx="4617834" cy="400110"/>
          </a:xfrm>
          <a:prstGeom prst="rect">
            <a:avLst/>
          </a:prstGeom>
          <a:noFill/>
        </p:spPr>
        <p:txBody>
          <a:bodyPr wrap="square">
            <a:spAutoFit/>
          </a:bodyPr>
          <a:lstStyle/>
          <a:p>
            <a:pPr algn="ctr"/>
            <a:r>
              <a:rPr lang="en-US" sz="2000" dirty="0">
                <a:latin typeface="Arial"/>
                <a:cs typeface="Arial"/>
              </a:rPr>
              <a:t>The PMI Guide to Business Analysis</a:t>
            </a:r>
          </a:p>
        </p:txBody>
      </p:sp>
      <p:sp>
        <p:nvSpPr>
          <p:cNvPr id="13" name="TextBox 12">
            <a:extLst>
              <a:ext uri="{FF2B5EF4-FFF2-40B4-BE49-F238E27FC236}">
                <a16:creationId xmlns:a16="http://schemas.microsoft.com/office/drawing/2014/main" id="{A9948D69-3129-805B-9502-2FC593F4664C}"/>
              </a:ext>
            </a:extLst>
          </p:cNvPr>
          <p:cNvSpPr txBox="1"/>
          <p:nvPr/>
        </p:nvSpPr>
        <p:spPr>
          <a:xfrm>
            <a:off x="6420671" y="3953381"/>
            <a:ext cx="4617834" cy="707886"/>
          </a:xfrm>
          <a:prstGeom prst="rect">
            <a:avLst/>
          </a:prstGeom>
          <a:noFill/>
        </p:spPr>
        <p:txBody>
          <a:bodyPr wrap="square">
            <a:spAutoFit/>
          </a:bodyPr>
          <a:lstStyle/>
          <a:p>
            <a:pPr algn="ctr"/>
            <a:r>
              <a:rPr lang="en-US" sz="2000" dirty="0">
                <a:latin typeface="Arial"/>
                <a:cs typeface="Arial"/>
              </a:rPr>
              <a:t>A Guide to the Business Analysis Body of Knowledge by IIBA</a:t>
            </a:r>
          </a:p>
        </p:txBody>
      </p:sp>
      <p:pic>
        <p:nvPicPr>
          <p:cNvPr id="31" name="Graphic 21">
            <a:extLst>
              <a:ext uri="{FF2B5EF4-FFF2-40B4-BE49-F238E27FC236}">
                <a16:creationId xmlns:a16="http://schemas.microsoft.com/office/drawing/2014/main" id="{AFC4A85D-F09D-5D34-CD45-16AA02A287D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2" y="55617"/>
            <a:ext cx="2305141" cy="1076343"/>
          </a:xfrm>
          <a:prstGeom prst="rect">
            <a:avLst/>
          </a:prstGeom>
        </p:spPr>
      </p:pic>
    </p:spTree>
    <p:extLst>
      <p:ext uri="{BB962C8B-B14F-4D97-AF65-F5344CB8AC3E}">
        <p14:creationId xmlns:p14="http://schemas.microsoft.com/office/powerpoint/2010/main" val="6125481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2372674712"/>
              </p:ext>
            </p:extLst>
          </p:nvPr>
        </p:nvGraphicFramePr>
        <p:xfrm>
          <a:off x="2513150" y="2014901"/>
          <a:ext cx="8593464" cy="37286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id="{EBEE5ABB-D558-BA70-7815-34BA16B916C2}"/>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42757" cy="3662541"/>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1, 2.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marR="0" lvl="0" indent="-342900" rtl="0">
              <a:spcBef>
                <a:spcPts val="0"/>
              </a:spcBef>
              <a:spcAft>
                <a:spcPts val="0"/>
              </a:spcAft>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Watch the video:</a:t>
            </a:r>
          </a:p>
          <a:p>
            <a:pPr marR="0" lvl="0" rtl="0">
              <a:spcBef>
                <a:spcPts val="0"/>
              </a:spcBef>
              <a:spcAft>
                <a:spcPts val="0"/>
              </a:spcAft>
            </a:pPr>
            <a:r>
              <a:rPr lang="en-US" sz="2000" dirty="0">
                <a:latin typeface="Times New Roman" panose="02020603050405020304" pitchFamily="18" charset="0"/>
                <a:ea typeface="Calibri"/>
                <a:cs typeface="Times New Roman" panose="02020603050405020304" pitchFamily="18" charset="0"/>
                <a:sym typeface="Calibri"/>
                <a:hlinkClick r:id="rId4"/>
              </a:rPr>
              <a:t>“Intro to Business Analysis”</a:t>
            </a:r>
            <a:endParaRPr lang="en-US" sz="2000" dirty="0">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F553460-768A-097C-5E20-5479E740883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01</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2.8|11.9|54|80.3"/>
</p:tagLst>
</file>

<file path=ppt/tags/tag2.xml><?xml version="1.0" encoding="utf-8"?>
<p:tagLst xmlns:a="http://schemas.openxmlformats.org/drawingml/2006/main" xmlns:r="http://schemas.openxmlformats.org/officeDocument/2006/relationships" xmlns:p="http://schemas.openxmlformats.org/presentationml/2006/main">
  <p:tag name="TIMING" val="|15.6|1.3|0.4|0.4"/>
</p:tagLst>
</file>

<file path=ppt/tags/tag3.xml><?xml version="1.0" encoding="utf-8"?>
<p:tagLst xmlns:a="http://schemas.openxmlformats.org/drawingml/2006/main" xmlns:r="http://schemas.openxmlformats.org/officeDocument/2006/relationships" xmlns:p="http://schemas.openxmlformats.org/presentationml/2006/main">
  <p:tag name="TIMING" val="|11|83.3|70.2|116.9"/>
</p:tagLst>
</file>

<file path=ppt/tags/tag4.xml><?xml version="1.0" encoding="utf-8"?>
<p:tagLst xmlns:a="http://schemas.openxmlformats.org/drawingml/2006/main" xmlns:r="http://schemas.openxmlformats.org/officeDocument/2006/relationships" xmlns:p="http://schemas.openxmlformats.org/presentationml/2006/main">
  <p:tag name="TIMING" val="|7|134.5|99.1|54.1"/>
</p:tagLst>
</file>

<file path=ppt/tags/tag5.xml><?xml version="1.0" encoding="utf-8"?>
<p:tagLst xmlns:a="http://schemas.openxmlformats.org/drawingml/2006/main" xmlns:r="http://schemas.openxmlformats.org/officeDocument/2006/relationships" xmlns:p="http://schemas.openxmlformats.org/presentationml/2006/main">
  <p:tag name="TIMING" val="|6.2|73.3"/>
</p:tagLst>
</file>

<file path=ppt/tags/tag6.xml><?xml version="1.0" encoding="utf-8"?>
<p:tagLst xmlns:a="http://schemas.openxmlformats.org/drawingml/2006/main" xmlns:r="http://schemas.openxmlformats.org/officeDocument/2006/relationships" xmlns:p="http://schemas.openxmlformats.org/presentationml/2006/main">
  <p:tag name="TIMING" val="|6.8|90.3|90.7|122"/>
</p:tagLst>
</file>

<file path=ppt/tags/tag7.xml><?xml version="1.0" encoding="utf-8"?>
<p:tagLst xmlns:a="http://schemas.openxmlformats.org/drawingml/2006/main" xmlns:r="http://schemas.openxmlformats.org/officeDocument/2006/relationships" xmlns:p="http://schemas.openxmlformats.org/presentationml/2006/main">
  <p:tag name="TIMING" val="|2.8|56.8|77.8"/>
</p:tagLst>
</file>

<file path=ppt/tags/tag8.xml><?xml version="1.0" encoding="utf-8"?>
<p:tagLst xmlns:a="http://schemas.openxmlformats.org/drawingml/2006/main" xmlns:r="http://schemas.openxmlformats.org/officeDocument/2006/relationships" xmlns:p="http://schemas.openxmlformats.org/presentationml/2006/main">
  <p:tag name="TIMING" val="|14.4|98.5|34.7|39.1|54.9"/>
</p:tagLst>
</file>

<file path=ppt/tags/tag9.xml><?xml version="1.0" encoding="utf-8"?>
<p:tagLst xmlns:a="http://schemas.openxmlformats.org/drawingml/2006/main" xmlns:r="http://schemas.openxmlformats.org/officeDocument/2006/relationships" xmlns:p="http://schemas.openxmlformats.org/presentationml/2006/main">
  <p:tag name="TIMING" val="|4.3|31.1|19.2|53.8|4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A1AA0DF-417E-4904-ACB0-CEC3FBA8C50F}"/>
</file>

<file path=customXml/itemProps2.xml><?xml version="1.0" encoding="utf-8"?>
<ds:datastoreItem xmlns:ds="http://schemas.openxmlformats.org/officeDocument/2006/customXml" ds:itemID="{97AF9F0A-3723-4681-8A80-19B296452CE5}"/>
</file>

<file path=customXml/itemProps3.xml><?xml version="1.0" encoding="utf-8"?>
<ds:datastoreItem xmlns:ds="http://schemas.openxmlformats.org/officeDocument/2006/customXml" ds:itemID="{01E61059-CE7A-4832-BF69-7BE718302C40}"/>
</file>

<file path=docProps/app.xml><?xml version="1.0" encoding="utf-8"?>
<Properties xmlns="http://schemas.openxmlformats.org/officeDocument/2006/extended-properties" xmlns:vt="http://schemas.openxmlformats.org/officeDocument/2006/docPropsVTypes">
  <TotalTime>8735</TotalTime>
  <Words>3006</Words>
  <Application>Microsoft Macintosh PowerPoint</Application>
  <PresentationFormat>Widescreen</PresentationFormat>
  <Paragraphs>323</Paragraphs>
  <Slides>33</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What is Business Analysis?</vt:lpstr>
      <vt:lpstr>Business Analysis Process Model</vt:lpstr>
      <vt:lpstr>The Six Knowledge Areas of Business Analysis Knowledge Areas are fields or areas of specialization that are commonly employed when performing business analysis</vt:lpstr>
      <vt:lpstr>Product vs Project Lifecycle</vt:lpstr>
      <vt:lpstr>Product Vs. Solution</vt:lpstr>
      <vt:lpstr>Product Requirements</vt:lpstr>
      <vt:lpstr>Common Business Analysis Outputs</vt:lpstr>
      <vt:lpstr>PowerPoint Presentation</vt:lpstr>
      <vt:lpstr>Evolution of the Business Analyst Role</vt:lpstr>
      <vt:lpstr>Evolution of the Business Analyst Role</vt:lpstr>
      <vt:lpstr>The Business Analyst Role continues to Evolve</vt:lpstr>
      <vt:lpstr>Business Analyst</vt:lpstr>
      <vt:lpstr>There are many titles and variations in Business Analysis roles</vt:lpstr>
      <vt:lpstr>PowerPoint Presentation</vt:lpstr>
      <vt:lpstr>Business Analyst Competencies</vt:lpstr>
      <vt:lpstr>PowerPoint Presentation</vt:lpstr>
      <vt:lpstr>Behavioral Skills and Personal Qualities (1/3)</vt:lpstr>
      <vt:lpstr>Behavioral Skills and Personal Qualities (2/3)</vt:lpstr>
      <vt:lpstr>Behavioral Skills and Personal Qualities (3/3)</vt:lpstr>
      <vt:lpstr>Business Knowledge (1/2)</vt:lpstr>
      <vt:lpstr>Business Knowledge (2/2)</vt:lpstr>
      <vt:lpstr>Techniques (1/2)</vt:lpstr>
      <vt:lpstr>Techniques (2/2)</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20</cp:revision>
  <dcterms:created xsi:type="dcterms:W3CDTF">2023-04-29T09:08:00Z</dcterms:created>
  <dcterms:modified xsi:type="dcterms:W3CDTF">2024-01-29T22:49:00Z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