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customXml" Target="../customXml/item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customXml" Target="../customXml/item3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ustomXml" Target="../customXml/item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AF6D9-B96C-670C-EB6E-F8239FE9E8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463B8A-5886-4C65-58A3-445BB7DEC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B18C5-FD5C-4A78-8339-3FE5F90CEA13}" type="datetimeFigureOut">
              <a:rPr lang="en-US" smtClean="0"/>
              <a:t>6/10/2025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3A5424-894E-1553-18CB-404846C1E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03FDAF-11E4-92BF-533D-E04CB6E94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FF58E-864F-48D1-B419-22453287A6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997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26F47A-4507-CC54-A74B-99C93F57B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444BB1-9DF9-BC91-0478-8710984247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33788B-42CA-9D6C-307D-AAB01D8E2CF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02B18C5-FD5C-4A78-8339-3FE5F90CEA13}" type="datetimeFigureOut">
              <a:rPr lang="en-US" smtClean="0"/>
              <a:t>6/10/2025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E18A35-E25E-1601-0FD4-3290FFCE0F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657625-5037-6D1F-6841-89210D7BF8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77FF58E-864F-48D1-B419-22453287A6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3135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FAD12D9-3C2D-88F2-362F-6A5CCCB9F5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9E5976E-23A0-8B2F-88C3-27BA77CE70A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11230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837E0B8-8554-11CA-077A-15A3347B03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08FEC69-724F-96FC-9306-32BDD363106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747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72DFA81-55E8-7EB6-4E2B-1C28381EED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D5E6F7-2671-0307-481D-E304F7B45FD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641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C9E3DFE-CC07-3183-F25D-76FB41D8D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1E4F57F-AA9A-0737-248C-59E5C690A81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7240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2E6F29C-6BAA-0BFC-F231-E96EA277A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931E02F-80E1-ACFB-3026-FF247617DC4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806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15DC5B8-D503-0627-89F7-740D09E506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7541B2-EE09-CF31-B2EF-51ABA6460A9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1052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80DDA08-15C1-9783-5C07-B55E26151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B88423-B4E8-C8EC-F97B-A58465AD1E8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4157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CC4DBEC-20DA-AE29-711A-E81FFBA5B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33816EF-365E-F418-325B-89EB9DE5D83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1376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37CDC17-4256-E3DA-EB22-D09D0F691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F982F24-85D6-2C3F-6F46-A7C04803B77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250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F694DC1-8B66-C6A5-4195-63B519863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0EB3B0-4EC4-44BB-6D1A-289076E20AC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593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7948A7C-460C-1BF1-1044-798608FED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E67F3D0-25C7-0952-44B0-A7441456742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506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4AC4F6D-0C1A-A8DB-3407-557505920B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C4F16B-55D1-33FD-5ACC-49B30FF8869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2288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C10991C-5932-EA31-6DCB-A935240590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1437257-E4DA-5713-3278-CFF5AE71F10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5191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CBA1CE7-E73E-5356-58F3-04916A2E37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9D38BFB-7E57-AF58-99BE-C844F8E539D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8770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1BD2530-180B-1BBA-BB23-FE2D2043A5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6DB86B-86B2-0E0B-80AC-E29041CA6A3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6192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1fe439f8996bbb5173f0b001933cd488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208f29f65ba4ffe7cdf4371243d4ef35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e7f495a-9f7b-4790-bf02-f985d85d70f5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1A5E2852-F216-479E-B124-5D282F6EC066}"/>
</file>

<file path=customXml/itemProps2.xml><?xml version="1.0" encoding="utf-8"?>
<ds:datastoreItem xmlns:ds="http://schemas.openxmlformats.org/officeDocument/2006/customXml" ds:itemID="{8290E359-35A0-462E-8B99-7506E3BC4F9D}"/>
</file>

<file path=customXml/itemProps3.xml><?xml version="1.0" encoding="utf-8"?>
<ds:datastoreItem xmlns:ds="http://schemas.openxmlformats.org/officeDocument/2006/customXml" ds:itemID="{415C4903-9AF9-4ECC-96E6-1FFE7F668B31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Eman Hamdy</dc:creator>
  <cp:lastModifiedBy>Eman Hamdy</cp:lastModifiedBy>
  <cp:revision>1</cp:revision>
  <dcterms:created xsi:type="dcterms:W3CDTF">2025-06-10T12:52:24Z</dcterms:created>
  <dcterms:modified xsi:type="dcterms:W3CDTF">2025-06-10T12:52:24Z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