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"/>
  </p:notesMasterIdLst>
  <p:sldIdLst>
    <p:sldId id="494" r:id="rId2"/>
    <p:sldId id="495" r:id="rId3"/>
    <p:sldId id="496" r:id="rId4"/>
    <p:sldId id="497" r:id="rId5"/>
    <p:sldId id="571" r:id="rId6"/>
    <p:sldId id="534" r:id="rId7"/>
    <p:sldId id="546" r:id="rId8"/>
    <p:sldId id="545" r:id="rId9"/>
    <p:sldId id="548" r:id="rId10"/>
    <p:sldId id="547" r:id="rId11"/>
    <p:sldId id="550" r:id="rId12"/>
    <p:sldId id="551" r:id="rId13"/>
    <p:sldId id="570" r:id="rId14"/>
    <p:sldId id="552" r:id="rId15"/>
    <p:sldId id="536" r:id="rId16"/>
    <p:sldId id="565" r:id="rId17"/>
    <p:sldId id="520" r:id="rId18"/>
    <p:sldId id="544" r:id="rId19"/>
    <p:sldId id="575" r:id="rId20"/>
    <p:sldId id="554" r:id="rId21"/>
    <p:sldId id="576" r:id="rId22"/>
    <p:sldId id="577" r:id="rId23"/>
    <p:sldId id="578" r:id="rId24"/>
    <p:sldId id="563" r:id="rId25"/>
    <p:sldId id="553" r:id="rId26"/>
    <p:sldId id="549" r:id="rId27"/>
    <p:sldId id="564" r:id="rId28"/>
    <p:sldId id="566" r:id="rId29"/>
    <p:sldId id="567" r:id="rId30"/>
    <p:sldId id="541" r:id="rId31"/>
    <p:sldId id="568" r:id="rId32"/>
    <p:sldId id="542" r:id="rId33"/>
    <p:sldId id="569" r:id="rId34"/>
    <p:sldId id="34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495"/>
            <p14:sldId id="496"/>
            <p14:sldId id="497"/>
            <p14:sldId id="571"/>
            <p14:sldId id="534"/>
            <p14:sldId id="546"/>
            <p14:sldId id="545"/>
            <p14:sldId id="548"/>
            <p14:sldId id="547"/>
            <p14:sldId id="550"/>
            <p14:sldId id="551"/>
            <p14:sldId id="570"/>
            <p14:sldId id="552"/>
            <p14:sldId id="536"/>
            <p14:sldId id="565"/>
            <p14:sldId id="520"/>
            <p14:sldId id="544"/>
            <p14:sldId id="575"/>
            <p14:sldId id="554"/>
            <p14:sldId id="576"/>
            <p14:sldId id="577"/>
            <p14:sldId id="578"/>
            <p14:sldId id="563"/>
            <p14:sldId id="553"/>
            <p14:sldId id="549"/>
            <p14:sldId id="564"/>
            <p14:sldId id="566"/>
            <p14:sldId id="567"/>
            <p14:sldId id="541"/>
            <p14:sldId id="568"/>
            <p14:sldId id="542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D3956"/>
    <a:srgbClr val="000000"/>
    <a:srgbClr val="669BBC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</a:t>
          </a:r>
          <a:r>
            <a:rPr lang="en-US" sz="4400" dirty="0">
              <a:highlight>
                <a:srgbClr val="00FFFF"/>
              </a:highlight>
            </a:rPr>
            <a:t>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 sz="1600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 sz="1600"/>
        </a:p>
      </dgm:t>
    </dgm:pt>
    <dgm:pt modelId="{D3DAE159-AC70-4C41-A3C3-74626C2B9F5E}">
      <dgm:prSet phldrT="[Text]" custT="1"/>
      <dgm:spPr/>
      <dgm:t>
        <a:bodyPr/>
        <a:lstStyle/>
        <a:p>
          <a:r>
            <a:rPr lang="en-US" sz="3600" dirty="0"/>
            <a:t>Delivered in week 3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 sz="1600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 sz="1600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 sz="1600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 sz="1600"/>
        </a:p>
      </dgm:t>
    </dgm:pt>
    <dgm:pt modelId="{1F670127-CDF4-47DA-8537-7B865BA57E67}">
      <dgm:prSet phldrT="[Text]" custT="1"/>
      <dgm:spPr/>
      <dgm:t>
        <a:bodyPr/>
        <a:lstStyle/>
        <a:p>
          <a:r>
            <a:rPr lang="en-US" sz="3600" dirty="0"/>
            <a:t>Delivered in week 5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 sz="1600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 sz="1600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 sz="1600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 sz="1600"/>
        </a:p>
      </dgm:t>
    </dgm:pt>
    <dgm:pt modelId="{412BE777-7D04-4ECB-A8E0-5E68E2731100}">
      <dgm:prSet phldrT="[Text]" custT="1"/>
      <dgm:spPr/>
      <dgm:t>
        <a:bodyPr/>
        <a:lstStyle/>
        <a:p>
          <a:r>
            <a:rPr lang="en-US" sz="3600" dirty="0"/>
            <a:t>Delivered in week 10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 sz="1600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 sz="1600"/>
        </a:p>
      </dgm:t>
    </dgm:pt>
    <dgm:pt modelId="{24085283-6B8D-415E-A477-AA75E1EC9960}">
      <dgm:prSet phldrT="[Text]" custT="1"/>
      <dgm:spPr/>
      <dgm:t>
        <a:bodyPr/>
        <a:lstStyle/>
        <a:p>
          <a:r>
            <a:rPr lang="en-US" sz="3600" dirty="0">
              <a:highlight>
                <a:srgbClr val="00FFFF"/>
              </a:highlight>
            </a:rPr>
            <a:t>Assignment 4</a:t>
          </a:r>
        </a:p>
      </dgm:t>
    </dgm:pt>
    <dgm:pt modelId="{481C73BE-F55D-41EF-8FA2-C57120611770}" type="parTrans" cxnId="{3C266C35-F161-491E-974A-E459F473D315}">
      <dgm:prSet/>
      <dgm:spPr/>
      <dgm:t>
        <a:bodyPr/>
        <a:lstStyle/>
        <a:p>
          <a:endParaRPr lang="en-US"/>
        </a:p>
      </dgm:t>
    </dgm:pt>
    <dgm:pt modelId="{D6E76B8C-CFEC-44D3-8C58-4AC1A6A25539}" type="sibTrans" cxnId="{3C266C35-F161-491E-974A-E459F473D315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 custLinFactNeighborX="-947" custLinFactNeighborY="-4071">
        <dgm:presLayoutVars>
          <dgm:bulletEnabled val="1"/>
        </dgm:presLayoutVars>
      </dgm:prSet>
      <dgm:spPr/>
    </dgm:pt>
    <dgm:pt modelId="{1F09DC16-2C47-4076-B9F1-70A7171ED854}" type="pres">
      <dgm:prSet presAssocID="{0323EB34-6A19-4A4C-9F87-AA9864FAE81B}" presName="sp" presStyleCnt="0"/>
      <dgm:spPr/>
    </dgm:pt>
    <dgm:pt modelId="{67097067-F2C4-44C5-8D42-0022624B6DB6}" type="pres">
      <dgm:prSet presAssocID="{24085283-6B8D-415E-A477-AA75E1EC9960}" presName="linNode" presStyleCnt="0"/>
      <dgm:spPr/>
    </dgm:pt>
    <dgm:pt modelId="{A35A3470-BD7B-4D5E-A4B8-5EC72D9F7EBB}" type="pres">
      <dgm:prSet presAssocID="{24085283-6B8D-415E-A477-AA75E1EC9960}" presName="parentText" presStyleLbl="node1" presStyleIdx="3" presStyleCnt="4" custScaleX="114694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3C266C35-F161-491E-974A-E459F473D315}" srcId="{6D2C045A-1965-413D-A035-1C4D63D093AD}" destId="{24085283-6B8D-415E-A477-AA75E1EC9960}" srcOrd="3" destOrd="0" parTransId="{481C73BE-F55D-41EF-8FA2-C57120611770}" sibTransId="{D6E76B8C-CFEC-44D3-8C58-4AC1A6A25539}"/>
    <dgm:cxn modelId="{82C32A6A-153E-4491-9451-5A2CE1A0B567}" type="presOf" srcId="{24085283-6B8D-415E-A477-AA75E1EC9960}" destId="{A35A3470-BD7B-4D5E-A4B8-5EC72D9F7EBB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60E35EB0-E328-424F-B5BB-DBF430EEAFE1}" type="presParOf" srcId="{7205EE44-DB23-41A7-919E-A60058ADFEC7}" destId="{1F09DC16-2C47-4076-B9F1-70A7171ED854}" srcOrd="5" destOrd="0" presId="urn:microsoft.com/office/officeart/2005/8/layout/vList5"/>
    <dgm:cxn modelId="{45093845-9F96-46A7-BA81-9EA706F45C1D}" type="presParOf" srcId="{7205EE44-DB23-41A7-919E-A60058ADFEC7}" destId="{67097067-F2C4-44C5-8D42-0022624B6DB6}" srcOrd="6" destOrd="0" presId="urn:microsoft.com/office/officeart/2005/8/layout/vList5"/>
    <dgm:cxn modelId="{2D85B319-FB07-4BBB-9666-F7C95BD46D89}" type="presParOf" srcId="{67097067-F2C4-44C5-8D42-0022624B6DB6}" destId="{A35A3470-BD7B-4D5E-A4B8-5EC72D9F7EB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/>
            <a:t>Assignment </a:t>
          </a:r>
          <a:r>
            <a:rPr lang="en-US" sz="4400" dirty="0"/>
            <a:t>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 sz="1600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 sz="1600"/>
        </a:p>
      </dgm:t>
    </dgm:pt>
    <dgm:pt modelId="{D3DAE159-AC70-4C41-A3C3-74626C2B9F5E}">
      <dgm:prSet phldrT="[Text]" custT="1"/>
      <dgm:spPr/>
      <dgm:t>
        <a:bodyPr/>
        <a:lstStyle/>
        <a:p>
          <a:r>
            <a:rPr lang="en-US" sz="3600" dirty="0"/>
            <a:t>Delivered in week 3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 sz="1600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 sz="1600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 sz="1600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 sz="1600"/>
        </a:p>
      </dgm:t>
    </dgm:pt>
    <dgm:pt modelId="{1F670127-CDF4-47DA-8537-7B865BA57E67}">
      <dgm:prSet phldrT="[Text]" custT="1"/>
      <dgm:spPr/>
      <dgm:t>
        <a:bodyPr/>
        <a:lstStyle/>
        <a:p>
          <a:r>
            <a:rPr lang="en-US" sz="3600" dirty="0"/>
            <a:t>Delivered in week 5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 sz="1600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 sz="1600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 sz="1600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 sz="1600"/>
        </a:p>
      </dgm:t>
    </dgm:pt>
    <dgm:pt modelId="{412BE777-7D04-4ECB-A8E0-5E68E2731100}">
      <dgm:prSet phldrT="[Text]" custT="1"/>
      <dgm:spPr/>
      <dgm:t>
        <a:bodyPr/>
        <a:lstStyle/>
        <a:p>
          <a:r>
            <a:rPr lang="en-US" sz="3600" dirty="0"/>
            <a:t>Delivered in week 10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 sz="1600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 sz="1600"/>
        </a:p>
      </dgm:t>
    </dgm:pt>
    <dgm:pt modelId="{24085283-6B8D-415E-A477-AA75E1EC9960}">
      <dgm:prSet phldrT="[Text]" custT="1"/>
      <dgm:spPr/>
      <dgm:t>
        <a:bodyPr/>
        <a:lstStyle/>
        <a:p>
          <a:r>
            <a:rPr lang="en-US" sz="3600" dirty="0">
              <a:highlight>
                <a:srgbClr val="00FFFF"/>
              </a:highlight>
            </a:rPr>
            <a:t>Assignment 4</a:t>
          </a:r>
        </a:p>
      </dgm:t>
    </dgm:pt>
    <dgm:pt modelId="{481C73BE-F55D-41EF-8FA2-C57120611770}" type="parTrans" cxnId="{3C266C35-F161-491E-974A-E459F473D315}">
      <dgm:prSet/>
      <dgm:spPr/>
      <dgm:t>
        <a:bodyPr/>
        <a:lstStyle/>
        <a:p>
          <a:endParaRPr lang="en-US"/>
        </a:p>
      </dgm:t>
    </dgm:pt>
    <dgm:pt modelId="{D6E76B8C-CFEC-44D3-8C58-4AC1A6A25539}" type="sibTrans" cxnId="{3C266C35-F161-491E-974A-E459F473D315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 custLinFactNeighborX="-947" custLinFactNeighborY="-4071">
        <dgm:presLayoutVars>
          <dgm:bulletEnabled val="1"/>
        </dgm:presLayoutVars>
      </dgm:prSet>
      <dgm:spPr/>
    </dgm:pt>
    <dgm:pt modelId="{1F09DC16-2C47-4076-B9F1-70A7171ED854}" type="pres">
      <dgm:prSet presAssocID="{0323EB34-6A19-4A4C-9F87-AA9864FAE81B}" presName="sp" presStyleCnt="0"/>
      <dgm:spPr/>
    </dgm:pt>
    <dgm:pt modelId="{67097067-F2C4-44C5-8D42-0022624B6DB6}" type="pres">
      <dgm:prSet presAssocID="{24085283-6B8D-415E-A477-AA75E1EC9960}" presName="linNode" presStyleCnt="0"/>
      <dgm:spPr/>
    </dgm:pt>
    <dgm:pt modelId="{A35A3470-BD7B-4D5E-A4B8-5EC72D9F7EBB}" type="pres">
      <dgm:prSet presAssocID="{24085283-6B8D-415E-A477-AA75E1EC9960}" presName="parentText" presStyleLbl="node1" presStyleIdx="3" presStyleCnt="4" custScaleX="114694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3C266C35-F161-491E-974A-E459F473D315}" srcId="{6D2C045A-1965-413D-A035-1C4D63D093AD}" destId="{24085283-6B8D-415E-A477-AA75E1EC9960}" srcOrd="3" destOrd="0" parTransId="{481C73BE-F55D-41EF-8FA2-C57120611770}" sibTransId="{D6E76B8C-CFEC-44D3-8C58-4AC1A6A25539}"/>
    <dgm:cxn modelId="{82C32A6A-153E-4491-9451-5A2CE1A0B567}" type="presOf" srcId="{24085283-6B8D-415E-A477-AA75E1EC9960}" destId="{A35A3470-BD7B-4D5E-A4B8-5EC72D9F7EBB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60E35EB0-E328-424F-B5BB-DBF430EEAFE1}" type="presParOf" srcId="{7205EE44-DB23-41A7-919E-A60058ADFEC7}" destId="{1F09DC16-2C47-4076-B9F1-70A7171ED854}" srcOrd="5" destOrd="0" presId="urn:microsoft.com/office/officeart/2005/8/layout/vList5"/>
    <dgm:cxn modelId="{45093845-9F96-46A7-BA81-9EA706F45C1D}" type="presParOf" srcId="{7205EE44-DB23-41A7-919E-A60058ADFEC7}" destId="{67097067-F2C4-44C5-8D42-0022624B6DB6}" srcOrd="6" destOrd="0" presId="urn:microsoft.com/office/officeart/2005/8/layout/vList5"/>
    <dgm:cxn modelId="{2D85B319-FB07-4BBB-9666-F7C95BD46D89}" type="presParOf" srcId="{67097067-F2C4-44C5-8D42-0022624B6DB6}" destId="{A35A3470-BD7B-4D5E-A4B8-5EC72D9F7EB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</a:t>
          </a:r>
          <a:r>
            <a:rPr lang="en-US" sz="4400" dirty="0">
              <a:highlight>
                <a:srgbClr val="00FFFF"/>
              </a:highlight>
            </a:rPr>
            <a:t>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 sz="1600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 sz="1600"/>
        </a:p>
      </dgm:t>
    </dgm:pt>
    <dgm:pt modelId="{D3DAE159-AC70-4C41-A3C3-74626C2B9F5E}">
      <dgm:prSet phldrT="[Text]" custT="1"/>
      <dgm:spPr/>
      <dgm:t>
        <a:bodyPr/>
        <a:lstStyle/>
        <a:p>
          <a:r>
            <a:rPr lang="en-US" sz="3600" dirty="0"/>
            <a:t>Delivered in week 3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 sz="1600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 sz="1600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 sz="1600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 sz="1600"/>
        </a:p>
      </dgm:t>
    </dgm:pt>
    <dgm:pt modelId="{1F670127-CDF4-47DA-8537-7B865BA57E67}">
      <dgm:prSet phldrT="[Text]" custT="1"/>
      <dgm:spPr/>
      <dgm:t>
        <a:bodyPr/>
        <a:lstStyle/>
        <a:p>
          <a:r>
            <a:rPr lang="en-US" sz="3600" dirty="0"/>
            <a:t>Delivered in week 5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 sz="1600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 sz="1600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 sz="1600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 sz="1600"/>
        </a:p>
      </dgm:t>
    </dgm:pt>
    <dgm:pt modelId="{412BE777-7D04-4ECB-A8E0-5E68E2731100}">
      <dgm:prSet phldrT="[Text]" custT="1"/>
      <dgm:spPr/>
      <dgm:t>
        <a:bodyPr/>
        <a:lstStyle/>
        <a:p>
          <a:r>
            <a:rPr lang="en-US" sz="3600" dirty="0"/>
            <a:t>Delivered in week 10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 sz="1600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 sz="1600"/>
        </a:p>
      </dgm:t>
    </dgm:pt>
    <dgm:pt modelId="{24085283-6B8D-415E-A477-AA75E1EC9960}">
      <dgm:prSet phldrT="[Text]" custT="1"/>
      <dgm:spPr/>
      <dgm:t>
        <a:bodyPr/>
        <a:lstStyle/>
        <a:p>
          <a:r>
            <a:rPr lang="en-US" sz="3600" dirty="0">
              <a:highlight>
                <a:srgbClr val="00FFFF"/>
              </a:highlight>
            </a:rPr>
            <a:t>Assignment 4</a:t>
          </a:r>
        </a:p>
      </dgm:t>
    </dgm:pt>
    <dgm:pt modelId="{481C73BE-F55D-41EF-8FA2-C57120611770}" type="parTrans" cxnId="{3C266C35-F161-491E-974A-E459F473D315}">
      <dgm:prSet/>
      <dgm:spPr/>
      <dgm:t>
        <a:bodyPr/>
        <a:lstStyle/>
        <a:p>
          <a:endParaRPr lang="en-US"/>
        </a:p>
      </dgm:t>
    </dgm:pt>
    <dgm:pt modelId="{D6E76B8C-CFEC-44D3-8C58-4AC1A6A25539}" type="sibTrans" cxnId="{3C266C35-F161-491E-974A-E459F473D315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 custLinFactNeighborX="-947" custLinFactNeighborY="-4071">
        <dgm:presLayoutVars>
          <dgm:bulletEnabled val="1"/>
        </dgm:presLayoutVars>
      </dgm:prSet>
      <dgm:spPr/>
    </dgm:pt>
    <dgm:pt modelId="{1F09DC16-2C47-4076-B9F1-70A7171ED854}" type="pres">
      <dgm:prSet presAssocID="{0323EB34-6A19-4A4C-9F87-AA9864FAE81B}" presName="sp" presStyleCnt="0"/>
      <dgm:spPr/>
    </dgm:pt>
    <dgm:pt modelId="{67097067-F2C4-44C5-8D42-0022624B6DB6}" type="pres">
      <dgm:prSet presAssocID="{24085283-6B8D-415E-A477-AA75E1EC9960}" presName="linNode" presStyleCnt="0"/>
      <dgm:spPr/>
    </dgm:pt>
    <dgm:pt modelId="{A35A3470-BD7B-4D5E-A4B8-5EC72D9F7EBB}" type="pres">
      <dgm:prSet presAssocID="{24085283-6B8D-415E-A477-AA75E1EC9960}" presName="parentText" presStyleLbl="node1" presStyleIdx="3" presStyleCnt="4" custScaleX="114694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3C266C35-F161-491E-974A-E459F473D315}" srcId="{6D2C045A-1965-413D-A035-1C4D63D093AD}" destId="{24085283-6B8D-415E-A477-AA75E1EC9960}" srcOrd="3" destOrd="0" parTransId="{481C73BE-F55D-41EF-8FA2-C57120611770}" sibTransId="{D6E76B8C-CFEC-44D3-8C58-4AC1A6A25539}"/>
    <dgm:cxn modelId="{82C32A6A-153E-4491-9451-5A2CE1A0B567}" type="presOf" srcId="{24085283-6B8D-415E-A477-AA75E1EC9960}" destId="{A35A3470-BD7B-4D5E-A4B8-5EC72D9F7EBB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60E35EB0-E328-424F-B5BB-DBF430EEAFE1}" type="presParOf" srcId="{7205EE44-DB23-41A7-919E-A60058ADFEC7}" destId="{1F09DC16-2C47-4076-B9F1-70A7171ED854}" srcOrd="5" destOrd="0" presId="urn:microsoft.com/office/officeart/2005/8/layout/vList5"/>
    <dgm:cxn modelId="{45093845-9F96-46A7-BA81-9EA706F45C1D}" type="presParOf" srcId="{7205EE44-DB23-41A7-919E-A60058ADFEC7}" destId="{67097067-F2C4-44C5-8D42-0022624B6DB6}" srcOrd="6" destOrd="0" presId="urn:microsoft.com/office/officeart/2005/8/layout/vList5"/>
    <dgm:cxn modelId="{2D85B319-FB07-4BBB-9666-F7C95BD46D89}" type="presParOf" srcId="{67097067-F2C4-44C5-8D42-0022624B6DB6}" destId="{A35A3470-BD7B-4D5E-A4B8-5EC72D9F7EB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/>
            <a:t>Assignment </a:t>
          </a:r>
          <a:r>
            <a:rPr lang="en-US" sz="4400" dirty="0"/>
            <a:t>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 sz="1600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 sz="1600"/>
        </a:p>
      </dgm:t>
    </dgm:pt>
    <dgm:pt modelId="{D3DAE159-AC70-4C41-A3C3-74626C2B9F5E}">
      <dgm:prSet phldrT="[Text]" custT="1"/>
      <dgm:spPr/>
      <dgm:t>
        <a:bodyPr/>
        <a:lstStyle/>
        <a:p>
          <a:r>
            <a:rPr lang="en-US" sz="3600" dirty="0"/>
            <a:t>Delivered in week 3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 sz="1600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 sz="1600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 sz="1600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 sz="1600"/>
        </a:p>
      </dgm:t>
    </dgm:pt>
    <dgm:pt modelId="{1F670127-CDF4-47DA-8537-7B865BA57E67}">
      <dgm:prSet phldrT="[Text]" custT="1"/>
      <dgm:spPr/>
      <dgm:t>
        <a:bodyPr/>
        <a:lstStyle/>
        <a:p>
          <a:r>
            <a:rPr lang="en-US" sz="3600" dirty="0"/>
            <a:t>Delivered in week 5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 sz="1600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 sz="1600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 sz="1600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 sz="1600"/>
        </a:p>
      </dgm:t>
    </dgm:pt>
    <dgm:pt modelId="{412BE777-7D04-4ECB-A8E0-5E68E2731100}">
      <dgm:prSet phldrT="[Text]" custT="1"/>
      <dgm:spPr/>
      <dgm:t>
        <a:bodyPr/>
        <a:lstStyle/>
        <a:p>
          <a:r>
            <a:rPr lang="en-US" sz="3600" dirty="0"/>
            <a:t>Delivered in week 10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 sz="1600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 sz="1600"/>
        </a:p>
      </dgm:t>
    </dgm:pt>
    <dgm:pt modelId="{24085283-6B8D-415E-A477-AA75E1EC9960}">
      <dgm:prSet phldrT="[Text]" custT="1"/>
      <dgm:spPr/>
      <dgm:t>
        <a:bodyPr/>
        <a:lstStyle/>
        <a:p>
          <a:r>
            <a:rPr lang="en-US" sz="3600" dirty="0">
              <a:highlight>
                <a:srgbClr val="00FFFF"/>
              </a:highlight>
            </a:rPr>
            <a:t>Assignment 4</a:t>
          </a:r>
        </a:p>
      </dgm:t>
    </dgm:pt>
    <dgm:pt modelId="{481C73BE-F55D-41EF-8FA2-C57120611770}" type="parTrans" cxnId="{3C266C35-F161-491E-974A-E459F473D315}">
      <dgm:prSet/>
      <dgm:spPr/>
      <dgm:t>
        <a:bodyPr/>
        <a:lstStyle/>
        <a:p>
          <a:endParaRPr lang="en-US"/>
        </a:p>
      </dgm:t>
    </dgm:pt>
    <dgm:pt modelId="{D6E76B8C-CFEC-44D3-8C58-4AC1A6A25539}" type="sibTrans" cxnId="{3C266C35-F161-491E-974A-E459F473D315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4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4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4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 custLinFactNeighborX="-947" custLinFactNeighborY="-4071">
        <dgm:presLayoutVars>
          <dgm:bulletEnabled val="1"/>
        </dgm:presLayoutVars>
      </dgm:prSet>
      <dgm:spPr/>
    </dgm:pt>
    <dgm:pt modelId="{1F09DC16-2C47-4076-B9F1-70A7171ED854}" type="pres">
      <dgm:prSet presAssocID="{0323EB34-6A19-4A4C-9F87-AA9864FAE81B}" presName="sp" presStyleCnt="0"/>
      <dgm:spPr/>
    </dgm:pt>
    <dgm:pt modelId="{67097067-F2C4-44C5-8D42-0022624B6DB6}" type="pres">
      <dgm:prSet presAssocID="{24085283-6B8D-415E-A477-AA75E1EC9960}" presName="linNode" presStyleCnt="0"/>
      <dgm:spPr/>
    </dgm:pt>
    <dgm:pt modelId="{A35A3470-BD7B-4D5E-A4B8-5EC72D9F7EBB}" type="pres">
      <dgm:prSet presAssocID="{24085283-6B8D-415E-A477-AA75E1EC9960}" presName="parentText" presStyleLbl="node1" presStyleIdx="3" presStyleCnt="4" custScaleX="114694">
        <dgm:presLayoutVars>
          <dgm:chMax val="1"/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3C266C35-F161-491E-974A-E459F473D315}" srcId="{6D2C045A-1965-413D-A035-1C4D63D093AD}" destId="{24085283-6B8D-415E-A477-AA75E1EC9960}" srcOrd="3" destOrd="0" parTransId="{481C73BE-F55D-41EF-8FA2-C57120611770}" sibTransId="{D6E76B8C-CFEC-44D3-8C58-4AC1A6A25539}"/>
    <dgm:cxn modelId="{82C32A6A-153E-4491-9451-5A2CE1A0B567}" type="presOf" srcId="{24085283-6B8D-415E-A477-AA75E1EC9960}" destId="{A35A3470-BD7B-4D5E-A4B8-5EC72D9F7EBB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  <dgm:cxn modelId="{60E35EB0-E328-424F-B5BB-DBF430EEAFE1}" type="presParOf" srcId="{7205EE44-DB23-41A7-919E-A60058ADFEC7}" destId="{1F09DC16-2C47-4076-B9F1-70A7171ED854}" srcOrd="5" destOrd="0" presId="urn:microsoft.com/office/officeart/2005/8/layout/vList5"/>
    <dgm:cxn modelId="{45093845-9F96-46A7-BA81-9EA706F45C1D}" type="presParOf" srcId="{7205EE44-DB23-41A7-919E-A60058ADFEC7}" destId="{67097067-F2C4-44C5-8D42-0022624B6DB6}" srcOrd="6" destOrd="0" presId="urn:microsoft.com/office/officeart/2005/8/layout/vList5"/>
    <dgm:cxn modelId="{2D85B319-FB07-4BBB-9666-F7C95BD46D89}" type="presParOf" srcId="{67097067-F2C4-44C5-8D42-0022624B6DB6}" destId="{A35A3470-BD7B-4D5E-A4B8-5EC72D9F7EB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3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</a:t>
          </a:r>
          <a:r>
            <a:rPr lang="en-US" sz="4400" kern="1200" dirty="0">
              <a:highlight>
                <a:srgbClr val="00FFFF"/>
              </a:highlight>
            </a:rPr>
            <a:t>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5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57327" y="849311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10</a:t>
          </a:r>
        </a:p>
      </dsp:txBody>
      <dsp:txXfrm rot="-5400000">
        <a:off x="3476737" y="2880841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A35A3470-BD7B-4D5E-A4B8-5EC72D9F7EBB}">
      <dsp:nvSpPr>
        <dsp:cNvPr id="0" name=""/>
        <dsp:cNvSpPr/>
      </dsp:nvSpPr>
      <dsp:spPr>
        <a:xfrm>
          <a:off x="600" y="4111559"/>
          <a:ext cx="351359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86241" cy="1177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3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</a:t>
          </a:r>
          <a:r>
            <a:rPr lang="en-US" sz="4400" kern="1200" dirty="0"/>
            <a:t>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5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57327" y="849311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10</a:t>
          </a:r>
        </a:p>
      </dsp:txBody>
      <dsp:txXfrm rot="-5400000">
        <a:off x="3476737" y="2880841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A35A3470-BD7B-4D5E-A4B8-5EC72D9F7EBB}">
      <dsp:nvSpPr>
        <dsp:cNvPr id="0" name=""/>
        <dsp:cNvSpPr/>
      </dsp:nvSpPr>
      <dsp:spPr>
        <a:xfrm>
          <a:off x="600" y="4111559"/>
          <a:ext cx="351359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86241" cy="11770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3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</a:t>
          </a:r>
          <a:r>
            <a:rPr lang="en-US" sz="4400" kern="1200" dirty="0">
              <a:highlight>
                <a:srgbClr val="00FFFF"/>
              </a:highlight>
            </a:rPr>
            <a:t>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5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57327" y="849311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10</a:t>
          </a:r>
        </a:p>
      </dsp:txBody>
      <dsp:txXfrm rot="-5400000">
        <a:off x="3476737" y="2880841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A35A3470-BD7B-4D5E-A4B8-5EC72D9F7EBB}">
      <dsp:nvSpPr>
        <dsp:cNvPr id="0" name=""/>
        <dsp:cNvSpPr/>
      </dsp:nvSpPr>
      <dsp:spPr>
        <a:xfrm>
          <a:off x="600" y="4111559"/>
          <a:ext cx="351359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86241" cy="11770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491584" y="-1839460"/>
          <a:ext cx="1043516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3</a:t>
          </a:r>
        </a:p>
      </dsp:txBody>
      <dsp:txXfrm rot="-5400000">
        <a:off x="3518972" y="184092"/>
        <a:ext cx="4937801" cy="941636"/>
      </dsp:txXfrm>
    </dsp:sp>
    <dsp:sp modelId="{1C732F65-33B2-4F57-8FDC-61D66378D4A2}">
      <dsp:nvSpPr>
        <dsp:cNvPr id="0" name=""/>
        <dsp:cNvSpPr/>
      </dsp:nvSpPr>
      <dsp:spPr>
        <a:xfrm>
          <a:off x="600" y="2711"/>
          <a:ext cx="3518372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</a:t>
          </a:r>
          <a:r>
            <a:rPr lang="en-US" sz="4400" kern="1200" dirty="0"/>
            <a:t>1</a:t>
          </a:r>
        </a:p>
      </dsp:txBody>
      <dsp:txXfrm>
        <a:off x="64275" y="66386"/>
        <a:ext cx="3391022" cy="1177045"/>
      </dsp:txXfrm>
    </dsp:sp>
    <dsp:sp modelId="{9276E62D-BE27-473F-96C6-9EF9D97B5F46}">
      <dsp:nvSpPr>
        <dsp:cNvPr id="0" name=""/>
        <dsp:cNvSpPr/>
      </dsp:nvSpPr>
      <dsp:spPr>
        <a:xfrm rot="5400000">
          <a:off x="5487532" y="-475163"/>
          <a:ext cx="1043516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5</a:t>
          </a:r>
        </a:p>
      </dsp:txBody>
      <dsp:txXfrm rot="-5400000">
        <a:off x="3509601" y="1553708"/>
        <a:ext cx="4948438" cy="941636"/>
      </dsp:txXfrm>
    </dsp:sp>
    <dsp:sp modelId="{0009250B-0495-46AC-854C-D03243418322}">
      <dsp:nvSpPr>
        <dsp:cNvPr id="0" name=""/>
        <dsp:cNvSpPr/>
      </dsp:nvSpPr>
      <dsp:spPr>
        <a:xfrm>
          <a:off x="600" y="1372327"/>
          <a:ext cx="350900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2</a:t>
          </a:r>
        </a:p>
      </dsp:txBody>
      <dsp:txXfrm>
        <a:off x="64275" y="1436002"/>
        <a:ext cx="3381651" cy="1177045"/>
      </dsp:txXfrm>
    </dsp:sp>
    <dsp:sp modelId="{3AC66E88-CA27-4171-980D-F59DC7E057DC}">
      <dsp:nvSpPr>
        <dsp:cNvPr id="0" name=""/>
        <dsp:cNvSpPr/>
      </dsp:nvSpPr>
      <dsp:spPr>
        <a:xfrm rot="5400000">
          <a:off x="5457327" y="849311"/>
          <a:ext cx="1043516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10</a:t>
          </a:r>
        </a:p>
      </dsp:txBody>
      <dsp:txXfrm rot="-5400000">
        <a:off x="3476737" y="2880841"/>
        <a:ext cx="4953756" cy="941636"/>
      </dsp:txXfrm>
    </dsp:sp>
    <dsp:sp modelId="{5632668B-C17F-4390-8145-C3ACDCFE8FF4}">
      <dsp:nvSpPr>
        <dsp:cNvPr id="0" name=""/>
        <dsp:cNvSpPr/>
      </dsp:nvSpPr>
      <dsp:spPr>
        <a:xfrm>
          <a:off x="600" y="2741943"/>
          <a:ext cx="3502796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64275" y="2805618"/>
        <a:ext cx="3375446" cy="1177045"/>
      </dsp:txXfrm>
    </dsp:sp>
    <dsp:sp modelId="{A35A3470-BD7B-4D5E-A4B8-5EC72D9F7EBB}">
      <dsp:nvSpPr>
        <dsp:cNvPr id="0" name=""/>
        <dsp:cNvSpPr/>
      </dsp:nvSpPr>
      <dsp:spPr>
        <a:xfrm>
          <a:off x="600" y="4111559"/>
          <a:ext cx="3513591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highlight>
                <a:srgbClr val="00FFFF"/>
              </a:highlight>
            </a:rPr>
            <a:t>Assignment 4</a:t>
          </a:r>
        </a:p>
      </dsp:txBody>
      <dsp:txXfrm>
        <a:off x="64275" y="4175234"/>
        <a:ext cx="3386241" cy="1177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263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57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6228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46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949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05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6886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8759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7997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padlet.com/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" TargetMode="External"/><Relationship Id="rId2" Type="http://schemas.openxmlformats.org/officeDocument/2006/relationships/hyperlink" Target="https://www.mentimeter.com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Project-2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903313"/>
            <a:ext cx="14494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PMG497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Moustafa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199616"/>
            <a:ext cx="8417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Agenda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Method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Delivery Schedule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Guide. Pdf.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D3956"/>
              </a:solidFill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5FEDC42-84C2-44A8-B07D-0ECB5C1460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A974B6F-F18B-42A7-AA9D-B7548330FF4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024FC1-462F-416D-A82C-DE48FCD0D2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961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3AD99FB-6E5C-4D3C-8615-2763F5758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F444FB9-B4DE-4DE4-8BF5-B095D7046A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3112B-7C1D-4032-A720-5C6F84F9E8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14519" y="1485050"/>
            <a:ext cx="4794259" cy="4018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Education: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Doctorate of Business Administration2021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Master of Business Administration 2016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Postgraduate Diploma in Business Administration 2011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Bachelor degree in Economics 1999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Experiences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different courses in management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research methodology &amp; Statistical Analysis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409280" y="4182487"/>
            <a:ext cx="60427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Name: Dr. Mona Mostafa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Nationality: Egyptian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1D56DE0-F629-932C-7293-5101BA459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6" b="24948"/>
          <a:stretch/>
        </p:blipFill>
        <p:spPr>
          <a:xfrm>
            <a:off x="7829331" y="1711003"/>
            <a:ext cx="2234900" cy="21875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DC911A-4DB9-437F-9D03-140E6F3640C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A33C8-6452-4399-9F50-2986042EF5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FFB40D3-5A13-443B-8D55-D20B307B9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342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Agenda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3AD99FB-6E5C-4D3C-8615-2763F5758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F444FB9-B4DE-4DE4-8BF5-B095D7046A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3112B-7C1D-4032-A720-5C6F84F9E8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7013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43438" y="3596792"/>
            <a:ext cx="55883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2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1" y="1488216"/>
            <a:ext cx="88131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is designed for senior-level students pursuing a Bachelor's degree in faculty of Management.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focuses on developing the skills necessary to complete the final graduation project in their chosen area of study.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final project 2 course focuses on developing advanced research skills through practical application. Students will complete a research project.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86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46103" y="3429000"/>
            <a:ext cx="51427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54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09822" y="1285191"/>
            <a:ext cx="9649176" cy="40845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this course, students will be able to: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 final graduation project.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 research methodology and timeline.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data using statistical methods and present findings effectively.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Critically evaluate research limitations and make recommendations for future studies.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99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960148" y="342900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Outcome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5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will have the skills and knowledge necessary to write a comprehensive and well-structured research proposal.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will understand the importance of conducting research in their field of study and demonstrate proficiency in choosing relevant research topics, conducting literature reviews, formulating research objectives and questions, developing a research methodology, analyzing data, and writing effectively.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91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91082" y="3429000"/>
            <a:ext cx="5870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08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09821" y="1647362"/>
            <a:ext cx="9922203" cy="45243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09822" y="1883432"/>
            <a:ext cx="977235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assessed through a certain number of assignments that they will be given during the semester. 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student must submit 4 required assignments during the semester, starting from the 3rd week until the 11th week.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Important: It is important to ensure that the student succeeds in the course by submitting at least 3rd &amp; 4th assignments, as the third &amp; fourths assignments are mandatory assignments to succeed.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47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86487" y="1575559"/>
            <a:ext cx="8373426" cy="35892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33532" y="1896080"/>
            <a:ext cx="80793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Work:</a:t>
            </a:r>
          </a:p>
          <a:p>
            <a:pPr algn="ctr"/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student will be required to write and deliver all assignments individually; there will not be group assignments.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3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960148" y="3429000"/>
            <a:ext cx="44534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657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4"/>
            <a:ext cx="8747747" cy="37229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6" y="1907929"/>
            <a:ext cx="7496740" cy="2340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Starting from week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student will be asked to submit the required assignments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asked to deliver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submissions for the project.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00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09280" y="2944940"/>
            <a:ext cx="52068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Delivery Schedule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3B8E6E-AC63-4EE7-A93B-9B5C67C218E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AC59D5-0264-469E-9CBE-C947629787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A3BF728-3F55-4016-A7A0-DA253807C8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18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26BD4F0-8DBC-4FE6-9CD4-FFD8B978F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055" y="168813"/>
            <a:ext cx="7830383" cy="56027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9D00C1-B634-4B54-8FE3-10BE28CE5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054" y="5771530"/>
            <a:ext cx="7830383" cy="132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108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45916B-67A8-4ED2-AB04-945B3910C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796" y="0"/>
            <a:ext cx="7960685" cy="568959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B496AC-C202-4DC7-89EB-0CE9382C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600396"/>
              </p:ext>
            </p:extLst>
          </p:nvPr>
        </p:nvGraphicFramePr>
        <p:xfrm>
          <a:off x="2322796" y="5666246"/>
          <a:ext cx="7960686" cy="1230440"/>
        </p:xfrm>
        <a:graphic>
          <a:graphicData uri="http://schemas.openxmlformats.org/drawingml/2006/table">
            <a:tbl>
              <a:tblPr rtl="1" firstRow="1" firstCol="1" bandRow="1"/>
              <a:tblGrid>
                <a:gridCol w="1575743">
                  <a:extLst>
                    <a:ext uri="{9D8B030D-6E8A-4147-A177-3AD203B41FA5}">
                      <a16:colId xmlns:a16="http://schemas.microsoft.com/office/drawing/2014/main" val="952808971"/>
                    </a:ext>
                  </a:extLst>
                </a:gridCol>
                <a:gridCol w="4211252">
                  <a:extLst>
                    <a:ext uri="{9D8B030D-6E8A-4147-A177-3AD203B41FA5}">
                      <a16:colId xmlns:a16="http://schemas.microsoft.com/office/drawing/2014/main" val="2436320082"/>
                    </a:ext>
                  </a:extLst>
                </a:gridCol>
                <a:gridCol w="2173691">
                  <a:extLst>
                    <a:ext uri="{9D8B030D-6E8A-4147-A177-3AD203B41FA5}">
                      <a16:colId xmlns:a16="http://schemas.microsoft.com/office/drawing/2014/main" val="16468118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12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التكليف الرابع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ar-SA" sz="1200" b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أرسل النسخة النهائية لمشروعك النهائي كاملا، بعد إضافة</a:t>
                      </a:r>
                      <a:r>
                        <a:rPr lang="en-US" sz="1200" b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Franklin Gothic Book" panose="020B05030201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ar-SA" sz="12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تعديل جدول المحتويات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ar-SA" sz="12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مستخلص الدراسة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ar-SA" sz="120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الفصل الخامس: حدود البحث والتوصيات والاستنتاجات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2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الأسبوع الحادي عشر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6530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0168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2236340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71EA266-C280-4D3E-905A-82B39BA267B7}"/>
              </a:ext>
            </a:extLst>
          </p:cNvPr>
          <p:cNvGrpSpPr/>
          <p:nvPr/>
        </p:nvGrpSpPr>
        <p:grpSpPr>
          <a:xfrm>
            <a:off x="3876792" y="4904854"/>
            <a:ext cx="5004696" cy="1043516"/>
            <a:chOff x="3476737" y="2829901"/>
            <a:chExt cx="5004696" cy="1043516"/>
          </a:xfrm>
        </p:grpSpPr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51443214-564C-4BF8-9D62-EB9CEF7D5013}"/>
                </a:ext>
              </a:extLst>
            </p:cNvPr>
            <p:cNvSpPr/>
            <p:nvPr/>
          </p:nvSpPr>
          <p:spPr>
            <a:xfrm rot="5400000">
              <a:off x="5457327" y="849311"/>
              <a:ext cx="1043516" cy="5004696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: Top Corners Rounded 4">
              <a:extLst>
                <a:ext uri="{FF2B5EF4-FFF2-40B4-BE49-F238E27FC236}">
                  <a16:creationId xmlns:a16="http://schemas.microsoft.com/office/drawing/2014/main" id="{D3B65659-D7D4-4E94-BE8F-B89763F8A7A1}"/>
                </a:ext>
              </a:extLst>
            </p:cNvPr>
            <p:cNvSpPr txBox="1"/>
            <p:nvPr/>
          </p:nvSpPr>
          <p:spPr>
            <a:xfrm>
              <a:off x="3476737" y="2880841"/>
              <a:ext cx="4953756" cy="9416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3600" kern="1200" dirty="0"/>
                <a:t>Delivered in week 11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911619C-114A-49A3-818F-3CC8C55896D2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164483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307919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71EA266-C280-4D3E-905A-82B39BA267B7}"/>
              </a:ext>
            </a:extLst>
          </p:cNvPr>
          <p:cNvGrpSpPr/>
          <p:nvPr/>
        </p:nvGrpSpPr>
        <p:grpSpPr>
          <a:xfrm>
            <a:off x="3876792" y="4904854"/>
            <a:ext cx="5004696" cy="1043516"/>
            <a:chOff x="3476737" y="2829901"/>
            <a:chExt cx="5004696" cy="1043516"/>
          </a:xfrm>
        </p:grpSpPr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51443214-564C-4BF8-9D62-EB9CEF7D5013}"/>
                </a:ext>
              </a:extLst>
            </p:cNvPr>
            <p:cNvSpPr/>
            <p:nvPr/>
          </p:nvSpPr>
          <p:spPr>
            <a:xfrm rot="5400000">
              <a:off x="5457327" y="849311"/>
              <a:ext cx="1043516" cy="5004696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: Top Corners Rounded 4">
              <a:extLst>
                <a:ext uri="{FF2B5EF4-FFF2-40B4-BE49-F238E27FC236}">
                  <a16:creationId xmlns:a16="http://schemas.microsoft.com/office/drawing/2014/main" id="{D3B65659-D7D4-4E94-BE8F-B89763F8A7A1}"/>
                </a:ext>
              </a:extLst>
            </p:cNvPr>
            <p:cNvSpPr txBox="1"/>
            <p:nvPr/>
          </p:nvSpPr>
          <p:spPr>
            <a:xfrm>
              <a:off x="3476737" y="2880841"/>
              <a:ext cx="4953756" cy="9416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3600" kern="1200" dirty="0"/>
                <a:t>Delivered in week 11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911619C-114A-49A3-818F-3CC8C55896D2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363165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7259047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71EA266-C280-4D3E-905A-82B39BA267B7}"/>
              </a:ext>
            </a:extLst>
          </p:cNvPr>
          <p:cNvGrpSpPr/>
          <p:nvPr/>
        </p:nvGrpSpPr>
        <p:grpSpPr>
          <a:xfrm>
            <a:off x="3876792" y="4904854"/>
            <a:ext cx="5004696" cy="1043516"/>
            <a:chOff x="3476737" y="2829901"/>
            <a:chExt cx="5004696" cy="1043516"/>
          </a:xfrm>
        </p:grpSpPr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51443214-564C-4BF8-9D62-EB9CEF7D5013}"/>
                </a:ext>
              </a:extLst>
            </p:cNvPr>
            <p:cNvSpPr/>
            <p:nvPr/>
          </p:nvSpPr>
          <p:spPr>
            <a:xfrm rot="5400000">
              <a:off x="5457327" y="849311"/>
              <a:ext cx="1043516" cy="5004696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: Top Corners Rounded 4">
              <a:extLst>
                <a:ext uri="{FF2B5EF4-FFF2-40B4-BE49-F238E27FC236}">
                  <a16:creationId xmlns:a16="http://schemas.microsoft.com/office/drawing/2014/main" id="{D3B65659-D7D4-4E94-BE8F-B89763F8A7A1}"/>
                </a:ext>
              </a:extLst>
            </p:cNvPr>
            <p:cNvSpPr txBox="1"/>
            <p:nvPr/>
          </p:nvSpPr>
          <p:spPr>
            <a:xfrm>
              <a:off x="3476737" y="2880841"/>
              <a:ext cx="4953756" cy="9416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3600" kern="1200" dirty="0"/>
                <a:t>Delivered in week 11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911619C-114A-49A3-818F-3CC8C55896D2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2631616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8334944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C71EA266-C280-4D3E-905A-82B39BA267B7}"/>
              </a:ext>
            </a:extLst>
          </p:cNvPr>
          <p:cNvGrpSpPr/>
          <p:nvPr/>
        </p:nvGrpSpPr>
        <p:grpSpPr>
          <a:xfrm>
            <a:off x="3876792" y="4904854"/>
            <a:ext cx="5004696" cy="1043516"/>
            <a:chOff x="3476737" y="2829901"/>
            <a:chExt cx="5004696" cy="1043516"/>
          </a:xfrm>
        </p:grpSpPr>
        <p:sp>
          <p:nvSpPr>
            <p:cNvPr id="5" name="Rectangle: Top Corners Rounded 4">
              <a:extLst>
                <a:ext uri="{FF2B5EF4-FFF2-40B4-BE49-F238E27FC236}">
                  <a16:creationId xmlns:a16="http://schemas.microsoft.com/office/drawing/2014/main" id="{51443214-564C-4BF8-9D62-EB9CEF7D5013}"/>
                </a:ext>
              </a:extLst>
            </p:cNvPr>
            <p:cNvSpPr/>
            <p:nvPr/>
          </p:nvSpPr>
          <p:spPr>
            <a:xfrm rot="5400000">
              <a:off x="5457327" y="849311"/>
              <a:ext cx="1043516" cy="5004696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: Top Corners Rounded 4">
              <a:extLst>
                <a:ext uri="{FF2B5EF4-FFF2-40B4-BE49-F238E27FC236}">
                  <a16:creationId xmlns:a16="http://schemas.microsoft.com/office/drawing/2014/main" id="{D3B65659-D7D4-4E94-BE8F-B89763F8A7A1}"/>
                </a:ext>
              </a:extLst>
            </p:cNvPr>
            <p:cNvSpPr txBox="1"/>
            <p:nvPr/>
          </p:nvSpPr>
          <p:spPr>
            <a:xfrm>
              <a:off x="3476737" y="2880841"/>
              <a:ext cx="4953756" cy="9416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123825" rIns="247650" bIns="123825" numCol="1" spcCol="1270" anchor="ctr" anchorCtr="0">
              <a:noAutofit/>
            </a:bodyPr>
            <a:lstStyle/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3600" kern="1200" dirty="0"/>
                <a:t>Delivered in week 11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911619C-114A-49A3-818F-3CC8C55896D2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79535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A13171D-1139-4998-B2EC-A353999A4A0E}"/>
              </a:ext>
            </a:extLst>
          </p:cNvPr>
          <p:cNvSpPr txBox="1"/>
          <p:nvPr/>
        </p:nvSpPr>
        <p:spPr>
          <a:xfrm>
            <a:off x="5190980" y="253219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D2930-081F-49F2-A465-855A8C228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19" y="1022533"/>
            <a:ext cx="5486400" cy="27099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58DE86-EF3D-402E-8D5A-DBD01E4C1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5470" y="1022533"/>
            <a:ext cx="5870211" cy="27099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C9322C-0A27-4605-A51C-906DD69EA1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19" y="4148093"/>
            <a:ext cx="5486400" cy="27099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288E9D-284A-4C39-915E-7C9E60BC3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5470" y="4045478"/>
            <a:ext cx="5870211" cy="27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37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41841" y="1562993"/>
            <a:ext cx="87477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ensure the student's success, they should do one of the following: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1.Submit all the four assignments (NP- Pass)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2.Submit the first, third &amp; fourth assignments, (NP- Pass)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3.Submit the second, third &amp; fourth assignments. (NP- Pass)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4.Submit the third &amp; fourth assignments (NP- Pass)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highly recommended to submit all four assignments.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096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677946" y="3425483"/>
            <a:ext cx="32576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Attendance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325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5" y="1907930"/>
            <a:ext cx="8747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are required to watch all the recorded lectures.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it may not be mandatory for students to attend online lectures, it is still extremely important for them to do so in order to gain a complete understanding of the course material and to engage with the learning process.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Attending lectures can help students grasp important concepts, participate in discussions, and receive valuable clarification from the instructors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667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014376" y="3429000"/>
            <a:ext cx="63450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 Rules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99032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54891" y="1723264"/>
            <a:ext cx="87477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projects should follow the academic writing characteristics which are: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and focused: Delivering research according to the guidance of the scientific research methodologies.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Structured: is coherent, written in scientific research methodologies, and brings together related points and material.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Evidenced: demonstrates knowledge of the scientific research steps, supports opinions and arguments with evidence, and is referenced accurately.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in tone and style: uses appropriate scientific language and tenses and is clear, concise, and balanced.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299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0085" y="3635941"/>
            <a:ext cx="62919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Interactive Technology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723FD4-9576-4184-8B27-1A6C9A60CAA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163656-5E1F-4C0C-B8D0-EB519110383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C0B73C9-D5A2-4B1B-9622-0E6997C73A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78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6528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736152" y="4878501"/>
            <a:ext cx="809707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4400" b="1" kern="0" dirty="0">
                <a:solidFill>
                  <a:prstClr val="black"/>
                </a:solidFill>
                <a:hlinkClick r:id="rId2"/>
              </a:rPr>
              <a:t>https://padlet.com/</a:t>
            </a:r>
            <a:r>
              <a:rPr lang="en-US" sz="4400" b="1" kern="0" dirty="0">
                <a:solidFill>
                  <a:prstClr val="black"/>
                </a:solidFill>
              </a:rPr>
              <a:t> 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13A2DC-A5AE-4D87-A81E-7493F18B8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F7E710-68C8-4B30-A74C-F68E53E8D9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39385C-64E2-4E2A-9F66-DDD808E77E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9E6218-DA3C-407B-9F22-E6C071E54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515" y="1925483"/>
            <a:ext cx="4965529" cy="252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6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7574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399268" y="4864158"/>
            <a:ext cx="809707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2"/>
              </a:rPr>
              <a:t>https://www.mentimeter.com/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3"/>
              </a:rPr>
              <a:t>https://www.menti.com/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57B873-9E48-A260-BCAE-D927F5FB3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9213" y="1754413"/>
            <a:ext cx="6387875" cy="263603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CBB5E37-88CC-4197-8A3D-B2F80FCF73D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C0CD37-51C1-4345-8E2C-B9C1BC3B3A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C6E0E29-92F4-449D-BF4F-F09F4B2A4A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4993789" y="4014842"/>
            <a:ext cx="716918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Student Guide &amp; Syllabus. Pdf.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5193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999</Words>
  <Application>Microsoft Office PowerPoint</Application>
  <PresentationFormat>Widescreen</PresentationFormat>
  <Paragraphs>186</Paragraphs>
  <Slides>34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Arial</vt:lpstr>
      <vt:lpstr>Calibri</vt:lpstr>
      <vt:lpstr>Calibri Light</vt:lpstr>
      <vt:lpstr>Franklin Gothic Book</vt:lpstr>
      <vt:lpstr>Roboto Light</vt:lpstr>
      <vt:lpstr>Symbol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57</cp:revision>
  <dcterms:created xsi:type="dcterms:W3CDTF">2023-04-29T09:08:00Z</dcterms:created>
  <dcterms:modified xsi:type="dcterms:W3CDTF">2024-05-21T12:29:22Z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