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11510-A276-BB22-C2D1-D6538A748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C59CBFE-6C2A-6B53-63EA-D41E33A63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96A91-F64A-48B9-B726-4E4B2CF84B37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0D50AE-2946-BE63-E1DB-640B8325A9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E8AF72-7763-FF5D-63EB-76C570152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0FA64-F4E8-4676-A863-75B63D32607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44874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616764-BC6B-4C6B-F288-F337DBFC48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F0FF12-A579-C2AB-D361-AA813F7B17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81AD7E-8686-6163-8858-E67CCF6D90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C96A91-F64A-48B9-B726-4E4B2CF84B37}" type="datetimeFigureOut">
              <a:rPr lang="en-CA" smtClean="0"/>
              <a:t>2026-02-04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45A15-A2F3-3280-50EB-B38E02E3E3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9B9241-ED3C-28C2-C10E-0DFC7115C3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200FA64-F4E8-4676-A863-75B63D32607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5986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A4BB97-BA4C-BE5D-100D-99B76E6CFC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D2A3C4-4B47-6FDF-5E99-00095E98B0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163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FC4C1F-19F9-CDB2-7C0E-98CEA9DF40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70A52E-4E06-4217-ACDB-A1FABF3233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134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3BA418-0EF2-6EF4-8AC8-27D9BC653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F54CE1-A5AD-B10B-5BE3-B9ACA23B94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2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6C8D2B-710E-7A6C-27F4-1F8F6FC5CA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247AD4-D0CF-686F-6547-A216B24DAA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675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0F5A9D-A4C0-5E86-84A1-EA7E4B0EA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914BAD-CA00-55B8-CB20-7187B110AD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90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1D1E06-7997-02DF-1989-53DF7C743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649AC2-60E3-937B-3935-4581E25649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2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FD762A-360D-046A-6152-BFEC9FF5C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D813A9-547E-6B26-436B-5382FF7724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709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7BD240-0666-3D87-8FEB-7B1377FB4A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E3664-1FF0-84BA-3246-21A9DF9D98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921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BEE217-94C1-5E3F-387C-DC76A8C10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C7E035-B708-95E9-77C2-2D86A2BC56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510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DBB267-1F71-54C6-0A0A-6DE227B73F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723970-9DAA-1031-2809-4F3AD47965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280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E1EB74-9D9C-1B2A-60D7-F2EBA295D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F97AC4-1E57-DB62-6EE4-D2648EADB6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47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A90CC9-C4D8-005A-9137-526DF176E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B477A8-89BC-4202-61FE-381E94C2E8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568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BD9C27-F1D2-C10C-1A7D-4DC5E3FA61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F0E88E-5A4E-0CE6-E6BA-D849983C171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79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B7885E-C60E-5EA0-9EB2-EC09BE218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A2713E-4A10-6D6B-9E5C-C221D9E69F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39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DD223C-3B40-56E6-3FDB-78714D2A2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D638B9-3FF7-8407-61A7-2EDE434FB5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4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5EC3FD-B49D-DA8C-3BE2-2AECB472A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013457-F5DD-BBA5-FEA7-4317D7E87C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891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080B03-3478-4A20-3F65-3A9EB0C55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A60E4A-7581-3479-9649-98C39340B2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527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AC646F-0A5F-500A-7A4B-C5B0E0901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FD1F71-BB2B-FA60-8063-E95ED47E80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042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7EB892-7BBC-753B-0E71-6EF04C1FA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159ED6-A447-E473-91ED-E2124C9203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245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DCDC00-82EB-5976-5439-FA3119A740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9C62EA-00D6-C7D4-745A-8242032A91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64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9703A7-4AB2-87F3-6EE0-3F50E81C8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5A5306-D0D0-FBA5-2AFB-00DA4BB1D4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99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1BBDC4-A5E4-5446-E476-B10D7B0F4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15BE68-B059-7E05-7162-FACC93EE0E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41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DA19BF-E821-B44E-E5EE-EEA2AD3DA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7C551A-8004-2C62-0538-6FC984F99B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10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E5B116-34AE-42C9-3E9C-CAB780BAB9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EB9691-C748-E223-1FAF-EFDC632807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1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C86B6F-26EA-62F6-15A4-C52F21332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8C412E-2227-0769-5071-AC27EB7707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731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28A61E-DD65-2AE8-81CE-703038863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D2A927-A4C9-E0E5-524E-982B179C48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638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5220A9-A2CD-FDE0-0532-B8BD87D8E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81098E-8B61-3085-3CC6-A7E4483602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81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04F932-A8A0-80CA-8693-9AAAA1B913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8DA05B-2091-2A15-0E3C-B95178DB4C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01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1FBE51-D749-0EC0-092B-A9DBDFC37D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ABAB6E-7AC5-73B5-8280-94479291F8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58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F84247-7AC9-501A-4184-10C3FE92A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38B48-6FCB-7E9B-F111-3EFCDBCF04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36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9C38E3-9067-A3DC-4665-A31886706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35A613-B4E5-1CFE-435F-EBD22E7EE2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391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CCCC35-8842-525F-4E1F-B317DA52C9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222FFA-5E09-9CD8-89FA-7EC65F14BA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18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E82A84-0139-8CAD-C511-FC768FC32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DE5EB3-4B22-C4AB-BF09-591ECD7DC2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9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7DAD52-C53E-C813-5C68-92A18EDE65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28CCFB-D440-5A32-ACC4-28B31DD8F6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51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56AD5C-CB96-2189-79EF-89A2FAA03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E46D17-1F4B-DA06-397A-3B8E73D6BC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91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783326-18CC-E694-AB8A-1951F8038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56624F-A484-025D-332F-7A9DC27CF9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A915A7-7AEF-3121-C632-15F98AFF21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1B6F2C-C6AB-2A2A-0305-601FC8677D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05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370521-BC56-62DB-E52E-93D2931A6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44B31-77ED-77C4-609D-69EB35B775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75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A501F4-F0CF-0C22-2494-88A4EBBA4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5F5625-ABF3-9DD2-FDAB-45A9598E9A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64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2161F9-68C1-61F8-224D-E7FA3CD2E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9EE296-3A07-2579-8DB5-D6C00DA0CE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06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A321C3-5087-3B24-5F68-91583996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58CDCB-D7DA-46B3-5A9B-F00AA125F1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84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E86744-3E47-7231-B5D2-EA91B27B3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B46E49-8FAC-1A03-C7E3-8EE98BA755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40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C2A239-448B-D9D9-F479-2B86A29F2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35C6F9-E053-4053-BBE2-B113A483AE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03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172C68-05D0-71A7-7FA9-1016E06BD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12B6F0-5644-1431-7651-40F5C2079E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21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4EA4D8-D051-61C2-4BA7-3327D1C55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5BD55A-AE24-BEA2-5C6E-640D5B7A06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8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205722-C61B-F1B8-627B-FB006852B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48D3C7-4638-5D3B-8032-E3BEA3EBD7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21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7A2D9A-A3B0-786E-DB3C-F6FB94EE2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5D074A-ACA1-B44E-5E17-AA13C72E65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472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60ADE5-ED95-40F2-8AA3-DB579EDB88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CD3011-3485-1357-5780-EF02F2B024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46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1F00F6-5152-0FA2-15C5-334AB892E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9DD87D-372A-84EF-A194-D971E0683D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160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2026-02-04T23:01:19Z</dcterms:created>
  <dcterms:modified xsi:type="dcterms:W3CDTF">2026-02-04T23:01:19Z</dcterms:modified>
</cp:coreProperties>
</file>