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E5FA91-F8F4-5AF4-6D07-4979EB7E8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203AAD-F4E2-03FE-D603-6B7E621876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25D34-F1F2-4486-9DB7-4B27C1555777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FF8E7B-B245-816D-A214-F17DF0B75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3667A89-A57E-87BF-5A0B-3C86E1F31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23A24-DD84-4548-A50D-015D5B321F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485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AA1C3E7-29C5-08D2-E636-0FEC283162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AFDB60-5033-3EAF-8FBF-8F4D7A08B8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BDB707-8C37-71EA-E969-CE0FE59F88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3425D34-F1F2-4486-9DB7-4B27C1555777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20264-96C3-19E2-3FB7-17560D41DC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63A633-1958-AB72-F7C0-19E6C9B9F9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EA23A24-DD84-4548-A50D-015D5B321F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23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1A2515-74AA-D145-0B48-7535839AB2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07E6FB-3FAE-0558-BBCF-1FB915CEF0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121749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72A1B5-132C-3F11-B234-E8DAB6687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001C05-3642-0B83-8B82-004AB5BAAA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791708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BA83B7-F736-D284-F31A-D887FD29C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Lecture Outline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14B164-A493-A9E4-B54E-80FB0086EF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429939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9BDD82-B9E9-0A75-AA28-A908A8542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Relations vs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800A8F-B39C-A762-29DD-AC203AE911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080555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D58127-44BF-EBE5-8457-F6F472D98E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65297D-1059-ABBF-1C5A-64AC5D6C79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971694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21CC2C-9A3F-6184-13F3-869C2AED2A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6216BD-B481-3776-4B29-8970375A37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897122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209A13-87A6-C29D-C977-67E66D05D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87B1BE-47B4-1E67-B7DC-30462E0CA0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802445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5257E0-B524-4A50-1D5C-35B5C8B1DB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Codomain vs Range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459C95-1506-6357-7104-D3561B39FC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310903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5F75E7-51D5-7C8E-9A4A-DDE014898D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Representing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F43FA3-0726-CEC7-4EFB-B7F27D2817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115638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EA41CF-1F61-FF8A-B150-3A25EB89FF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FC2926-8CE1-E1D4-9072-2B68E3A371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571426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8D4A34-D4F9-0DA0-F789-3B7F951D44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113FA4-DC99-56EA-B934-F8A6911597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827918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4D87EA-B53A-C1A2-33D7-1822394F0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2C8317-B087-A96C-51AC-09DA557263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853633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7D2C7C-4B29-6901-AC99-9F5B9AFF9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One-to-One Functions (Injections)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FA3735-962A-84EC-0DA8-B3EB87AA81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237914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0D34B8-CFD8-FD20-5F5D-DFF8E193F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4EB8F8-62C3-42BC-ADC0-12A6EBACCB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635408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73C882-F64F-BDD4-C0D1-D7713A7B4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16707A-4A2A-331E-4310-7B13664FB6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335615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DB79E4-7FAB-D286-8BC3-52C64704A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C0D888-5535-AF01-A408-AA7B4E567B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540357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A30854-5DFD-650D-90E3-E5C9C7F3EC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9660DA-A9D9-0013-EA67-425EEAD8DF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00508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21F1B7-AF28-8379-39E5-5EED61D78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31ABB9-8F57-316A-F5A6-E1193EBBFB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165359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34A8F4-B208-4634-1544-2759FC46B2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C3B8B5-048C-CF84-65FC-EF4A4AC51A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396907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CE6A39-21D7-C52D-76E0-C5AF2C8AF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Surjections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58B211-D9D9-B6C7-9F1B-FE317063C0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813569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B04FCB-2466-B565-502E-29FBE53C1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F1BEDD-FB4B-F496-7645-B41D04D629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295760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D91114-3937-F0BD-45E8-2F0AC3B12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95895E-1B22-E099-4900-2854350525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496556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EE199F-7A68-667F-A059-162F8944E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98AA84-90C7-8651-0EC0-B33CC2D82A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639421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63AB34-579D-73F7-0131-91403B77A6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D77BC5-6035-A093-4F50-02D6C75F1A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745730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32CF06-D7A4-5753-A908-ECE257C3B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Bijections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548F5B-2655-9F78-FBDB-579FAEE5AB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058994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B7A12C-A2FF-9667-DDCC-84F919536F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F3BF7B-9D5D-F364-7A8D-70CB4E9515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479605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F9BF3D-81BA-A414-6580-D91CE0831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Inverse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448F6D-8BDF-7F82-D8AB-84FA8CCE95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754475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87A86D-FAED-22BA-6D04-0C96333BAD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Inverse Functions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5A25DA-65E1-2D06-BEE3-DBE7C9F137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67668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EBDA4B-8CC5-ED56-21BA-5998641C29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3C4333-A405-3000-2015-029A373B38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005011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4B503F-AD13-8865-6FB7-3302CA3CBC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E101E7-0D75-35CA-8AE4-08BC03D95E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955325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05E5FF-80C2-51BD-531F-626319D07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AE2673-46D9-FB99-4C8B-653AB12BEE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974884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DAED87-0E15-C6FE-70BA-C04CC77525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Composition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0EC2A7-E57B-B97F-8424-899C86B620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626314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A502B7-7130-E1B7-D646-BBB9F8E6C5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Composition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CAA453-3222-6CD2-2EBA-1ACA6F135D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295708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E3897D-13C8-A064-2087-FD44ECFC9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Composition Questions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A008EA-1D03-7342-3697-0C60316D5C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22766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D5862C-4BDC-D0A6-07EF-025BAAFD28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Composition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47AA34-8135-D9F4-B398-E8889DE91D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268631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D58042-80A7-49A9-C828-F8C1B87C32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Graphs of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5284A9-659C-BF48-E11A-4E0F55B67E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895206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8F1EEB-1979-4EE2-3977-DE034CE347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0320CF-9764-663D-AE55-23F6036F6D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951160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0E0FE9-1647-2FBB-6B84-97259F703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6EEB56-1CFD-92BF-597C-66ED75AC22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265322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763C72-FA33-6B6C-01F8-7B6D582308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Some Important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E40235-237A-102E-B13A-B7AF0C6BED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83742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C15642-1CCD-5B9C-252A-07E9E4F726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Some Important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65E461-8484-091F-EEF2-8C54B6BB3C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635807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7A70B5-EC12-2C35-0CBA-B9EC32A9CE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Floor and Ceiling Functions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6D9A75-1330-C69D-6FD6-048D14E617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673291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0D504D-C58C-8B80-0821-CE884658E2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Factorial Function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1AF8AC-ECBA-96CB-60C4-1849FA2E12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798701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5C1099-5C14-4743-4F04-EA61FCC19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D3166A-BAEA-F4A2-6D60-4AC3C1B824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801105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64F17C-4229-0B5F-FCA7-54313623E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/>
              <a:t>للاطلاع فقط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7B240C-CCEA-853E-230A-8F61BA3F68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722951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748903-72EC-C945-D918-AC61E787FA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/>
              <a:t>للاطلاع فقط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EE7A48-9F4A-0897-4549-71BAF37C1B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09368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23A965-D200-91EB-BF8E-ADF602DFD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Recap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E62DB9-7018-3D84-4ADB-0466385331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291312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4A5C38-8E38-1C83-E6CD-663F715955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DD5268-8DC6-9F7F-9F19-3E7D8AC3E8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198205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AFA44E-32A0-F545-09AC-CC70AB802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F49F23-56C8-7B7A-D756-550B9CCB00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014171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CE0152-3298-AAE5-1722-2730CA9D94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55EB52-D1D4-C282-6C71-0544AB1C64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670807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B58D77-4D91-7FBF-1D78-746320FBE7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352E6D-3CB0-B292-796F-0349FD1ED8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938471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4AB18A-5FFD-DC88-536D-1EF1FB8F5B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616FC4-ADDE-FF93-A939-EB21980793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02406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DEC64A-0666-F9ED-E475-FBAF69AC2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999FC9-8A60-DA6D-1C37-944CAD736B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153190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430F31-8DB1-3953-50F9-74B2CBEF73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A67264-18D3-738C-0E02-ED09EAD817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099576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A46EE5-61B4-39E6-2798-380018DB64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3BCF7F-9908-1408-5F54-287262F266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622704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597489-E571-D9F2-6939-48FA089AE1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C9B288-3610-38F8-AE78-BB7AF4FD2D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416211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1F95AC-7B1E-BB42-EBFB-A1F3C55D2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3879CE-2FC5-766A-6ED5-E9C3C656B1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355874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8DC74D-C3F2-44C5-C8D8-D6FDA1901D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28EFF9-049B-DC44-FB39-1958CA231E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426890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8FD3DD-56D3-8C64-9A1C-038EC39EE9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6C2EF8-580C-7795-3E20-202081E683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416705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FE7C25-C230-EA67-7E36-F1AF5431F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C7460E-A040-5674-BE77-57A133A3B1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532829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29B1A8-3BDA-94D6-EA25-CB50AC0BE5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223835-B95E-3F7A-F799-718B57E3B8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127571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D49DED-B45F-2F9D-1BE4-17A47880C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1CD227-92F7-4F2B-6B98-8BE96DB562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319498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4060AA-A70E-A442-BC14-EDE6A5B0D3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57D0C3-CEE7-60D0-8BBE-B803D5AA3D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968726"/>
      </p:ext>
    </p:extLst>
  </p:cSld>
  <p:clrMapOvr>
    <a:masterClrMapping/>
  </p:clrMapOvr>
  <p:transition spd="slow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25AE51-F334-693A-A8E1-14F03F5D1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4D1E31-72F2-8363-E989-D82EC0E0D0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448390"/>
      </p:ext>
    </p:extLst>
  </p:cSld>
  <p:clrMapOvr>
    <a:masterClrMapping/>
  </p:clrMapOvr>
  <p:transition spd="slow">
    <p:wip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3BC8E9-3188-F7EE-BC1D-605C15EB2E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AF68BD-D773-0AA6-B764-F22A2F1149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387333"/>
      </p:ext>
    </p:extLst>
  </p:cSld>
  <p:clrMapOvr>
    <a:masterClrMapping/>
  </p:clrMapOvr>
  <p:transition spd="slow">
    <p:wip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8C1210-9C0C-12A8-1500-E96DFFEF1A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5B2382-1A04-EE53-1F2A-7E7B210D09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596604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C51DA5-EE67-BBEC-4D39-691A23BD3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9C4C52-4F48-C260-30E0-26DB2FB0AF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20434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1EABE6-67D4-4868-30F3-C36CA124C5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4DCEC5-3AB5-82F8-8E79-2DC9BA7829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894243"/>
      </p:ext>
    </p:extLst>
  </p:cSld>
  <p:clrMapOvr>
    <a:masterClrMapping/>
  </p:clrMapOvr>
  <p:transition spd="slow">
    <p:wipe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E19501-0FF3-3A74-D1BF-A6AAB9F89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60D440-88DC-077B-5D0F-C85C14D990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368044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90</Words>
  <Application>Microsoft Office PowerPoint</Application>
  <PresentationFormat>Widescreen</PresentationFormat>
  <Paragraphs>65</Paragraphs>
  <Slides>68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68</vt:i4>
      </vt:variant>
    </vt:vector>
  </HeadingPairs>
  <TitlesOfParts>
    <vt:vector size="73" baseType="lpstr">
      <vt:lpstr>Aptos</vt:lpstr>
      <vt:lpstr>Aptos Display</vt:lpstr>
      <vt:lpstr>Arial</vt:lpstr>
      <vt:lpstr>Times New Roman</vt:lpstr>
      <vt:lpstr>Office Theme</vt:lpstr>
      <vt:lpstr>PowerPoint Presentation</vt:lpstr>
      <vt:lpstr>PowerPoint Presentation</vt:lpstr>
      <vt:lpstr>Lecture Outline</vt:lpstr>
      <vt:lpstr>Relations vs Functions</vt:lpstr>
      <vt:lpstr>Functions</vt:lpstr>
      <vt:lpstr>Functions</vt:lpstr>
      <vt:lpstr>Functions</vt:lpstr>
      <vt:lpstr>Codomain vs Range</vt:lpstr>
      <vt:lpstr>Representing Functions</vt:lpstr>
      <vt:lpstr>Quiz</vt:lpstr>
      <vt:lpstr>Quiz</vt:lpstr>
      <vt:lpstr>Quiz</vt:lpstr>
      <vt:lpstr>One-to-One Functions (Injections)</vt:lpstr>
      <vt:lpstr>Quiz</vt:lpstr>
      <vt:lpstr>Quiz</vt:lpstr>
      <vt:lpstr>Quiz</vt:lpstr>
      <vt:lpstr>Quiz</vt:lpstr>
      <vt:lpstr>Quiz</vt:lpstr>
      <vt:lpstr>Quiz</vt:lpstr>
      <vt:lpstr>Surjections</vt:lpstr>
      <vt:lpstr>Quiz</vt:lpstr>
      <vt:lpstr>Quiz</vt:lpstr>
      <vt:lpstr>Quiz</vt:lpstr>
      <vt:lpstr>Quiz</vt:lpstr>
      <vt:lpstr>Bijections</vt:lpstr>
      <vt:lpstr>Quiz</vt:lpstr>
      <vt:lpstr>Inverse Functions</vt:lpstr>
      <vt:lpstr>Inverse Functions </vt:lpstr>
      <vt:lpstr>Quiz</vt:lpstr>
      <vt:lpstr>Quiz</vt:lpstr>
      <vt:lpstr>Questions</vt:lpstr>
      <vt:lpstr>Composition</vt:lpstr>
      <vt:lpstr>Composition </vt:lpstr>
      <vt:lpstr>Composition Questions</vt:lpstr>
      <vt:lpstr>Composition</vt:lpstr>
      <vt:lpstr>Graphs of Functions</vt:lpstr>
      <vt:lpstr>Quiz</vt:lpstr>
      <vt:lpstr>Quiz</vt:lpstr>
      <vt:lpstr>Some Important Functions</vt:lpstr>
      <vt:lpstr>Some Important Functions</vt:lpstr>
      <vt:lpstr>Floor and Ceiling Functions </vt:lpstr>
      <vt:lpstr>Factorial Function </vt:lpstr>
      <vt:lpstr>Quiz</vt:lpstr>
      <vt:lpstr>للاطلاع فقط</vt:lpstr>
      <vt:lpstr>للاطلاع فقط</vt:lpstr>
      <vt:lpstr>Recap</vt:lpstr>
      <vt:lpstr>Quiz</vt:lpstr>
      <vt:lpstr>Quiz</vt:lpstr>
      <vt:lpstr>Quiz</vt:lpstr>
      <vt:lpstr>Quiz</vt:lpstr>
      <vt:lpstr>Quiz</vt:lpstr>
      <vt:lpstr>Review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2024-06-28T07:17:20Z</dcterms:created>
  <dcterms:modified xsi:type="dcterms:W3CDTF">2024-06-28T07:17:20Z</dcterms:modified>
</cp:coreProperties>
</file>