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871E77-167B-2FDF-60B4-37409134ED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B9BD05-855E-4263-D92D-82E7B9EBC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BF4F4-BC98-41B7-83BA-8D011D50054F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BC716D9-A0A0-5F06-724E-87F567DC1E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C128DB6-7610-3E70-D17F-3B12BF489E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7B8F0-B1F6-4D49-9468-BF742CFF2B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9703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6CCB710-CA10-4890-E2E0-007B07698E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24FD82-4543-1F2D-2667-58D6EB5D68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B6B733-2BF6-4B45-B632-3642835227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8BF4F4-BC98-41B7-83BA-8D011D50054F}" type="datetimeFigureOut">
              <a:rPr lang="en-US" smtClean="0"/>
              <a:t>11/13/2025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622E04-F5B5-3584-745C-713C5082A8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B6D823-35FA-7BF4-8795-F13676268E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C7B8F0-B1F6-4D49-9468-BF742CFF2B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4376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7C4296-3A0D-57AC-8B63-D01D0DDB02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14774E-291F-6B6E-7855-7F09706A05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47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336"/>
    </mc:Choice>
    <mc:Fallback xmlns="">
      <p:transition spd="slow" advTm="1933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F5AEC9-BB68-D9BA-7CD8-5C5BBB9EE8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6BF6A4-5945-B239-969D-2DB86D2BDD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465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206"/>
    </mc:Choice>
    <mc:Fallback xmlns="">
      <p:transition spd="slow" advTm="98206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A6B15F-6DD8-CE07-D514-96E99CC6F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FED90E-3CE8-4687-0D00-E14922B561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551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546"/>
    </mc:Choice>
    <mc:Fallback xmlns="">
      <p:transition spd="slow" advTm="239546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80D81A-FA2F-1F31-8A76-52B3F4612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3EB659-2279-ABB1-DEF4-3F7551FC90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55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826"/>
    </mc:Choice>
    <mc:Fallback xmlns="">
      <p:transition spd="slow" advTm="109826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E37338-AAFB-340B-5746-536947176B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97C56F-7413-6ADC-FB37-C40EE57A45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419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931"/>
    </mc:Choice>
    <mc:Fallback xmlns="">
      <p:transition spd="slow" advTm="6593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CA8A8E-92E2-6314-8F93-F2151C8046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A28BF4-835E-AD62-B4A3-426CE6BD6F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574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229"/>
    </mc:Choice>
    <mc:Fallback xmlns="">
      <p:transition spd="slow" advTm="174229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DCCE91-0D8F-7EE4-955C-5B8DD5385C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51477E-114E-8442-9ADE-5EFAAD60A0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687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764"/>
    </mc:Choice>
    <mc:Fallback xmlns="">
      <p:transition spd="slow" advTm="113764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3FBE33-659B-6838-D188-3BC774814B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C00348-487D-0674-647A-8AC1B66132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12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395"/>
    </mc:Choice>
    <mc:Fallback xmlns="">
      <p:transition spd="slow" advTm="70395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49AA58-5060-D2FC-4399-6B184EAAEB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BADEEE-5BE1-2361-2FAC-A75D8B8FBE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458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742"/>
    </mc:Choice>
    <mc:Fallback xmlns="">
      <p:transition spd="slow" advTm="67742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288BEE-ADFF-B43E-0195-C609D8083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85FB8A-EE87-64EF-610F-02EBA6B687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763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671"/>
    </mc:Choice>
    <mc:Fallback xmlns="">
      <p:transition spd="slow" advTm="6867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7F1915-CF4A-75E1-28CA-A263A186D4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7C7929-8849-0BAC-D71D-7B082D67D4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32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4068"/>
    </mc:Choice>
    <mc:Fallback xmlns="">
      <p:transition spd="slow" advTm="224068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0C7E9F-37FE-B5A2-6A78-66A838D387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2196CB-B6D8-CC81-2CC0-9290E61310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64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545"/>
    </mc:Choice>
    <mc:Fallback xmlns="">
      <p:transition spd="slow" advTm="119545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EF9D26-4C70-C0EE-1B01-B5F86DE72E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05069D-79DC-AAC2-03F0-B147AAC58D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034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924"/>
    </mc:Choice>
    <mc:Fallback xmlns="">
      <p:transition spd="slow" advTm="175924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1202D5-4473-9E75-116C-F399E7B5CB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DCF18A-0E0D-FDD1-9420-02D6781C9F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94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6659"/>
    </mc:Choice>
    <mc:Fallback xmlns="">
      <p:transition spd="slow" advTm="166659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879846-ECB6-A6D6-89B2-97C06AC8A6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0CB5DF-6A89-3A25-4347-8FF7D1C76F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48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9107"/>
    </mc:Choice>
    <mc:Fallback xmlns="">
      <p:transition spd="slow" advTm="219107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140E03-FE69-47E3-BDC2-38B44CB79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D2066D-3006-1A9D-0EDB-610B437792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22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608"/>
    </mc:Choice>
    <mc:Fallback xmlns="">
      <p:transition spd="slow" advTm="154608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092F42-3B5A-ADFD-8D84-D353E9C1FC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D07466-47A3-E181-7381-2CA5956B89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508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328"/>
    </mc:Choice>
    <mc:Fallback xmlns="">
      <p:transition spd="slow" advTm="230328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642FBB-1738-FE5B-3A70-964D8084A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DF593E-7415-65B5-3F6D-1589FEF968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981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256"/>
    </mc:Choice>
    <mc:Fallback xmlns="">
      <p:transition spd="slow" advTm="128256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5CBC7A-7361-278B-ED3F-053F11C112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694A03-D33F-98A8-00FD-2809AA303F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26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504"/>
    </mc:Choice>
    <mc:Fallback xmlns="">
      <p:transition spd="slow" advTm="101504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B17F75-CF20-211A-3928-FF45F06D7C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DC8F62-D28E-DBF9-1147-9DBC2B0822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66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861"/>
    </mc:Choice>
    <mc:Fallback xmlns="">
      <p:transition spd="slow" advTm="140861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989FD6-5D3C-E0D6-1462-1740F0F77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885322-3868-C387-0E31-997F9CCE30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156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401"/>
    </mc:Choice>
    <mc:Fallback xmlns="">
      <p:transition spd="slow" advTm="92401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034809-9B05-AFEB-2B8E-9F2FB1CA18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86D62B-2753-BF9F-7CD3-7DCCD14C1A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993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0498"/>
    </mc:Choice>
    <mc:Fallback xmlns="">
      <p:transition spd="slow" advTm="350498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3ED4A9-DB1A-E7E8-1166-C36F18B16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16EFD5-75C6-2122-ECD1-26EC338986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846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527"/>
    </mc:Choice>
    <mc:Fallback xmlns="">
      <p:transition spd="slow" advTm="45527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A13883-1BE8-292B-F006-22FA3C1BC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9439B9-609B-2B22-8EF6-12BD5D9A22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437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103"/>
    </mc:Choice>
    <mc:Fallback xmlns="">
      <p:transition spd="slow" advTm="32103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8837FF-7709-116B-3052-02E124B5C7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65F69E-8F16-DC85-D0E8-96466929FE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388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103"/>
    </mc:Choice>
    <mc:Fallback xmlns="">
      <p:transition spd="slow" advTm="150103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2B9345-72A8-12E8-744F-903ACF615D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EF2623-B569-3AB2-6C40-52D22B3041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135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3021"/>
    </mc:Choice>
    <mc:Fallback xmlns="">
      <p:transition spd="slow" advTm="233021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A4D05C-3FED-D6E9-62DF-CBC82F38C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F4BC53-9F61-5E3B-FA19-2F303C760F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17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176"/>
    </mc:Choice>
    <mc:Fallback xmlns="">
      <p:transition spd="slow" advTm="32176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054E97-7522-21B1-3434-CE428FD6C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C094CA-9024-EE0C-3949-31CC56C828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071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564"/>
    </mc:Choice>
    <mc:Fallback xmlns="">
      <p:transition spd="slow" advTm="86564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F34BC6-2462-72D0-113A-9EC324FED1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D744B1-996E-B82C-A7C7-579C0DB933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690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755"/>
    </mc:Choice>
    <mc:Fallback xmlns="">
      <p:transition spd="slow" advTm="83755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3D5630-F789-F13B-DAE1-18B5242AB7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8CF33B-3555-87A9-C162-5605EFC6E8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361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4206"/>
    </mc:Choice>
    <mc:Fallback xmlns="">
      <p:transition spd="slow" advTm="294206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9D735E-8779-FDA5-76A7-926BECFDFD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469FD5-C871-DD79-39DB-1ACACE4EB4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94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85"/>
    </mc:Choice>
    <mc:Fallback xmlns="">
      <p:transition spd="slow" advTm="7885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Mohammad Alkhatib</dc:creator>
  <cp:lastModifiedBy>Mohammad Alkhatib</cp:lastModifiedBy>
  <cp:revision>1</cp:revision>
  <dcterms:created xsi:type="dcterms:W3CDTF">2025-11-13T19:16:45Z</dcterms:created>
  <dcterms:modified xsi:type="dcterms:W3CDTF">2025-11-13T19:16:45Z</dcterms:modified>
</cp:coreProperties>
</file>