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0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1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0"/>
  </p:notesMasterIdLst>
  <p:sldIdLst>
    <p:sldId id="256" r:id="rId2"/>
    <p:sldId id="259" r:id="rId3"/>
    <p:sldId id="265" r:id="rId4"/>
    <p:sldId id="266" r:id="rId5"/>
    <p:sldId id="310" r:id="rId6"/>
    <p:sldId id="268" r:id="rId7"/>
    <p:sldId id="269" r:id="rId8"/>
    <p:sldId id="273" r:id="rId9"/>
    <p:sldId id="271" r:id="rId10"/>
    <p:sldId id="272" r:id="rId11"/>
    <p:sldId id="270" r:id="rId12"/>
    <p:sldId id="277" r:id="rId13"/>
    <p:sldId id="274" r:id="rId14"/>
    <p:sldId id="275" r:id="rId15"/>
    <p:sldId id="308" r:id="rId16"/>
    <p:sldId id="307" r:id="rId17"/>
    <p:sldId id="309" r:id="rId18"/>
    <p:sldId id="264" r:id="rId19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1" roundtripDataSignature="AMtx7mhf+BHnEPptgyEj12pvH+dl+JTSO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222E"/>
    <a:srgbClr val="1B1E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BF8B9AE-E21B-7940-9FE8-28C4EC52F859}" v="433" dt="2023-09-24T20:57:54.80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97"/>
    <p:restoredTop sz="94681"/>
  </p:normalViewPr>
  <p:slideViewPr>
    <p:cSldViewPr snapToGrid="0">
      <p:cViewPr>
        <p:scale>
          <a:sx n="88" d="100"/>
          <a:sy n="88" d="100"/>
        </p:scale>
        <p:origin x="144" y="1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customschemas.google.com/relationships/presentationmetadata" Target="meta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hmed Hassan" userId="6a4856fe-19af-4488-a9af-e2b291863a76" providerId="ADAL" clId="{1BF8B9AE-E21B-7940-9FE8-28C4EC52F859}"/>
    <pc:docChg chg="undo redo custSel addSld delSld modSld sldOrd">
      <pc:chgData name="Ahmed Hassan" userId="6a4856fe-19af-4488-a9af-e2b291863a76" providerId="ADAL" clId="{1BF8B9AE-E21B-7940-9FE8-28C4EC52F859}" dt="2023-09-24T20:57:46.232" v="7463" actId="2"/>
      <pc:docMkLst>
        <pc:docMk/>
      </pc:docMkLst>
      <pc:sldChg chg="modSp mod">
        <pc:chgData name="Ahmed Hassan" userId="6a4856fe-19af-4488-a9af-e2b291863a76" providerId="ADAL" clId="{1BF8B9AE-E21B-7940-9FE8-28C4EC52F859}" dt="2023-09-24T20:57:44.977" v="7462" actId="2"/>
        <pc:sldMkLst>
          <pc:docMk/>
          <pc:sldMk cId="0" sldId="256"/>
        </pc:sldMkLst>
        <pc:spChg chg="mod">
          <ac:chgData name="Ahmed Hassan" userId="6a4856fe-19af-4488-a9af-e2b291863a76" providerId="ADAL" clId="{1BF8B9AE-E21B-7940-9FE8-28C4EC52F859}" dt="2023-09-24T20:57:44.977" v="7462" actId="2"/>
          <ac:spMkLst>
            <pc:docMk/>
            <pc:sldMk cId="0" sldId="256"/>
            <ac:spMk id="105" creationId="{00000000-0000-0000-0000-000000000000}"/>
          </ac:spMkLst>
        </pc:spChg>
        <pc:spChg chg="mod">
          <ac:chgData name="Ahmed Hassan" userId="6a4856fe-19af-4488-a9af-e2b291863a76" providerId="ADAL" clId="{1BF8B9AE-E21B-7940-9FE8-28C4EC52F859}" dt="2023-09-22T21:09:54.871" v="6" actId="20577"/>
          <ac:spMkLst>
            <pc:docMk/>
            <pc:sldMk cId="0" sldId="256"/>
            <ac:spMk id="106" creationId="{00000000-0000-0000-0000-000000000000}"/>
          </ac:spMkLst>
        </pc:spChg>
        <pc:spChg chg="mod">
          <ac:chgData name="Ahmed Hassan" userId="6a4856fe-19af-4488-a9af-e2b291863a76" providerId="ADAL" clId="{1BF8B9AE-E21B-7940-9FE8-28C4EC52F859}" dt="2023-09-22T21:44:04.068" v="1036" actId="14100"/>
          <ac:spMkLst>
            <pc:docMk/>
            <pc:sldMk cId="0" sldId="256"/>
            <ac:spMk id="107" creationId="{00000000-0000-0000-0000-000000000000}"/>
          </ac:spMkLst>
        </pc:spChg>
        <pc:spChg chg="mod">
          <ac:chgData name="Ahmed Hassan" userId="6a4856fe-19af-4488-a9af-e2b291863a76" providerId="ADAL" clId="{1BF8B9AE-E21B-7940-9FE8-28C4EC52F859}" dt="2023-09-22T21:15:12.483" v="152" actId="14100"/>
          <ac:spMkLst>
            <pc:docMk/>
            <pc:sldMk cId="0" sldId="256"/>
            <ac:spMk id="109" creationId="{00000000-0000-0000-0000-000000000000}"/>
          </ac:spMkLst>
        </pc:spChg>
      </pc:sldChg>
      <pc:sldChg chg="modSp del mod">
        <pc:chgData name="Ahmed Hassan" userId="6a4856fe-19af-4488-a9af-e2b291863a76" providerId="ADAL" clId="{1BF8B9AE-E21B-7940-9FE8-28C4EC52F859}" dt="2023-09-24T20:24:25.757" v="7345" actId="2696"/>
        <pc:sldMkLst>
          <pc:docMk/>
          <pc:sldMk cId="0" sldId="257"/>
        </pc:sldMkLst>
        <pc:spChg chg="mod">
          <ac:chgData name="Ahmed Hassan" userId="6a4856fe-19af-4488-a9af-e2b291863a76" providerId="ADAL" clId="{1BF8B9AE-E21B-7940-9FE8-28C4EC52F859}" dt="2023-09-22T21:11:39.424" v="68" actId="20577"/>
          <ac:spMkLst>
            <pc:docMk/>
            <pc:sldMk cId="0" sldId="257"/>
            <ac:spMk id="118" creationId="{00000000-0000-0000-0000-000000000000}"/>
          </ac:spMkLst>
        </pc:spChg>
        <pc:spChg chg="mod">
          <ac:chgData name="Ahmed Hassan" userId="6a4856fe-19af-4488-a9af-e2b291863a76" providerId="ADAL" clId="{1BF8B9AE-E21B-7940-9FE8-28C4EC52F859}" dt="2023-09-22T21:44:17.271" v="1047" actId="20577"/>
          <ac:spMkLst>
            <pc:docMk/>
            <pc:sldMk cId="0" sldId="257"/>
            <ac:spMk id="119" creationId="{00000000-0000-0000-0000-000000000000}"/>
          </ac:spMkLst>
        </pc:spChg>
        <pc:spChg chg="mod">
          <ac:chgData name="Ahmed Hassan" userId="6a4856fe-19af-4488-a9af-e2b291863a76" providerId="ADAL" clId="{1BF8B9AE-E21B-7940-9FE8-28C4EC52F859}" dt="2023-09-22T21:14:54.469" v="116" actId="1036"/>
          <ac:spMkLst>
            <pc:docMk/>
            <pc:sldMk cId="0" sldId="257"/>
            <ac:spMk id="120" creationId="{00000000-0000-0000-0000-000000000000}"/>
          </ac:spMkLst>
        </pc:spChg>
        <pc:spChg chg="mod">
          <ac:chgData name="Ahmed Hassan" userId="6a4856fe-19af-4488-a9af-e2b291863a76" providerId="ADAL" clId="{1BF8B9AE-E21B-7940-9FE8-28C4EC52F859}" dt="2023-09-22T21:12:11.524" v="73" actId="14100"/>
          <ac:spMkLst>
            <pc:docMk/>
            <pc:sldMk cId="0" sldId="257"/>
            <ac:spMk id="121" creationId="{00000000-0000-0000-0000-000000000000}"/>
          </ac:spMkLst>
        </pc:spChg>
      </pc:sldChg>
      <pc:sldChg chg="del ord">
        <pc:chgData name="Ahmed Hassan" userId="6a4856fe-19af-4488-a9af-e2b291863a76" providerId="ADAL" clId="{1BF8B9AE-E21B-7940-9FE8-28C4EC52F859}" dt="2023-09-24T17:32:44.003" v="3978" actId="2696"/>
        <pc:sldMkLst>
          <pc:docMk/>
          <pc:sldMk cId="0" sldId="258"/>
        </pc:sldMkLst>
      </pc:sldChg>
      <pc:sldChg chg="addSp delSp modSp mod ord modAnim">
        <pc:chgData name="Ahmed Hassan" userId="6a4856fe-19af-4488-a9af-e2b291863a76" providerId="ADAL" clId="{1BF8B9AE-E21B-7940-9FE8-28C4EC52F859}" dt="2023-09-24T20:57:46.232" v="7463" actId="2"/>
        <pc:sldMkLst>
          <pc:docMk/>
          <pc:sldMk cId="0" sldId="259"/>
        </pc:sldMkLst>
        <pc:spChg chg="add mod">
          <ac:chgData name="Ahmed Hassan" userId="6a4856fe-19af-4488-a9af-e2b291863a76" providerId="ADAL" clId="{1BF8B9AE-E21B-7940-9FE8-28C4EC52F859}" dt="2023-09-24T20:21:24.554" v="7219" actId="1038"/>
          <ac:spMkLst>
            <pc:docMk/>
            <pc:sldMk cId="0" sldId="259"/>
            <ac:spMk id="2" creationId="{379998CD-38FC-F406-D61D-1161F1E7BF93}"/>
          </ac:spMkLst>
        </pc:spChg>
        <pc:spChg chg="add mod">
          <ac:chgData name="Ahmed Hassan" userId="6a4856fe-19af-4488-a9af-e2b291863a76" providerId="ADAL" clId="{1BF8B9AE-E21B-7940-9FE8-28C4EC52F859}" dt="2023-09-24T20:21:24.554" v="7219" actId="1038"/>
          <ac:spMkLst>
            <pc:docMk/>
            <pc:sldMk cId="0" sldId="259"/>
            <ac:spMk id="3" creationId="{E4A24717-7EE2-C489-E719-BF3825D73037}"/>
          </ac:spMkLst>
        </pc:spChg>
        <pc:spChg chg="mod">
          <ac:chgData name="Ahmed Hassan" userId="6a4856fe-19af-4488-a9af-e2b291863a76" providerId="ADAL" clId="{1BF8B9AE-E21B-7940-9FE8-28C4EC52F859}" dt="2023-09-22T21:17:32.044" v="173" actId="20577"/>
          <ac:spMkLst>
            <pc:docMk/>
            <pc:sldMk cId="0" sldId="259"/>
            <ac:spMk id="149" creationId="{00000000-0000-0000-0000-000000000000}"/>
          </ac:spMkLst>
        </pc:spChg>
        <pc:spChg chg="mod">
          <ac:chgData name="Ahmed Hassan" userId="6a4856fe-19af-4488-a9af-e2b291863a76" providerId="ADAL" clId="{1BF8B9AE-E21B-7940-9FE8-28C4EC52F859}" dt="2023-09-24T20:23:30.435" v="7344" actId="20577"/>
          <ac:spMkLst>
            <pc:docMk/>
            <pc:sldMk cId="0" sldId="259"/>
            <ac:spMk id="150" creationId="{00000000-0000-0000-0000-000000000000}"/>
          </ac:spMkLst>
        </pc:spChg>
        <pc:spChg chg="mod">
          <ac:chgData name="Ahmed Hassan" userId="6a4856fe-19af-4488-a9af-e2b291863a76" providerId="ADAL" clId="{1BF8B9AE-E21B-7940-9FE8-28C4EC52F859}" dt="2023-09-24T20:21:16.253" v="7217" actId="14100"/>
          <ac:spMkLst>
            <pc:docMk/>
            <pc:sldMk cId="0" sldId="259"/>
            <ac:spMk id="151" creationId="{00000000-0000-0000-0000-000000000000}"/>
          </ac:spMkLst>
        </pc:spChg>
        <pc:spChg chg="del mod">
          <ac:chgData name="Ahmed Hassan" userId="6a4856fe-19af-4488-a9af-e2b291863a76" providerId="ADAL" clId="{1BF8B9AE-E21B-7940-9FE8-28C4EC52F859}" dt="2023-09-24T16:51:14.907" v="3785"/>
          <ac:spMkLst>
            <pc:docMk/>
            <pc:sldMk cId="0" sldId="259"/>
            <ac:spMk id="152" creationId="{00000000-0000-0000-0000-000000000000}"/>
          </ac:spMkLst>
        </pc:spChg>
        <pc:spChg chg="del mod">
          <ac:chgData name="Ahmed Hassan" userId="6a4856fe-19af-4488-a9af-e2b291863a76" providerId="ADAL" clId="{1BF8B9AE-E21B-7940-9FE8-28C4EC52F859}" dt="2023-09-24T16:51:16.184" v="3787"/>
          <ac:spMkLst>
            <pc:docMk/>
            <pc:sldMk cId="0" sldId="259"/>
            <ac:spMk id="153" creationId="{00000000-0000-0000-0000-000000000000}"/>
          </ac:spMkLst>
        </pc:spChg>
        <pc:spChg chg="mod">
          <ac:chgData name="Ahmed Hassan" userId="6a4856fe-19af-4488-a9af-e2b291863a76" providerId="ADAL" clId="{1BF8B9AE-E21B-7940-9FE8-28C4EC52F859}" dt="2023-09-24T20:57:46.232" v="7463" actId="2"/>
          <ac:spMkLst>
            <pc:docMk/>
            <pc:sldMk cId="0" sldId="259"/>
            <ac:spMk id="156" creationId="{00000000-0000-0000-0000-000000000000}"/>
          </ac:spMkLst>
        </pc:spChg>
      </pc:sldChg>
      <pc:sldChg chg="addSp delSp modSp del mod">
        <pc:chgData name="Ahmed Hassan" userId="6a4856fe-19af-4488-a9af-e2b291863a76" providerId="ADAL" clId="{1BF8B9AE-E21B-7940-9FE8-28C4EC52F859}" dt="2023-09-24T16:04:49.159" v="3772" actId="2696"/>
        <pc:sldMkLst>
          <pc:docMk/>
          <pc:sldMk cId="0" sldId="260"/>
        </pc:sldMkLst>
        <pc:spChg chg="mod">
          <ac:chgData name="Ahmed Hassan" userId="6a4856fe-19af-4488-a9af-e2b291863a76" providerId="ADAL" clId="{1BF8B9AE-E21B-7940-9FE8-28C4EC52F859}" dt="2023-09-22T21:56:41.363" v="1064" actId="20577"/>
          <ac:spMkLst>
            <pc:docMk/>
            <pc:sldMk cId="0" sldId="260"/>
            <ac:spMk id="162" creationId="{00000000-0000-0000-0000-000000000000}"/>
          </ac:spMkLst>
        </pc:spChg>
        <pc:spChg chg="mod">
          <ac:chgData name="Ahmed Hassan" userId="6a4856fe-19af-4488-a9af-e2b291863a76" providerId="ADAL" clId="{1BF8B9AE-E21B-7940-9FE8-28C4EC52F859}" dt="2023-09-23T20:27:44.161" v="3166" actId="20577"/>
          <ac:spMkLst>
            <pc:docMk/>
            <pc:sldMk cId="0" sldId="260"/>
            <ac:spMk id="165" creationId="{00000000-0000-0000-0000-000000000000}"/>
          </ac:spMkLst>
        </pc:spChg>
        <pc:spChg chg="del mod">
          <ac:chgData name="Ahmed Hassan" userId="6a4856fe-19af-4488-a9af-e2b291863a76" providerId="ADAL" clId="{1BF8B9AE-E21B-7940-9FE8-28C4EC52F859}" dt="2023-09-24T16:01:14.612" v="3736" actId="478"/>
          <ac:spMkLst>
            <pc:docMk/>
            <pc:sldMk cId="0" sldId="260"/>
            <ac:spMk id="166" creationId="{00000000-0000-0000-0000-000000000000}"/>
          </ac:spMkLst>
        </pc:spChg>
        <pc:graphicFrameChg chg="add mod modGraphic">
          <ac:chgData name="Ahmed Hassan" userId="6a4856fe-19af-4488-a9af-e2b291863a76" providerId="ADAL" clId="{1BF8B9AE-E21B-7940-9FE8-28C4EC52F859}" dt="2023-09-24T16:01:33.944" v="3742" actId="14100"/>
          <ac:graphicFrameMkLst>
            <pc:docMk/>
            <pc:sldMk cId="0" sldId="260"/>
            <ac:graphicFrameMk id="2" creationId="{68C264CD-F2B7-A6B7-C39A-98DD9AE7BA55}"/>
          </ac:graphicFrameMkLst>
        </pc:graphicFrameChg>
      </pc:sldChg>
      <pc:sldChg chg="del">
        <pc:chgData name="Ahmed Hassan" userId="6a4856fe-19af-4488-a9af-e2b291863a76" providerId="ADAL" clId="{1BF8B9AE-E21B-7940-9FE8-28C4EC52F859}" dt="2023-09-24T17:32:42.089" v="3977" actId="2696"/>
        <pc:sldMkLst>
          <pc:docMk/>
          <pc:sldMk cId="0" sldId="261"/>
        </pc:sldMkLst>
      </pc:sldChg>
      <pc:sldChg chg="del ord">
        <pc:chgData name="Ahmed Hassan" userId="6a4856fe-19af-4488-a9af-e2b291863a76" providerId="ADAL" clId="{1BF8B9AE-E21B-7940-9FE8-28C4EC52F859}" dt="2023-09-23T17:40:15.479" v="2894" actId="2696"/>
        <pc:sldMkLst>
          <pc:docMk/>
          <pc:sldMk cId="0" sldId="262"/>
        </pc:sldMkLst>
      </pc:sldChg>
      <pc:sldChg chg="addSp delSp modSp del mod ord">
        <pc:chgData name="Ahmed Hassan" userId="6a4856fe-19af-4488-a9af-e2b291863a76" providerId="ADAL" clId="{1BF8B9AE-E21B-7940-9FE8-28C4EC52F859}" dt="2023-09-24T18:54:10.447" v="5380" actId="2696"/>
        <pc:sldMkLst>
          <pc:docMk/>
          <pc:sldMk cId="0" sldId="263"/>
        </pc:sldMkLst>
        <pc:spChg chg="add del mod">
          <ac:chgData name="Ahmed Hassan" userId="6a4856fe-19af-4488-a9af-e2b291863a76" providerId="ADAL" clId="{1BF8B9AE-E21B-7940-9FE8-28C4EC52F859}" dt="2023-09-24T17:29:45.368" v="3894"/>
          <ac:spMkLst>
            <pc:docMk/>
            <pc:sldMk cId="0" sldId="263"/>
            <ac:spMk id="2" creationId="{B468428B-2921-2C30-65F3-E9346FB05664}"/>
          </ac:spMkLst>
        </pc:spChg>
        <pc:spChg chg="add del mod">
          <ac:chgData name="Ahmed Hassan" userId="6a4856fe-19af-4488-a9af-e2b291863a76" providerId="ADAL" clId="{1BF8B9AE-E21B-7940-9FE8-28C4EC52F859}" dt="2023-09-24T17:29:45.368" v="3894"/>
          <ac:spMkLst>
            <pc:docMk/>
            <pc:sldMk cId="0" sldId="263"/>
            <ac:spMk id="3" creationId="{7934DE2B-5626-1039-895B-8C7232BFB038}"/>
          </ac:spMkLst>
        </pc:spChg>
        <pc:spChg chg="add del mod">
          <ac:chgData name="Ahmed Hassan" userId="6a4856fe-19af-4488-a9af-e2b291863a76" providerId="ADAL" clId="{1BF8B9AE-E21B-7940-9FE8-28C4EC52F859}" dt="2023-09-24T17:29:45.368" v="3894"/>
          <ac:spMkLst>
            <pc:docMk/>
            <pc:sldMk cId="0" sldId="263"/>
            <ac:spMk id="4" creationId="{CBE5C38F-BDBD-9BAE-6CB1-299CFC0A3571}"/>
          </ac:spMkLst>
        </pc:spChg>
        <pc:spChg chg="add mod">
          <ac:chgData name="Ahmed Hassan" userId="6a4856fe-19af-4488-a9af-e2b291863a76" providerId="ADAL" clId="{1BF8B9AE-E21B-7940-9FE8-28C4EC52F859}" dt="2023-09-24T18:43:57.801" v="5114" actId="1038"/>
          <ac:spMkLst>
            <pc:docMk/>
            <pc:sldMk cId="0" sldId="263"/>
            <ac:spMk id="5" creationId="{9ECE5CB1-3FFB-97B5-76C3-44E13C4A56A2}"/>
          </ac:spMkLst>
        </pc:spChg>
        <pc:spChg chg="add mod">
          <ac:chgData name="Ahmed Hassan" userId="6a4856fe-19af-4488-a9af-e2b291863a76" providerId="ADAL" clId="{1BF8B9AE-E21B-7940-9FE8-28C4EC52F859}" dt="2023-09-24T18:43:57.801" v="5114" actId="1038"/>
          <ac:spMkLst>
            <pc:docMk/>
            <pc:sldMk cId="0" sldId="263"/>
            <ac:spMk id="6" creationId="{ACDCFD0F-D1F7-9EE9-DBFC-C02527E08927}"/>
          </ac:spMkLst>
        </pc:spChg>
        <pc:spChg chg="add mod">
          <ac:chgData name="Ahmed Hassan" userId="6a4856fe-19af-4488-a9af-e2b291863a76" providerId="ADAL" clId="{1BF8B9AE-E21B-7940-9FE8-28C4EC52F859}" dt="2023-09-24T18:43:57.801" v="5114" actId="1038"/>
          <ac:spMkLst>
            <pc:docMk/>
            <pc:sldMk cId="0" sldId="263"/>
            <ac:spMk id="7" creationId="{C73898D6-A498-708E-4048-96150C06B339}"/>
          </ac:spMkLst>
        </pc:spChg>
        <pc:spChg chg="mod">
          <ac:chgData name="Ahmed Hassan" userId="6a4856fe-19af-4488-a9af-e2b291863a76" providerId="ADAL" clId="{1BF8B9AE-E21B-7940-9FE8-28C4EC52F859}" dt="2023-09-24T18:43:18.882" v="5100" actId="14100"/>
          <ac:spMkLst>
            <pc:docMk/>
            <pc:sldMk cId="0" sldId="263"/>
            <ac:spMk id="191" creationId="{00000000-0000-0000-0000-000000000000}"/>
          </ac:spMkLst>
        </pc:spChg>
        <pc:spChg chg="del mod">
          <ac:chgData name="Ahmed Hassan" userId="6a4856fe-19af-4488-a9af-e2b291863a76" providerId="ADAL" clId="{1BF8B9AE-E21B-7940-9FE8-28C4EC52F859}" dt="2023-09-24T18:42:52.223" v="5095" actId="478"/>
          <ac:spMkLst>
            <pc:docMk/>
            <pc:sldMk cId="0" sldId="263"/>
            <ac:spMk id="193" creationId="{00000000-0000-0000-0000-000000000000}"/>
          </ac:spMkLst>
        </pc:spChg>
        <pc:spChg chg="del mod">
          <ac:chgData name="Ahmed Hassan" userId="6a4856fe-19af-4488-a9af-e2b291863a76" providerId="ADAL" clId="{1BF8B9AE-E21B-7940-9FE8-28C4EC52F859}" dt="2023-09-24T18:25:39.631" v="4713"/>
          <ac:spMkLst>
            <pc:docMk/>
            <pc:sldMk cId="0" sldId="263"/>
            <ac:spMk id="194" creationId="{00000000-0000-0000-0000-000000000000}"/>
          </ac:spMkLst>
        </pc:spChg>
        <pc:spChg chg="mod">
          <ac:chgData name="Ahmed Hassan" userId="6a4856fe-19af-4488-a9af-e2b291863a76" providerId="ADAL" clId="{1BF8B9AE-E21B-7940-9FE8-28C4EC52F859}" dt="2023-09-24T18:45:11.589" v="5122" actId="1037"/>
          <ac:spMkLst>
            <pc:docMk/>
            <pc:sldMk cId="0" sldId="263"/>
            <ac:spMk id="195" creationId="{00000000-0000-0000-0000-000000000000}"/>
          </ac:spMkLst>
        </pc:spChg>
        <pc:spChg chg="add del">
          <ac:chgData name="Ahmed Hassan" userId="6a4856fe-19af-4488-a9af-e2b291863a76" providerId="ADAL" clId="{1BF8B9AE-E21B-7940-9FE8-28C4EC52F859}" dt="2023-09-24T17:29:51.388" v="3896" actId="478"/>
          <ac:spMkLst>
            <pc:docMk/>
            <pc:sldMk cId="0" sldId="263"/>
            <ac:spMk id="196" creationId="{00000000-0000-0000-0000-000000000000}"/>
          </ac:spMkLst>
        </pc:spChg>
        <pc:spChg chg="add del">
          <ac:chgData name="Ahmed Hassan" userId="6a4856fe-19af-4488-a9af-e2b291863a76" providerId="ADAL" clId="{1BF8B9AE-E21B-7940-9FE8-28C4EC52F859}" dt="2023-09-24T17:29:51.388" v="3896" actId="478"/>
          <ac:spMkLst>
            <pc:docMk/>
            <pc:sldMk cId="0" sldId="263"/>
            <ac:spMk id="197" creationId="{00000000-0000-0000-0000-000000000000}"/>
          </ac:spMkLst>
        </pc:spChg>
        <pc:spChg chg="add del">
          <ac:chgData name="Ahmed Hassan" userId="6a4856fe-19af-4488-a9af-e2b291863a76" providerId="ADAL" clId="{1BF8B9AE-E21B-7940-9FE8-28C4EC52F859}" dt="2023-09-24T17:29:51.388" v="3896" actId="478"/>
          <ac:spMkLst>
            <pc:docMk/>
            <pc:sldMk cId="0" sldId="263"/>
            <ac:spMk id="198" creationId="{00000000-0000-0000-0000-000000000000}"/>
          </ac:spMkLst>
        </pc:spChg>
        <pc:graphicFrameChg chg="add mod modGraphic">
          <ac:chgData name="Ahmed Hassan" userId="6a4856fe-19af-4488-a9af-e2b291863a76" providerId="ADAL" clId="{1BF8B9AE-E21B-7940-9FE8-28C4EC52F859}" dt="2023-09-24T18:43:51.659" v="5107" actId="14100"/>
          <ac:graphicFrameMkLst>
            <pc:docMk/>
            <pc:sldMk cId="0" sldId="263"/>
            <ac:graphicFrameMk id="8" creationId="{052AB05D-38F3-F40B-A13B-42A6E46E2F5C}"/>
          </ac:graphicFrameMkLst>
        </pc:graphicFrameChg>
        <pc:picChg chg="mod">
          <ac:chgData name="Ahmed Hassan" userId="6a4856fe-19af-4488-a9af-e2b291863a76" providerId="ADAL" clId="{1BF8B9AE-E21B-7940-9FE8-28C4EC52F859}" dt="2023-09-24T18:43:15.001" v="5099" actId="14100"/>
          <ac:picMkLst>
            <pc:docMk/>
            <pc:sldMk cId="0" sldId="263"/>
            <ac:picMk id="192" creationId="{00000000-0000-0000-0000-000000000000}"/>
          </ac:picMkLst>
        </pc:picChg>
      </pc:sldChg>
      <pc:sldChg chg="ord">
        <pc:chgData name="Ahmed Hassan" userId="6a4856fe-19af-4488-a9af-e2b291863a76" providerId="ADAL" clId="{1BF8B9AE-E21B-7940-9FE8-28C4EC52F859}" dt="2023-09-23T17:34:45.305" v="2309" actId="20578"/>
        <pc:sldMkLst>
          <pc:docMk/>
          <pc:sldMk cId="0" sldId="264"/>
        </pc:sldMkLst>
      </pc:sldChg>
      <pc:sldChg chg="addSp delSp modSp new mod ord modClrScheme modAnim chgLayout">
        <pc:chgData name="Ahmed Hassan" userId="6a4856fe-19af-4488-a9af-e2b291863a76" providerId="ADAL" clId="{1BF8B9AE-E21B-7940-9FE8-28C4EC52F859}" dt="2023-09-24T20:52:49.654" v="7459" actId="14100"/>
        <pc:sldMkLst>
          <pc:docMk/>
          <pc:sldMk cId="2625552156" sldId="265"/>
        </pc:sldMkLst>
        <pc:spChg chg="del mod ord">
          <ac:chgData name="Ahmed Hassan" userId="6a4856fe-19af-4488-a9af-e2b291863a76" providerId="ADAL" clId="{1BF8B9AE-E21B-7940-9FE8-28C4EC52F859}" dt="2023-09-22T21:22:18.155" v="494" actId="700"/>
          <ac:spMkLst>
            <pc:docMk/>
            <pc:sldMk cId="2625552156" sldId="265"/>
            <ac:spMk id="2" creationId="{085EAA65-3F87-0564-8045-117B012F562A}"/>
          </ac:spMkLst>
        </pc:spChg>
        <pc:spChg chg="add del mod ord">
          <ac:chgData name="Ahmed Hassan" userId="6a4856fe-19af-4488-a9af-e2b291863a76" providerId="ADAL" clId="{1BF8B9AE-E21B-7940-9FE8-28C4EC52F859}" dt="2023-09-22T21:30:31.249" v="495" actId="931"/>
          <ac:spMkLst>
            <pc:docMk/>
            <pc:sldMk cId="2625552156" sldId="265"/>
            <ac:spMk id="3" creationId="{104F3E41-B634-A7F3-AC70-60F2D970B888}"/>
          </ac:spMkLst>
        </pc:spChg>
        <pc:spChg chg="add mod ord">
          <ac:chgData name="Ahmed Hassan" userId="6a4856fe-19af-4488-a9af-e2b291863a76" providerId="ADAL" clId="{1BF8B9AE-E21B-7940-9FE8-28C4EC52F859}" dt="2023-09-24T20:52:49.654" v="7459" actId="14100"/>
          <ac:spMkLst>
            <pc:docMk/>
            <pc:sldMk cId="2625552156" sldId="265"/>
            <ac:spMk id="6" creationId="{B6CEED4B-33E4-F194-1465-0F72064630F8}"/>
          </ac:spMkLst>
        </pc:spChg>
        <pc:spChg chg="add mod ord">
          <ac:chgData name="Ahmed Hassan" userId="6a4856fe-19af-4488-a9af-e2b291863a76" providerId="ADAL" clId="{1BF8B9AE-E21B-7940-9FE8-28C4EC52F859}" dt="2023-09-24T20:25:49.915" v="7360" actId="20577"/>
          <ac:spMkLst>
            <pc:docMk/>
            <pc:sldMk cId="2625552156" sldId="265"/>
            <ac:spMk id="7" creationId="{3924C701-1736-5D9C-CC8B-145D379F064A}"/>
          </ac:spMkLst>
        </pc:spChg>
        <pc:picChg chg="add mod ord">
          <ac:chgData name="Ahmed Hassan" userId="6a4856fe-19af-4488-a9af-e2b291863a76" providerId="ADAL" clId="{1BF8B9AE-E21B-7940-9FE8-28C4EC52F859}" dt="2023-09-24T18:55:10.143" v="5387" actId="1076"/>
          <ac:picMkLst>
            <pc:docMk/>
            <pc:sldMk cId="2625552156" sldId="265"/>
            <ac:picMk id="5" creationId="{1BCF96DA-2E7A-BCEB-FA92-7E3E3899F9B5}"/>
          </ac:picMkLst>
        </pc:picChg>
      </pc:sldChg>
      <pc:sldChg chg="addSp delSp modSp add mod modAnim">
        <pc:chgData name="Ahmed Hassan" userId="6a4856fe-19af-4488-a9af-e2b291863a76" providerId="ADAL" clId="{1BF8B9AE-E21B-7940-9FE8-28C4EC52F859}" dt="2023-09-24T20:57:22.668" v="7461"/>
        <pc:sldMkLst>
          <pc:docMk/>
          <pc:sldMk cId="3728981132" sldId="266"/>
        </pc:sldMkLst>
        <pc:spChg chg="add del mod">
          <ac:chgData name="Ahmed Hassan" userId="6a4856fe-19af-4488-a9af-e2b291863a76" providerId="ADAL" clId="{1BF8B9AE-E21B-7940-9FE8-28C4EC52F859}" dt="2023-09-24T16:54:13.188" v="3853"/>
          <ac:spMkLst>
            <pc:docMk/>
            <pc:sldMk cId="3728981132" sldId="266"/>
            <ac:spMk id="4" creationId="{D8122C37-A17A-C1FE-D843-50FD824FBA89}"/>
          </ac:spMkLst>
        </pc:spChg>
        <pc:spChg chg="add del mod">
          <ac:chgData name="Ahmed Hassan" userId="6a4856fe-19af-4488-a9af-e2b291863a76" providerId="ADAL" clId="{1BF8B9AE-E21B-7940-9FE8-28C4EC52F859}" dt="2023-09-24T16:54:13.188" v="3853"/>
          <ac:spMkLst>
            <pc:docMk/>
            <pc:sldMk cId="3728981132" sldId="266"/>
            <ac:spMk id="5" creationId="{C5EF0BB5-D382-AA00-4EF1-E5C7D18E33F3}"/>
          </ac:spMkLst>
        </pc:spChg>
        <pc:spChg chg="add del mod">
          <ac:chgData name="Ahmed Hassan" userId="6a4856fe-19af-4488-a9af-e2b291863a76" providerId="ADAL" clId="{1BF8B9AE-E21B-7940-9FE8-28C4EC52F859}" dt="2023-09-24T16:54:13.188" v="3853"/>
          <ac:spMkLst>
            <pc:docMk/>
            <pc:sldMk cId="3728981132" sldId="266"/>
            <ac:spMk id="6" creationId="{5ED7678D-8924-A6BE-0B1B-EAE716E10640}"/>
          </ac:spMkLst>
        </pc:spChg>
        <pc:spChg chg="add mod">
          <ac:chgData name="Ahmed Hassan" userId="6a4856fe-19af-4488-a9af-e2b291863a76" providerId="ADAL" clId="{1BF8B9AE-E21B-7940-9FE8-28C4EC52F859}" dt="2023-09-24T16:54:15.977" v="3855"/>
          <ac:spMkLst>
            <pc:docMk/>
            <pc:sldMk cId="3728981132" sldId="266"/>
            <ac:spMk id="7" creationId="{9CE5C1AC-EBD1-C6AD-3C62-729DC55887E6}"/>
          </ac:spMkLst>
        </pc:spChg>
        <pc:spChg chg="add mod">
          <ac:chgData name="Ahmed Hassan" userId="6a4856fe-19af-4488-a9af-e2b291863a76" providerId="ADAL" clId="{1BF8B9AE-E21B-7940-9FE8-28C4EC52F859}" dt="2023-09-24T17:30:43.161" v="3918" actId="1037"/>
          <ac:spMkLst>
            <pc:docMk/>
            <pc:sldMk cId="3728981132" sldId="266"/>
            <ac:spMk id="8" creationId="{B7BEC983-84C1-4563-D088-2EA759165D0E}"/>
          </ac:spMkLst>
        </pc:spChg>
        <pc:spChg chg="add mod">
          <ac:chgData name="Ahmed Hassan" userId="6a4856fe-19af-4488-a9af-e2b291863a76" providerId="ADAL" clId="{1BF8B9AE-E21B-7940-9FE8-28C4EC52F859}" dt="2023-09-24T16:54:15.977" v="3855"/>
          <ac:spMkLst>
            <pc:docMk/>
            <pc:sldMk cId="3728981132" sldId="266"/>
            <ac:spMk id="9" creationId="{51C5DEEB-8F52-ADAF-6D15-C1B4402B9E0B}"/>
          </ac:spMkLst>
        </pc:spChg>
        <pc:spChg chg="add del mod">
          <ac:chgData name="Ahmed Hassan" userId="6a4856fe-19af-4488-a9af-e2b291863a76" providerId="ADAL" clId="{1BF8B9AE-E21B-7940-9FE8-28C4EC52F859}" dt="2023-09-24T16:55:52.668" v="3872"/>
          <ac:spMkLst>
            <pc:docMk/>
            <pc:sldMk cId="3728981132" sldId="266"/>
            <ac:spMk id="10" creationId="{A62F046B-BD35-41A7-F3DA-161369E41536}"/>
          </ac:spMkLst>
        </pc:spChg>
        <pc:spChg chg="mod">
          <ac:chgData name="Ahmed Hassan" userId="6a4856fe-19af-4488-a9af-e2b291863a76" providerId="ADAL" clId="{1BF8B9AE-E21B-7940-9FE8-28C4EC52F859}" dt="2023-09-24T20:22:06.506" v="7239" actId="14100"/>
          <ac:spMkLst>
            <pc:docMk/>
            <pc:sldMk cId="3728981132" sldId="266"/>
            <ac:spMk id="162" creationId="{00000000-0000-0000-0000-000000000000}"/>
          </ac:spMkLst>
        </pc:spChg>
        <pc:spChg chg="del">
          <ac:chgData name="Ahmed Hassan" userId="6a4856fe-19af-4488-a9af-e2b291863a76" providerId="ADAL" clId="{1BF8B9AE-E21B-7940-9FE8-28C4EC52F859}" dt="2023-09-24T16:54:15.206" v="3854" actId="478"/>
          <ac:spMkLst>
            <pc:docMk/>
            <pc:sldMk cId="3728981132" sldId="266"/>
            <ac:spMk id="163" creationId="{00000000-0000-0000-0000-000000000000}"/>
          </ac:spMkLst>
        </pc:spChg>
        <pc:spChg chg="del mod">
          <ac:chgData name="Ahmed Hassan" userId="6a4856fe-19af-4488-a9af-e2b291863a76" providerId="ADAL" clId="{1BF8B9AE-E21B-7940-9FE8-28C4EC52F859}" dt="2023-09-24T16:52:37.212" v="3797"/>
          <ac:spMkLst>
            <pc:docMk/>
            <pc:sldMk cId="3728981132" sldId="266"/>
            <ac:spMk id="164" creationId="{00000000-0000-0000-0000-000000000000}"/>
          </ac:spMkLst>
        </pc:spChg>
        <pc:spChg chg="del mod">
          <ac:chgData name="Ahmed Hassan" userId="6a4856fe-19af-4488-a9af-e2b291863a76" providerId="ADAL" clId="{1BF8B9AE-E21B-7940-9FE8-28C4EC52F859}" dt="2023-09-24T16:52:38.032" v="3799"/>
          <ac:spMkLst>
            <pc:docMk/>
            <pc:sldMk cId="3728981132" sldId="266"/>
            <ac:spMk id="165" creationId="{00000000-0000-0000-0000-000000000000}"/>
          </ac:spMkLst>
        </pc:spChg>
        <pc:spChg chg="del mod">
          <ac:chgData name="Ahmed Hassan" userId="6a4856fe-19af-4488-a9af-e2b291863a76" providerId="ADAL" clId="{1BF8B9AE-E21B-7940-9FE8-28C4EC52F859}" dt="2023-09-24T16:03:09.734" v="3766" actId="478"/>
          <ac:spMkLst>
            <pc:docMk/>
            <pc:sldMk cId="3728981132" sldId="266"/>
            <ac:spMk id="166" creationId="{00000000-0000-0000-0000-000000000000}"/>
          </ac:spMkLst>
        </pc:spChg>
        <pc:graphicFrameChg chg="add del modGraphic">
          <ac:chgData name="Ahmed Hassan" userId="6a4856fe-19af-4488-a9af-e2b291863a76" providerId="ADAL" clId="{1BF8B9AE-E21B-7940-9FE8-28C4EC52F859}" dt="2023-09-24T16:02:07.248" v="3744" actId="1032"/>
          <ac:graphicFrameMkLst>
            <pc:docMk/>
            <pc:sldMk cId="3728981132" sldId="266"/>
            <ac:graphicFrameMk id="2" creationId="{353D6A12-ADD4-6343-5A3D-83A6725B5799}"/>
          </ac:graphicFrameMkLst>
        </pc:graphicFrameChg>
        <pc:graphicFrameChg chg="add mod modGraphic">
          <ac:chgData name="Ahmed Hassan" userId="6a4856fe-19af-4488-a9af-e2b291863a76" providerId="ADAL" clId="{1BF8B9AE-E21B-7940-9FE8-28C4EC52F859}" dt="2023-09-24T19:55:34.838" v="6765" actId="14100"/>
          <ac:graphicFrameMkLst>
            <pc:docMk/>
            <pc:sldMk cId="3728981132" sldId="266"/>
            <ac:graphicFrameMk id="3" creationId="{2ACC51A5-81E5-B8EE-8962-E0CDFD0C2E39}"/>
          </ac:graphicFrameMkLst>
        </pc:graphicFrameChg>
      </pc:sldChg>
      <pc:sldChg chg="addSp delSp modSp add del mod modClrScheme chgLayout">
        <pc:chgData name="Ahmed Hassan" userId="6a4856fe-19af-4488-a9af-e2b291863a76" providerId="ADAL" clId="{1BF8B9AE-E21B-7940-9FE8-28C4EC52F859}" dt="2023-09-24T19:51:30.277" v="6743" actId="2696"/>
        <pc:sldMkLst>
          <pc:docMk/>
          <pc:sldMk cId="93198276" sldId="267"/>
        </pc:sldMkLst>
        <pc:spChg chg="add del mod ord">
          <ac:chgData name="Ahmed Hassan" userId="6a4856fe-19af-4488-a9af-e2b291863a76" providerId="ADAL" clId="{1BF8B9AE-E21B-7940-9FE8-28C4EC52F859}" dt="2023-09-24T19:18:09.061" v="5877" actId="700"/>
          <ac:spMkLst>
            <pc:docMk/>
            <pc:sldMk cId="93198276" sldId="267"/>
            <ac:spMk id="3" creationId="{9236CB11-6A87-955C-844E-95FD6583D219}"/>
          </ac:spMkLst>
        </pc:spChg>
        <pc:spChg chg="add del mod ord">
          <ac:chgData name="Ahmed Hassan" userId="6a4856fe-19af-4488-a9af-e2b291863a76" providerId="ADAL" clId="{1BF8B9AE-E21B-7940-9FE8-28C4EC52F859}" dt="2023-09-24T19:18:09.061" v="5877" actId="700"/>
          <ac:spMkLst>
            <pc:docMk/>
            <pc:sldMk cId="93198276" sldId="267"/>
            <ac:spMk id="4" creationId="{80F19AAA-DD4D-F034-5EC2-F5D3181F8CCB}"/>
          </ac:spMkLst>
        </pc:spChg>
        <pc:spChg chg="mod">
          <ac:chgData name="Ahmed Hassan" userId="6a4856fe-19af-4488-a9af-e2b291863a76" providerId="ADAL" clId="{1BF8B9AE-E21B-7940-9FE8-28C4EC52F859}" dt="2023-09-22T21:57:13.528" v="1090" actId="20577"/>
          <ac:spMkLst>
            <pc:docMk/>
            <pc:sldMk cId="93198276" sldId="267"/>
            <ac:spMk id="162" creationId="{00000000-0000-0000-0000-000000000000}"/>
          </ac:spMkLst>
        </pc:spChg>
        <pc:spChg chg="mod">
          <ac:chgData name="Ahmed Hassan" userId="6a4856fe-19af-4488-a9af-e2b291863a76" providerId="ADAL" clId="{1BF8B9AE-E21B-7940-9FE8-28C4EC52F859}" dt="2023-09-24T17:30:53.381" v="3923" actId="1037"/>
          <ac:spMkLst>
            <pc:docMk/>
            <pc:sldMk cId="93198276" sldId="267"/>
            <ac:spMk id="164" creationId="{00000000-0000-0000-0000-000000000000}"/>
          </ac:spMkLst>
        </pc:spChg>
        <pc:spChg chg="mod">
          <ac:chgData name="Ahmed Hassan" userId="6a4856fe-19af-4488-a9af-e2b291863a76" providerId="ADAL" clId="{1BF8B9AE-E21B-7940-9FE8-28C4EC52F859}" dt="2023-09-24T16:53:31.197" v="3840" actId="1076"/>
          <ac:spMkLst>
            <pc:docMk/>
            <pc:sldMk cId="93198276" sldId="267"/>
            <ac:spMk id="165" creationId="{00000000-0000-0000-0000-000000000000}"/>
          </ac:spMkLst>
        </pc:spChg>
        <pc:spChg chg="del mod">
          <ac:chgData name="Ahmed Hassan" userId="6a4856fe-19af-4488-a9af-e2b291863a76" providerId="ADAL" clId="{1BF8B9AE-E21B-7940-9FE8-28C4EC52F859}" dt="2023-09-22T22:16:52.303" v="1444"/>
          <ac:spMkLst>
            <pc:docMk/>
            <pc:sldMk cId="93198276" sldId="267"/>
            <ac:spMk id="166" creationId="{00000000-0000-0000-0000-000000000000}"/>
          </ac:spMkLst>
        </pc:spChg>
        <pc:graphicFrameChg chg="add mod modGraphic">
          <ac:chgData name="Ahmed Hassan" userId="6a4856fe-19af-4488-a9af-e2b291863a76" providerId="ADAL" clId="{1BF8B9AE-E21B-7940-9FE8-28C4EC52F859}" dt="2023-09-24T19:17:44.834" v="5875" actId="14734"/>
          <ac:graphicFrameMkLst>
            <pc:docMk/>
            <pc:sldMk cId="93198276" sldId="267"/>
            <ac:graphicFrameMk id="2" creationId="{CC2E1EDB-D005-0690-BCA7-A1421C429674}"/>
          </ac:graphicFrameMkLst>
        </pc:graphicFrameChg>
      </pc:sldChg>
      <pc:sldChg chg="addSp delSp modSp new mod">
        <pc:chgData name="Ahmed Hassan" userId="6a4856fe-19af-4488-a9af-e2b291863a76" providerId="ADAL" clId="{1BF8B9AE-E21B-7940-9FE8-28C4EC52F859}" dt="2023-09-23T15:31:43.196" v="1771" actId="20577"/>
        <pc:sldMkLst>
          <pc:docMk/>
          <pc:sldMk cId="2427163592" sldId="268"/>
        </pc:sldMkLst>
        <pc:spChg chg="add del">
          <ac:chgData name="Ahmed Hassan" userId="6a4856fe-19af-4488-a9af-e2b291863a76" providerId="ADAL" clId="{1BF8B9AE-E21B-7940-9FE8-28C4EC52F859}" dt="2023-09-23T12:10:11.178" v="1661" actId="931"/>
          <ac:spMkLst>
            <pc:docMk/>
            <pc:sldMk cId="2427163592" sldId="268"/>
            <ac:spMk id="2" creationId="{1A764647-2172-A7A0-5DC0-B1441F9243A1}"/>
          </ac:spMkLst>
        </pc:spChg>
        <pc:spChg chg="add mod">
          <ac:chgData name="Ahmed Hassan" userId="6a4856fe-19af-4488-a9af-e2b291863a76" providerId="ADAL" clId="{1BF8B9AE-E21B-7940-9FE8-28C4EC52F859}" dt="2023-09-23T15:31:43.196" v="1771" actId="20577"/>
          <ac:spMkLst>
            <pc:docMk/>
            <pc:sldMk cId="2427163592" sldId="268"/>
            <ac:spMk id="4" creationId="{1ABCE13B-977D-6981-1778-7919EBAD2D6C}"/>
          </ac:spMkLst>
        </pc:spChg>
        <pc:spChg chg="add del mod">
          <ac:chgData name="Ahmed Hassan" userId="6a4856fe-19af-4488-a9af-e2b291863a76" providerId="ADAL" clId="{1BF8B9AE-E21B-7940-9FE8-28C4EC52F859}" dt="2023-09-23T12:17:50.920" v="1746" actId="478"/>
          <ac:spMkLst>
            <pc:docMk/>
            <pc:sldMk cId="2427163592" sldId="268"/>
            <ac:spMk id="11" creationId="{669440FE-9BE8-5223-72AE-B9C40BC9C7F5}"/>
          </ac:spMkLst>
        </pc:spChg>
        <pc:picChg chg="add del mod">
          <ac:chgData name="Ahmed Hassan" userId="6a4856fe-19af-4488-a9af-e2b291863a76" providerId="ADAL" clId="{1BF8B9AE-E21B-7940-9FE8-28C4EC52F859}" dt="2023-09-23T09:50:28.554" v="1512"/>
          <ac:picMkLst>
            <pc:docMk/>
            <pc:sldMk cId="2427163592" sldId="268"/>
            <ac:picMk id="5" creationId="{1F8A238A-3525-018B-D28F-B664772C7469}"/>
          </ac:picMkLst>
        </pc:picChg>
        <pc:picChg chg="add del mod">
          <ac:chgData name="Ahmed Hassan" userId="6a4856fe-19af-4488-a9af-e2b291863a76" providerId="ADAL" clId="{1BF8B9AE-E21B-7940-9FE8-28C4EC52F859}" dt="2023-09-23T12:17:26.667" v="1740" actId="478"/>
          <ac:picMkLst>
            <pc:docMk/>
            <pc:sldMk cId="2427163592" sldId="268"/>
            <ac:picMk id="7" creationId="{6CF138F1-957C-B8D8-0191-51FE26602488}"/>
          </ac:picMkLst>
        </pc:picChg>
        <pc:picChg chg="add mod">
          <ac:chgData name="Ahmed Hassan" userId="6a4856fe-19af-4488-a9af-e2b291863a76" providerId="ADAL" clId="{1BF8B9AE-E21B-7940-9FE8-28C4EC52F859}" dt="2023-09-23T12:17:48.309" v="1745" actId="14100"/>
          <ac:picMkLst>
            <pc:docMk/>
            <pc:sldMk cId="2427163592" sldId="268"/>
            <ac:picMk id="9" creationId="{1268B4AA-FB64-4648-5883-218C3A9D2800}"/>
          </ac:picMkLst>
        </pc:picChg>
      </pc:sldChg>
      <pc:sldChg chg="add del">
        <pc:chgData name="Ahmed Hassan" userId="6a4856fe-19af-4488-a9af-e2b291863a76" providerId="ADAL" clId="{1BF8B9AE-E21B-7940-9FE8-28C4EC52F859}" dt="2023-09-23T10:14:27.825" v="1515" actId="2696"/>
        <pc:sldMkLst>
          <pc:docMk/>
          <pc:sldMk cId="3489672814" sldId="269"/>
        </pc:sldMkLst>
      </pc:sldChg>
      <pc:sldChg chg="addSp delSp modSp add mod">
        <pc:chgData name="Ahmed Hassan" userId="6a4856fe-19af-4488-a9af-e2b291863a76" providerId="ADAL" clId="{1BF8B9AE-E21B-7940-9FE8-28C4EC52F859}" dt="2023-09-24T17:31:05.192" v="3928" actId="1037"/>
        <pc:sldMkLst>
          <pc:docMk/>
          <pc:sldMk cId="4175126151" sldId="269"/>
        </pc:sldMkLst>
        <pc:spChg chg="add mod">
          <ac:chgData name="Ahmed Hassan" userId="6a4856fe-19af-4488-a9af-e2b291863a76" providerId="ADAL" clId="{1BF8B9AE-E21B-7940-9FE8-28C4EC52F859}" dt="2023-09-24T16:56:08.646" v="3874"/>
          <ac:spMkLst>
            <pc:docMk/>
            <pc:sldMk cId="4175126151" sldId="269"/>
            <ac:spMk id="3" creationId="{DC35CCBA-3377-EE51-5D11-6E9FD711B9EB}"/>
          </ac:spMkLst>
        </pc:spChg>
        <pc:spChg chg="add mod">
          <ac:chgData name="Ahmed Hassan" userId="6a4856fe-19af-4488-a9af-e2b291863a76" providerId="ADAL" clId="{1BF8B9AE-E21B-7940-9FE8-28C4EC52F859}" dt="2023-09-24T17:31:05.192" v="3928" actId="1037"/>
          <ac:spMkLst>
            <pc:docMk/>
            <pc:sldMk cId="4175126151" sldId="269"/>
            <ac:spMk id="5" creationId="{5CC5C9FD-C559-5555-B59D-50DBF9067F95}"/>
          </ac:spMkLst>
        </pc:spChg>
        <pc:spChg chg="add mod">
          <ac:chgData name="Ahmed Hassan" userId="6a4856fe-19af-4488-a9af-e2b291863a76" providerId="ADAL" clId="{1BF8B9AE-E21B-7940-9FE8-28C4EC52F859}" dt="2023-09-24T16:56:08.646" v="3874"/>
          <ac:spMkLst>
            <pc:docMk/>
            <pc:sldMk cId="4175126151" sldId="269"/>
            <ac:spMk id="7" creationId="{E842B2AD-84B5-04C1-F36B-61CEB7573D0E}"/>
          </ac:spMkLst>
        </pc:spChg>
        <pc:spChg chg="add mod">
          <ac:chgData name="Ahmed Hassan" userId="6a4856fe-19af-4488-a9af-e2b291863a76" providerId="ADAL" clId="{1BF8B9AE-E21B-7940-9FE8-28C4EC52F859}" dt="2023-09-23T10:20:12.061" v="1580" actId="1036"/>
          <ac:spMkLst>
            <pc:docMk/>
            <pc:sldMk cId="4175126151" sldId="269"/>
            <ac:spMk id="8" creationId="{F1A6A7D3-F266-3E1C-5BD4-4DD5704A0EC5}"/>
          </ac:spMkLst>
        </pc:spChg>
        <pc:spChg chg="mod">
          <ac:chgData name="Ahmed Hassan" userId="6a4856fe-19af-4488-a9af-e2b291863a76" providerId="ADAL" clId="{1BF8B9AE-E21B-7940-9FE8-28C4EC52F859}" dt="2023-09-23T10:16:17.877" v="1572" actId="20577"/>
          <ac:spMkLst>
            <pc:docMk/>
            <pc:sldMk cId="4175126151" sldId="269"/>
            <ac:spMk id="162" creationId="{00000000-0000-0000-0000-000000000000}"/>
          </ac:spMkLst>
        </pc:spChg>
        <pc:spChg chg="del">
          <ac:chgData name="Ahmed Hassan" userId="6a4856fe-19af-4488-a9af-e2b291863a76" providerId="ADAL" clId="{1BF8B9AE-E21B-7940-9FE8-28C4EC52F859}" dt="2023-09-24T16:56:07.583" v="3873" actId="478"/>
          <ac:spMkLst>
            <pc:docMk/>
            <pc:sldMk cId="4175126151" sldId="269"/>
            <ac:spMk id="163" creationId="{00000000-0000-0000-0000-000000000000}"/>
          </ac:spMkLst>
        </pc:spChg>
        <pc:spChg chg="del">
          <ac:chgData name="Ahmed Hassan" userId="6a4856fe-19af-4488-a9af-e2b291863a76" providerId="ADAL" clId="{1BF8B9AE-E21B-7940-9FE8-28C4EC52F859}" dt="2023-09-24T16:56:07.583" v="3873" actId="478"/>
          <ac:spMkLst>
            <pc:docMk/>
            <pc:sldMk cId="4175126151" sldId="269"/>
            <ac:spMk id="164" creationId="{00000000-0000-0000-0000-000000000000}"/>
          </ac:spMkLst>
        </pc:spChg>
        <pc:spChg chg="del">
          <ac:chgData name="Ahmed Hassan" userId="6a4856fe-19af-4488-a9af-e2b291863a76" providerId="ADAL" clId="{1BF8B9AE-E21B-7940-9FE8-28C4EC52F859}" dt="2023-09-23T10:19:59.592" v="1577" actId="478"/>
          <ac:spMkLst>
            <pc:docMk/>
            <pc:sldMk cId="4175126151" sldId="269"/>
            <ac:spMk id="166" creationId="{00000000-0000-0000-0000-000000000000}"/>
          </ac:spMkLst>
        </pc:spChg>
        <pc:picChg chg="add mod">
          <ac:chgData name="Ahmed Hassan" userId="6a4856fe-19af-4488-a9af-e2b291863a76" providerId="ADAL" clId="{1BF8B9AE-E21B-7940-9FE8-28C4EC52F859}" dt="2023-09-23T10:21:04.277" v="1587" actId="1076"/>
          <ac:picMkLst>
            <pc:docMk/>
            <pc:sldMk cId="4175126151" sldId="269"/>
            <ac:picMk id="2" creationId="{1152D24F-98B1-7E47-F23B-0B0918618610}"/>
          </ac:picMkLst>
        </pc:picChg>
        <pc:picChg chg="add mod">
          <ac:chgData name="Ahmed Hassan" userId="6a4856fe-19af-4488-a9af-e2b291863a76" providerId="ADAL" clId="{1BF8B9AE-E21B-7940-9FE8-28C4EC52F859}" dt="2023-09-23T10:20:51" v="1585" actId="1076"/>
          <ac:picMkLst>
            <pc:docMk/>
            <pc:sldMk cId="4175126151" sldId="269"/>
            <ac:picMk id="4" creationId="{40FB3210-058D-E2F9-9A9A-515F877C8705}"/>
          </ac:picMkLst>
        </pc:picChg>
        <pc:picChg chg="add mod">
          <ac:chgData name="Ahmed Hassan" userId="6a4856fe-19af-4488-a9af-e2b291863a76" providerId="ADAL" clId="{1BF8B9AE-E21B-7940-9FE8-28C4EC52F859}" dt="2023-09-23T10:20:57.653" v="1586" actId="1076"/>
          <ac:picMkLst>
            <pc:docMk/>
            <pc:sldMk cId="4175126151" sldId="269"/>
            <ac:picMk id="6" creationId="{7442D3CA-BF90-7FC3-D540-4A430AAB3698}"/>
          </ac:picMkLst>
        </pc:picChg>
      </pc:sldChg>
      <pc:sldChg chg="addSp modSp add mod">
        <pc:chgData name="Ahmed Hassan" userId="6a4856fe-19af-4488-a9af-e2b291863a76" providerId="ADAL" clId="{1BF8B9AE-E21B-7940-9FE8-28C4EC52F859}" dt="2023-09-24T19:56:20.830" v="6767" actId="692"/>
        <pc:sldMkLst>
          <pc:docMk/>
          <pc:sldMk cId="1788865015" sldId="270"/>
        </pc:sldMkLst>
        <pc:spChg chg="add mod">
          <ac:chgData name="Ahmed Hassan" userId="6a4856fe-19af-4488-a9af-e2b291863a76" providerId="ADAL" clId="{1BF8B9AE-E21B-7940-9FE8-28C4EC52F859}" dt="2023-09-23T15:38:56.093" v="1968"/>
          <ac:spMkLst>
            <pc:docMk/>
            <pc:sldMk cId="1788865015" sldId="270"/>
            <ac:spMk id="2" creationId="{B6B7B61E-0505-9024-DE1F-12DEF7FEB29B}"/>
          </ac:spMkLst>
        </pc:spChg>
        <pc:spChg chg="add mod">
          <ac:chgData name="Ahmed Hassan" userId="6a4856fe-19af-4488-a9af-e2b291863a76" providerId="ADAL" clId="{1BF8B9AE-E21B-7940-9FE8-28C4EC52F859}" dt="2023-09-23T15:38:56.093" v="1968"/>
          <ac:spMkLst>
            <pc:docMk/>
            <pc:sldMk cId="1788865015" sldId="270"/>
            <ac:spMk id="3" creationId="{DC8FBE93-E090-F74F-55CD-DE4BF8002EEA}"/>
          </ac:spMkLst>
        </pc:spChg>
        <pc:spChg chg="add mod">
          <ac:chgData name="Ahmed Hassan" userId="6a4856fe-19af-4488-a9af-e2b291863a76" providerId="ADAL" clId="{1BF8B9AE-E21B-7940-9FE8-28C4EC52F859}" dt="2023-09-23T15:38:56.093" v="1968"/>
          <ac:spMkLst>
            <pc:docMk/>
            <pc:sldMk cId="1788865015" sldId="270"/>
            <ac:spMk id="4" creationId="{E22985A4-2DBA-C8CC-7699-20152C7A05F1}"/>
          </ac:spMkLst>
        </pc:spChg>
        <pc:spChg chg="add mod">
          <ac:chgData name="Ahmed Hassan" userId="6a4856fe-19af-4488-a9af-e2b291863a76" providerId="ADAL" clId="{1BF8B9AE-E21B-7940-9FE8-28C4EC52F859}" dt="2023-09-24T19:56:20.830" v="6767" actId="692"/>
          <ac:spMkLst>
            <pc:docMk/>
            <pc:sldMk cId="1788865015" sldId="270"/>
            <ac:spMk id="5" creationId="{0B13612F-786C-1AB4-9788-6992F90F2617}"/>
          </ac:spMkLst>
        </pc:spChg>
        <pc:spChg chg="add mod">
          <ac:chgData name="Ahmed Hassan" userId="6a4856fe-19af-4488-a9af-e2b291863a76" providerId="ADAL" clId="{1BF8B9AE-E21B-7940-9FE8-28C4EC52F859}" dt="2023-09-23T15:39:50.145" v="2002" actId="1035"/>
          <ac:spMkLst>
            <pc:docMk/>
            <pc:sldMk cId="1788865015" sldId="270"/>
            <ac:spMk id="6" creationId="{2454DF58-AC9B-9C95-82DD-2F9060BE05F8}"/>
          </ac:spMkLst>
        </pc:spChg>
        <pc:spChg chg="add mod">
          <ac:chgData name="Ahmed Hassan" userId="6a4856fe-19af-4488-a9af-e2b291863a76" providerId="ADAL" clId="{1BF8B9AE-E21B-7940-9FE8-28C4EC52F859}" dt="2023-09-23T15:39:50.145" v="2002" actId="1035"/>
          <ac:spMkLst>
            <pc:docMk/>
            <pc:sldMk cId="1788865015" sldId="270"/>
            <ac:spMk id="7" creationId="{389E6128-11FC-69D0-89E0-B809056A2DBF}"/>
          </ac:spMkLst>
        </pc:spChg>
        <pc:spChg chg="add mod">
          <ac:chgData name="Ahmed Hassan" userId="6a4856fe-19af-4488-a9af-e2b291863a76" providerId="ADAL" clId="{1BF8B9AE-E21B-7940-9FE8-28C4EC52F859}" dt="2023-09-24T16:56:47.781" v="3881"/>
          <ac:spMkLst>
            <pc:docMk/>
            <pc:sldMk cId="1788865015" sldId="270"/>
            <ac:spMk id="8" creationId="{7E7EDA10-F054-B2C0-01B7-6DBDD853239E}"/>
          </ac:spMkLst>
        </pc:spChg>
        <pc:spChg chg="add mod">
          <ac:chgData name="Ahmed Hassan" userId="6a4856fe-19af-4488-a9af-e2b291863a76" providerId="ADAL" clId="{1BF8B9AE-E21B-7940-9FE8-28C4EC52F859}" dt="2023-09-24T17:31:41.782" v="3948" actId="1037"/>
          <ac:spMkLst>
            <pc:docMk/>
            <pc:sldMk cId="1788865015" sldId="270"/>
            <ac:spMk id="9" creationId="{21672857-ABA6-FA6E-694B-103E271AD554}"/>
          </ac:spMkLst>
        </pc:spChg>
        <pc:spChg chg="add mod">
          <ac:chgData name="Ahmed Hassan" userId="6a4856fe-19af-4488-a9af-e2b291863a76" providerId="ADAL" clId="{1BF8B9AE-E21B-7940-9FE8-28C4EC52F859}" dt="2023-09-24T16:56:47.781" v="3881"/>
          <ac:spMkLst>
            <pc:docMk/>
            <pc:sldMk cId="1788865015" sldId="270"/>
            <ac:spMk id="10" creationId="{B61702DE-0742-962C-B520-F9E3D942DF48}"/>
          </ac:spMkLst>
        </pc:spChg>
        <pc:spChg chg="add mod">
          <ac:chgData name="Ahmed Hassan" userId="6a4856fe-19af-4488-a9af-e2b291863a76" providerId="ADAL" clId="{1BF8B9AE-E21B-7940-9FE8-28C4EC52F859}" dt="2023-09-24T19:02:37.686" v="5572" actId="20577"/>
          <ac:spMkLst>
            <pc:docMk/>
            <pc:sldMk cId="1788865015" sldId="270"/>
            <ac:spMk id="11" creationId="{C5D7B066-0A47-9B5E-50CB-2F4A5B9A722E}"/>
          </ac:spMkLst>
        </pc:spChg>
        <pc:spChg chg="add mod">
          <ac:chgData name="Ahmed Hassan" userId="6a4856fe-19af-4488-a9af-e2b291863a76" providerId="ADAL" clId="{1BF8B9AE-E21B-7940-9FE8-28C4EC52F859}" dt="2023-09-24T19:02:33.363" v="5571" actId="20577"/>
          <ac:spMkLst>
            <pc:docMk/>
            <pc:sldMk cId="1788865015" sldId="270"/>
            <ac:spMk id="12" creationId="{30198008-E859-905F-3A63-668F2DE15C00}"/>
          </ac:spMkLst>
        </pc:spChg>
        <pc:spChg chg="add mod">
          <ac:chgData name="Ahmed Hassan" userId="6a4856fe-19af-4488-a9af-e2b291863a76" providerId="ADAL" clId="{1BF8B9AE-E21B-7940-9FE8-28C4EC52F859}" dt="2023-09-24T19:03:52.429" v="5658" actId="20577"/>
          <ac:spMkLst>
            <pc:docMk/>
            <pc:sldMk cId="1788865015" sldId="270"/>
            <ac:spMk id="13" creationId="{2E6C90A5-CFD1-A223-C0F5-4A305CF25873}"/>
          </ac:spMkLst>
        </pc:spChg>
        <pc:spChg chg="mod">
          <ac:chgData name="Ahmed Hassan" userId="6a4856fe-19af-4488-a9af-e2b291863a76" providerId="ADAL" clId="{1BF8B9AE-E21B-7940-9FE8-28C4EC52F859}" dt="2023-09-23T15:40:04.341" v="2005" actId="20577"/>
          <ac:spMkLst>
            <pc:docMk/>
            <pc:sldMk cId="1788865015" sldId="270"/>
            <ac:spMk id="161" creationId="{00000000-0000-0000-0000-000000000000}"/>
          </ac:spMkLst>
        </pc:spChg>
        <pc:spChg chg="mod">
          <ac:chgData name="Ahmed Hassan" userId="6a4856fe-19af-4488-a9af-e2b291863a76" providerId="ADAL" clId="{1BF8B9AE-E21B-7940-9FE8-28C4EC52F859}" dt="2023-09-23T10:21:31.150" v="1612" actId="20577"/>
          <ac:spMkLst>
            <pc:docMk/>
            <pc:sldMk cId="1788865015" sldId="270"/>
            <ac:spMk id="162" creationId="{00000000-0000-0000-0000-000000000000}"/>
          </ac:spMkLst>
        </pc:spChg>
        <pc:spChg chg="mod">
          <ac:chgData name="Ahmed Hassan" userId="6a4856fe-19af-4488-a9af-e2b291863a76" providerId="ADAL" clId="{1BF8B9AE-E21B-7940-9FE8-28C4EC52F859}" dt="2023-09-24T19:03:35.825" v="5648" actId="20577"/>
          <ac:spMkLst>
            <pc:docMk/>
            <pc:sldMk cId="1788865015" sldId="270"/>
            <ac:spMk id="166" creationId="{00000000-0000-0000-0000-000000000000}"/>
          </ac:spMkLst>
        </pc:spChg>
      </pc:sldChg>
      <pc:sldChg chg="addSp delSp modSp add mod">
        <pc:chgData name="Ahmed Hassan" userId="6a4856fe-19af-4488-a9af-e2b291863a76" providerId="ADAL" clId="{1BF8B9AE-E21B-7940-9FE8-28C4EC52F859}" dt="2023-09-24T19:15:17.392" v="5763" actId="1038"/>
        <pc:sldMkLst>
          <pc:docMk/>
          <pc:sldMk cId="905117163" sldId="271"/>
        </pc:sldMkLst>
        <pc:spChg chg="add mod">
          <ac:chgData name="Ahmed Hassan" userId="6a4856fe-19af-4488-a9af-e2b291863a76" providerId="ADAL" clId="{1BF8B9AE-E21B-7940-9FE8-28C4EC52F859}" dt="2023-09-23T12:13:31.925" v="1687" actId="1076"/>
          <ac:spMkLst>
            <pc:docMk/>
            <pc:sldMk cId="905117163" sldId="271"/>
            <ac:spMk id="3" creationId="{609781C4-A65A-3C0A-5C19-C294C537A6B1}"/>
          </ac:spMkLst>
        </pc:spChg>
        <pc:spChg chg="add mod">
          <ac:chgData name="Ahmed Hassan" userId="6a4856fe-19af-4488-a9af-e2b291863a76" providerId="ADAL" clId="{1BF8B9AE-E21B-7940-9FE8-28C4EC52F859}" dt="2023-09-23T12:13:31.925" v="1687" actId="1076"/>
          <ac:spMkLst>
            <pc:docMk/>
            <pc:sldMk cId="905117163" sldId="271"/>
            <ac:spMk id="4" creationId="{867AE843-B793-7481-C1EB-64C40A9FA43F}"/>
          </ac:spMkLst>
        </pc:spChg>
        <pc:spChg chg="add mod">
          <ac:chgData name="Ahmed Hassan" userId="6a4856fe-19af-4488-a9af-e2b291863a76" providerId="ADAL" clId="{1BF8B9AE-E21B-7940-9FE8-28C4EC52F859}" dt="2023-09-23T12:13:31.925" v="1687" actId="1076"/>
          <ac:spMkLst>
            <pc:docMk/>
            <pc:sldMk cId="905117163" sldId="271"/>
            <ac:spMk id="5" creationId="{1B10FCB0-9C07-AC2C-A21A-C38D4F3C5888}"/>
          </ac:spMkLst>
        </pc:spChg>
        <pc:spChg chg="add mod">
          <ac:chgData name="Ahmed Hassan" userId="6a4856fe-19af-4488-a9af-e2b291863a76" providerId="ADAL" clId="{1BF8B9AE-E21B-7940-9FE8-28C4EC52F859}" dt="2023-09-23T12:13:31.925" v="1687" actId="1076"/>
          <ac:spMkLst>
            <pc:docMk/>
            <pc:sldMk cId="905117163" sldId="271"/>
            <ac:spMk id="6" creationId="{48122B47-DF2E-CB85-85CE-0751088D83AD}"/>
          </ac:spMkLst>
        </pc:spChg>
        <pc:spChg chg="add mod">
          <ac:chgData name="Ahmed Hassan" userId="6a4856fe-19af-4488-a9af-e2b291863a76" providerId="ADAL" clId="{1BF8B9AE-E21B-7940-9FE8-28C4EC52F859}" dt="2023-09-24T19:15:17.392" v="5763" actId="1038"/>
          <ac:spMkLst>
            <pc:docMk/>
            <pc:sldMk cId="905117163" sldId="271"/>
            <ac:spMk id="7" creationId="{77EB6ACF-52E2-1B53-C338-D182F32B54E1}"/>
          </ac:spMkLst>
        </pc:spChg>
        <pc:spChg chg="add mod">
          <ac:chgData name="Ahmed Hassan" userId="6a4856fe-19af-4488-a9af-e2b291863a76" providerId="ADAL" clId="{1BF8B9AE-E21B-7940-9FE8-28C4EC52F859}" dt="2023-09-24T16:56:27.887" v="3878"/>
          <ac:spMkLst>
            <pc:docMk/>
            <pc:sldMk cId="905117163" sldId="271"/>
            <ac:spMk id="8" creationId="{164028DE-39D2-B1B2-3CBA-51EDB5F8469E}"/>
          </ac:spMkLst>
        </pc:spChg>
        <pc:spChg chg="add mod">
          <ac:chgData name="Ahmed Hassan" userId="6a4856fe-19af-4488-a9af-e2b291863a76" providerId="ADAL" clId="{1BF8B9AE-E21B-7940-9FE8-28C4EC52F859}" dt="2023-09-24T17:31:26.972" v="3940" actId="1037"/>
          <ac:spMkLst>
            <pc:docMk/>
            <pc:sldMk cId="905117163" sldId="271"/>
            <ac:spMk id="9" creationId="{7B8414CB-E6ED-DC98-7D21-955C507333E8}"/>
          </ac:spMkLst>
        </pc:spChg>
        <pc:spChg chg="add mod">
          <ac:chgData name="Ahmed Hassan" userId="6a4856fe-19af-4488-a9af-e2b291863a76" providerId="ADAL" clId="{1BF8B9AE-E21B-7940-9FE8-28C4EC52F859}" dt="2023-09-24T16:56:27.887" v="3878"/>
          <ac:spMkLst>
            <pc:docMk/>
            <pc:sldMk cId="905117163" sldId="271"/>
            <ac:spMk id="10" creationId="{427305EC-F85C-8B91-0FA2-91851254E11F}"/>
          </ac:spMkLst>
        </pc:spChg>
        <pc:spChg chg="mod">
          <ac:chgData name="Ahmed Hassan" userId="6a4856fe-19af-4488-a9af-e2b291863a76" providerId="ADAL" clId="{1BF8B9AE-E21B-7940-9FE8-28C4EC52F859}" dt="2023-09-23T12:13:52.373" v="1689" actId="167"/>
          <ac:spMkLst>
            <pc:docMk/>
            <pc:sldMk cId="905117163" sldId="271"/>
            <ac:spMk id="161" creationId="{00000000-0000-0000-0000-000000000000}"/>
          </ac:spMkLst>
        </pc:spChg>
        <pc:spChg chg="mod">
          <ac:chgData name="Ahmed Hassan" userId="6a4856fe-19af-4488-a9af-e2b291863a76" providerId="ADAL" clId="{1BF8B9AE-E21B-7940-9FE8-28C4EC52F859}" dt="2023-09-23T12:09:40.410" v="1658" actId="20577"/>
          <ac:spMkLst>
            <pc:docMk/>
            <pc:sldMk cId="905117163" sldId="271"/>
            <ac:spMk id="162" creationId="{00000000-0000-0000-0000-000000000000}"/>
          </ac:spMkLst>
        </pc:spChg>
        <pc:spChg chg="del">
          <ac:chgData name="Ahmed Hassan" userId="6a4856fe-19af-4488-a9af-e2b291863a76" providerId="ADAL" clId="{1BF8B9AE-E21B-7940-9FE8-28C4EC52F859}" dt="2023-09-24T16:56:26.863" v="3877" actId="478"/>
          <ac:spMkLst>
            <pc:docMk/>
            <pc:sldMk cId="905117163" sldId="271"/>
            <ac:spMk id="163" creationId="{00000000-0000-0000-0000-000000000000}"/>
          </ac:spMkLst>
        </pc:spChg>
        <pc:spChg chg="del">
          <ac:chgData name="Ahmed Hassan" userId="6a4856fe-19af-4488-a9af-e2b291863a76" providerId="ADAL" clId="{1BF8B9AE-E21B-7940-9FE8-28C4EC52F859}" dt="2023-09-24T16:56:26.863" v="3877" actId="478"/>
          <ac:spMkLst>
            <pc:docMk/>
            <pc:sldMk cId="905117163" sldId="271"/>
            <ac:spMk id="164" creationId="{00000000-0000-0000-0000-000000000000}"/>
          </ac:spMkLst>
        </pc:spChg>
        <pc:spChg chg="del">
          <ac:chgData name="Ahmed Hassan" userId="6a4856fe-19af-4488-a9af-e2b291863a76" providerId="ADAL" clId="{1BF8B9AE-E21B-7940-9FE8-28C4EC52F859}" dt="2023-09-24T16:56:26.863" v="3877" actId="478"/>
          <ac:spMkLst>
            <pc:docMk/>
            <pc:sldMk cId="905117163" sldId="271"/>
            <ac:spMk id="165" creationId="{00000000-0000-0000-0000-000000000000}"/>
          </ac:spMkLst>
        </pc:spChg>
        <pc:spChg chg="del mod">
          <ac:chgData name="Ahmed Hassan" userId="6a4856fe-19af-4488-a9af-e2b291863a76" providerId="ADAL" clId="{1BF8B9AE-E21B-7940-9FE8-28C4EC52F859}" dt="2023-09-23T12:09:46.139" v="1660" actId="478"/>
          <ac:spMkLst>
            <pc:docMk/>
            <pc:sldMk cId="905117163" sldId="271"/>
            <ac:spMk id="166" creationId="{00000000-0000-0000-0000-000000000000}"/>
          </ac:spMkLst>
        </pc:spChg>
        <pc:picChg chg="add mod">
          <ac:chgData name="Ahmed Hassan" userId="6a4856fe-19af-4488-a9af-e2b291863a76" providerId="ADAL" clId="{1BF8B9AE-E21B-7940-9FE8-28C4EC52F859}" dt="2023-09-23T12:13:44.268" v="1688" actId="167"/>
          <ac:picMkLst>
            <pc:docMk/>
            <pc:sldMk cId="905117163" sldId="271"/>
            <ac:picMk id="2" creationId="{276B3446-DE3D-1D14-529C-364CBE2A53D6}"/>
          </ac:picMkLst>
        </pc:picChg>
      </pc:sldChg>
      <pc:sldChg chg="new del">
        <pc:chgData name="Ahmed Hassan" userId="6a4856fe-19af-4488-a9af-e2b291863a76" providerId="ADAL" clId="{1BF8B9AE-E21B-7940-9FE8-28C4EC52F859}" dt="2023-09-23T12:09:05.007" v="1631" actId="680"/>
        <pc:sldMkLst>
          <pc:docMk/>
          <pc:sldMk cId="2964741659" sldId="272"/>
        </pc:sldMkLst>
      </pc:sldChg>
      <pc:sldChg chg="addSp delSp modSp add mod">
        <pc:chgData name="Ahmed Hassan" userId="6a4856fe-19af-4488-a9af-e2b291863a76" providerId="ADAL" clId="{1BF8B9AE-E21B-7940-9FE8-28C4EC52F859}" dt="2023-09-24T19:56:39.357" v="6770"/>
        <pc:sldMkLst>
          <pc:docMk/>
          <pc:sldMk cId="4141636511" sldId="272"/>
        </pc:sldMkLst>
        <pc:spChg chg="add mod">
          <ac:chgData name="Ahmed Hassan" userId="6a4856fe-19af-4488-a9af-e2b291863a76" providerId="ADAL" clId="{1BF8B9AE-E21B-7940-9FE8-28C4EC52F859}" dt="2023-09-24T16:56:39.965" v="3880"/>
          <ac:spMkLst>
            <pc:docMk/>
            <pc:sldMk cId="4141636511" sldId="272"/>
            <ac:spMk id="2" creationId="{F59551D6-F95B-EEE8-8C89-239D68D962DF}"/>
          </ac:spMkLst>
        </pc:spChg>
        <pc:spChg chg="add mod">
          <ac:chgData name="Ahmed Hassan" userId="6a4856fe-19af-4488-a9af-e2b291863a76" providerId="ADAL" clId="{1BF8B9AE-E21B-7940-9FE8-28C4EC52F859}" dt="2023-09-24T17:31:34.547" v="3944" actId="1037"/>
          <ac:spMkLst>
            <pc:docMk/>
            <pc:sldMk cId="4141636511" sldId="272"/>
            <ac:spMk id="3" creationId="{CA45C374-5835-F88F-435D-363109A1E382}"/>
          </ac:spMkLst>
        </pc:spChg>
        <pc:spChg chg="add mod">
          <ac:chgData name="Ahmed Hassan" userId="6a4856fe-19af-4488-a9af-e2b291863a76" providerId="ADAL" clId="{1BF8B9AE-E21B-7940-9FE8-28C4EC52F859}" dt="2023-09-24T16:56:39.965" v="3880"/>
          <ac:spMkLst>
            <pc:docMk/>
            <pc:sldMk cId="4141636511" sldId="272"/>
            <ac:spMk id="4" creationId="{5FEB1466-1667-666A-92FF-21F8666AA42B}"/>
          </ac:spMkLst>
        </pc:spChg>
        <pc:spChg chg="del">
          <ac:chgData name="Ahmed Hassan" userId="6a4856fe-19af-4488-a9af-e2b291863a76" providerId="ADAL" clId="{1BF8B9AE-E21B-7940-9FE8-28C4EC52F859}" dt="2023-09-24T16:56:38.302" v="3879" actId="478"/>
          <ac:spMkLst>
            <pc:docMk/>
            <pc:sldMk cId="4141636511" sldId="272"/>
            <ac:spMk id="163" creationId="{00000000-0000-0000-0000-000000000000}"/>
          </ac:spMkLst>
        </pc:spChg>
        <pc:spChg chg="del">
          <ac:chgData name="Ahmed Hassan" userId="6a4856fe-19af-4488-a9af-e2b291863a76" providerId="ADAL" clId="{1BF8B9AE-E21B-7940-9FE8-28C4EC52F859}" dt="2023-09-24T16:56:38.302" v="3879" actId="478"/>
          <ac:spMkLst>
            <pc:docMk/>
            <pc:sldMk cId="4141636511" sldId="272"/>
            <ac:spMk id="164" creationId="{00000000-0000-0000-0000-000000000000}"/>
          </ac:spMkLst>
        </pc:spChg>
        <pc:spChg chg="del">
          <ac:chgData name="Ahmed Hassan" userId="6a4856fe-19af-4488-a9af-e2b291863a76" providerId="ADAL" clId="{1BF8B9AE-E21B-7940-9FE8-28C4EC52F859}" dt="2023-09-24T16:56:38.302" v="3879" actId="478"/>
          <ac:spMkLst>
            <pc:docMk/>
            <pc:sldMk cId="4141636511" sldId="272"/>
            <ac:spMk id="165" creationId="{00000000-0000-0000-0000-000000000000}"/>
          </ac:spMkLst>
        </pc:spChg>
        <pc:spChg chg="del mod">
          <ac:chgData name="Ahmed Hassan" userId="6a4856fe-19af-4488-a9af-e2b291863a76" providerId="ADAL" clId="{1BF8B9AE-E21B-7940-9FE8-28C4EC52F859}" dt="2023-09-23T15:31:58.268" v="1774"/>
          <ac:spMkLst>
            <pc:docMk/>
            <pc:sldMk cId="4141636511" sldId="272"/>
            <ac:spMk id="166" creationId="{00000000-0000-0000-0000-000000000000}"/>
          </ac:spMkLst>
        </pc:spChg>
        <pc:graphicFrameChg chg="add mod">
          <ac:chgData name="Ahmed Hassan" userId="6a4856fe-19af-4488-a9af-e2b291863a76" providerId="ADAL" clId="{1BF8B9AE-E21B-7940-9FE8-28C4EC52F859}" dt="2023-09-24T19:56:39.357" v="6770"/>
          <ac:graphicFrameMkLst>
            <pc:docMk/>
            <pc:sldMk cId="4141636511" sldId="272"/>
            <ac:graphicFrameMk id="5" creationId="{CC7D41F4-B684-1F58-AD2D-44ADDC9058A4}"/>
          </ac:graphicFrameMkLst>
        </pc:graphicFrameChg>
      </pc:sldChg>
      <pc:sldChg chg="addSp delSp modSp add mod ord">
        <pc:chgData name="Ahmed Hassan" userId="6a4856fe-19af-4488-a9af-e2b291863a76" providerId="ADAL" clId="{1BF8B9AE-E21B-7940-9FE8-28C4EC52F859}" dt="2023-09-24T19:14:27.052" v="5739"/>
        <pc:sldMkLst>
          <pc:docMk/>
          <pc:sldMk cId="562246838" sldId="273"/>
        </pc:sldMkLst>
        <pc:spChg chg="add mod">
          <ac:chgData name="Ahmed Hassan" userId="6a4856fe-19af-4488-a9af-e2b291863a76" providerId="ADAL" clId="{1BF8B9AE-E21B-7940-9FE8-28C4EC52F859}" dt="2023-09-24T16:56:19.389" v="3876"/>
          <ac:spMkLst>
            <pc:docMk/>
            <pc:sldMk cId="562246838" sldId="273"/>
            <ac:spMk id="3" creationId="{D5C168DD-430B-0281-EFA4-A6D0F827D8AB}"/>
          </ac:spMkLst>
        </pc:spChg>
        <pc:spChg chg="add mod">
          <ac:chgData name="Ahmed Hassan" userId="6a4856fe-19af-4488-a9af-e2b291863a76" providerId="ADAL" clId="{1BF8B9AE-E21B-7940-9FE8-28C4EC52F859}" dt="2023-09-24T17:31:14.139" v="3932" actId="1037"/>
          <ac:spMkLst>
            <pc:docMk/>
            <pc:sldMk cId="562246838" sldId="273"/>
            <ac:spMk id="4" creationId="{2020D47F-F812-ABCB-B33B-D3C1631C1F03}"/>
          </ac:spMkLst>
        </pc:spChg>
        <pc:spChg chg="add mod">
          <ac:chgData name="Ahmed Hassan" userId="6a4856fe-19af-4488-a9af-e2b291863a76" providerId="ADAL" clId="{1BF8B9AE-E21B-7940-9FE8-28C4EC52F859}" dt="2023-09-24T16:56:19.389" v="3876"/>
          <ac:spMkLst>
            <pc:docMk/>
            <pc:sldMk cId="562246838" sldId="273"/>
            <ac:spMk id="5" creationId="{3C869307-A08F-060E-F2AF-4D8738130AE8}"/>
          </ac:spMkLst>
        </pc:spChg>
        <pc:spChg chg="mod">
          <ac:chgData name="Ahmed Hassan" userId="6a4856fe-19af-4488-a9af-e2b291863a76" providerId="ADAL" clId="{1BF8B9AE-E21B-7940-9FE8-28C4EC52F859}" dt="2023-09-23T12:15:41.016" v="1730" actId="14100"/>
          <ac:spMkLst>
            <pc:docMk/>
            <pc:sldMk cId="562246838" sldId="273"/>
            <ac:spMk id="162" creationId="{00000000-0000-0000-0000-000000000000}"/>
          </ac:spMkLst>
        </pc:spChg>
        <pc:spChg chg="del">
          <ac:chgData name="Ahmed Hassan" userId="6a4856fe-19af-4488-a9af-e2b291863a76" providerId="ADAL" clId="{1BF8B9AE-E21B-7940-9FE8-28C4EC52F859}" dt="2023-09-24T16:56:18.081" v="3875" actId="478"/>
          <ac:spMkLst>
            <pc:docMk/>
            <pc:sldMk cId="562246838" sldId="273"/>
            <ac:spMk id="163" creationId="{00000000-0000-0000-0000-000000000000}"/>
          </ac:spMkLst>
        </pc:spChg>
        <pc:spChg chg="del">
          <ac:chgData name="Ahmed Hassan" userId="6a4856fe-19af-4488-a9af-e2b291863a76" providerId="ADAL" clId="{1BF8B9AE-E21B-7940-9FE8-28C4EC52F859}" dt="2023-09-24T16:56:18.081" v="3875" actId="478"/>
          <ac:spMkLst>
            <pc:docMk/>
            <pc:sldMk cId="562246838" sldId="273"/>
            <ac:spMk id="164" creationId="{00000000-0000-0000-0000-000000000000}"/>
          </ac:spMkLst>
        </pc:spChg>
        <pc:spChg chg="del">
          <ac:chgData name="Ahmed Hassan" userId="6a4856fe-19af-4488-a9af-e2b291863a76" providerId="ADAL" clId="{1BF8B9AE-E21B-7940-9FE8-28C4EC52F859}" dt="2023-09-24T16:56:18.081" v="3875" actId="478"/>
          <ac:spMkLst>
            <pc:docMk/>
            <pc:sldMk cId="562246838" sldId="273"/>
            <ac:spMk id="165" creationId="{00000000-0000-0000-0000-000000000000}"/>
          </ac:spMkLst>
        </pc:spChg>
        <pc:spChg chg="del">
          <ac:chgData name="Ahmed Hassan" userId="6a4856fe-19af-4488-a9af-e2b291863a76" providerId="ADAL" clId="{1BF8B9AE-E21B-7940-9FE8-28C4EC52F859}" dt="2023-09-23T12:15:52.351" v="1731" actId="478"/>
          <ac:spMkLst>
            <pc:docMk/>
            <pc:sldMk cId="562246838" sldId="273"/>
            <ac:spMk id="166" creationId="{00000000-0000-0000-0000-000000000000}"/>
          </ac:spMkLst>
        </pc:spChg>
        <pc:graphicFrameChg chg="add mod modGraphic">
          <ac:chgData name="Ahmed Hassan" userId="6a4856fe-19af-4488-a9af-e2b291863a76" providerId="ADAL" clId="{1BF8B9AE-E21B-7940-9FE8-28C4EC52F859}" dt="2023-09-24T19:14:27.052" v="5739"/>
          <ac:graphicFrameMkLst>
            <pc:docMk/>
            <pc:sldMk cId="562246838" sldId="273"/>
            <ac:graphicFrameMk id="2" creationId="{31CD6811-EB53-9164-1B88-F581543CCD9F}"/>
          </ac:graphicFrameMkLst>
        </pc:graphicFrameChg>
      </pc:sldChg>
      <pc:sldChg chg="addSp delSp modSp add del mod modClrScheme addAnim delAnim modAnim chgLayout">
        <pc:chgData name="Ahmed Hassan" userId="6a4856fe-19af-4488-a9af-e2b291863a76" providerId="ADAL" clId="{1BF8B9AE-E21B-7940-9FE8-28C4EC52F859}" dt="2023-09-24T20:47:41.533" v="7449"/>
        <pc:sldMkLst>
          <pc:docMk/>
          <pc:sldMk cId="2529203310" sldId="274"/>
        </pc:sldMkLst>
        <pc:spChg chg="add mod">
          <ac:chgData name="Ahmed Hassan" userId="6a4856fe-19af-4488-a9af-e2b291863a76" providerId="ADAL" clId="{1BF8B9AE-E21B-7940-9FE8-28C4EC52F859}" dt="2023-09-24T17:28:55.912" v="3883"/>
          <ac:spMkLst>
            <pc:docMk/>
            <pc:sldMk cId="2529203310" sldId="274"/>
            <ac:spMk id="2" creationId="{E87075B3-4F3F-5D0A-4B0E-5184F0F97931}"/>
          </ac:spMkLst>
        </pc:spChg>
        <pc:spChg chg="add mod">
          <ac:chgData name="Ahmed Hassan" userId="6a4856fe-19af-4488-a9af-e2b291863a76" providerId="ADAL" clId="{1BF8B9AE-E21B-7940-9FE8-28C4EC52F859}" dt="2023-09-24T17:31:54.622" v="3956" actId="1037"/>
          <ac:spMkLst>
            <pc:docMk/>
            <pc:sldMk cId="2529203310" sldId="274"/>
            <ac:spMk id="3" creationId="{C4BA7506-8EFE-F0D6-2743-BE7FAA1780FD}"/>
          </ac:spMkLst>
        </pc:spChg>
        <pc:spChg chg="add mod">
          <ac:chgData name="Ahmed Hassan" userId="6a4856fe-19af-4488-a9af-e2b291863a76" providerId="ADAL" clId="{1BF8B9AE-E21B-7940-9FE8-28C4EC52F859}" dt="2023-09-24T17:28:55.912" v="3883"/>
          <ac:spMkLst>
            <pc:docMk/>
            <pc:sldMk cId="2529203310" sldId="274"/>
            <ac:spMk id="4" creationId="{1C7E252D-B6A7-0E2B-3D41-3F7C6358990C}"/>
          </ac:spMkLst>
        </pc:spChg>
        <pc:spChg chg="mod">
          <ac:chgData name="Ahmed Hassan" userId="6a4856fe-19af-4488-a9af-e2b291863a76" providerId="ADAL" clId="{1BF8B9AE-E21B-7940-9FE8-28C4EC52F859}" dt="2023-09-24T17:46:23.235" v="4096" actId="1035"/>
          <ac:spMkLst>
            <pc:docMk/>
            <pc:sldMk cId="2529203310" sldId="274"/>
            <ac:spMk id="9" creationId="{7983FFD8-5792-0AD2-2B7E-0D91D0414639}"/>
          </ac:spMkLst>
        </pc:spChg>
        <pc:spChg chg="mod">
          <ac:chgData name="Ahmed Hassan" userId="6a4856fe-19af-4488-a9af-e2b291863a76" providerId="ADAL" clId="{1BF8B9AE-E21B-7940-9FE8-28C4EC52F859}" dt="2023-09-24T17:56:55.785" v="4120" actId="3064"/>
          <ac:spMkLst>
            <pc:docMk/>
            <pc:sldMk cId="2529203310" sldId="274"/>
            <ac:spMk id="10" creationId="{D9F3AA89-2772-9EA2-9BE2-1EC9C208F9E2}"/>
          </ac:spMkLst>
        </pc:spChg>
        <pc:spChg chg="mod">
          <ac:chgData name="Ahmed Hassan" userId="6a4856fe-19af-4488-a9af-e2b291863a76" providerId="ADAL" clId="{1BF8B9AE-E21B-7940-9FE8-28C4EC52F859}" dt="2023-09-24T17:45:53.138" v="4089" actId="1036"/>
          <ac:spMkLst>
            <pc:docMk/>
            <pc:sldMk cId="2529203310" sldId="274"/>
            <ac:spMk id="11" creationId="{20642F7A-CC8A-C258-5144-39371C7FE654}"/>
          </ac:spMkLst>
        </pc:spChg>
        <pc:spChg chg="mod">
          <ac:chgData name="Ahmed Hassan" userId="6a4856fe-19af-4488-a9af-e2b291863a76" providerId="ADAL" clId="{1BF8B9AE-E21B-7940-9FE8-28C4EC52F859}" dt="2023-09-24T17:46:16.806" v="4093" actId="1035"/>
          <ac:spMkLst>
            <pc:docMk/>
            <pc:sldMk cId="2529203310" sldId="274"/>
            <ac:spMk id="12" creationId="{74C81B2B-C372-67A6-5038-B56EEE58F821}"/>
          </ac:spMkLst>
        </pc:spChg>
        <pc:spChg chg="add del mod topLvl">
          <ac:chgData name="Ahmed Hassan" userId="6a4856fe-19af-4488-a9af-e2b291863a76" providerId="ADAL" clId="{1BF8B9AE-E21B-7940-9FE8-28C4EC52F859}" dt="2023-09-24T20:46:54.799" v="7446" actId="478"/>
          <ac:spMkLst>
            <pc:docMk/>
            <pc:sldMk cId="2529203310" sldId="274"/>
            <ac:spMk id="15" creationId="{4D0E6F35-A66C-3E26-6301-49625E2DFFBE}"/>
          </ac:spMkLst>
        </pc:spChg>
        <pc:spChg chg="add del mod topLvl">
          <ac:chgData name="Ahmed Hassan" userId="6a4856fe-19af-4488-a9af-e2b291863a76" providerId="ADAL" clId="{1BF8B9AE-E21B-7940-9FE8-28C4EC52F859}" dt="2023-09-24T20:46:54.799" v="7446" actId="478"/>
          <ac:spMkLst>
            <pc:docMk/>
            <pc:sldMk cId="2529203310" sldId="274"/>
            <ac:spMk id="16" creationId="{CB453E9C-C875-CF5F-D02A-4E5FF7FA210D}"/>
          </ac:spMkLst>
        </pc:spChg>
        <pc:spChg chg="add del mod topLvl">
          <ac:chgData name="Ahmed Hassan" userId="6a4856fe-19af-4488-a9af-e2b291863a76" providerId="ADAL" clId="{1BF8B9AE-E21B-7940-9FE8-28C4EC52F859}" dt="2023-09-24T20:46:54.799" v="7446" actId="478"/>
          <ac:spMkLst>
            <pc:docMk/>
            <pc:sldMk cId="2529203310" sldId="274"/>
            <ac:spMk id="17" creationId="{69E18915-5E91-C61A-0666-6164BB099C67}"/>
          </ac:spMkLst>
        </pc:spChg>
        <pc:spChg chg="add del mod topLvl">
          <ac:chgData name="Ahmed Hassan" userId="6a4856fe-19af-4488-a9af-e2b291863a76" providerId="ADAL" clId="{1BF8B9AE-E21B-7940-9FE8-28C4EC52F859}" dt="2023-09-24T20:46:54.799" v="7446" actId="478"/>
          <ac:spMkLst>
            <pc:docMk/>
            <pc:sldMk cId="2529203310" sldId="274"/>
            <ac:spMk id="18" creationId="{3F8E3A86-4F9F-95B9-D39F-8C3CF5B338AD}"/>
          </ac:spMkLst>
        </pc:spChg>
        <pc:spChg chg="add del mod">
          <ac:chgData name="Ahmed Hassan" userId="6a4856fe-19af-4488-a9af-e2b291863a76" providerId="ADAL" clId="{1BF8B9AE-E21B-7940-9FE8-28C4EC52F859}" dt="2023-09-24T20:46:54.799" v="7446" actId="478"/>
          <ac:spMkLst>
            <pc:docMk/>
            <pc:sldMk cId="2529203310" sldId="274"/>
            <ac:spMk id="19" creationId="{1D1B64AF-C2BE-7015-5C4E-AB19F2AF8677}"/>
          </ac:spMkLst>
        </pc:spChg>
        <pc:spChg chg="add del mod">
          <ac:chgData name="Ahmed Hassan" userId="6a4856fe-19af-4488-a9af-e2b291863a76" providerId="ADAL" clId="{1BF8B9AE-E21B-7940-9FE8-28C4EC52F859}" dt="2023-09-24T20:46:54.799" v="7446" actId="478"/>
          <ac:spMkLst>
            <pc:docMk/>
            <pc:sldMk cId="2529203310" sldId="274"/>
            <ac:spMk id="20" creationId="{D4DF372F-1488-77FE-88B2-3F7104FA266C}"/>
          </ac:spMkLst>
        </pc:spChg>
        <pc:spChg chg="add del mod">
          <ac:chgData name="Ahmed Hassan" userId="6a4856fe-19af-4488-a9af-e2b291863a76" providerId="ADAL" clId="{1BF8B9AE-E21B-7940-9FE8-28C4EC52F859}" dt="2023-09-24T20:46:54.799" v="7446" actId="478"/>
          <ac:spMkLst>
            <pc:docMk/>
            <pc:sldMk cId="2529203310" sldId="274"/>
            <ac:spMk id="21" creationId="{1A002C5C-400B-1D30-A3A5-65641E3EFBA4}"/>
          </ac:spMkLst>
        </pc:spChg>
        <pc:spChg chg="add del mod">
          <ac:chgData name="Ahmed Hassan" userId="6a4856fe-19af-4488-a9af-e2b291863a76" providerId="ADAL" clId="{1BF8B9AE-E21B-7940-9FE8-28C4EC52F859}" dt="2023-09-24T20:46:54.799" v="7446" actId="478"/>
          <ac:spMkLst>
            <pc:docMk/>
            <pc:sldMk cId="2529203310" sldId="274"/>
            <ac:spMk id="22" creationId="{2DFD4BE1-1F24-AF05-B3B7-043C5C59FDA5}"/>
          </ac:spMkLst>
        </pc:spChg>
        <pc:spChg chg="add mod">
          <ac:chgData name="Ahmed Hassan" userId="6a4856fe-19af-4488-a9af-e2b291863a76" providerId="ADAL" clId="{1BF8B9AE-E21B-7940-9FE8-28C4EC52F859}" dt="2023-09-24T19:09:47.375" v="5686" actId="1076"/>
          <ac:spMkLst>
            <pc:docMk/>
            <pc:sldMk cId="2529203310" sldId="274"/>
            <ac:spMk id="23" creationId="{2DA1AB78-4BA5-F62B-8756-65CE5782C5AC}"/>
          </ac:spMkLst>
        </pc:spChg>
        <pc:spChg chg="add del mod">
          <ac:chgData name="Ahmed Hassan" userId="6a4856fe-19af-4488-a9af-e2b291863a76" providerId="ADAL" clId="{1BF8B9AE-E21B-7940-9FE8-28C4EC52F859}" dt="2023-09-24T20:46:54.799" v="7446" actId="478"/>
          <ac:spMkLst>
            <pc:docMk/>
            <pc:sldMk cId="2529203310" sldId="274"/>
            <ac:spMk id="24" creationId="{D934532A-63DB-F2BC-8DFE-986E68CE0AA3}"/>
          </ac:spMkLst>
        </pc:spChg>
        <pc:spChg chg="add mod">
          <ac:chgData name="Ahmed Hassan" userId="6a4856fe-19af-4488-a9af-e2b291863a76" providerId="ADAL" clId="{1BF8B9AE-E21B-7940-9FE8-28C4EC52F859}" dt="2023-09-24T19:10:22.264" v="5691" actId="403"/>
          <ac:spMkLst>
            <pc:docMk/>
            <pc:sldMk cId="2529203310" sldId="274"/>
            <ac:spMk id="25" creationId="{EBE8B71B-90E8-8563-101D-F42307F7A009}"/>
          </ac:spMkLst>
        </pc:spChg>
        <pc:spChg chg="add del mod">
          <ac:chgData name="Ahmed Hassan" userId="6a4856fe-19af-4488-a9af-e2b291863a76" providerId="ADAL" clId="{1BF8B9AE-E21B-7940-9FE8-28C4EC52F859}" dt="2023-09-24T20:46:54.799" v="7446" actId="478"/>
          <ac:spMkLst>
            <pc:docMk/>
            <pc:sldMk cId="2529203310" sldId="274"/>
            <ac:spMk id="26" creationId="{72BA08FF-23AB-8465-56F9-CC3C47757173}"/>
          </ac:spMkLst>
        </pc:spChg>
        <pc:spChg chg="mod">
          <ac:chgData name="Ahmed Hassan" userId="6a4856fe-19af-4488-a9af-e2b291863a76" providerId="ADAL" clId="{1BF8B9AE-E21B-7940-9FE8-28C4EC52F859}" dt="2023-09-24T17:45:00.221" v="4039" actId="1076"/>
          <ac:spMkLst>
            <pc:docMk/>
            <pc:sldMk cId="2529203310" sldId="274"/>
            <ac:spMk id="161" creationId="{00000000-0000-0000-0000-000000000000}"/>
          </ac:spMkLst>
        </pc:spChg>
        <pc:spChg chg="mod">
          <ac:chgData name="Ahmed Hassan" userId="6a4856fe-19af-4488-a9af-e2b291863a76" providerId="ADAL" clId="{1BF8B9AE-E21B-7940-9FE8-28C4EC52F859}" dt="2023-09-24T18:03:03.498" v="4233" actId="20577"/>
          <ac:spMkLst>
            <pc:docMk/>
            <pc:sldMk cId="2529203310" sldId="274"/>
            <ac:spMk id="162" creationId="{00000000-0000-0000-0000-000000000000}"/>
          </ac:spMkLst>
        </pc:spChg>
        <pc:spChg chg="del">
          <ac:chgData name="Ahmed Hassan" userId="6a4856fe-19af-4488-a9af-e2b291863a76" providerId="ADAL" clId="{1BF8B9AE-E21B-7940-9FE8-28C4EC52F859}" dt="2023-09-24T17:28:54.159" v="3882" actId="478"/>
          <ac:spMkLst>
            <pc:docMk/>
            <pc:sldMk cId="2529203310" sldId="274"/>
            <ac:spMk id="163" creationId="{00000000-0000-0000-0000-000000000000}"/>
          </ac:spMkLst>
        </pc:spChg>
        <pc:spChg chg="del">
          <ac:chgData name="Ahmed Hassan" userId="6a4856fe-19af-4488-a9af-e2b291863a76" providerId="ADAL" clId="{1BF8B9AE-E21B-7940-9FE8-28C4EC52F859}" dt="2023-09-24T17:28:54.159" v="3882" actId="478"/>
          <ac:spMkLst>
            <pc:docMk/>
            <pc:sldMk cId="2529203310" sldId="274"/>
            <ac:spMk id="164" creationId="{00000000-0000-0000-0000-000000000000}"/>
          </ac:spMkLst>
        </pc:spChg>
        <pc:spChg chg="del">
          <ac:chgData name="Ahmed Hassan" userId="6a4856fe-19af-4488-a9af-e2b291863a76" providerId="ADAL" clId="{1BF8B9AE-E21B-7940-9FE8-28C4EC52F859}" dt="2023-09-24T17:28:54.159" v="3882" actId="478"/>
          <ac:spMkLst>
            <pc:docMk/>
            <pc:sldMk cId="2529203310" sldId="274"/>
            <ac:spMk id="165" creationId="{00000000-0000-0000-0000-000000000000}"/>
          </ac:spMkLst>
        </pc:spChg>
        <pc:spChg chg="mod">
          <ac:chgData name="Ahmed Hassan" userId="6a4856fe-19af-4488-a9af-e2b291863a76" providerId="ADAL" clId="{1BF8B9AE-E21B-7940-9FE8-28C4EC52F859}" dt="2023-09-24T19:08:50.827" v="5679" actId="207"/>
          <ac:spMkLst>
            <pc:docMk/>
            <pc:sldMk cId="2529203310" sldId="274"/>
            <ac:spMk id="168" creationId="{00000000-0000-0000-0000-000000000000}"/>
          </ac:spMkLst>
        </pc:spChg>
        <pc:grpChg chg="del mod">
          <ac:chgData name="Ahmed Hassan" userId="6a4856fe-19af-4488-a9af-e2b291863a76" providerId="ADAL" clId="{1BF8B9AE-E21B-7940-9FE8-28C4EC52F859}" dt="2023-09-24T17:57:12.628" v="4122" actId="478"/>
          <ac:grpSpMkLst>
            <pc:docMk/>
            <pc:sldMk cId="2529203310" sldId="274"/>
            <ac:grpSpMk id="8" creationId="{775D76AA-ECD4-5F81-3637-D1CDE0F1D98A}"/>
          </ac:grpSpMkLst>
        </pc:grpChg>
        <pc:grpChg chg="del mod">
          <ac:chgData name="Ahmed Hassan" userId="6a4856fe-19af-4488-a9af-e2b291863a76" providerId="ADAL" clId="{1BF8B9AE-E21B-7940-9FE8-28C4EC52F859}" dt="2023-09-24T17:57:45.141" v="4126" actId="165"/>
          <ac:grpSpMkLst>
            <pc:docMk/>
            <pc:sldMk cId="2529203310" sldId="274"/>
            <ac:grpSpMk id="14" creationId="{E2D5CE7D-C30D-3956-65A9-41E700824442}"/>
          </ac:grpSpMkLst>
        </pc:grpChg>
        <pc:graphicFrameChg chg="add mod modGraphic">
          <ac:chgData name="Ahmed Hassan" userId="6a4856fe-19af-4488-a9af-e2b291863a76" providerId="ADAL" clId="{1BF8B9AE-E21B-7940-9FE8-28C4EC52F859}" dt="2023-09-24T19:09:08.065" v="5681" actId="207"/>
          <ac:graphicFrameMkLst>
            <pc:docMk/>
            <pc:sldMk cId="2529203310" sldId="274"/>
            <ac:graphicFrameMk id="5" creationId="{6BB485A4-64A8-A591-117C-52ABE8D3B4FC}"/>
          </ac:graphicFrameMkLst>
        </pc:graphicFrameChg>
        <pc:graphicFrameChg chg="add del mod">
          <ac:chgData name="Ahmed Hassan" userId="6a4856fe-19af-4488-a9af-e2b291863a76" providerId="ADAL" clId="{1BF8B9AE-E21B-7940-9FE8-28C4EC52F859}" dt="2023-09-24T17:44:51.731" v="4037" actId="18245"/>
          <ac:graphicFrameMkLst>
            <pc:docMk/>
            <pc:sldMk cId="2529203310" sldId="274"/>
            <ac:graphicFrameMk id="6" creationId="{6209391D-F7D0-72D2-10C9-0356137CBE84}"/>
          </ac:graphicFrameMkLst>
        </pc:graphicFrameChg>
        <pc:graphicFrameChg chg="add del mod modGraphic">
          <ac:chgData name="Ahmed Hassan" userId="6a4856fe-19af-4488-a9af-e2b291863a76" providerId="ADAL" clId="{1BF8B9AE-E21B-7940-9FE8-28C4EC52F859}" dt="2023-09-24T17:43:05.339" v="4024" actId="478"/>
          <ac:graphicFrameMkLst>
            <pc:docMk/>
            <pc:sldMk cId="2529203310" sldId="274"/>
            <ac:graphicFrameMk id="7" creationId="{B4920B45-C46A-D551-830D-EB6415A1AEE6}"/>
          </ac:graphicFrameMkLst>
        </pc:graphicFrameChg>
        <pc:graphicFrameChg chg="add del mod">
          <ac:chgData name="Ahmed Hassan" userId="6a4856fe-19af-4488-a9af-e2b291863a76" providerId="ADAL" clId="{1BF8B9AE-E21B-7940-9FE8-28C4EC52F859}" dt="2023-09-24T17:57:33.968" v="4125" actId="18245"/>
          <ac:graphicFrameMkLst>
            <pc:docMk/>
            <pc:sldMk cId="2529203310" sldId="274"/>
            <ac:graphicFrameMk id="13" creationId="{117D03C6-CF47-3DD9-BB32-F381DF77C88D}"/>
          </ac:graphicFrameMkLst>
        </pc:graphicFrameChg>
      </pc:sldChg>
      <pc:sldChg chg="addSp delSp modSp add del mod ord">
        <pc:chgData name="Ahmed Hassan" userId="6a4856fe-19af-4488-a9af-e2b291863a76" providerId="ADAL" clId="{1BF8B9AE-E21B-7940-9FE8-28C4EC52F859}" dt="2023-09-24T20:37:52.918" v="7374" actId="1036"/>
        <pc:sldMkLst>
          <pc:docMk/>
          <pc:sldMk cId="3204343409" sldId="275"/>
        </pc:sldMkLst>
        <pc:spChg chg="add mod">
          <ac:chgData name="Ahmed Hassan" userId="6a4856fe-19af-4488-a9af-e2b291863a76" providerId="ADAL" clId="{1BF8B9AE-E21B-7940-9FE8-28C4EC52F859}" dt="2023-09-24T20:37:42.910" v="7371" actId="1076"/>
          <ac:spMkLst>
            <pc:docMk/>
            <pc:sldMk cId="3204343409" sldId="275"/>
            <ac:spMk id="2" creationId="{D862F5E7-C94B-D91F-230E-32FA3E937D2E}"/>
          </ac:spMkLst>
        </pc:spChg>
        <pc:spChg chg="add mod">
          <ac:chgData name="Ahmed Hassan" userId="6a4856fe-19af-4488-a9af-e2b291863a76" providerId="ADAL" clId="{1BF8B9AE-E21B-7940-9FE8-28C4EC52F859}" dt="2023-09-24T17:29:08.131" v="3887"/>
          <ac:spMkLst>
            <pc:docMk/>
            <pc:sldMk cId="3204343409" sldId="275"/>
            <ac:spMk id="3" creationId="{0C94E425-EFF5-7463-592D-5DD951A6C268}"/>
          </ac:spMkLst>
        </pc:spChg>
        <pc:spChg chg="add mod">
          <ac:chgData name="Ahmed Hassan" userId="6a4856fe-19af-4488-a9af-e2b291863a76" providerId="ADAL" clId="{1BF8B9AE-E21B-7940-9FE8-28C4EC52F859}" dt="2023-09-24T17:32:13.331" v="3968" actId="1037"/>
          <ac:spMkLst>
            <pc:docMk/>
            <pc:sldMk cId="3204343409" sldId="275"/>
            <ac:spMk id="4" creationId="{3598D6B7-1F68-7119-46BB-DE8183289420}"/>
          </ac:spMkLst>
        </pc:spChg>
        <pc:spChg chg="add mod">
          <ac:chgData name="Ahmed Hassan" userId="6a4856fe-19af-4488-a9af-e2b291863a76" providerId="ADAL" clId="{1BF8B9AE-E21B-7940-9FE8-28C4EC52F859}" dt="2023-09-24T17:29:08.131" v="3887"/>
          <ac:spMkLst>
            <pc:docMk/>
            <pc:sldMk cId="3204343409" sldId="275"/>
            <ac:spMk id="5" creationId="{A3FDDB7A-75BB-1F84-BB13-A9818BC5F67D}"/>
          </ac:spMkLst>
        </pc:spChg>
        <pc:spChg chg="add del mod">
          <ac:chgData name="Ahmed Hassan" userId="6a4856fe-19af-4488-a9af-e2b291863a76" providerId="ADAL" clId="{1BF8B9AE-E21B-7940-9FE8-28C4EC52F859}" dt="2023-09-24T20:13:10.321" v="7196" actId="20577"/>
          <ac:spMkLst>
            <pc:docMk/>
            <pc:sldMk cId="3204343409" sldId="275"/>
            <ac:spMk id="161" creationId="{00000000-0000-0000-0000-000000000000}"/>
          </ac:spMkLst>
        </pc:spChg>
        <pc:spChg chg="del">
          <ac:chgData name="Ahmed Hassan" userId="6a4856fe-19af-4488-a9af-e2b291863a76" providerId="ADAL" clId="{1BF8B9AE-E21B-7940-9FE8-28C4EC52F859}" dt="2023-09-24T17:29:05.562" v="3886" actId="478"/>
          <ac:spMkLst>
            <pc:docMk/>
            <pc:sldMk cId="3204343409" sldId="275"/>
            <ac:spMk id="163" creationId="{00000000-0000-0000-0000-000000000000}"/>
          </ac:spMkLst>
        </pc:spChg>
        <pc:spChg chg="del">
          <ac:chgData name="Ahmed Hassan" userId="6a4856fe-19af-4488-a9af-e2b291863a76" providerId="ADAL" clId="{1BF8B9AE-E21B-7940-9FE8-28C4EC52F859}" dt="2023-09-24T17:29:05.562" v="3886" actId="478"/>
          <ac:spMkLst>
            <pc:docMk/>
            <pc:sldMk cId="3204343409" sldId="275"/>
            <ac:spMk id="164" creationId="{00000000-0000-0000-0000-000000000000}"/>
          </ac:spMkLst>
        </pc:spChg>
        <pc:spChg chg="del">
          <ac:chgData name="Ahmed Hassan" userId="6a4856fe-19af-4488-a9af-e2b291863a76" providerId="ADAL" clId="{1BF8B9AE-E21B-7940-9FE8-28C4EC52F859}" dt="2023-09-24T17:29:05.562" v="3886" actId="478"/>
          <ac:spMkLst>
            <pc:docMk/>
            <pc:sldMk cId="3204343409" sldId="275"/>
            <ac:spMk id="165" creationId="{00000000-0000-0000-0000-000000000000}"/>
          </ac:spMkLst>
        </pc:spChg>
        <pc:graphicFrameChg chg="add mod modGraphic">
          <ac:chgData name="Ahmed Hassan" userId="6a4856fe-19af-4488-a9af-e2b291863a76" providerId="ADAL" clId="{1BF8B9AE-E21B-7940-9FE8-28C4EC52F859}" dt="2023-09-24T20:37:52.918" v="7374" actId="1036"/>
          <ac:graphicFrameMkLst>
            <pc:docMk/>
            <pc:sldMk cId="3204343409" sldId="275"/>
            <ac:graphicFrameMk id="6" creationId="{279DE7B1-96FC-71B7-6AEE-A6BAA97582DB}"/>
          </ac:graphicFrameMkLst>
        </pc:graphicFrameChg>
      </pc:sldChg>
      <pc:sldChg chg="addSp delSp modSp add del mod">
        <pc:chgData name="Ahmed Hassan" userId="6a4856fe-19af-4488-a9af-e2b291863a76" providerId="ADAL" clId="{1BF8B9AE-E21B-7940-9FE8-28C4EC52F859}" dt="2023-09-24T18:54:14.688" v="5382" actId="2696"/>
        <pc:sldMkLst>
          <pc:docMk/>
          <pc:sldMk cId="4286308904" sldId="276"/>
        </pc:sldMkLst>
        <pc:spChg chg="add mod">
          <ac:chgData name="Ahmed Hassan" userId="6a4856fe-19af-4488-a9af-e2b291863a76" providerId="ADAL" clId="{1BF8B9AE-E21B-7940-9FE8-28C4EC52F859}" dt="2023-09-24T17:29:01.242" v="3885"/>
          <ac:spMkLst>
            <pc:docMk/>
            <pc:sldMk cId="4286308904" sldId="276"/>
            <ac:spMk id="2" creationId="{7313B385-3D84-BEB9-71DC-330971E8BE7E}"/>
          </ac:spMkLst>
        </pc:spChg>
        <pc:spChg chg="add mod">
          <ac:chgData name="Ahmed Hassan" userId="6a4856fe-19af-4488-a9af-e2b291863a76" providerId="ADAL" clId="{1BF8B9AE-E21B-7940-9FE8-28C4EC52F859}" dt="2023-09-24T17:32:03.948" v="3961" actId="1037"/>
          <ac:spMkLst>
            <pc:docMk/>
            <pc:sldMk cId="4286308904" sldId="276"/>
            <ac:spMk id="3" creationId="{A009BE47-0600-7FD2-D695-F840CA089195}"/>
          </ac:spMkLst>
        </pc:spChg>
        <pc:spChg chg="add mod">
          <ac:chgData name="Ahmed Hassan" userId="6a4856fe-19af-4488-a9af-e2b291863a76" providerId="ADAL" clId="{1BF8B9AE-E21B-7940-9FE8-28C4EC52F859}" dt="2023-09-24T17:29:01.242" v="3885"/>
          <ac:spMkLst>
            <pc:docMk/>
            <pc:sldMk cId="4286308904" sldId="276"/>
            <ac:spMk id="4" creationId="{B73035C1-C869-4C59-1825-0363CBDAF642}"/>
          </ac:spMkLst>
        </pc:spChg>
        <pc:spChg chg="del">
          <ac:chgData name="Ahmed Hassan" userId="6a4856fe-19af-4488-a9af-e2b291863a76" providerId="ADAL" clId="{1BF8B9AE-E21B-7940-9FE8-28C4EC52F859}" dt="2023-09-24T17:29:00.273" v="3884" actId="478"/>
          <ac:spMkLst>
            <pc:docMk/>
            <pc:sldMk cId="4286308904" sldId="276"/>
            <ac:spMk id="163" creationId="{00000000-0000-0000-0000-000000000000}"/>
          </ac:spMkLst>
        </pc:spChg>
        <pc:spChg chg="del">
          <ac:chgData name="Ahmed Hassan" userId="6a4856fe-19af-4488-a9af-e2b291863a76" providerId="ADAL" clId="{1BF8B9AE-E21B-7940-9FE8-28C4EC52F859}" dt="2023-09-24T17:29:00.273" v="3884" actId="478"/>
          <ac:spMkLst>
            <pc:docMk/>
            <pc:sldMk cId="4286308904" sldId="276"/>
            <ac:spMk id="164" creationId="{00000000-0000-0000-0000-000000000000}"/>
          </ac:spMkLst>
        </pc:spChg>
        <pc:spChg chg="del">
          <ac:chgData name="Ahmed Hassan" userId="6a4856fe-19af-4488-a9af-e2b291863a76" providerId="ADAL" clId="{1BF8B9AE-E21B-7940-9FE8-28C4EC52F859}" dt="2023-09-24T17:29:00.273" v="3884" actId="478"/>
          <ac:spMkLst>
            <pc:docMk/>
            <pc:sldMk cId="4286308904" sldId="276"/>
            <ac:spMk id="165" creationId="{00000000-0000-0000-0000-000000000000}"/>
          </ac:spMkLst>
        </pc:spChg>
        <pc:graphicFrameChg chg="add mod modGraphic">
          <ac:chgData name="Ahmed Hassan" userId="6a4856fe-19af-4488-a9af-e2b291863a76" providerId="ADAL" clId="{1BF8B9AE-E21B-7940-9FE8-28C4EC52F859}" dt="2023-09-24T17:39:13.656" v="3982" actId="14100"/>
          <ac:graphicFrameMkLst>
            <pc:docMk/>
            <pc:sldMk cId="4286308904" sldId="276"/>
            <ac:graphicFrameMk id="5" creationId="{F6B29987-684F-33B8-E0DD-7CFB12ACFD3D}"/>
          </ac:graphicFrameMkLst>
        </pc:graphicFrameChg>
      </pc:sldChg>
      <pc:sldChg chg="addSp delSp modSp new mod ord modAnim">
        <pc:chgData name="Ahmed Hassan" userId="6a4856fe-19af-4488-a9af-e2b291863a76" providerId="ADAL" clId="{1BF8B9AE-E21B-7940-9FE8-28C4EC52F859}" dt="2023-09-24T20:50:11.162" v="7452" actId="20577"/>
        <pc:sldMkLst>
          <pc:docMk/>
          <pc:sldMk cId="1338049275" sldId="277"/>
        </pc:sldMkLst>
        <pc:spChg chg="mod">
          <ac:chgData name="Ahmed Hassan" userId="6a4856fe-19af-4488-a9af-e2b291863a76" providerId="ADAL" clId="{1BF8B9AE-E21B-7940-9FE8-28C4EC52F859}" dt="2023-09-23T17:32:06.724" v="2305" actId="20577"/>
          <ac:spMkLst>
            <pc:docMk/>
            <pc:sldMk cId="1338049275" sldId="277"/>
            <ac:spMk id="2" creationId="{D775E37A-DD58-5F70-B739-193FA75D4426}"/>
          </ac:spMkLst>
        </pc:spChg>
        <pc:spChg chg="add del">
          <ac:chgData name="Ahmed Hassan" userId="6a4856fe-19af-4488-a9af-e2b291863a76" providerId="ADAL" clId="{1BF8B9AE-E21B-7940-9FE8-28C4EC52F859}" dt="2023-09-24T20:03:59.012" v="6927"/>
          <ac:spMkLst>
            <pc:docMk/>
            <pc:sldMk cId="1338049275" sldId="277"/>
            <ac:spMk id="3" creationId="{8AB09511-BB6E-76E0-1F3E-FEE67416F4E0}"/>
          </ac:spMkLst>
        </pc:spChg>
        <pc:spChg chg="add mod">
          <ac:chgData name="Ahmed Hassan" userId="6a4856fe-19af-4488-a9af-e2b291863a76" providerId="ADAL" clId="{1BF8B9AE-E21B-7940-9FE8-28C4EC52F859}" dt="2023-09-24T20:02:12.851" v="6888" actId="113"/>
          <ac:spMkLst>
            <pc:docMk/>
            <pc:sldMk cId="1338049275" sldId="277"/>
            <ac:spMk id="4" creationId="{BD15BE73-59E4-7299-5347-2743BBB79F67}"/>
          </ac:spMkLst>
        </pc:spChg>
        <pc:spChg chg="add mod">
          <ac:chgData name="Ahmed Hassan" userId="6a4856fe-19af-4488-a9af-e2b291863a76" providerId="ADAL" clId="{1BF8B9AE-E21B-7940-9FE8-28C4EC52F859}" dt="2023-09-24T18:12:25.514" v="4454" actId="207"/>
          <ac:spMkLst>
            <pc:docMk/>
            <pc:sldMk cId="1338049275" sldId="277"/>
            <ac:spMk id="7" creationId="{E9ED728B-0B52-96B3-4F9A-6C924AE7908A}"/>
          </ac:spMkLst>
        </pc:spChg>
        <pc:spChg chg="add mod">
          <ac:chgData name="Ahmed Hassan" userId="6a4856fe-19af-4488-a9af-e2b291863a76" providerId="ADAL" clId="{1BF8B9AE-E21B-7940-9FE8-28C4EC52F859}" dt="2023-09-24T18:12:25.514" v="4454" actId="207"/>
          <ac:spMkLst>
            <pc:docMk/>
            <pc:sldMk cId="1338049275" sldId="277"/>
            <ac:spMk id="8" creationId="{47A3417C-1CD5-6723-2867-465DC616ACD0}"/>
          </ac:spMkLst>
        </pc:spChg>
        <pc:spChg chg="add mod">
          <ac:chgData name="Ahmed Hassan" userId="6a4856fe-19af-4488-a9af-e2b291863a76" providerId="ADAL" clId="{1BF8B9AE-E21B-7940-9FE8-28C4EC52F859}" dt="2023-09-24T18:12:25.514" v="4454" actId="207"/>
          <ac:spMkLst>
            <pc:docMk/>
            <pc:sldMk cId="1338049275" sldId="277"/>
            <ac:spMk id="11" creationId="{351810FE-ADF0-55DF-E635-73677307DF2B}"/>
          </ac:spMkLst>
        </pc:spChg>
        <pc:spChg chg="add mod">
          <ac:chgData name="Ahmed Hassan" userId="6a4856fe-19af-4488-a9af-e2b291863a76" providerId="ADAL" clId="{1BF8B9AE-E21B-7940-9FE8-28C4EC52F859}" dt="2023-09-24T18:12:25.514" v="4454" actId="207"/>
          <ac:spMkLst>
            <pc:docMk/>
            <pc:sldMk cId="1338049275" sldId="277"/>
            <ac:spMk id="12" creationId="{6916C1A8-1A3D-9D66-39BA-53067859DBE3}"/>
          </ac:spMkLst>
        </pc:spChg>
        <pc:spChg chg="add del mod">
          <ac:chgData name="Ahmed Hassan" userId="6a4856fe-19af-4488-a9af-e2b291863a76" providerId="ADAL" clId="{1BF8B9AE-E21B-7940-9FE8-28C4EC52F859}" dt="2023-09-24T18:08:55.056" v="4361" actId="1035"/>
          <ac:spMkLst>
            <pc:docMk/>
            <pc:sldMk cId="1338049275" sldId="277"/>
            <ac:spMk id="40" creationId="{39B90D3E-AB1C-1AD4-B06F-170DDF6DD78D}"/>
          </ac:spMkLst>
        </pc:spChg>
        <pc:spChg chg="add mod">
          <ac:chgData name="Ahmed Hassan" userId="6a4856fe-19af-4488-a9af-e2b291863a76" providerId="ADAL" clId="{1BF8B9AE-E21B-7940-9FE8-28C4EC52F859}" dt="2023-09-24T20:00:47.348" v="6869" actId="1035"/>
          <ac:spMkLst>
            <pc:docMk/>
            <pc:sldMk cId="1338049275" sldId="277"/>
            <ac:spMk id="41" creationId="{FE8D5F2B-C076-5A2D-0A52-CDF2509AE7C9}"/>
          </ac:spMkLst>
        </pc:spChg>
        <pc:spChg chg="add del mod">
          <ac:chgData name="Ahmed Hassan" userId="6a4856fe-19af-4488-a9af-e2b291863a76" providerId="ADAL" clId="{1BF8B9AE-E21B-7940-9FE8-28C4EC52F859}" dt="2023-09-24T18:08:12.470" v="4340" actId="478"/>
          <ac:spMkLst>
            <pc:docMk/>
            <pc:sldMk cId="1338049275" sldId="277"/>
            <ac:spMk id="42" creationId="{281AFABF-B031-9A9E-A30F-057997DBC1E5}"/>
          </ac:spMkLst>
        </pc:spChg>
        <pc:spChg chg="add del mod">
          <ac:chgData name="Ahmed Hassan" userId="6a4856fe-19af-4488-a9af-e2b291863a76" providerId="ADAL" clId="{1BF8B9AE-E21B-7940-9FE8-28C4EC52F859}" dt="2023-09-24T18:07:07.343" v="4334" actId="478"/>
          <ac:spMkLst>
            <pc:docMk/>
            <pc:sldMk cId="1338049275" sldId="277"/>
            <ac:spMk id="43" creationId="{FF31BAA3-A9F7-AC71-0969-7E2221B88193}"/>
          </ac:spMkLst>
        </pc:spChg>
        <pc:spChg chg="add del mod">
          <ac:chgData name="Ahmed Hassan" userId="6a4856fe-19af-4488-a9af-e2b291863a76" providerId="ADAL" clId="{1BF8B9AE-E21B-7940-9FE8-28C4EC52F859}" dt="2023-09-24T18:08:12.470" v="4340" actId="478"/>
          <ac:spMkLst>
            <pc:docMk/>
            <pc:sldMk cId="1338049275" sldId="277"/>
            <ac:spMk id="44" creationId="{E1CE620F-E978-10BD-5B81-CE10AA345F8E}"/>
          </ac:spMkLst>
        </pc:spChg>
        <pc:spChg chg="add mod">
          <ac:chgData name="Ahmed Hassan" userId="6a4856fe-19af-4488-a9af-e2b291863a76" providerId="ADAL" clId="{1BF8B9AE-E21B-7940-9FE8-28C4EC52F859}" dt="2023-09-24T20:00:47.348" v="6869" actId="1035"/>
          <ac:spMkLst>
            <pc:docMk/>
            <pc:sldMk cId="1338049275" sldId="277"/>
            <ac:spMk id="45" creationId="{A236AA54-5A47-AF6C-5FEF-F0A6BAF045E3}"/>
          </ac:spMkLst>
        </pc:spChg>
        <pc:spChg chg="add mod">
          <ac:chgData name="Ahmed Hassan" userId="6a4856fe-19af-4488-a9af-e2b291863a76" providerId="ADAL" clId="{1BF8B9AE-E21B-7940-9FE8-28C4EC52F859}" dt="2023-09-24T20:00:47.348" v="6869" actId="1035"/>
          <ac:spMkLst>
            <pc:docMk/>
            <pc:sldMk cId="1338049275" sldId="277"/>
            <ac:spMk id="46" creationId="{07C2A086-8D07-3F82-5603-C9D2C19C16C5}"/>
          </ac:spMkLst>
        </pc:spChg>
        <pc:spChg chg="add mod">
          <ac:chgData name="Ahmed Hassan" userId="6a4856fe-19af-4488-a9af-e2b291863a76" providerId="ADAL" clId="{1BF8B9AE-E21B-7940-9FE8-28C4EC52F859}" dt="2023-09-24T20:00:47.348" v="6869" actId="1035"/>
          <ac:spMkLst>
            <pc:docMk/>
            <pc:sldMk cId="1338049275" sldId="277"/>
            <ac:spMk id="47" creationId="{92FCD4BD-FA45-F23B-E442-FB7D45FA24A7}"/>
          </ac:spMkLst>
        </pc:spChg>
        <pc:spChg chg="add mod">
          <ac:chgData name="Ahmed Hassan" userId="6a4856fe-19af-4488-a9af-e2b291863a76" providerId="ADAL" clId="{1BF8B9AE-E21B-7940-9FE8-28C4EC52F859}" dt="2023-09-24T18:12:40.979" v="4462" actId="1035"/>
          <ac:spMkLst>
            <pc:docMk/>
            <pc:sldMk cId="1338049275" sldId="277"/>
            <ac:spMk id="49" creationId="{A257C066-0067-8D18-79A7-5DABF79FEB39}"/>
          </ac:spMkLst>
        </pc:spChg>
        <pc:spChg chg="add mod">
          <ac:chgData name="Ahmed Hassan" userId="6a4856fe-19af-4488-a9af-e2b291863a76" providerId="ADAL" clId="{1BF8B9AE-E21B-7940-9FE8-28C4EC52F859}" dt="2023-09-24T20:50:11.162" v="7452" actId="20577"/>
          <ac:spMkLst>
            <pc:docMk/>
            <pc:sldMk cId="1338049275" sldId="277"/>
            <ac:spMk id="50" creationId="{00964260-DD57-D879-19D9-9D28FC4C6FAC}"/>
          </ac:spMkLst>
        </pc:spChg>
        <pc:spChg chg="add mod">
          <ac:chgData name="Ahmed Hassan" userId="6a4856fe-19af-4488-a9af-e2b291863a76" providerId="ADAL" clId="{1BF8B9AE-E21B-7940-9FE8-28C4EC52F859}" dt="2023-09-24T20:07:39.131" v="6991" actId="1038"/>
          <ac:spMkLst>
            <pc:docMk/>
            <pc:sldMk cId="1338049275" sldId="277"/>
            <ac:spMk id="60" creationId="{C545AD68-371F-E1DD-C316-F7CC29E89CED}"/>
          </ac:spMkLst>
        </pc:spChg>
        <pc:spChg chg="add mod">
          <ac:chgData name="Ahmed Hassan" userId="6a4856fe-19af-4488-a9af-e2b291863a76" providerId="ADAL" clId="{1BF8B9AE-E21B-7940-9FE8-28C4EC52F859}" dt="2023-09-24T20:07:34.030" v="6981" actId="1038"/>
          <ac:spMkLst>
            <pc:docMk/>
            <pc:sldMk cId="1338049275" sldId="277"/>
            <ac:spMk id="61" creationId="{5E12CCF9-1F8A-6C3E-B9AB-F5B8678B7BF8}"/>
          </ac:spMkLst>
        </pc:spChg>
        <pc:spChg chg="add mod">
          <ac:chgData name="Ahmed Hassan" userId="6a4856fe-19af-4488-a9af-e2b291863a76" providerId="ADAL" clId="{1BF8B9AE-E21B-7940-9FE8-28C4EC52F859}" dt="2023-09-24T20:07:49.881" v="7004" actId="1037"/>
          <ac:spMkLst>
            <pc:docMk/>
            <pc:sldMk cId="1338049275" sldId="277"/>
            <ac:spMk id="62" creationId="{F638057B-BEF4-F7B5-37D5-EE70591764B8}"/>
          </ac:spMkLst>
        </pc:spChg>
        <pc:spChg chg="add del mod">
          <ac:chgData name="Ahmed Hassan" userId="6a4856fe-19af-4488-a9af-e2b291863a76" providerId="ADAL" clId="{1BF8B9AE-E21B-7940-9FE8-28C4EC52F859}" dt="2023-09-24T20:07:43.631" v="6996" actId="1037"/>
          <ac:spMkLst>
            <pc:docMk/>
            <pc:sldMk cId="1338049275" sldId="277"/>
            <ac:spMk id="63" creationId="{9FB2CBBB-614F-96AA-6E6A-7D59BBBB41BE}"/>
          </ac:spMkLst>
        </pc:spChg>
        <pc:spChg chg="add mod">
          <ac:chgData name="Ahmed Hassan" userId="6a4856fe-19af-4488-a9af-e2b291863a76" providerId="ADAL" clId="{1BF8B9AE-E21B-7940-9FE8-28C4EC52F859}" dt="2023-09-24T20:02:55.686" v="6913" actId="1076"/>
          <ac:spMkLst>
            <pc:docMk/>
            <pc:sldMk cId="1338049275" sldId="277"/>
            <ac:spMk id="69" creationId="{C23D5EF1-4931-B8C0-DF52-EBE651B84E26}"/>
          </ac:spMkLst>
        </pc:spChg>
        <pc:spChg chg="add mod">
          <ac:chgData name="Ahmed Hassan" userId="6a4856fe-19af-4488-a9af-e2b291863a76" providerId="ADAL" clId="{1BF8B9AE-E21B-7940-9FE8-28C4EC52F859}" dt="2023-09-24T20:03:18.541" v="6922" actId="20577"/>
          <ac:spMkLst>
            <pc:docMk/>
            <pc:sldMk cId="1338049275" sldId="277"/>
            <ac:spMk id="70" creationId="{BBD42815-705E-5EB2-3E84-FB9A0D33A329}"/>
          </ac:spMkLst>
        </pc:spChg>
        <pc:spChg chg="add mod">
          <ac:chgData name="Ahmed Hassan" userId="6a4856fe-19af-4488-a9af-e2b291863a76" providerId="ADAL" clId="{1BF8B9AE-E21B-7940-9FE8-28C4EC52F859}" dt="2023-09-24T20:03:52.709" v="6925" actId="20577"/>
          <ac:spMkLst>
            <pc:docMk/>
            <pc:sldMk cId="1338049275" sldId="277"/>
            <ac:spMk id="71" creationId="{822F2B9D-279B-02B2-5EDA-D80CCE204B37}"/>
          </ac:spMkLst>
        </pc:spChg>
        <pc:spChg chg="add del mod">
          <ac:chgData name="Ahmed Hassan" userId="6a4856fe-19af-4488-a9af-e2b291863a76" providerId="ADAL" clId="{1BF8B9AE-E21B-7940-9FE8-28C4EC52F859}" dt="2023-09-24T20:03:59.012" v="6927"/>
          <ac:spMkLst>
            <pc:docMk/>
            <pc:sldMk cId="1338049275" sldId="277"/>
            <ac:spMk id="72" creationId="{54B19389-34F2-5A89-DA9A-74DE195B2787}"/>
          </ac:spMkLst>
        </pc:spChg>
        <pc:spChg chg="add mod">
          <ac:chgData name="Ahmed Hassan" userId="6a4856fe-19af-4488-a9af-e2b291863a76" providerId="ADAL" clId="{1BF8B9AE-E21B-7940-9FE8-28C4EC52F859}" dt="2023-09-24T20:04:12.039" v="6931" actId="20577"/>
          <ac:spMkLst>
            <pc:docMk/>
            <pc:sldMk cId="1338049275" sldId="277"/>
            <ac:spMk id="73" creationId="{B946AB96-69D0-C1E4-D2CB-93B96F2C92C4}"/>
          </ac:spMkLst>
        </pc:spChg>
        <pc:spChg chg="add del mod">
          <ac:chgData name="Ahmed Hassan" userId="6a4856fe-19af-4488-a9af-e2b291863a76" providerId="ADAL" clId="{1BF8B9AE-E21B-7940-9FE8-28C4EC52F859}" dt="2023-09-24T20:04:37.678" v="6955" actId="20577"/>
          <ac:spMkLst>
            <pc:docMk/>
            <pc:sldMk cId="1338049275" sldId="277"/>
            <ac:spMk id="74" creationId="{35A9768F-D0B9-8093-5F48-859381B62C14}"/>
          </ac:spMkLst>
        </pc:spChg>
        <pc:spChg chg="add mod">
          <ac:chgData name="Ahmed Hassan" userId="6a4856fe-19af-4488-a9af-e2b291863a76" providerId="ADAL" clId="{1BF8B9AE-E21B-7940-9FE8-28C4EC52F859}" dt="2023-09-24T20:08:02.966" v="7020" actId="1038"/>
          <ac:spMkLst>
            <pc:docMk/>
            <pc:sldMk cId="1338049275" sldId="277"/>
            <ac:spMk id="84" creationId="{DBA8BC3C-4262-0DA7-CFBB-6F631EE90644}"/>
          </ac:spMkLst>
        </pc:spChg>
        <pc:spChg chg="add mod">
          <ac:chgData name="Ahmed Hassan" userId="6a4856fe-19af-4488-a9af-e2b291863a76" providerId="ADAL" clId="{1BF8B9AE-E21B-7940-9FE8-28C4EC52F859}" dt="2023-09-24T20:07:56.090" v="7010" actId="1038"/>
          <ac:spMkLst>
            <pc:docMk/>
            <pc:sldMk cId="1338049275" sldId="277"/>
            <ac:spMk id="85" creationId="{51800583-C5B6-F547-A1C6-54C969E15E97}"/>
          </ac:spMkLst>
        </pc:spChg>
        <pc:spChg chg="add mod">
          <ac:chgData name="Ahmed Hassan" userId="6a4856fe-19af-4488-a9af-e2b291863a76" providerId="ADAL" clId="{1BF8B9AE-E21B-7940-9FE8-28C4EC52F859}" dt="2023-09-24T20:08:12.010" v="7028" actId="1037"/>
          <ac:spMkLst>
            <pc:docMk/>
            <pc:sldMk cId="1338049275" sldId="277"/>
            <ac:spMk id="86" creationId="{93581CE1-6143-2BAE-287B-B92A9734024B}"/>
          </ac:spMkLst>
        </pc:spChg>
        <pc:spChg chg="add mod">
          <ac:chgData name="Ahmed Hassan" userId="6a4856fe-19af-4488-a9af-e2b291863a76" providerId="ADAL" clId="{1BF8B9AE-E21B-7940-9FE8-28C4EC52F859}" dt="2023-09-24T20:08:20.014" v="7037" actId="1038"/>
          <ac:spMkLst>
            <pc:docMk/>
            <pc:sldMk cId="1338049275" sldId="277"/>
            <ac:spMk id="87" creationId="{7A4E492E-63DD-C767-42E6-A1FD8C91BBD6}"/>
          </ac:spMkLst>
        </pc:spChg>
        <pc:spChg chg="add mod">
          <ac:chgData name="Ahmed Hassan" userId="6a4856fe-19af-4488-a9af-e2b291863a76" providerId="ADAL" clId="{1BF8B9AE-E21B-7940-9FE8-28C4EC52F859}" dt="2023-09-24T20:08:25.429" v="7049" actId="1038"/>
          <ac:spMkLst>
            <pc:docMk/>
            <pc:sldMk cId="1338049275" sldId="277"/>
            <ac:spMk id="88" creationId="{05B2A68B-8B40-A313-2DAD-768E28351DB9}"/>
          </ac:spMkLst>
        </pc:spChg>
        <pc:spChg chg="add mod">
          <ac:chgData name="Ahmed Hassan" userId="6a4856fe-19af-4488-a9af-e2b291863a76" providerId="ADAL" clId="{1BF8B9AE-E21B-7940-9FE8-28C4EC52F859}" dt="2023-09-24T20:08:31.351" v="7055" actId="1038"/>
          <ac:spMkLst>
            <pc:docMk/>
            <pc:sldMk cId="1338049275" sldId="277"/>
            <ac:spMk id="89" creationId="{84FB8CF7-1594-E020-BD59-F80D57DCC757}"/>
          </ac:spMkLst>
        </pc:spChg>
        <pc:spChg chg="add mod">
          <ac:chgData name="Ahmed Hassan" userId="6a4856fe-19af-4488-a9af-e2b291863a76" providerId="ADAL" clId="{1BF8B9AE-E21B-7940-9FE8-28C4EC52F859}" dt="2023-09-24T20:08:38.076" v="7063" actId="1037"/>
          <ac:spMkLst>
            <pc:docMk/>
            <pc:sldMk cId="1338049275" sldId="277"/>
            <ac:spMk id="90" creationId="{125EEA57-148A-3F1E-852A-3B97EBBB6AEF}"/>
          </ac:spMkLst>
        </pc:spChg>
        <pc:spChg chg="add mod">
          <ac:chgData name="Ahmed Hassan" userId="6a4856fe-19af-4488-a9af-e2b291863a76" providerId="ADAL" clId="{1BF8B9AE-E21B-7940-9FE8-28C4EC52F859}" dt="2023-09-24T20:08:42.103" v="7069" actId="1037"/>
          <ac:spMkLst>
            <pc:docMk/>
            <pc:sldMk cId="1338049275" sldId="277"/>
            <ac:spMk id="91" creationId="{35A8D8AB-1FE4-36D7-A26B-C5AF14C1FCCA}"/>
          </ac:spMkLst>
        </pc:spChg>
        <pc:spChg chg="add mod">
          <ac:chgData name="Ahmed Hassan" userId="6a4856fe-19af-4488-a9af-e2b291863a76" providerId="ADAL" clId="{1BF8B9AE-E21B-7940-9FE8-28C4EC52F859}" dt="2023-09-24T20:08:50.738" v="7082" actId="1038"/>
          <ac:spMkLst>
            <pc:docMk/>
            <pc:sldMk cId="1338049275" sldId="277"/>
            <ac:spMk id="92" creationId="{77105A80-ED85-1575-11A7-1C8C5BDE868B}"/>
          </ac:spMkLst>
        </pc:spChg>
        <pc:spChg chg="add mod">
          <ac:chgData name="Ahmed Hassan" userId="6a4856fe-19af-4488-a9af-e2b291863a76" providerId="ADAL" clId="{1BF8B9AE-E21B-7940-9FE8-28C4EC52F859}" dt="2023-09-24T20:08:45.313" v="7072" actId="1038"/>
          <ac:spMkLst>
            <pc:docMk/>
            <pc:sldMk cId="1338049275" sldId="277"/>
            <ac:spMk id="93" creationId="{71D53E27-DF10-03AC-4332-60BF3E3691AB}"/>
          </ac:spMkLst>
        </pc:spChg>
        <pc:spChg chg="add mod">
          <ac:chgData name="Ahmed Hassan" userId="6a4856fe-19af-4488-a9af-e2b291863a76" providerId="ADAL" clId="{1BF8B9AE-E21B-7940-9FE8-28C4EC52F859}" dt="2023-09-24T20:08:56.821" v="7090" actId="1037"/>
          <ac:spMkLst>
            <pc:docMk/>
            <pc:sldMk cId="1338049275" sldId="277"/>
            <ac:spMk id="94" creationId="{5A0246E4-02CB-DD6C-AD63-AE6B7F9C83FC}"/>
          </ac:spMkLst>
        </pc:spChg>
        <pc:spChg chg="add mod">
          <ac:chgData name="Ahmed Hassan" userId="6a4856fe-19af-4488-a9af-e2b291863a76" providerId="ADAL" clId="{1BF8B9AE-E21B-7940-9FE8-28C4EC52F859}" dt="2023-09-24T20:09:02.463" v="7098" actId="1037"/>
          <ac:spMkLst>
            <pc:docMk/>
            <pc:sldMk cId="1338049275" sldId="277"/>
            <ac:spMk id="95" creationId="{B8D12A64-48D2-06BB-5AA2-6E8AA49A7B68}"/>
          </ac:spMkLst>
        </pc:spChg>
        <pc:picChg chg="add del mod">
          <ac:chgData name="Ahmed Hassan" userId="6a4856fe-19af-4488-a9af-e2b291863a76" providerId="ADAL" clId="{1BF8B9AE-E21B-7940-9FE8-28C4EC52F859}" dt="2023-09-24T20:06:05.206" v="6967" actId="478"/>
          <ac:picMkLst>
            <pc:docMk/>
            <pc:sldMk cId="1338049275" sldId="277"/>
            <ac:picMk id="6" creationId="{03557325-3837-7995-CEFC-D826D946B051}"/>
          </ac:picMkLst>
        </pc:picChg>
        <pc:picChg chg="add mod">
          <ac:chgData name="Ahmed Hassan" userId="6a4856fe-19af-4488-a9af-e2b291863a76" providerId="ADAL" clId="{1BF8B9AE-E21B-7940-9FE8-28C4EC52F859}" dt="2023-09-24T20:01:21.347" v="6881" actId="1036"/>
          <ac:picMkLst>
            <pc:docMk/>
            <pc:sldMk cId="1338049275" sldId="277"/>
            <ac:picMk id="22" creationId="{B4631ED5-34D7-2099-AD62-C94DDE146DAF}"/>
          </ac:picMkLst>
        </pc:picChg>
        <pc:picChg chg="add del mod">
          <ac:chgData name="Ahmed Hassan" userId="6a4856fe-19af-4488-a9af-e2b291863a76" providerId="ADAL" clId="{1BF8B9AE-E21B-7940-9FE8-28C4EC52F859}" dt="2023-09-23T17:27:40.537" v="2251" actId="478"/>
          <ac:picMkLst>
            <pc:docMk/>
            <pc:sldMk cId="1338049275" sldId="277"/>
            <ac:picMk id="24" creationId="{AEA07F09-C2B4-F798-7738-AF984FF0D9AA}"/>
          </ac:picMkLst>
        </pc:picChg>
        <pc:picChg chg="add mod">
          <ac:chgData name="Ahmed Hassan" userId="6a4856fe-19af-4488-a9af-e2b291863a76" providerId="ADAL" clId="{1BF8B9AE-E21B-7940-9FE8-28C4EC52F859}" dt="2023-09-24T20:01:21.347" v="6881" actId="1036"/>
          <ac:picMkLst>
            <pc:docMk/>
            <pc:sldMk cId="1338049275" sldId="277"/>
            <ac:picMk id="25" creationId="{5112092A-B209-11EF-A351-A5E2667BBBB4}"/>
          </ac:picMkLst>
        </pc:picChg>
        <pc:picChg chg="add mod">
          <ac:chgData name="Ahmed Hassan" userId="6a4856fe-19af-4488-a9af-e2b291863a76" providerId="ADAL" clId="{1BF8B9AE-E21B-7940-9FE8-28C4EC52F859}" dt="2023-09-24T20:01:21.347" v="6881" actId="1036"/>
          <ac:picMkLst>
            <pc:docMk/>
            <pc:sldMk cId="1338049275" sldId="277"/>
            <ac:picMk id="26" creationId="{4D668E03-BECF-4F04-637A-B13B749FF60D}"/>
          </ac:picMkLst>
        </pc:picChg>
        <pc:picChg chg="add mod">
          <ac:chgData name="Ahmed Hassan" userId="6a4856fe-19af-4488-a9af-e2b291863a76" providerId="ADAL" clId="{1BF8B9AE-E21B-7940-9FE8-28C4EC52F859}" dt="2023-09-24T20:01:21.347" v="6881" actId="1036"/>
          <ac:picMkLst>
            <pc:docMk/>
            <pc:sldMk cId="1338049275" sldId="277"/>
            <ac:picMk id="27" creationId="{C860D3EE-F3C5-DBC3-1A0B-AB16D90ABB4C}"/>
          </ac:picMkLst>
        </pc:picChg>
        <pc:picChg chg="add mod">
          <ac:chgData name="Ahmed Hassan" userId="6a4856fe-19af-4488-a9af-e2b291863a76" providerId="ADAL" clId="{1BF8B9AE-E21B-7940-9FE8-28C4EC52F859}" dt="2023-09-24T18:08:55.056" v="4361" actId="1035"/>
          <ac:picMkLst>
            <pc:docMk/>
            <pc:sldMk cId="1338049275" sldId="277"/>
            <ac:picMk id="29" creationId="{E80AAB2D-C3F3-59A7-22E5-6089681E67DD}"/>
          </ac:picMkLst>
        </pc:picChg>
        <pc:picChg chg="add mod">
          <ac:chgData name="Ahmed Hassan" userId="6a4856fe-19af-4488-a9af-e2b291863a76" providerId="ADAL" clId="{1BF8B9AE-E21B-7940-9FE8-28C4EC52F859}" dt="2023-09-24T20:00:47.348" v="6869" actId="1035"/>
          <ac:picMkLst>
            <pc:docMk/>
            <pc:sldMk cId="1338049275" sldId="277"/>
            <ac:picMk id="30" creationId="{0C55A925-BAB5-A0AF-A22E-5FEDF9C7F183}"/>
          </ac:picMkLst>
        </pc:picChg>
        <pc:picChg chg="add mod">
          <ac:chgData name="Ahmed Hassan" userId="6a4856fe-19af-4488-a9af-e2b291863a76" providerId="ADAL" clId="{1BF8B9AE-E21B-7940-9FE8-28C4EC52F859}" dt="2023-09-24T20:00:47.348" v="6869" actId="1035"/>
          <ac:picMkLst>
            <pc:docMk/>
            <pc:sldMk cId="1338049275" sldId="277"/>
            <ac:picMk id="31" creationId="{31F319F2-AF79-50E1-EB30-062E9CB909C0}"/>
          </ac:picMkLst>
        </pc:picChg>
        <pc:picChg chg="add mod">
          <ac:chgData name="Ahmed Hassan" userId="6a4856fe-19af-4488-a9af-e2b291863a76" providerId="ADAL" clId="{1BF8B9AE-E21B-7940-9FE8-28C4EC52F859}" dt="2023-09-24T20:00:47.348" v="6869" actId="1035"/>
          <ac:picMkLst>
            <pc:docMk/>
            <pc:sldMk cId="1338049275" sldId="277"/>
            <ac:picMk id="32" creationId="{23D44EA1-8D09-AC57-0736-344FEEEF714B}"/>
          </ac:picMkLst>
        </pc:picChg>
        <pc:picChg chg="add mod">
          <ac:chgData name="Ahmed Hassan" userId="6a4856fe-19af-4488-a9af-e2b291863a76" providerId="ADAL" clId="{1BF8B9AE-E21B-7940-9FE8-28C4EC52F859}" dt="2023-09-24T20:00:47.348" v="6869" actId="1035"/>
          <ac:picMkLst>
            <pc:docMk/>
            <pc:sldMk cId="1338049275" sldId="277"/>
            <ac:picMk id="33" creationId="{D5B73FE5-A2F3-366F-ABA1-E08E01F2F3C5}"/>
          </ac:picMkLst>
        </pc:picChg>
        <pc:cxnChg chg="add mod">
          <ac:chgData name="Ahmed Hassan" userId="6a4856fe-19af-4488-a9af-e2b291863a76" providerId="ADAL" clId="{1BF8B9AE-E21B-7940-9FE8-28C4EC52F859}" dt="2023-09-24T18:11:53.147" v="4450" actId="208"/>
          <ac:cxnSpMkLst>
            <pc:docMk/>
            <pc:sldMk cId="1338049275" sldId="277"/>
            <ac:cxnSpMk id="10" creationId="{9FDF88BE-A26D-7A97-7CBA-2CA1BD6B585D}"/>
          </ac:cxnSpMkLst>
        </pc:cxnChg>
        <pc:cxnChg chg="add mod">
          <ac:chgData name="Ahmed Hassan" userId="6a4856fe-19af-4488-a9af-e2b291863a76" providerId="ADAL" clId="{1BF8B9AE-E21B-7940-9FE8-28C4EC52F859}" dt="2023-09-24T18:11:53.147" v="4450" actId="208"/>
          <ac:cxnSpMkLst>
            <pc:docMk/>
            <pc:sldMk cId="1338049275" sldId="277"/>
            <ac:cxnSpMk id="13" creationId="{68F657E4-4E7E-C864-049C-0D23338ADFEE}"/>
          </ac:cxnSpMkLst>
        </pc:cxnChg>
        <pc:cxnChg chg="add mod">
          <ac:chgData name="Ahmed Hassan" userId="6a4856fe-19af-4488-a9af-e2b291863a76" providerId="ADAL" clId="{1BF8B9AE-E21B-7940-9FE8-28C4EC52F859}" dt="2023-09-24T18:11:53.147" v="4450" actId="208"/>
          <ac:cxnSpMkLst>
            <pc:docMk/>
            <pc:sldMk cId="1338049275" sldId="277"/>
            <ac:cxnSpMk id="15" creationId="{3C309BA9-3921-58DB-1599-B9FC7AF0B194}"/>
          </ac:cxnSpMkLst>
        </pc:cxnChg>
        <pc:cxnChg chg="add del mod">
          <ac:chgData name="Ahmed Hassan" userId="6a4856fe-19af-4488-a9af-e2b291863a76" providerId="ADAL" clId="{1BF8B9AE-E21B-7940-9FE8-28C4EC52F859}" dt="2023-09-24T19:59:53.093" v="6845" actId="478"/>
          <ac:cxnSpMkLst>
            <pc:docMk/>
            <pc:sldMk cId="1338049275" sldId="277"/>
            <ac:cxnSpMk id="52" creationId="{C5BBAB01-DDB8-995D-E059-FB637C0C01F8}"/>
          </ac:cxnSpMkLst>
        </pc:cxnChg>
        <pc:cxnChg chg="add mod">
          <ac:chgData name="Ahmed Hassan" userId="6a4856fe-19af-4488-a9af-e2b291863a76" providerId="ADAL" clId="{1BF8B9AE-E21B-7940-9FE8-28C4EC52F859}" dt="2023-09-24T20:00:47.348" v="6869" actId="1035"/>
          <ac:cxnSpMkLst>
            <pc:docMk/>
            <pc:sldMk cId="1338049275" sldId="277"/>
            <ac:cxnSpMk id="56" creationId="{C8ABC3B4-4E16-735F-CB40-6245AC11E05B}"/>
          </ac:cxnSpMkLst>
        </pc:cxnChg>
        <pc:cxnChg chg="add mod">
          <ac:chgData name="Ahmed Hassan" userId="6a4856fe-19af-4488-a9af-e2b291863a76" providerId="ADAL" clId="{1BF8B9AE-E21B-7940-9FE8-28C4EC52F859}" dt="2023-09-24T20:00:47.348" v="6869" actId="1035"/>
          <ac:cxnSpMkLst>
            <pc:docMk/>
            <pc:sldMk cId="1338049275" sldId="277"/>
            <ac:cxnSpMk id="58" creationId="{C29577B3-FFB4-6839-CD66-30F104DA5049}"/>
          </ac:cxnSpMkLst>
        </pc:cxnChg>
        <pc:cxnChg chg="add mod">
          <ac:chgData name="Ahmed Hassan" userId="6a4856fe-19af-4488-a9af-e2b291863a76" providerId="ADAL" clId="{1BF8B9AE-E21B-7940-9FE8-28C4EC52F859}" dt="2023-09-24T20:00:47.348" v="6869" actId="1035"/>
          <ac:cxnSpMkLst>
            <pc:docMk/>
            <pc:sldMk cId="1338049275" sldId="277"/>
            <ac:cxnSpMk id="67" creationId="{78B88E7F-00DE-10C4-C985-02721F3B291A}"/>
          </ac:cxnSpMkLst>
        </pc:cxnChg>
        <pc:cxnChg chg="add del mod">
          <ac:chgData name="Ahmed Hassan" userId="6a4856fe-19af-4488-a9af-e2b291863a76" providerId="ADAL" clId="{1BF8B9AE-E21B-7940-9FE8-28C4EC52F859}" dt="2023-09-24T20:06:12.979" v="6968" actId="478"/>
          <ac:cxnSpMkLst>
            <pc:docMk/>
            <pc:sldMk cId="1338049275" sldId="277"/>
            <ac:cxnSpMk id="76" creationId="{9324E1CB-7751-B955-F171-552244BDCE91}"/>
          </ac:cxnSpMkLst>
        </pc:cxnChg>
        <pc:cxnChg chg="add del mod">
          <ac:chgData name="Ahmed Hassan" userId="6a4856fe-19af-4488-a9af-e2b291863a76" providerId="ADAL" clId="{1BF8B9AE-E21B-7940-9FE8-28C4EC52F859}" dt="2023-09-24T20:05:29.958" v="6960"/>
          <ac:cxnSpMkLst>
            <pc:docMk/>
            <pc:sldMk cId="1338049275" sldId="277"/>
            <ac:cxnSpMk id="77" creationId="{F6A3B179-2307-D309-E760-8F11C681236D}"/>
          </ac:cxnSpMkLst>
        </pc:cxnChg>
        <pc:cxnChg chg="add del mod">
          <ac:chgData name="Ahmed Hassan" userId="6a4856fe-19af-4488-a9af-e2b291863a76" providerId="ADAL" clId="{1BF8B9AE-E21B-7940-9FE8-28C4EC52F859}" dt="2023-09-24T20:05:56.477" v="6966" actId="478"/>
          <ac:cxnSpMkLst>
            <pc:docMk/>
            <pc:sldMk cId="1338049275" sldId="277"/>
            <ac:cxnSpMk id="79" creationId="{894D28C7-358A-F079-18A5-FF72FC5E73C6}"/>
          </ac:cxnSpMkLst>
        </pc:cxnChg>
      </pc:sldChg>
      <pc:sldChg chg="addSp delSp modSp add del mod ord">
        <pc:chgData name="Ahmed Hassan" userId="6a4856fe-19af-4488-a9af-e2b291863a76" providerId="ADAL" clId="{1BF8B9AE-E21B-7940-9FE8-28C4EC52F859}" dt="2023-09-24T19:06:05.231" v="5669" actId="2696"/>
        <pc:sldMkLst>
          <pc:docMk/>
          <pc:sldMk cId="396083804" sldId="278"/>
        </pc:sldMkLst>
        <pc:spChg chg="del">
          <ac:chgData name="Ahmed Hassan" userId="6a4856fe-19af-4488-a9af-e2b291863a76" providerId="ADAL" clId="{1BF8B9AE-E21B-7940-9FE8-28C4EC52F859}" dt="2023-09-24T16:50:50.638" v="3781" actId="478"/>
          <ac:spMkLst>
            <pc:docMk/>
            <pc:sldMk cId="396083804" sldId="278"/>
            <ac:spMk id="2" creationId="{D862F5E7-C94B-D91F-230E-32FA3E937D2E}"/>
          </ac:spMkLst>
        </pc:spChg>
        <pc:spChg chg="add mod">
          <ac:chgData name="Ahmed Hassan" userId="6a4856fe-19af-4488-a9af-e2b291863a76" providerId="ADAL" clId="{1BF8B9AE-E21B-7940-9FE8-28C4EC52F859}" dt="2023-09-24T17:29:18.496" v="3889"/>
          <ac:spMkLst>
            <pc:docMk/>
            <pc:sldMk cId="396083804" sldId="278"/>
            <ac:spMk id="3" creationId="{709B7483-AA39-65FE-D44D-6D47D47B5FD2}"/>
          </ac:spMkLst>
        </pc:spChg>
        <pc:spChg chg="add mod">
          <ac:chgData name="Ahmed Hassan" userId="6a4856fe-19af-4488-a9af-e2b291863a76" providerId="ADAL" clId="{1BF8B9AE-E21B-7940-9FE8-28C4EC52F859}" dt="2023-09-24T17:32:22.069" v="3972" actId="1037"/>
          <ac:spMkLst>
            <pc:docMk/>
            <pc:sldMk cId="396083804" sldId="278"/>
            <ac:spMk id="4" creationId="{ED86A8D3-72FE-7909-9792-A01828588177}"/>
          </ac:spMkLst>
        </pc:spChg>
        <pc:spChg chg="add mod">
          <ac:chgData name="Ahmed Hassan" userId="6a4856fe-19af-4488-a9af-e2b291863a76" providerId="ADAL" clId="{1BF8B9AE-E21B-7940-9FE8-28C4EC52F859}" dt="2023-09-24T17:29:18.496" v="3889"/>
          <ac:spMkLst>
            <pc:docMk/>
            <pc:sldMk cId="396083804" sldId="278"/>
            <ac:spMk id="5" creationId="{E7F0382A-34AA-981A-DA00-7901C651EB01}"/>
          </ac:spMkLst>
        </pc:spChg>
        <pc:spChg chg="mod">
          <ac:chgData name="Ahmed Hassan" userId="6a4856fe-19af-4488-a9af-e2b291863a76" providerId="ADAL" clId="{1BF8B9AE-E21B-7940-9FE8-28C4EC52F859}" dt="2023-09-24T18:47:07.499" v="5128" actId="20578"/>
          <ac:spMkLst>
            <pc:docMk/>
            <pc:sldMk cId="396083804" sldId="278"/>
            <ac:spMk id="161" creationId="{00000000-0000-0000-0000-000000000000}"/>
          </ac:spMkLst>
        </pc:spChg>
        <pc:spChg chg="mod">
          <ac:chgData name="Ahmed Hassan" userId="6a4856fe-19af-4488-a9af-e2b291863a76" providerId="ADAL" clId="{1BF8B9AE-E21B-7940-9FE8-28C4EC52F859}" dt="2023-09-23T17:37:37.668" v="2580" actId="20577"/>
          <ac:spMkLst>
            <pc:docMk/>
            <pc:sldMk cId="396083804" sldId="278"/>
            <ac:spMk id="162" creationId="{00000000-0000-0000-0000-000000000000}"/>
          </ac:spMkLst>
        </pc:spChg>
        <pc:spChg chg="del">
          <ac:chgData name="Ahmed Hassan" userId="6a4856fe-19af-4488-a9af-e2b291863a76" providerId="ADAL" clId="{1BF8B9AE-E21B-7940-9FE8-28C4EC52F859}" dt="2023-09-24T17:29:17.557" v="3888" actId="478"/>
          <ac:spMkLst>
            <pc:docMk/>
            <pc:sldMk cId="396083804" sldId="278"/>
            <ac:spMk id="163" creationId="{00000000-0000-0000-0000-000000000000}"/>
          </ac:spMkLst>
        </pc:spChg>
        <pc:spChg chg="del">
          <ac:chgData name="Ahmed Hassan" userId="6a4856fe-19af-4488-a9af-e2b291863a76" providerId="ADAL" clId="{1BF8B9AE-E21B-7940-9FE8-28C4EC52F859}" dt="2023-09-24T17:29:17.557" v="3888" actId="478"/>
          <ac:spMkLst>
            <pc:docMk/>
            <pc:sldMk cId="396083804" sldId="278"/>
            <ac:spMk id="164" creationId="{00000000-0000-0000-0000-000000000000}"/>
          </ac:spMkLst>
        </pc:spChg>
        <pc:spChg chg="del">
          <ac:chgData name="Ahmed Hassan" userId="6a4856fe-19af-4488-a9af-e2b291863a76" providerId="ADAL" clId="{1BF8B9AE-E21B-7940-9FE8-28C4EC52F859}" dt="2023-09-24T17:29:17.557" v="3888" actId="478"/>
          <ac:spMkLst>
            <pc:docMk/>
            <pc:sldMk cId="396083804" sldId="278"/>
            <ac:spMk id="165" creationId="{00000000-0000-0000-0000-000000000000}"/>
          </ac:spMkLst>
        </pc:spChg>
      </pc:sldChg>
      <pc:sldChg chg="addSp delSp modSp add del mod">
        <pc:chgData name="Ahmed Hassan" userId="6a4856fe-19af-4488-a9af-e2b291863a76" providerId="ADAL" clId="{1BF8B9AE-E21B-7940-9FE8-28C4EC52F859}" dt="2023-09-24T19:06:06.502" v="5670" actId="2696"/>
        <pc:sldMkLst>
          <pc:docMk/>
          <pc:sldMk cId="540865977" sldId="279"/>
        </pc:sldMkLst>
        <pc:spChg chg="del">
          <ac:chgData name="Ahmed Hassan" userId="6a4856fe-19af-4488-a9af-e2b291863a76" providerId="ADAL" clId="{1BF8B9AE-E21B-7940-9FE8-28C4EC52F859}" dt="2023-09-23T20:20:33.311" v="2896" actId="478"/>
          <ac:spMkLst>
            <pc:docMk/>
            <pc:sldMk cId="540865977" sldId="279"/>
            <ac:spMk id="2" creationId="{D862F5E7-C94B-D91F-230E-32FA3E937D2E}"/>
          </ac:spMkLst>
        </pc:spChg>
        <pc:spChg chg="add mod">
          <ac:chgData name="Ahmed Hassan" userId="6a4856fe-19af-4488-a9af-e2b291863a76" providerId="ADAL" clId="{1BF8B9AE-E21B-7940-9FE8-28C4EC52F859}" dt="2023-09-24T17:29:24.718" v="3891"/>
          <ac:spMkLst>
            <pc:docMk/>
            <pc:sldMk cId="540865977" sldId="279"/>
            <ac:spMk id="3" creationId="{A3E2481C-4794-3367-7F9E-B31EA6AFBF46}"/>
          </ac:spMkLst>
        </pc:spChg>
        <pc:spChg chg="add mod">
          <ac:chgData name="Ahmed Hassan" userId="6a4856fe-19af-4488-a9af-e2b291863a76" providerId="ADAL" clId="{1BF8B9AE-E21B-7940-9FE8-28C4EC52F859}" dt="2023-09-24T17:32:28.353" v="3976" actId="1037"/>
          <ac:spMkLst>
            <pc:docMk/>
            <pc:sldMk cId="540865977" sldId="279"/>
            <ac:spMk id="4" creationId="{AB03B122-9B66-070F-0DD7-7B53AFF1DBED}"/>
          </ac:spMkLst>
        </pc:spChg>
        <pc:spChg chg="add mod">
          <ac:chgData name="Ahmed Hassan" userId="6a4856fe-19af-4488-a9af-e2b291863a76" providerId="ADAL" clId="{1BF8B9AE-E21B-7940-9FE8-28C4EC52F859}" dt="2023-09-24T17:29:24.718" v="3891"/>
          <ac:spMkLst>
            <pc:docMk/>
            <pc:sldMk cId="540865977" sldId="279"/>
            <ac:spMk id="5" creationId="{FDD393E4-7DB2-9644-79A5-EAD37735C5E1}"/>
          </ac:spMkLst>
        </pc:spChg>
        <pc:spChg chg="mod">
          <ac:chgData name="Ahmed Hassan" userId="6a4856fe-19af-4488-a9af-e2b291863a76" providerId="ADAL" clId="{1BF8B9AE-E21B-7940-9FE8-28C4EC52F859}" dt="2023-09-23T20:20:38.210" v="2899" actId="20577"/>
          <ac:spMkLst>
            <pc:docMk/>
            <pc:sldMk cId="540865977" sldId="279"/>
            <ac:spMk id="161" creationId="{00000000-0000-0000-0000-000000000000}"/>
          </ac:spMkLst>
        </pc:spChg>
        <pc:spChg chg="mod">
          <ac:chgData name="Ahmed Hassan" userId="6a4856fe-19af-4488-a9af-e2b291863a76" providerId="ADAL" clId="{1BF8B9AE-E21B-7940-9FE8-28C4EC52F859}" dt="2023-09-23T17:39:25.111" v="2824" actId="20577"/>
          <ac:spMkLst>
            <pc:docMk/>
            <pc:sldMk cId="540865977" sldId="279"/>
            <ac:spMk id="162" creationId="{00000000-0000-0000-0000-000000000000}"/>
          </ac:spMkLst>
        </pc:spChg>
        <pc:spChg chg="del">
          <ac:chgData name="Ahmed Hassan" userId="6a4856fe-19af-4488-a9af-e2b291863a76" providerId="ADAL" clId="{1BF8B9AE-E21B-7940-9FE8-28C4EC52F859}" dt="2023-09-24T17:29:23.794" v="3890" actId="478"/>
          <ac:spMkLst>
            <pc:docMk/>
            <pc:sldMk cId="540865977" sldId="279"/>
            <ac:spMk id="163" creationId="{00000000-0000-0000-0000-000000000000}"/>
          </ac:spMkLst>
        </pc:spChg>
        <pc:spChg chg="del">
          <ac:chgData name="Ahmed Hassan" userId="6a4856fe-19af-4488-a9af-e2b291863a76" providerId="ADAL" clId="{1BF8B9AE-E21B-7940-9FE8-28C4EC52F859}" dt="2023-09-24T17:29:23.794" v="3890" actId="478"/>
          <ac:spMkLst>
            <pc:docMk/>
            <pc:sldMk cId="540865977" sldId="279"/>
            <ac:spMk id="164" creationId="{00000000-0000-0000-0000-000000000000}"/>
          </ac:spMkLst>
        </pc:spChg>
        <pc:spChg chg="del">
          <ac:chgData name="Ahmed Hassan" userId="6a4856fe-19af-4488-a9af-e2b291863a76" providerId="ADAL" clId="{1BF8B9AE-E21B-7940-9FE8-28C4EC52F859}" dt="2023-09-24T17:29:23.794" v="3890" actId="478"/>
          <ac:spMkLst>
            <pc:docMk/>
            <pc:sldMk cId="540865977" sldId="279"/>
            <ac:spMk id="165" creationId="{00000000-0000-0000-0000-000000000000}"/>
          </ac:spMkLst>
        </pc:spChg>
      </pc:sldChg>
      <pc:sldChg chg="addSp delSp modSp add del mod">
        <pc:chgData name="Ahmed Hassan" userId="6a4856fe-19af-4488-a9af-e2b291863a76" providerId="ADAL" clId="{1BF8B9AE-E21B-7940-9FE8-28C4EC52F859}" dt="2023-09-24T18:53:01.597" v="5322" actId="2696"/>
        <pc:sldMkLst>
          <pc:docMk/>
          <pc:sldMk cId="1520784841" sldId="306"/>
        </pc:sldMkLst>
        <pc:spChg chg="add mod">
          <ac:chgData name="Ahmed Hassan" userId="6a4856fe-19af-4488-a9af-e2b291863a76" providerId="ADAL" clId="{1BF8B9AE-E21B-7940-9FE8-28C4EC52F859}" dt="2023-09-24T18:46:59.080" v="5126" actId="1076"/>
          <ac:spMkLst>
            <pc:docMk/>
            <pc:sldMk cId="1520784841" sldId="306"/>
            <ac:spMk id="3" creationId="{33630C75-DA6D-9089-E206-204B66218FD4}"/>
          </ac:spMkLst>
        </pc:spChg>
        <pc:spChg chg="mod">
          <ac:chgData name="Ahmed Hassan" userId="6a4856fe-19af-4488-a9af-e2b291863a76" providerId="ADAL" clId="{1BF8B9AE-E21B-7940-9FE8-28C4EC52F859}" dt="2023-09-24T18:48:06.762" v="5146" actId="20577"/>
          <ac:spMkLst>
            <pc:docMk/>
            <pc:sldMk cId="1520784841" sldId="306"/>
            <ac:spMk id="6" creationId="{0AC2650A-C51A-9ACB-723B-68D89C868D01}"/>
          </ac:spMkLst>
        </pc:spChg>
        <pc:spChg chg="del mod">
          <ac:chgData name="Ahmed Hassan" userId="6a4856fe-19af-4488-a9af-e2b291863a76" providerId="ADAL" clId="{1BF8B9AE-E21B-7940-9FE8-28C4EC52F859}" dt="2023-09-24T18:47:10.514" v="5130"/>
          <ac:spMkLst>
            <pc:docMk/>
            <pc:sldMk cId="1520784841" sldId="306"/>
            <ac:spMk id="7" creationId="{2E6BEE59-229C-AF4C-8168-45DB84D103B6}"/>
          </ac:spMkLst>
        </pc:spChg>
        <pc:spChg chg="add mod">
          <ac:chgData name="Ahmed Hassan" userId="6a4856fe-19af-4488-a9af-e2b291863a76" providerId="ADAL" clId="{1BF8B9AE-E21B-7940-9FE8-28C4EC52F859}" dt="2023-09-24T18:46:59.080" v="5126" actId="1076"/>
          <ac:spMkLst>
            <pc:docMk/>
            <pc:sldMk cId="1520784841" sldId="306"/>
            <ac:spMk id="9" creationId="{A0C9E1D4-ECD2-EA34-7460-BA2962FA5DAE}"/>
          </ac:spMkLst>
        </pc:spChg>
        <pc:spChg chg="add mod">
          <ac:chgData name="Ahmed Hassan" userId="6a4856fe-19af-4488-a9af-e2b291863a76" providerId="ADAL" clId="{1BF8B9AE-E21B-7940-9FE8-28C4EC52F859}" dt="2023-09-24T18:46:59.080" v="5126" actId="1076"/>
          <ac:spMkLst>
            <pc:docMk/>
            <pc:sldMk cId="1520784841" sldId="306"/>
            <ac:spMk id="10" creationId="{06CFD973-1F16-A0B9-A6AF-DC2AF3676A0E}"/>
          </ac:spMkLst>
        </pc:spChg>
        <pc:spChg chg="mod">
          <ac:chgData name="Ahmed Hassan" userId="6a4856fe-19af-4488-a9af-e2b291863a76" providerId="ADAL" clId="{1BF8B9AE-E21B-7940-9FE8-28C4EC52F859}" dt="2023-09-24T18:47:29.936" v="5139" actId="5793"/>
          <ac:spMkLst>
            <pc:docMk/>
            <pc:sldMk cId="1520784841" sldId="306"/>
            <ac:spMk id="17" creationId="{954B34D3-F436-A1EE-53D3-534D66D793CE}"/>
          </ac:spMkLst>
        </pc:spChg>
        <pc:spChg chg="del">
          <ac:chgData name="Ahmed Hassan" userId="6a4856fe-19af-4488-a9af-e2b291863a76" providerId="ADAL" clId="{1BF8B9AE-E21B-7940-9FE8-28C4EC52F859}" dt="2023-09-24T18:46:51.522" v="5125" actId="478"/>
          <ac:spMkLst>
            <pc:docMk/>
            <pc:sldMk cId="1520784841" sldId="306"/>
            <ac:spMk id="18" creationId="{9BFC32B8-BDEE-2CBC-DFF5-CD482608568C}"/>
          </ac:spMkLst>
        </pc:spChg>
        <pc:spChg chg="del">
          <ac:chgData name="Ahmed Hassan" userId="6a4856fe-19af-4488-a9af-e2b291863a76" providerId="ADAL" clId="{1BF8B9AE-E21B-7940-9FE8-28C4EC52F859}" dt="2023-09-24T18:46:51.522" v="5125" actId="478"/>
          <ac:spMkLst>
            <pc:docMk/>
            <pc:sldMk cId="1520784841" sldId="306"/>
            <ac:spMk id="19" creationId="{286030D9-F3A9-5CAC-74B0-1F810F0D8C45}"/>
          </ac:spMkLst>
        </pc:spChg>
        <pc:spChg chg="del">
          <ac:chgData name="Ahmed Hassan" userId="6a4856fe-19af-4488-a9af-e2b291863a76" providerId="ADAL" clId="{1BF8B9AE-E21B-7940-9FE8-28C4EC52F859}" dt="2023-09-24T18:46:51.522" v="5125" actId="478"/>
          <ac:spMkLst>
            <pc:docMk/>
            <pc:sldMk cId="1520784841" sldId="306"/>
            <ac:spMk id="23" creationId="{96E902E1-2A80-699E-4D0C-B8C82D90F38B}"/>
          </ac:spMkLst>
        </pc:spChg>
      </pc:sldChg>
      <pc:sldChg chg="addSp delSp modSp add mod">
        <pc:chgData name="Ahmed Hassan" userId="6a4856fe-19af-4488-a9af-e2b291863a76" providerId="ADAL" clId="{1BF8B9AE-E21B-7940-9FE8-28C4EC52F859}" dt="2023-09-24T20:38:54.715" v="7377" actId="113"/>
        <pc:sldMkLst>
          <pc:docMk/>
          <pc:sldMk cId="3162257401" sldId="307"/>
        </pc:sldMkLst>
        <pc:spChg chg="add del mod">
          <ac:chgData name="Ahmed Hassan" userId="6a4856fe-19af-4488-a9af-e2b291863a76" providerId="ADAL" clId="{1BF8B9AE-E21B-7940-9FE8-28C4EC52F859}" dt="2023-09-24T18:50:09.518" v="5203"/>
          <ac:spMkLst>
            <pc:docMk/>
            <pc:sldMk cId="3162257401" sldId="307"/>
            <ac:spMk id="3" creationId="{0218DEB9-6C68-343F-872A-915ED6882960}"/>
          </ac:spMkLst>
        </pc:spChg>
        <pc:spChg chg="mod">
          <ac:chgData name="Ahmed Hassan" userId="6a4856fe-19af-4488-a9af-e2b291863a76" providerId="ADAL" clId="{1BF8B9AE-E21B-7940-9FE8-28C4EC52F859}" dt="2023-09-24T20:38:54.715" v="7377" actId="113"/>
          <ac:spMkLst>
            <pc:docMk/>
            <pc:sldMk cId="3162257401" sldId="307"/>
            <ac:spMk id="6" creationId="{0AC2650A-C51A-9ACB-723B-68D89C868D01}"/>
          </ac:spMkLst>
        </pc:spChg>
        <pc:spChg chg="del mod">
          <ac:chgData name="Ahmed Hassan" userId="6a4856fe-19af-4488-a9af-e2b291863a76" providerId="ADAL" clId="{1BF8B9AE-E21B-7940-9FE8-28C4EC52F859}" dt="2023-09-24T18:51:15.092" v="5272"/>
          <ac:spMkLst>
            <pc:docMk/>
            <pc:sldMk cId="3162257401" sldId="307"/>
            <ac:spMk id="7" creationId="{2E6BEE59-229C-AF4C-8168-45DB84D103B6}"/>
          </ac:spMkLst>
        </pc:spChg>
        <pc:spChg chg="add del mod">
          <ac:chgData name="Ahmed Hassan" userId="6a4856fe-19af-4488-a9af-e2b291863a76" providerId="ADAL" clId="{1BF8B9AE-E21B-7940-9FE8-28C4EC52F859}" dt="2023-09-24T18:50:09.518" v="5203"/>
          <ac:spMkLst>
            <pc:docMk/>
            <pc:sldMk cId="3162257401" sldId="307"/>
            <ac:spMk id="9" creationId="{9DE10298-4C19-66EA-32D4-415F848DF890}"/>
          </ac:spMkLst>
        </pc:spChg>
        <pc:spChg chg="add mod">
          <ac:chgData name="Ahmed Hassan" userId="6a4856fe-19af-4488-a9af-e2b291863a76" providerId="ADAL" clId="{1BF8B9AE-E21B-7940-9FE8-28C4EC52F859}" dt="2023-09-24T18:51:32.316" v="5275" actId="14100"/>
          <ac:spMkLst>
            <pc:docMk/>
            <pc:sldMk cId="3162257401" sldId="307"/>
            <ac:spMk id="10" creationId="{EAD92110-43CA-D37E-9425-4D811177C524}"/>
          </ac:spMkLst>
        </pc:spChg>
        <pc:spChg chg="add mod">
          <ac:chgData name="Ahmed Hassan" userId="6a4856fe-19af-4488-a9af-e2b291863a76" providerId="ADAL" clId="{1BF8B9AE-E21B-7940-9FE8-28C4EC52F859}" dt="2023-09-24T18:51:32.881" v="5276" actId="14100"/>
          <ac:spMkLst>
            <pc:docMk/>
            <pc:sldMk cId="3162257401" sldId="307"/>
            <ac:spMk id="11" creationId="{A209CE12-A123-4AE2-385D-276E04D7989E}"/>
          </ac:spMkLst>
        </pc:spChg>
        <pc:spChg chg="add mod">
          <ac:chgData name="Ahmed Hassan" userId="6a4856fe-19af-4488-a9af-e2b291863a76" providerId="ADAL" clId="{1BF8B9AE-E21B-7940-9FE8-28C4EC52F859}" dt="2023-09-24T18:51:32.881" v="5276" actId="14100"/>
          <ac:spMkLst>
            <pc:docMk/>
            <pc:sldMk cId="3162257401" sldId="307"/>
            <ac:spMk id="12" creationId="{C16126D6-D552-4E3F-059F-EBD3D7FDBD47}"/>
          </ac:spMkLst>
        </pc:spChg>
        <pc:spChg chg="mod">
          <ac:chgData name="Ahmed Hassan" userId="6a4856fe-19af-4488-a9af-e2b291863a76" providerId="ADAL" clId="{1BF8B9AE-E21B-7940-9FE8-28C4EC52F859}" dt="2023-09-24T19:05:53.203" v="5663" actId="20577"/>
          <ac:spMkLst>
            <pc:docMk/>
            <pc:sldMk cId="3162257401" sldId="307"/>
            <ac:spMk id="17" creationId="{954B34D3-F436-A1EE-53D3-534D66D793CE}"/>
          </ac:spMkLst>
        </pc:spChg>
        <pc:spChg chg="del">
          <ac:chgData name="Ahmed Hassan" userId="6a4856fe-19af-4488-a9af-e2b291863a76" providerId="ADAL" clId="{1BF8B9AE-E21B-7940-9FE8-28C4EC52F859}" dt="2023-09-24T18:50:04.794" v="5201" actId="478"/>
          <ac:spMkLst>
            <pc:docMk/>
            <pc:sldMk cId="3162257401" sldId="307"/>
            <ac:spMk id="18" creationId="{9BFC32B8-BDEE-2CBC-DFF5-CD482608568C}"/>
          </ac:spMkLst>
        </pc:spChg>
        <pc:spChg chg="del">
          <ac:chgData name="Ahmed Hassan" userId="6a4856fe-19af-4488-a9af-e2b291863a76" providerId="ADAL" clId="{1BF8B9AE-E21B-7940-9FE8-28C4EC52F859}" dt="2023-09-24T18:50:04.794" v="5201" actId="478"/>
          <ac:spMkLst>
            <pc:docMk/>
            <pc:sldMk cId="3162257401" sldId="307"/>
            <ac:spMk id="19" creationId="{286030D9-F3A9-5CAC-74B0-1F810F0D8C45}"/>
          </ac:spMkLst>
        </pc:spChg>
        <pc:spChg chg="del">
          <ac:chgData name="Ahmed Hassan" userId="6a4856fe-19af-4488-a9af-e2b291863a76" providerId="ADAL" clId="{1BF8B9AE-E21B-7940-9FE8-28C4EC52F859}" dt="2023-09-24T18:50:04.794" v="5201" actId="478"/>
          <ac:spMkLst>
            <pc:docMk/>
            <pc:sldMk cId="3162257401" sldId="307"/>
            <ac:spMk id="23" creationId="{96E902E1-2A80-699E-4D0C-B8C82D90F38B}"/>
          </ac:spMkLst>
        </pc:spChg>
      </pc:sldChg>
      <pc:sldChg chg="addSp delSp modSp add mod modAnim">
        <pc:chgData name="Ahmed Hassan" userId="6a4856fe-19af-4488-a9af-e2b291863a76" providerId="ADAL" clId="{1BF8B9AE-E21B-7940-9FE8-28C4EC52F859}" dt="2023-09-24T20:44:25.680" v="7431"/>
        <pc:sldMkLst>
          <pc:docMk/>
          <pc:sldMk cId="449109684" sldId="308"/>
        </pc:sldMkLst>
        <pc:spChg chg="del">
          <ac:chgData name="Ahmed Hassan" userId="6a4856fe-19af-4488-a9af-e2b291863a76" providerId="ADAL" clId="{1BF8B9AE-E21B-7940-9FE8-28C4EC52F859}" dt="2023-09-24T18:52:19.162" v="5314" actId="478"/>
          <ac:spMkLst>
            <pc:docMk/>
            <pc:sldMk cId="449109684" sldId="308"/>
            <ac:spMk id="2" creationId="{D862F5E7-C94B-D91F-230E-32FA3E937D2E}"/>
          </ac:spMkLst>
        </pc:spChg>
        <pc:spChg chg="mod">
          <ac:chgData name="Ahmed Hassan" userId="6a4856fe-19af-4488-a9af-e2b291863a76" providerId="ADAL" clId="{1BF8B9AE-E21B-7940-9FE8-28C4EC52F859}" dt="2023-09-24T18:52:17.157" v="5313" actId="20577"/>
          <ac:spMkLst>
            <pc:docMk/>
            <pc:sldMk cId="449109684" sldId="308"/>
            <ac:spMk id="161" creationId="{00000000-0000-0000-0000-000000000000}"/>
          </ac:spMkLst>
        </pc:spChg>
        <pc:spChg chg="mod">
          <ac:chgData name="Ahmed Hassan" userId="6a4856fe-19af-4488-a9af-e2b291863a76" providerId="ADAL" clId="{1BF8B9AE-E21B-7940-9FE8-28C4EC52F859}" dt="2023-09-24T19:06:23.555" v="5671" actId="20577"/>
          <ac:spMkLst>
            <pc:docMk/>
            <pc:sldMk cId="449109684" sldId="308"/>
            <ac:spMk id="162" creationId="{00000000-0000-0000-0000-000000000000}"/>
          </ac:spMkLst>
        </pc:spChg>
        <pc:graphicFrameChg chg="add mod">
          <ac:chgData name="Ahmed Hassan" userId="6a4856fe-19af-4488-a9af-e2b291863a76" providerId="ADAL" clId="{1BF8B9AE-E21B-7940-9FE8-28C4EC52F859}" dt="2023-09-24T20:38:25.304" v="7376" actId="14100"/>
          <ac:graphicFrameMkLst>
            <pc:docMk/>
            <pc:sldMk cId="449109684" sldId="308"/>
            <ac:graphicFrameMk id="6" creationId="{8CC20127-3F88-7DBD-ACCC-E036E2F652B7}"/>
          </ac:graphicFrameMkLst>
        </pc:graphicFrameChg>
      </pc:sldChg>
      <pc:sldChg chg="modSp add mod">
        <pc:chgData name="Ahmed Hassan" userId="6a4856fe-19af-4488-a9af-e2b291863a76" providerId="ADAL" clId="{1BF8B9AE-E21B-7940-9FE8-28C4EC52F859}" dt="2023-09-24T20:43:11.578" v="7420" actId="5793"/>
        <pc:sldMkLst>
          <pc:docMk/>
          <pc:sldMk cId="1791782254" sldId="309"/>
        </pc:sldMkLst>
        <pc:spChg chg="mod">
          <ac:chgData name="Ahmed Hassan" userId="6a4856fe-19af-4488-a9af-e2b291863a76" providerId="ADAL" clId="{1BF8B9AE-E21B-7940-9FE8-28C4EC52F859}" dt="2023-09-24T20:43:11.578" v="7420" actId="5793"/>
          <ac:spMkLst>
            <pc:docMk/>
            <pc:sldMk cId="1791782254" sldId="309"/>
            <ac:spMk id="6" creationId="{0AC2650A-C51A-9ACB-723B-68D89C868D01}"/>
          </ac:spMkLst>
        </pc:spChg>
        <pc:spChg chg="mod">
          <ac:chgData name="Ahmed Hassan" userId="6a4856fe-19af-4488-a9af-e2b291863a76" providerId="ADAL" clId="{1BF8B9AE-E21B-7940-9FE8-28C4EC52F859}" dt="2023-09-24T18:53:17.488" v="5343" actId="20577"/>
          <ac:spMkLst>
            <pc:docMk/>
            <pc:sldMk cId="1791782254" sldId="309"/>
            <ac:spMk id="17" creationId="{954B34D3-F436-A1EE-53D3-534D66D793CE}"/>
          </ac:spMkLst>
        </pc:spChg>
      </pc:sldChg>
      <pc:sldChg chg="add del">
        <pc:chgData name="Ahmed Hassan" userId="6a4856fe-19af-4488-a9af-e2b291863a76" providerId="ADAL" clId="{1BF8B9AE-E21B-7940-9FE8-28C4EC52F859}" dt="2023-09-24T18:52:21.360" v="5316"/>
        <pc:sldMkLst>
          <pc:docMk/>
          <pc:sldMk cId="2448360087" sldId="309"/>
        </pc:sldMkLst>
      </pc:sldChg>
      <pc:sldChg chg="addSp delSp modSp new mod">
        <pc:chgData name="Ahmed Hassan" userId="6a4856fe-19af-4488-a9af-e2b291863a76" providerId="ADAL" clId="{1BF8B9AE-E21B-7940-9FE8-28C4EC52F859}" dt="2023-09-24T20:12:18.175" v="7195" actId="20577"/>
        <pc:sldMkLst>
          <pc:docMk/>
          <pc:sldMk cId="894093707" sldId="310"/>
        </pc:sldMkLst>
        <pc:spChg chg="mod">
          <ac:chgData name="Ahmed Hassan" userId="6a4856fe-19af-4488-a9af-e2b291863a76" providerId="ADAL" clId="{1BF8B9AE-E21B-7940-9FE8-28C4EC52F859}" dt="2023-09-24T19:18:40.541" v="5911" actId="207"/>
          <ac:spMkLst>
            <pc:docMk/>
            <pc:sldMk cId="894093707" sldId="310"/>
            <ac:spMk id="2" creationId="{A5D91A35-7DBA-529F-F4C9-DB8E6A950948}"/>
          </ac:spMkLst>
        </pc:spChg>
        <pc:spChg chg="add del mod">
          <ac:chgData name="Ahmed Hassan" userId="6a4856fe-19af-4488-a9af-e2b291863a76" providerId="ADAL" clId="{1BF8B9AE-E21B-7940-9FE8-28C4EC52F859}" dt="2023-09-24T19:41:22.934" v="6494" actId="767"/>
          <ac:spMkLst>
            <pc:docMk/>
            <pc:sldMk cId="894093707" sldId="310"/>
            <ac:spMk id="42" creationId="{651EA9C1-6068-BA91-1D2B-61B330B73E57}"/>
          </ac:spMkLst>
        </pc:spChg>
        <pc:graphicFrameChg chg="add mod modGraphic">
          <ac:chgData name="Ahmed Hassan" userId="6a4856fe-19af-4488-a9af-e2b291863a76" providerId="ADAL" clId="{1BF8B9AE-E21B-7940-9FE8-28C4EC52F859}" dt="2023-09-24T20:12:18.175" v="7195" actId="20577"/>
          <ac:graphicFrameMkLst>
            <pc:docMk/>
            <pc:sldMk cId="894093707" sldId="310"/>
            <ac:graphicFrameMk id="3" creationId="{23698C1E-B7CF-E70B-8BA1-AE18E01C0731}"/>
          </ac:graphicFrameMkLst>
        </pc:graphicFrameChg>
        <pc:picChg chg="add mod">
          <ac:chgData name="Ahmed Hassan" userId="6a4856fe-19af-4488-a9af-e2b291863a76" providerId="ADAL" clId="{1BF8B9AE-E21B-7940-9FE8-28C4EC52F859}" dt="2023-09-24T20:11:02.623" v="7101" actId="207"/>
          <ac:picMkLst>
            <pc:docMk/>
            <pc:sldMk cId="894093707" sldId="310"/>
            <ac:picMk id="5" creationId="{C4F40EF5-DC1F-A678-8A1F-7FC3F62CD4D2}"/>
          </ac:picMkLst>
        </pc:picChg>
        <pc:picChg chg="add del mod">
          <ac:chgData name="Ahmed Hassan" userId="6a4856fe-19af-4488-a9af-e2b291863a76" providerId="ADAL" clId="{1BF8B9AE-E21B-7940-9FE8-28C4EC52F859}" dt="2023-09-24T19:36:47.649" v="6345" actId="478"/>
          <ac:picMkLst>
            <pc:docMk/>
            <pc:sldMk cId="894093707" sldId="310"/>
            <ac:picMk id="6" creationId="{71145F04-CEC1-041E-5B87-F2761C7F64F9}"/>
          </ac:picMkLst>
        </pc:picChg>
        <pc:picChg chg="add del mod">
          <ac:chgData name="Ahmed Hassan" userId="6a4856fe-19af-4488-a9af-e2b291863a76" providerId="ADAL" clId="{1BF8B9AE-E21B-7940-9FE8-28C4EC52F859}" dt="2023-09-24T19:36:51.521" v="6346" actId="478"/>
          <ac:picMkLst>
            <pc:docMk/>
            <pc:sldMk cId="894093707" sldId="310"/>
            <ac:picMk id="7" creationId="{07AD4F14-EC8A-D8BF-87AF-E646772DFD38}"/>
          </ac:picMkLst>
        </pc:picChg>
        <pc:picChg chg="add del mod">
          <ac:chgData name="Ahmed Hassan" userId="6a4856fe-19af-4488-a9af-e2b291863a76" providerId="ADAL" clId="{1BF8B9AE-E21B-7940-9FE8-28C4EC52F859}" dt="2023-09-24T19:36:51.521" v="6346" actId="478"/>
          <ac:picMkLst>
            <pc:docMk/>
            <pc:sldMk cId="894093707" sldId="310"/>
            <ac:picMk id="8" creationId="{B0217B71-D8A3-7898-4868-44B0F249F9CE}"/>
          </ac:picMkLst>
        </pc:picChg>
        <pc:picChg chg="add del mod">
          <ac:chgData name="Ahmed Hassan" userId="6a4856fe-19af-4488-a9af-e2b291863a76" providerId="ADAL" clId="{1BF8B9AE-E21B-7940-9FE8-28C4EC52F859}" dt="2023-09-24T19:36:51.521" v="6346" actId="478"/>
          <ac:picMkLst>
            <pc:docMk/>
            <pc:sldMk cId="894093707" sldId="310"/>
            <ac:picMk id="9" creationId="{C097E491-174B-8493-4DC4-872BF75887C9}"/>
          </ac:picMkLst>
        </pc:picChg>
        <pc:picChg chg="add del mod">
          <ac:chgData name="Ahmed Hassan" userId="6a4856fe-19af-4488-a9af-e2b291863a76" providerId="ADAL" clId="{1BF8B9AE-E21B-7940-9FE8-28C4EC52F859}" dt="2023-09-24T19:36:51.521" v="6346" actId="478"/>
          <ac:picMkLst>
            <pc:docMk/>
            <pc:sldMk cId="894093707" sldId="310"/>
            <ac:picMk id="10" creationId="{BBDB3A1B-DE14-C4A6-FACE-EF1EC6426AE4}"/>
          </ac:picMkLst>
        </pc:picChg>
        <pc:picChg chg="add del mod">
          <ac:chgData name="Ahmed Hassan" userId="6a4856fe-19af-4488-a9af-e2b291863a76" providerId="ADAL" clId="{1BF8B9AE-E21B-7940-9FE8-28C4EC52F859}" dt="2023-09-24T19:36:51.521" v="6346" actId="478"/>
          <ac:picMkLst>
            <pc:docMk/>
            <pc:sldMk cId="894093707" sldId="310"/>
            <ac:picMk id="11" creationId="{8AE04E27-5D3D-2063-18EB-E8E1EB5D2574}"/>
          </ac:picMkLst>
        </pc:picChg>
        <pc:picChg chg="add del mod">
          <ac:chgData name="Ahmed Hassan" userId="6a4856fe-19af-4488-a9af-e2b291863a76" providerId="ADAL" clId="{1BF8B9AE-E21B-7940-9FE8-28C4EC52F859}" dt="2023-09-24T19:36:51.521" v="6346" actId="478"/>
          <ac:picMkLst>
            <pc:docMk/>
            <pc:sldMk cId="894093707" sldId="310"/>
            <ac:picMk id="12" creationId="{90182B40-AC1A-7EF8-E038-D7A3B51797DD}"/>
          </ac:picMkLst>
        </pc:picChg>
        <pc:picChg chg="add del mod">
          <ac:chgData name="Ahmed Hassan" userId="6a4856fe-19af-4488-a9af-e2b291863a76" providerId="ADAL" clId="{1BF8B9AE-E21B-7940-9FE8-28C4EC52F859}" dt="2023-09-24T19:36:51.521" v="6346" actId="478"/>
          <ac:picMkLst>
            <pc:docMk/>
            <pc:sldMk cId="894093707" sldId="310"/>
            <ac:picMk id="13" creationId="{AB4F4DA2-6710-DB26-4BDB-FAFE0EA2A218}"/>
          </ac:picMkLst>
        </pc:picChg>
        <pc:picChg chg="add del mod">
          <ac:chgData name="Ahmed Hassan" userId="6a4856fe-19af-4488-a9af-e2b291863a76" providerId="ADAL" clId="{1BF8B9AE-E21B-7940-9FE8-28C4EC52F859}" dt="2023-09-24T19:36:51.521" v="6346" actId="478"/>
          <ac:picMkLst>
            <pc:docMk/>
            <pc:sldMk cId="894093707" sldId="310"/>
            <ac:picMk id="14" creationId="{0312BF48-C860-8570-A03A-E01A550F2A0F}"/>
          </ac:picMkLst>
        </pc:picChg>
        <pc:picChg chg="add del mod">
          <ac:chgData name="Ahmed Hassan" userId="6a4856fe-19af-4488-a9af-e2b291863a76" providerId="ADAL" clId="{1BF8B9AE-E21B-7940-9FE8-28C4EC52F859}" dt="2023-09-24T19:36:51.521" v="6346" actId="478"/>
          <ac:picMkLst>
            <pc:docMk/>
            <pc:sldMk cId="894093707" sldId="310"/>
            <ac:picMk id="15" creationId="{6ACA306E-F0E6-E04A-2CB2-2C7EFD199B86}"/>
          </ac:picMkLst>
        </pc:picChg>
        <pc:picChg chg="add del mod">
          <ac:chgData name="Ahmed Hassan" userId="6a4856fe-19af-4488-a9af-e2b291863a76" providerId="ADAL" clId="{1BF8B9AE-E21B-7940-9FE8-28C4EC52F859}" dt="2023-09-24T19:36:51.521" v="6346" actId="478"/>
          <ac:picMkLst>
            <pc:docMk/>
            <pc:sldMk cId="894093707" sldId="310"/>
            <ac:picMk id="16" creationId="{017AABDD-A6F0-81B9-7667-43AA82DBB8CD}"/>
          </ac:picMkLst>
        </pc:picChg>
        <pc:picChg chg="add del mod">
          <ac:chgData name="Ahmed Hassan" userId="6a4856fe-19af-4488-a9af-e2b291863a76" providerId="ADAL" clId="{1BF8B9AE-E21B-7940-9FE8-28C4EC52F859}" dt="2023-09-24T19:36:51.521" v="6346" actId="478"/>
          <ac:picMkLst>
            <pc:docMk/>
            <pc:sldMk cId="894093707" sldId="310"/>
            <ac:picMk id="17" creationId="{24DC4075-C280-BA35-161B-00738651C5FB}"/>
          </ac:picMkLst>
        </pc:picChg>
        <pc:picChg chg="add del mod">
          <ac:chgData name="Ahmed Hassan" userId="6a4856fe-19af-4488-a9af-e2b291863a76" providerId="ADAL" clId="{1BF8B9AE-E21B-7940-9FE8-28C4EC52F859}" dt="2023-09-24T19:32:16.270" v="6227" actId="478"/>
          <ac:picMkLst>
            <pc:docMk/>
            <pc:sldMk cId="894093707" sldId="310"/>
            <ac:picMk id="18" creationId="{7EB14D1F-6A75-5BAB-9196-A78CAE4A29AF}"/>
          </ac:picMkLst>
        </pc:picChg>
        <pc:picChg chg="add del mod">
          <ac:chgData name="Ahmed Hassan" userId="6a4856fe-19af-4488-a9af-e2b291863a76" providerId="ADAL" clId="{1BF8B9AE-E21B-7940-9FE8-28C4EC52F859}" dt="2023-09-24T19:32:16.270" v="6227" actId="478"/>
          <ac:picMkLst>
            <pc:docMk/>
            <pc:sldMk cId="894093707" sldId="310"/>
            <ac:picMk id="19" creationId="{434844DD-21F3-8D09-36D1-53ECA24A301C}"/>
          </ac:picMkLst>
        </pc:picChg>
        <pc:picChg chg="add del mod">
          <ac:chgData name="Ahmed Hassan" userId="6a4856fe-19af-4488-a9af-e2b291863a76" providerId="ADAL" clId="{1BF8B9AE-E21B-7940-9FE8-28C4EC52F859}" dt="2023-09-24T19:32:16.270" v="6227" actId="478"/>
          <ac:picMkLst>
            <pc:docMk/>
            <pc:sldMk cId="894093707" sldId="310"/>
            <ac:picMk id="20" creationId="{62D7E34F-6DAD-743E-C373-7EB66AB94EFD}"/>
          </ac:picMkLst>
        </pc:picChg>
        <pc:picChg chg="add del mod">
          <ac:chgData name="Ahmed Hassan" userId="6a4856fe-19af-4488-a9af-e2b291863a76" providerId="ADAL" clId="{1BF8B9AE-E21B-7940-9FE8-28C4EC52F859}" dt="2023-09-24T19:32:16.270" v="6227" actId="478"/>
          <ac:picMkLst>
            <pc:docMk/>
            <pc:sldMk cId="894093707" sldId="310"/>
            <ac:picMk id="21" creationId="{DA59EE9A-C2DD-CD2D-6387-B649EB1D8DB3}"/>
          </ac:picMkLst>
        </pc:picChg>
        <pc:picChg chg="add del mod">
          <ac:chgData name="Ahmed Hassan" userId="6a4856fe-19af-4488-a9af-e2b291863a76" providerId="ADAL" clId="{1BF8B9AE-E21B-7940-9FE8-28C4EC52F859}" dt="2023-09-24T19:32:16.270" v="6227" actId="478"/>
          <ac:picMkLst>
            <pc:docMk/>
            <pc:sldMk cId="894093707" sldId="310"/>
            <ac:picMk id="22" creationId="{FC45624F-B2F2-723D-859E-11647C8248E8}"/>
          </ac:picMkLst>
        </pc:picChg>
        <pc:picChg chg="add del mod">
          <ac:chgData name="Ahmed Hassan" userId="6a4856fe-19af-4488-a9af-e2b291863a76" providerId="ADAL" clId="{1BF8B9AE-E21B-7940-9FE8-28C4EC52F859}" dt="2023-09-24T19:32:16.270" v="6227" actId="478"/>
          <ac:picMkLst>
            <pc:docMk/>
            <pc:sldMk cId="894093707" sldId="310"/>
            <ac:picMk id="23" creationId="{FAB826D5-8F24-A3F0-5CAE-ADA9BEE4BB3C}"/>
          </ac:picMkLst>
        </pc:picChg>
        <pc:picChg chg="add del mod">
          <ac:chgData name="Ahmed Hassan" userId="6a4856fe-19af-4488-a9af-e2b291863a76" providerId="ADAL" clId="{1BF8B9AE-E21B-7940-9FE8-28C4EC52F859}" dt="2023-09-24T19:32:16.270" v="6227" actId="478"/>
          <ac:picMkLst>
            <pc:docMk/>
            <pc:sldMk cId="894093707" sldId="310"/>
            <ac:picMk id="24" creationId="{A699BF5F-DA12-49D2-7FD9-98B3A132ADB0}"/>
          </ac:picMkLst>
        </pc:picChg>
        <pc:picChg chg="add del mod">
          <ac:chgData name="Ahmed Hassan" userId="6a4856fe-19af-4488-a9af-e2b291863a76" providerId="ADAL" clId="{1BF8B9AE-E21B-7940-9FE8-28C4EC52F859}" dt="2023-09-24T19:32:16.270" v="6227" actId="478"/>
          <ac:picMkLst>
            <pc:docMk/>
            <pc:sldMk cId="894093707" sldId="310"/>
            <ac:picMk id="25" creationId="{E24E025E-4751-1898-4F47-2EEB49C92E54}"/>
          </ac:picMkLst>
        </pc:picChg>
        <pc:picChg chg="add del mod">
          <ac:chgData name="Ahmed Hassan" userId="6a4856fe-19af-4488-a9af-e2b291863a76" providerId="ADAL" clId="{1BF8B9AE-E21B-7940-9FE8-28C4EC52F859}" dt="2023-09-24T19:32:16.270" v="6227" actId="478"/>
          <ac:picMkLst>
            <pc:docMk/>
            <pc:sldMk cId="894093707" sldId="310"/>
            <ac:picMk id="26" creationId="{0E2454A9-CD96-94E8-9D41-F3278C71BA04}"/>
          </ac:picMkLst>
        </pc:picChg>
        <pc:picChg chg="add del mod">
          <ac:chgData name="Ahmed Hassan" userId="6a4856fe-19af-4488-a9af-e2b291863a76" providerId="ADAL" clId="{1BF8B9AE-E21B-7940-9FE8-28C4EC52F859}" dt="2023-09-24T19:32:16.270" v="6227" actId="478"/>
          <ac:picMkLst>
            <pc:docMk/>
            <pc:sldMk cId="894093707" sldId="310"/>
            <ac:picMk id="27" creationId="{FF9AE92D-48F0-7032-6FD8-BC2698A2211E}"/>
          </ac:picMkLst>
        </pc:picChg>
        <pc:picChg chg="add del mod">
          <ac:chgData name="Ahmed Hassan" userId="6a4856fe-19af-4488-a9af-e2b291863a76" providerId="ADAL" clId="{1BF8B9AE-E21B-7940-9FE8-28C4EC52F859}" dt="2023-09-24T19:32:16.270" v="6227" actId="478"/>
          <ac:picMkLst>
            <pc:docMk/>
            <pc:sldMk cId="894093707" sldId="310"/>
            <ac:picMk id="28" creationId="{3A9FAA8D-0E75-F0E8-C65E-BB54FAE16398}"/>
          </ac:picMkLst>
        </pc:picChg>
        <pc:picChg chg="add del mod">
          <ac:chgData name="Ahmed Hassan" userId="6a4856fe-19af-4488-a9af-e2b291863a76" providerId="ADAL" clId="{1BF8B9AE-E21B-7940-9FE8-28C4EC52F859}" dt="2023-09-24T19:32:16.270" v="6227" actId="478"/>
          <ac:picMkLst>
            <pc:docMk/>
            <pc:sldMk cId="894093707" sldId="310"/>
            <ac:picMk id="29" creationId="{8BA7F3D8-8216-E307-B71C-0713FE23BE8A}"/>
          </ac:picMkLst>
        </pc:picChg>
        <pc:picChg chg="add del mod">
          <ac:chgData name="Ahmed Hassan" userId="6a4856fe-19af-4488-a9af-e2b291863a76" providerId="ADAL" clId="{1BF8B9AE-E21B-7940-9FE8-28C4EC52F859}" dt="2023-09-24T19:32:16.270" v="6227" actId="478"/>
          <ac:picMkLst>
            <pc:docMk/>
            <pc:sldMk cId="894093707" sldId="310"/>
            <ac:picMk id="30" creationId="{C30B2F71-D4B9-1F56-E3DA-075BB3C49CF8}"/>
          </ac:picMkLst>
        </pc:picChg>
        <pc:picChg chg="add mod">
          <ac:chgData name="Ahmed Hassan" userId="6a4856fe-19af-4488-a9af-e2b291863a76" providerId="ADAL" clId="{1BF8B9AE-E21B-7940-9FE8-28C4EC52F859}" dt="2023-09-24T20:11:02.623" v="7101" actId="207"/>
          <ac:picMkLst>
            <pc:docMk/>
            <pc:sldMk cId="894093707" sldId="310"/>
            <ac:picMk id="31" creationId="{51705B4A-3DC4-E7BA-E4FF-239D5424A564}"/>
          </ac:picMkLst>
        </pc:picChg>
        <pc:picChg chg="add mod">
          <ac:chgData name="Ahmed Hassan" userId="6a4856fe-19af-4488-a9af-e2b291863a76" providerId="ADAL" clId="{1BF8B9AE-E21B-7940-9FE8-28C4EC52F859}" dt="2023-09-24T20:11:02.623" v="7101" actId="207"/>
          <ac:picMkLst>
            <pc:docMk/>
            <pc:sldMk cId="894093707" sldId="310"/>
            <ac:picMk id="32" creationId="{5517F6D8-7432-C4D5-1088-4DAA40777918}"/>
          </ac:picMkLst>
        </pc:picChg>
        <pc:picChg chg="add mod">
          <ac:chgData name="Ahmed Hassan" userId="6a4856fe-19af-4488-a9af-e2b291863a76" providerId="ADAL" clId="{1BF8B9AE-E21B-7940-9FE8-28C4EC52F859}" dt="2023-09-24T20:11:02.623" v="7101" actId="207"/>
          <ac:picMkLst>
            <pc:docMk/>
            <pc:sldMk cId="894093707" sldId="310"/>
            <ac:picMk id="33" creationId="{E2FA759E-FCF0-29D0-301E-8990017FFAA2}"/>
          </ac:picMkLst>
        </pc:picChg>
        <pc:picChg chg="add mod">
          <ac:chgData name="Ahmed Hassan" userId="6a4856fe-19af-4488-a9af-e2b291863a76" providerId="ADAL" clId="{1BF8B9AE-E21B-7940-9FE8-28C4EC52F859}" dt="2023-09-24T20:11:02.623" v="7101" actId="207"/>
          <ac:picMkLst>
            <pc:docMk/>
            <pc:sldMk cId="894093707" sldId="310"/>
            <ac:picMk id="34" creationId="{79051BB2-F2D9-6CF1-70A9-A86708D0B290}"/>
          </ac:picMkLst>
        </pc:picChg>
        <pc:picChg chg="add mod">
          <ac:chgData name="Ahmed Hassan" userId="6a4856fe-19af-4488-a9af-e2b291863a76" providerId="ADAL" clId="{1BF8B9AE-E21B-7940-9FE8-28C4EC52F859}" dt="2023-09-24T20:11:02.623" v="7101" actId="207"/>
          <ac:picMkLst>
            <pc:docMk/>
            <pc:sldMk cId="894093707" sldId="310"/>
            <ac:picMk id="35" creationId="{CF83E788-CB48-C99E-FDF1-0255C0A935E6}"/>
          </ac:picMkLst>
        </pc:picChg>
        <pc:picChg chg="add mod">
          <ac:chgData name="Ahmed Hassan" userId="6a4856fe-19af-4488-a9af-e2b291863a76" providerId="ADAL" clId="{1BF8B9AE-E21B-7940-9FE8-28C4EC52F859}" dt="2023-09-24T20:11:02.623" v="7101" actId="207"/>
          <ac:picMkLst>
            <pc:docMk/>
            <pc:sldMk cId="894093707" sldId="310"/>
            <ac:picMk id="36" creationId="{A332420B-9ABA-31D4-07F6-680FF1EF8909}"/>
          </ac:picMkLst>
        </pc:picChg>
        <pc:picChg chg="add mod">
          <ac:chgData name="Ahmed Hassan" userId="6a4856fe-19af-4488-a9af-e2b291863a76" providerId="ADAL" clId="{1BF8B9AE-E21B-7940-9FE8-28C4EC52F859}" dt="2023-09-24T20:11:02.623" v="7101" actId="207"/>
          <ac:picMkLst>
            <pc:docMk/>
            <pc:sldMk cId="894093707" sldId="310"/>
            <ac:picMk id="37" creationId="{6D423287-DF03-126A-379C-31F6E40B8555}"/>
          </ac:picMkLst>
        </pc:picChg>
        <pc:picChg chg="add mod">
          <ac:chgData name="Ahmed Hassan" userId="6a4856fe-19af-4488-a9af-e2b291863a76" providerId="ADAL" clId="{1BF8B9AE-E21B-7940-9FE8-28C4EC52F859}" dt="2023-09-24T20:11:02.623" v="7101" actId="207"/>
          <ac:picMkLst>
            <pc:docMk/>
            <pc:sldMk cId="894093707" sldId="310"/>
            <ac:picMk id="38" creationId="{DDBA3E1A-B061-8F67-38DB-A1EBCC0D1858}"/>
          </ac:picMkLst>
        </pc:picChg>
        <pc:picChg chg="add mod">
          <ac:chgData name="Ahmed Hassan" userId="6a4856fe-19af-4488-a9af-e2b291863a76" providerId="ADAL" clId="{1BF8B9AE-E21B-7940-9FE8-28C4EC52F859}" dt="2023-09-24T20:11:02.623" v="7101" actId="207"/>
          <ac:picMkLst>
            <pc:docMk/>
            <pc:sldMk cId="894093707" sldId="310"/>
            <ac:picMk id="39" creationId="{EA9EF9CB-7575-EAB4-9400-BA130283CF2C}"/>
          </ac:picMkLst>
        </pc:picChg>
        <pc:picChg chg="add mod">
          <ac:chgData name="Ahmed Hassan" userId="6a4856fe-19af-4488-a9af-e2b291863a76" providerId="ADAL" clId="{1BF8B9AE-E21B-7940-9FE8-28C4EC52F859}" dt="2023-09-24T20:11:02.623" v="7101" actId="207"/>
          <ac:picMkLst>
            <pc:docMk/>
            <pc:sldMk cId="894093707" sldId="310"/>
            <ac:picMk id="40" creationId="{38042348-8099-C9D9-91FA-ADFB42CC560B}"/>
          </ac:picMkLst>
        </pc:picChg>
        <pc:picChg chg="add del mod">
          <ac:chgData name="Ahmed Hassan" userId="6a4856fe-19af-4488-a9af-e2b291863a76" providerId="ADAL" clId="{1BF8B9AE-E21B-7940-9FE8-28C4EC52F859}" dt="2023-09-24T19:46:03.593" v="6662" actId="478"/>
          <ac:picMkLst>
            <pc:docMk/>
            <pc:sldMk cId="894093707" sldId="310"/>
            <ac:picMk id="41" creationId="{D49AA5D0-1663-324C-9DDE-A30CD7B72407}"/>
          </ac:picMkLst>
        </pc:picChg>
        <pc:picChg chg="add mod">
          <ac:chgData name="Ahmed Hassan" userId="6a4856fe-19af-4488-a9af-e2b291863a76" providerId="ADAL" clId="{1BF8B9AE-E21B-7940-9FE8-28C4EC52F859}" dt="2023-09-24T20:11:02.623" v="7101" actId="207"/>
          <ac:picMkLst>
            <pc:docMk/>
            <pc:sldMk cId="894093707" sldId="310"/>
            <ac:picMk id="43" creationId="{8199D444-120C-B163-E71C-6071F6C97473}"/>
          </ac:picMkLst>
        </pc:picChg>
        <pc:picChg chg="add mod">
          <ac:chgData name="Ahmed Hassan" userId="6a4856fe-19af-4488-a9af-e2b291863a76" providerId="ADAL" clId="{1BF8B9AE-E21B-7940-9FE8-28C4EC52F859}" dt="2023-09-24T20:11:02.623" v="7101" actId="207"/>
          <ac:picMkLst>
            <pc:docMk/>
            <pc:sldMk cId="894093707" sldId="310"/>
            <ac:picMk id="44" creationId="{3F46133E-43A1-27F1-7EB4-BB4A338CC087}"/>
          </ac:picMkLst>
        </pc:picChg>
        <pc:picChg chg="add mod">
          <ac:chgData name="Ahmed Hassan" userId="6a4856fe-19af-4488-a9af-e2b291863a76" providerId="ADAL" clId="{1BF8B9AE-E21B-7940-9FE8-28C4EC52F859}" dt="2023-09-24T20:11:02.623" v="7101" actId="207"/>
          <ac:picMkLst>
            <pc:docMk/>
            <pc:sldMk cId="894093707" sldId="310"/>
            <ac:picMk id="45" creationId="{62EAA43C-01D0-2C14-F3E5-9ABC965F918B}"/>
          </ac:picMkLst>
        </pc:picChg>
        <pc:picChg chg="add mod">
          <ac:chgData name="Ahmed Hassan" userId="6a4856fe-19af-4488-a9af-e2b291863a76" providerId="ADAL" clId="{1BF8B9AE-E21B-7940-9FE8-28C4EC52F859}" dt="2023-09-24T20:11:02.623" v="7101" actId="207"/>
          <ac:picMkLst>
            <pc:docMk/>
            <pc:sldMk cId="894093707" sldId="310"/>
            <ac:picMk id="46" creationId="{924FDD3C-9558-44E5-E76E-FF9D81DCDF58}"/>
          </ac:picMkLst>
        </pc:picChg>
        <pc:picChg chg="add mod">
          <ac:chgData name="Ahmed Hassan" userId="6a4856fe-19af-4488-a9af-e2b291863a76" providerId="ADAL" clId="{1BF8B9AE-E21B-7940-9FE8-28C4EC52F859}" dt="2023-09-24T20:11:02.623" v="7101" actId="207"/>
          <ac:picMkLst>
            <pc:docMk/>
            <pc:sldMk cId="894093707" sldId="310"/>
            <ac:picMk id="47" creationId="{A55BD7F1-7A11-6B73-0F3C-DE1F351D0D60}"/>
          </ac:picMkLst>
        </pc:picChg>
        <pc:picChg chg="add mod">
          <ac:chgData name="Ahmed Hassan" userId="6a4856fe-19af-4488-a9af-e2b291863a76" providerId="ADAL" clId="{1BF8B9AE-E21B-7940-9FE8-28C4EC52F859}" dt="2023-09-24T20:11:02.623" v="7101" actId="207"/>
          <ac:picMkLst>
            <pc:docMk/>
            <pc:sldMk cId="894093707" sldId="310"/>
            <ac:picMk id="48" creationId="{E32692CD-9D30-A293-35E9-81D255725EDF}"/>
          </ac:picMkLst>
        </pc:picChg>
        <pc:picChg chg="add mod">
          <ac:chgData name="Ahmed Hassan" userId="6a4856fe-19af-4488-a9af-e2b291863a76" providerId="ADAL" clId="{1BF8B9AE-E21B-7940-9FE8-28C4EC52F859}" dt="2023-09-24T20:11:02.623" v="7101" actId="207"/>
          <ac:picMkLst>
            <pc:docMk/>
            <pc:sldMk cId="894093707" sldId="310"/>
            <ac:picMk id="49" creationId="{805B5811-6349-6DFB-2897-DC87AF11778B}"/>
          </ac:picMkLst>
        </pc:picChg>
        <pc:picChg chg="add mod">
          <ac:chgData name="Ahmed Hassan" userId="6a4856fe-19af-4488-a9af-e2b291863a76" providerId="ADAL" clId="{1BF8B9AE-E21B-7940-9FE8-28C4EC52F859}" dt="2023-09-24T20:11:02.623" v="7101" actId="207"/>
          <ac:picMkLst>
            <pc:docMk/>
            <pc:sldMk cId="894093707" sldId="310"/>
            <ac:picMk id="50" creationId="{26AF7406-007B-61FA-7C21-45F4522A71FA}"/>
          </ac:picMkLst>
        </pc:picChg>
        <pc:picChg chg="add mod">
          <ac:chgData name="Ahmed Hassan" userId="6a4856fe-19af-4488-a9af-e2b291863a76" providerId="ADAL" clId="{1BF8B9AE-E21B-7940-9FE8-28C4EC52F859}" dt="2023-09-24T20:11:02.623" v="7101" actId="207"/>
          <ac:picMkLst>
            <pc:docMk/>
            <pc:sldMk cId="894093707" sldId="310"/>
            <ac:picMk id="51" creationId="{59E07A6C-A471-EDDA-CC6C-08143DF28FB2}"/>
          </ac:picMkLst>
        </pc:picChg>
        <pc:picChg chg="add mod">
          <ac:chgData name="Ahmed Hassan" userId="6a4856fe-19af-4488-a9af-e2b291863a76" providerId="ADAL" clId="{1BF8B9AE-E21B-7940-9FE8-28C4EC52F859}" dt="2023-09-24T20:11:02.623" v="7101" actId="207"/>
          <ac:picMkLst>
            <pc:docMk/>
            <pc:sldMk cId="894093707" sldId="310"/>
            <ac:picMk id="52" creationId="{D59C026E-0D47-02C5-1803-70169EB80B64}"/>
          </ac:picMkLst>
        </pc:picChg>
        <pc:picChg chg="add mod">
          <ac:chgData name="Ahmed Hassan" userId="6a4856fe-19af-4488-a9af-e2b291863a76" providerId="ADAL" clId="{1BF8B9AE-E21B-7940-9FE8-28C4EC52F859}" dt="2023-09-24T20:11:02.623" v="7101" actId="207"/>
          <ac:picMkLst>
            <pc:docMk/>
            <pc:sldMk cId="894093707" sldId="310"/>
            <ac:picMk id="53" creationId="{9A916B71-A5F1-BEEA-3B06-69E680F49099}"/>
          </ac:picMkLst>
        </pc:picChg>
        <pc:picChg chg="add del mod">
          <ac:chgData name="Ahmed Hassan" userId="6a4856fe-19af-4488-a9af-e2b291863a76" providerId="ADAL" clId="{1BF8B9AE-E21B-7940-9FE8-28C4EC52F859}" dt="2023-09-24T19:45:57.078" v="6661" actId="478"/>
          <ac:picMkLst>
            <pc:docMk/>
            <pc:sldMk cId="894093707" sldId="310"/>
            <ac:picMk id="54" creationId="{EE7A9B06-9F75-13C1-12A1-9FE698CFDE96}"/>
          </ac:picMkLst>
        </pc:picChg>
        <pc:picChg chg="add mod">
          <ac:chgData name="Ahmed Hassan" userId="6a4856fe-19af-4488-a9af-e2b291863a76" providerId="ADAL" clId="{1BF8B9AE-E21B-7940-9FE8-28C4EC52F859}" dt="2023-09-24T20:11:02.623" v="7101" actId="207"/>
          <ac:picMkLst>
            <pc:docMk/>
            <pc:sldMk cId="894093707" sldId="310"/>
            <ac:picMk id="55" creationId="{51085193-A0AF-F7BB-BEEA-FC308FD469AC}"/>
          </ac:picMkLst>
        </pc:picChg>
        <pc:picChg chg="add mod">
          <ac:chgData name="Ahmed Hassan" userId="6a4856fe-19af-4488-a9af-e2b291863a76" providerId="ADAL" clId="{1BF8B9AE-E21B-7940-9FE8-28C4EC52F859}" dt="2023-09-24T20:11:02.623" v="7101" actId="207"/>
          <ac:picMkLst>
            <pc:docMk/>
            <pc:sldMk cId="894093707" sldId="310"/>
            <ac:picMk id="56" creationId="{8DF4BA77-CB14-6A5D-DD54-60CB0596A09B}"/>
          </ac:picMkLst>
        </pc:picChg>
        <pc:picChg chg="add mod">
          <ac:chgData name="Ahmed Hassan" userId="6a4856fe-19af-4488-a9af-e2b291863a76" providerId="ADAL" clId="{1BF8B9AE-E21B-7940-9FE8-28C4EC52F859}" dt="2023-09-24T20:11:02.623" v="7101" actId="207"/>
          <ac:picMkLst>
            <pc:docMk/>
            <pc:sldMk cId="894093707" sldId="310"/>
            <ac:picMk id="57" creationId="{E19A7824-01AA-E46D-77F1-DA5F5994837B}"/>
          </ac:picMkLst>
        </pc:picChg>
        <pc:picChg chg="add mod">
          <ac:chgData name="Ahmed Hassan" userId="6a4856fe-19af-4488-a9af-e2b291863a76" providerId="ADAL" clId="{1BF8B9AE-E21B-7940-9FE8-28C4EC52F859}" dt="2023-09-24T20:11:02.623" v="7101" actId="207"/>
          <ac:picMkLst>
            <pc:docMk/>
            <pc:sldMk cId="894093707" sldId="310"/>
            <ac:picMk id="58" creationId="{ADF6AB4A-7BA5-3E98-7BD0-3FBE10AE1D10}"/>
          </ac:picMkLst>
        </pc:picChg>
        <pc:picChg chg="add mod">
          <ac:chgData name="Ahmed Hassan" userId="6a4856fe-19af-4488-a9af-e2b291863a76" providerId="ADAL" clId="{1BF8B9AE-E21B-7940-9FE8-28C4EC52F859}" dt="2023-09-24T20:11:02.623" v="7101" actId="207"/>
          <ac:picMkLst>
            <pc:docMk/>
            <pc:sldMk cId="894093707" sldId="310"/>
            <ac:picMk id="59" creationId="{E4ED35A0-8D0F-161A-6AEE-1979D199B83D}"/>
          </ac:picMkLst>
        </pc:picChg>
        <pc:picChg chg="add mod">
          <ac:chgData name="Ahmed Hassan" userId="6a4856fe-19af-4488-a9af-e2b291863a76" providerId="ADAL" clId="{1BF8B9AE-E21B-7940-9FE8-28C4EC52F859}" dt="2023-09-24T20:11:02.623" v="7101" actId="207"/>
          <ac:picMkLst>
            <pc:docMk/>
            <pc:sldMk cId="894093707" sldId="310"/>
            <ac:picMk id="60" creationId="{001E3067-E6DC-0F27-7A66-C904539A29EB}"/>
          </ac:picMkLst>
        </pc:picChg>
        <pc:picChg chg="add mod">
          <ac:chgData name="Ahmed Hassan" userId="6a4856fe-19af-4488-a9af-e2b291863a76" providerId="ADAL" clId="{1BF8B9AE-E21B-7940-9FE8-28C4EC52F859}" dt="2023-09-24T20:11:02.623" v="7101" actId="207"/>
          <ac:picMkLst>
            <pc:docMk/>
            <pc:sldMk cId="894093707" sldId="310"/>
            <ac:picMk id="61" creationId="{FCA92CF4-4E5F-45F2-DD18-7B4C3AF33C7C}"/>
          </ac:picMkLst>
        </pc:picChg>
        <pc:picChg chg="add mod">
          <ac:chgData name="Ahmed Hassan" userId="6a4856fe-19af-4488-a9af-e2b291863a76" providerId="ADAL" clId="{1BF8B9AE-E21B-7940-9FE8-28C4EC52F859}" dt="2023-09-24T20:11:02.623" v="7101" actId="207"/>
          <ac:picMkLst>
            <pc:docMk/>
            <pc:sldMk cId="894093707" sldId="310"/>
            <ac:picMk id="62" creationId="{1C1E3AA1-29FE-A293-FFAB-7759218DDE42}"/>
          </ac:picMkLst>
        </pc:picChg>
        <pc:picChg chg="add mod">
          <ac:chgData name="Ahmed Hassan" userId="6a4856fe-19af-4488-a9af-e2b291863a76" providerId="ADAL" clId="{1BF8B9AE-E21B-7940-9FE8-28C4EC52F859}" dt="2023-09-24T20:11:02.623" v="7101" actId="207"/>
          <ac:picMkLst>
            <pc:docMk/>
            <pc:sldMk cId="894093707" sldId="310"/>
            <ac:picMk id="63" creationId="{DC539EFD-70B7-BA46-5861-21C6880CE304}"/>
          </ac:picMkLst>
        </pc:picChg>
        <pc:picChg chg="add mod">
          <ac:chgData name="Ahmed Hassan" userId="6a4856fe-19af-4488-a9af-e2b291863a76" providerId="ADAL" clId="{1BF8B9AE-E21B-7940-9FE8-28C4EC52F859}" dt="2023-09-24T20:11:02.623" v="7101" actId="207"/>
          <ac:picMkLst>
            <pc:docMk/>
            <pc:sldMk cId="894093707" sldId="310"/>
            <ac:picMk id="64" creationId="{46496823-877D-5E8E-65FC-00059D74A4C4}"/>
          </ac:picMkLst>
        </pc:picChg>
        <pc:picChg chg="add mod">
          <ac:chgData name="Ahmed Hassan" userId="6a4856fe-19af-4488-a9af-e2b291863a76" providerId="ADAL" clId="{1BF8B9AE-E21B-7940-9FE8-28C4EC52F859}" dt="2023-09-24T20:11:02.623" v="7101" actId="207"/>
          <ac:picMkLst>
            <pc:docMk/>
            <pc:sldMk cId="894093707" sldId="310"/>
            <ac:picMk id="65" creationId="{168DE6E1-25A6-0B3A-988D-12CC6DFD6FE8}"/>
          </ac:picMkLst>
        </pc:picChg>
        <pc:picChg chg="add del mod">
          <ac:chgData name="Ahmed Hassan" userId="6a4856fe-19af-4488-a9af-e2b291863a76" providerId="ADAL" clId="{1BF8B9AE-E21B-7940-9FE8-28C4EC52F859}" dt="2023-09-24T19:47:25.505" v="6714" actId="478"/>
          <ac:picMkLst>
            <pc:docMk/>
            <pc:sldMk cId="894093707" sldId="310"/>
            <ac:picMk id="66" creationId="{C507BDD6-31AB-8242-9349-5D923CC0C897}"/>
          </ac:picMkLst>
        </pc:picChg>
        <pc:picChg chg="add del mod">
          <ac:chgData name="Ahmed Hassan" userId="6a4856fe-19af-4488-a9af-e2b291863a76" providerId="ADAL" clId="{1BF8B9AE-E21B-7940-9FE8-28C4EC52F859}" dt="2023-09-24T19:47:18.712" v="6711"/>
          <ac:picMkLst>
            <pc:docMk/>
            <pc:sldMk cId="894093707" sldId="310"/>
            <ac:picMk id="67" creationId="{D9573F3E-94F9-9A45-2148-87EC7B9B8E2E}"/>
          </ac:picMkLst>
        </pc:picChg>
        <pc:picChg chg="add del mod">
          <ac:chgData name="Ahmed Hassan" userId="6a4856fe-19af-4488-a9af-e2b291863a76" providerId="ADAL" clId="{1BF8B9AE-E21B-7940-9FE8-28C4EC52F859}" dt="2023-09-24T19:47:18.712" v="6711"/>
          <ac:picMkLst>
            <pc:docMk/>
            <pc:sldMk cId="894093707" sldId="310"/>
            <ac:picMk id="68" creationId="{025FD658-6498-D59B-6B32-CDEA387C8915}"/>
          </ac:picMkLst>
        </pc:picChg>
        <pc:picChg chg="add del mod">
          <ac:chgData name="Ahmed Hassan" userId="6a4856fe-19af-4488-a9af-e2b291863a76" providerId="ADAL" clId="{1BF8B9AE-E21B-7940-9FE8-28C4EC52F859}" dt="2023-09-24T19:47:18.712" v="6711"/>
          <ac:picMkLst>
            <pc:docMk/>
            <pc:sldMk cId="894093707" sldId="310"/>
            <ac:picMk id="69" creationId="{23D9E7F0-8F98-1C29-BB97-F61168854E30}"/>
          </ac:picMkLst>
        </pc:picChg>
        <pc:picChg chg="add del mod">
          <ac:chgData name="Ahmed Hassan" userId="6a4856fe-19af-4488-a9af-e2b291863a76" providerId="ADAL" clId="{1BF8B9AE-E21B-7940-9FE8-28C4EC52F859}" dt="2023-09-24T19:47:18.712" v="6711"/>
          <ac:picMkLst>
            <pc:docMk/>
            <pc:sldMk cId="894093707" sldId="310"/>
            <ac:picMk id="70" creationId="{0FB7CCE8-5CDD-3F65-4AF5-9CAA35E082D1}"/>
          </ac:picMkLst>
        </pc:picChg>
        <pc:picChg chg="add del mod">
          <ac:chgData name="Ahmed Hassan" userId="6a4856fe-19af-4488-a9af-e2b291863a76" providerId="ADAL" clId="{1BF8B9AE-E21B-7940-9FE8-28C4EC52F859}" dt="2023-09-24T19:47:18.712" v="6711"/>
          <ac:picMkLst>
            <pc:docMk/>
            <pc:sldMk cId="894093707" sldId="310"/>
            <ac:picMk id="71" creationId="{F0A8B037-EA85-1A63-26F3-E324D39789BC}"/>
          </ac:picMkLst>
        </pc:picChg>
        <pc:picChg chg="add del mod">
          <ac:chgData name="Ahmed Hassan" userId="6a4856fe-19af-4488-a9af-e2b291863a76" providerId="ADAL" clId="{1BF8B9AE-E21B-7940-9FE8-28C4EC52F859}" dt="2023-09-24T19:47:18.712" v="6711"/>
          <ac:picMkLst>
            <pc:docMk/>
            <pc:sldMk cId="894093707" sldId="310"/>
            <ac:picMk id="72" creationId="{181DC55D-DD8D-9020-A6B0-43769671C3A3}"/>
          </ac:picMkLst>
        </pc:picChg>
        <pc:picChg chg="add del mod">
          <ac:chgData name="Ahmed Hassan" userId="6a4856fe-19af-4488-a9af-e2b291863a76" providerId="ADAL" clId="{1BF8B9AE-E21B-7940-9FE8-28C4EC52F859}" dt="2023-09-24T19:47:18.712" v="6711"/>
          <ac:picMkLst>
            <pc:docMk/>
            <pc:sldMk cId="894093707" sldId="310"/>
            <ac:picMk id="73" creationId="{6AA79BC3-4206-6B29-277D-468672D53ADD}"/>
          </ac:picMkLst>
        </pc:picChg>
        <pc:picChg chg="add del mod">
          <ac:chgData name="Ahmed Hassan" userId="6a4856fe-19af-4488-a9af-e2b291863a76" providerId="ADAL" clId="{1BF8B9AE-E21B-7940-9FE8-28C4EC52F859}" dt="2023-09-24T19:47:18.712" v="6711"/>
          <ac:picMkLst>
            <pc:docMk/>
            <pc:sldMk cId="894093707" sldId="310"/>
            <ac:picMk id="74" creationId="{D1273784-D2FA-EA1A-5485-E81BA18FE632}"/>
          </ac:picMkLst>
        </pc:picChg>
        <pc:picChg chg="add del mod">
          <ac:chgData name="Ahmed Hassan" userId="6a4856fe-19af-4488-a9af-e2b291863a76" providerId="ADAL" clId="{1BF8B9AE-E21B-7940-9FE8-28C4EC52F859}" dt="2023-09-24T19:47:18.712" v="6711"/>
          <ac:picMkLst>
            <pc:docMk/>
            <pc:sldMk cId="894093707" sldId="310"/>
            <ac:picMk id="75" creationId="{63F21268-E1C2-06DA-769B-58870CFC375F}"/>
          </ac:picMkLst>
        </pc:picChg>
        <pc:picChg chg="add del mod">
          <ac:chgData name="Ahmed Hassan" userId="6a4856fe-19af-4488-a9af-e2b291863a76" providerId="ADAL" clId="{1BF8B9AE-E21B-7940-9FE8-28C4EC52F859}" dt="2023-09-24T19:47:18.712" v="6711"/>
          <ac:picMkLst>
            <pc:docMk/>
            <pc:sldMk cId="894093707" sldId="310"/>
            <ac:picMk id="76" creationId="{D3ABA78E-D633-08A0-6E3F-8FF3C130D3CA}"/>
          </ac:picMkLst>
        </pc:picChg>
        <pc:picChg chg="add del mod">
          <ac:chgData name="Ahmed Hassan" userId="6a4856fe-19af-4488-a9af-e2b291863a76" providerId="ADAL" clId="{1BF8B9AE-E21B-7940-9FE8-28C4EC52F859}" dt="2023-09-24T19:47:18.712" v="6711"/>
          <ac:picMkLst>
            <pc:docMk/>
            <pc:sldMk cId="894093707" sldId="310"/>
            <ac:picMk id="77" creationId="{CAE575BA-0A18-5C39-5A2A-02547B6BEAB9}"/>
          </ac:picMkLst>
        </pc:picChg>
        <pc:picChg chg="add del mod">
          <ac:chgData name="Ahmed Hassan" userId="6a4856fe-19af-4488-a9af-e2b291863a76" providerId="ADAL" clId="{1BF8B9AE-E21B-7940-9FE8-28C4EC52F859}" dt="2023-09-24T19:47:18.712" v="6711"/>
          <ac:picMkLst>
            <pc:docMk/>
            <pc:sldMk cId="894093707" sldId="310"/>
            <ac:picMk id="78" creationId="{5DD87732-2E0E-84EC-11E8-B9AC2E5154E0}"/>
          </ac:picMkLst>
        </pc:picChg>
        <pc:picChg chg="add del mod">
          <ac:chgData name="Ahmed Hassan" userId="6a4856fe-19af-4488-a9af-e2b291863a76" providerId="ADAL" clId="{1BF8B9AE-E21B-7940-9FE8-28C4EC52F859}" dt="2023-09-24T19:47:21.698" v="6713"/>
          <ac:picMkLst>
            <pc:docMk/>
            <pc:sldMk cId="894093707" sldId="310"/>
            <ac:picMk id="79" creationId="{587F861D-52EF-EBCE-3BA2-24891ADC5235}"/>
          </ac:picMkLst>
        </pc:picChg>
        <pc:picChg chg="add del mod">
          <ac:chgData name="Ahmed Hassan" userId="6a4856fe-19af-4488-a9af-e2b291863a76" providerId="ADAL" clId="{1BF8B9AE-E21B-7940-9FE8-28C4EC52F859}" dt="2023-09-24T19:47:21.698" v="6713"/>
          <ac:picMkLst>
            <pc:docMk/>
            <pc:sldMk cId="894093707" sldId="310"/>
            <ac:picMk id="80" creationId="{D476CF1D-A4BC-F77E-CB67-2EC13251C03B}"/>
          </ac:picMkLst>
        </pc:picChg>
        <pc:picChg chg="add del mod">
          <ac:chgData name="Ahmed Hassan" userId="6a4856fe-19af-4488-a9af-e2b291863a76" providerId="ADAL" clId="{1BF8B9AE-E21B-7940-9FE8-28C4EC52F859}" dt="2023-09-24T19:47:21.698" v="6713"/>
          <ac:picMkLst>
            <pc:docMk/>
            <pc:sldMk cId="894093707" sldId="310"/>
            <ac:picMk id="81" creationId="{35EBC070-A6E9-3DB8-5A39-E06F521D53E7}"/>
          </ac:picMkLst>
        </pc:picChg>
        <pc:picChg chg="add del mod">
          <ac:chgData name="Ahmed Hassan" userId="6a4856fe-19af-4488-a9af-e2b291863a76" providerId="ADAL" clId="{1BF8B9AE-E21B-7940-9FE8-28C4EC52F859}" dt="2023-09-24T19:47:21.698" v="6713"/>
          <ac:picMkLst>
            <pc:docMk/>
            <pc:sldMk cId="894093707" sldId="310"/>
            <ac:picMk id="82" creationId="{4CB3BDC4-0C28-FCD9-1D7C-D32A6F9A8853}"/>
          </ac:picMkLst>
        </pc:picChg>
        <pc:picChg chg="add del mod">
          <ac:chgData name="Ahmed Hassan" userId="6a4856fe-19af-4488-a9af-e2b291863a76" providerId="ADAL" clId="{1BF8B9AE-E21B-7940-9FE8-28C4EC52F859}" dt="2023-09-24T19:47:21.698" v="6713"/>
          <ac:picMkLst>
            <pc:docMk/>
            <pc:sldMk cId="894093707" sldId="310"/>
            <ac:picMk id="83" creationId="{30CA3437-1AB1-D5D0-085B-6E0B8C2B9944}"/>
          </ac:picMkLst>
        </pc:picChg>
        <pc:picChg chg="add del mod">
          <ac:chgData name="Ahmed Hassan" userId="6a4856fe-19af-4488-a9af-e2b291863a76" providerId="ADAL" clId="{1BF8B9AE-E21B-7940-9FE8-28C4EC52F859}" dt="2023-09-24T19:47:21.698" v="6713"/>
          <ac:picMkLst>
            <pc:docMk/>
            <pc:sldMk cId="894093707" sldId="310"/>
            <ac:picMk id="84" creationId="{09FE6B4E-D94F-3E58-3054-AE4E42C784E4}"/>
          </ac:picMkLst>
        </pc:picChg>
        <pc:picChg chg="add del mod">
          <ac:chgData name="Ahmed Hassan" userId="6a4856fe-19af-4488-a9af-e2b291863a76" providerId="ADAL" clId="{1BF8B9AE-E21B-7940-9FE8-28C4EC52F859}" dt="2023-09-24T19:47:21.698" v="6713"/>
          <ac:picMkLst>
            <pc:docMk/>
            <pc:sldMk cId="894093707" sldId="310"/>
            <ac:picMk id="85" creationId="{C7E2F2AB-B201-AEF7-C026-16BC7F74F295}"/>
          </ac:picMkLst>
        </pc:picChg>
        <pc:picChg chg="add del mod">
          <ac:chgData name="Ahmed Hassan" userId="6a4856fe-19af-4488-a9af-e2b291863a76" providerId="ADAL" clId="{1BF8B9AE-E21B-7940-9FE8-28C4EC52F859}" dt="2023-09-24T19:47:21.698" v="6713"/>
          <ac:picMkLst>
            <pc:docMk/>
            <pc:sldMk cId="894093707" sldId="310"/>
            <ac:picMk id="86" creationId="{698E4DE0-C307-07DC-B49F-BE4B1995A20A}"/>
          </ac:picMkLst>
        </pc:picChg>
        <pc:picChg chg="add del mod">
          <ac:chgData name="Ahmed Hassan" userId="6a4856fe-19af-4488-a9af-e2b291863a76" providerId="ADAL" clId="{1BF8B9AE-E21B-7940-9FE8-28C4EC52F859}" dt="2023-09-24T19:47:21.698" v="6713"/>
          <ac:picMkLst>
            <pc:docMk/>
            <pc:sldMk cId="894093707" sldId="310"/>
            <ac:picMk id="87" creationId="{26805B60-3EDA-A6D2-5E8D-02273868424D}"/>
          </ac:picMkLst>
        </pc:picChg>
        <pc:picChg chg="add del mod">
          <ac:chgData name="Ahmed Hassan" userId="6a4856fe-19af-4488-a9af-e2b291863a76" providerId="ADAL" clId="{1BF8B9AE-E21B-7940-9FE8-28C4EC52F859}" dt="2023-09-24T19:47:21.698" v="6713"/>
          <ac:picMkLst>
            <pc:docMk/>
            <pc:sldMk cId="894093707" sldId="310"/>
            <ac:picMk id="88" creationId="{DA6731C0-1B5F-0941-2BC8-5D1D981DAE63}"/>
          </ac:picMkLst>
        </pc:picChg>
        <pc:picChg chg="add del mod">
          <ac:chgData name="Ahmed Hassan" userId="6a4856fe-19af-4488-a9af-e2b291863a76" providerId="ADAL" clId="{1BF8B9AE-E21B-7940-9FE8-28C4EC52F859}" dt="2023-09-24T19:47:21.698" v="6713"/>
          <ac:picMkLst>
            <pc:docMk/>
            <pc:sldMk cId="894093707" sldId="310"/>
            <ac:picMk id="89" creationId="{67FFD8F8-D148-D197-DD61-BAB1F904BF08}"/>
          </ac:picMkLst>
        </pc:picChg>
        <pc:picChg chg="add del mod">
          <ac:chgData name="Ahmed Hassan" userId="6a4856fe-19af-4488-a9af-e2b291863a76" providerId="ADAL" clId="{1BF8B9AE-E21B-7940-9FE8-28C4EC52F859}" dt="2023-09-24T19:47:21.698" v="6713"/>
          <ac:picMkLst>
            <pc:docMk/>
            <pc:sldMk cId="894093707" sldId="310"/>
            <ac:picMk id="90" creationId="{1153191F-783B-E63F-4BBF-759F3B7073C7}"/>
          </ac:picMkLst>
        </pc:picChg>
        <pc:picChg chg="add mod">
          <ac:chgData name="Ahmed Hassan" userId="6a4856fe-19af-4488-a9af-e2b291863a76" providerId="ADAL" clId="{1BF8B9AE-E21B-7940-9FE8-28C4EC52F859}" dt="2023-09-24T20:11:02.623" v="7101" actId="207"/>
          <ac:picMkLst>
            <pc:docMk/>
            <pc:sldMk cId="894093707" sldId="310"/>
            <ac:picMk id="91" creationId="{6FAB97EE-D02C-3A45-DCA4-82EC71FDAC14}"/>
          </ac:picMkLst>
        </pc:picChg>
        <pc:picChg chg="add del mod">
          <ac:chgData name="Ahmed Hassan" userId="6a4856fe-19af-4488-a9af-e2b291863a76" providerId="ADAL" clId="{1BF8B9AE-E21B-7940-9FE8-28C4EC52F859}" dt="2023-09-24T19:48:10.440" v="6736" actId="478"/>
          <ac:picMkLst>
            <pc:docMk/>
            <pc:sldMk cId="894093707" sldId="310"/>
            <ac:picMk id="92" creationId="{CD0D48FA-03BD-1FB0-1983-F5942991A81D}"/>
          </ac:picMkLst>
        </pc:picChg>
        <pc:picChg chg="add mod">
          <ac:chgData name="Ahmed Hassan" userId="6a4856fe-19af-4488-a9af-e2b291863a76" providerId="ADAL" clId="{1BF8B9AE-E21B-7940-9FE8-28C4EC52F859}" dt="2023-09-24T20:11:02.623" v="7101" actId="207"/>
          <ac:picMkLst>
            <pc:docMk/>
            <pc:sldMk cId="894093707" sldId="310"/>
            <ac:picMk id="93" creationId="{5D826E7E-D30D-7233-D196-CEC7B531441F}"/>
          </ac:picMkLst>
        </pc:picChg>
      </pc:sldChg>
      <pc:sldMasterChg chg="delSldLayout">
        <pc:chgData name="Ahmed Hassan" userId="6a4856fe-19af-4488-a9af-e2b291863a76" providerId="ADAL" clId="{1BF8B9AE-E21B-7940-9FE8-28C4EC52F859}" dt="2023-09-24T20:24:25.757" v="7345" actId="2696"/>
        <pc:sldMasterMkLst>
          <pc:docMk/>
          <pc:sldMasterMk cId="0" sldId="2147483648"/>
        </pc:sldMasterMkLst>
        <pc:sldLayoutChg chg="del">
          <pc:chgData name="Ahmed Hassan" userId="6a4856fe-19af-4488-a9af-e2b291863a76" providerId="ADAL" clId="{1BF8B9AE-E21B-7940-9FE8-28C4EC52F859}" dt="2023-09-24T20:24:25.757" v="7345" actId="2696"/>
          <pc:sldLayoutMkLst>
            <pc:docMk/>
            <pc:sldMasterMk cId="0" sldId="2147483648"/>
            <pc:sldLayoutMk cId="0" sldId="2147483650"/>
          </pc:sldLayoutMkLst>
        </pc:sldLayoutChg>
        <pc:sldLayoutChg chg="del">
          <pc:chgData name="Ahmed Hassan" userId="6a4856fe-19af-4488-a9af-e2b291863a76" providerId="ADAL" clId="{1BF8B9AE-E21B-7940-9FE8-28C4EC52F859}" dt="2023-09-24T17:32:44.010" v="3979" actId="2696"/>
          <pc:sldLayoutMkLst>
            <pc:docMk/>
            <pc:sldMasterMk cId="0" sldId="2147483648"/>
            <pc:sldLayoutMk cId="0" sldId="2147483651"/>
          </pc:sldLayoutMkLst>
        </pc:sldLayoutChg>
        <pc:sldLayoutChg chg="del">
          <pc:chgData name="Ahmed Hassan" userId="6a4856fe-19af-4488-a9af-e2b291863a76" providerId="ADAL" clId="{1BF8B9AE-E21B-7940-9FE8-28C4EC52F859}" dt="2023-09-23T17:40:15.482" v="2895" actId="2696"/>
          <pc:sldLayoutMkLst>
            <pc:docMk/>
            <pc:sldMasterMk cId="0" sldId="2147483648"/>
            <pc:sldLayoutMk cId="0" sldId="2147483654"/>
          </pc:sldLayoutMkLst>
        </pc:sldLayoutChg>
        <pc:sldLayoutChg chg="del">
          <pc:chgData name="Ahmed Hassan" userId="6a4856fe-19af-4488-a9af-e2b291863a76" providerId="ADAL" clId="{1BF8B9AE-E21B-7940-9FE8-28C4EC52F859}" dt="2023-09-24T18:54:10.450" v="5381" actId="2696"/>
          <pc:sldLayoutMkLst>
            <pc:docMk/>
            <pc:sldMasterMk cId="0" sldId="2147483648"/>
            <pc:sldLayoutMk cId="0" sldId="2147483655"/>
          </pc:sldLayoutMkLst>
        </pc:sldLayoutChg>
      </pc:sldMasterChg>
    </pc:docChg>
  </pc:docChgLst>
</pc:chgInfo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09736DE-FA14-6A4E-B719-0168E55C270E}" type="doc">
      <dgm:prSet loTypeId="urn:microsoft.com/office/officeart/2005/8/layout/vList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F88FB79-1D36-A14F-B6DE-527F7F6F83CD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1</a:t>
          </a:r>
          <a:endParaRPr lang="en-US" sz="2000" dirty="0"/>
        </a:p>
      </dgm:t>
    </dgm:pt>
    <dgm:pt modelId="{FC4D6475-86C3-C94A-AD59-780BD0DAC29D}" type="parTrans" cxnId="{CA9E31A2-BDC0-AA48-B8D7-A9F01A65A45A}">
      <dgm:prSet/>
      <dgm:spPr/>
      <dgm:t>
        <a:bodyPr/>
        <a:lstStyle/>
        <a:p>
          <a:endParaRPr lang="en-US" sz="2000"/>
        </a:p>
      </dgm:t>
    </dgm:pt>
    <dgm:pt modelId="{D0B8B27A-DB25-2E4F-A8F0-CE265D7CC328}" type="sibTrans" cxnId="{CA9E31A2-BDC0-AA48-B8D7-A9F01A65A45A}">
      <dgm:prSet/>
      <dgm:spPr/>
      <dgm:t>
        <a:bodyPr/>
        <a:lstStyle/>
        <a:p>
          <a:endParaRPr lang="en-US" sz="2000"/>
        </a:p>
      </dgm:t>
    </dgm:pt>
    <dgm:pt modelId="{B7C1E86A-7119-E24B-9012-9EDF8A329E9D}">
      <dgm:prSet custT="1"/>
      <dgm:spPr/>
      <dgm:t>
        <a:bodyPr/>
        <a:lstStyle/>
        <a:p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2</a:t>
          </a:r>
        </a:p>
      </dgm:t>
    </dgm:pt>
    <dgm:pt modelId="{737CA92F-B77A-2C43-8287-B2A56DF49F7B}" type="parTrans" cxnId="{9D40E6A0-07FF-E842-A9DE-AFEA60A72BE7}">
      <dgm:prSet/>
      <dgm:spPr/>
      <dgm:t>
        <a:bodyPr/>
        <a:lstStyle/>
        <a:p>
          <a:endParaRPr lang="en-US" sz="2000"/>
        </a:p>
      </dgm:t>
    </dgm:pt>
    <dgm:pt modelId="{5FB0518E-9184-CB4C-988C-85FD16FB88BD}" type="sibTrans" cxnId="{9D40E6A0-07FF-E842-A9DE-AFEA60A72BE7}">
      <dgm:prSet/>
      <dgm:spPr/>
      <dgm:t>
        <a:bodyPr/>
        <a:lstStyle/>
        <a:p>
          <a:endParaRPr lang="en-US" sz="2000"/>
        </a:p>
      </dgm:t>
    </dgm:pt>
    <dgm:pt modelId="{DD93EF6A-43A5-EC47-9478-D2E2C4332BE8}">
      <dgm:prSet custT="1"/>
      <dgm:spPr/>
      <dgm:t>
        <a:bodyPr/>
        <a:lstStyle/>
        <a:p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3</a:t>
          </a:r>
        </a:p>
      </dgm:t>
    </dgm:pt>
    <dgm:pt modelId="{9B88325B-F50F-9842-B133-41DEC276FE75}" type="parTrans" cxnId="{27658FAC-5C06-2D43-AF7B-7D9F833938EE}">
      <dgm:prSet/>
      <dgm:spPr/>
      <dgm:t>
        <a:bodyPr/>
        <a:lstStyle/>
        <a:p>
          <a:endParaRPr lang="en-US" sz="2000"/>
        </a:p>
      </dgm:t>
    </dgm:pt>
    <dgm:pt modelId="{85BB6987-8A6E-B542-A19E-6F1AED8632A4}" type="sibTrans" cxnId="{27658FAC-5C06-2D43-AF7B-7D9F833938EE}">
      <dgm:prSet/>
      <dgm:spPr/>
      <dgm:t>
        <a:bodyPr/>
        <a:lstStyle/>
        <a:p>
          <a:endParaRPr lang="en-US" sz="2000"/>
        </a:p>
      </dgm:t>
    </dgm:pt>
    <dgm:pt modelId="{34C9B767-3B99-594B-8D50-4E70A285DDCD}">
      <dgm:prSet custT="1"/>
      <dgm:spPr/>
      <dgm:t>
        <a:bodyPr/>
        <a:lstStyle/>
        <a:p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4</a:t>
          </a:r>
        </a:p>
      </dgm:t>
    </dgm:pt>
    <dgm:pt modelId="{75F0F395-2DE8-BE45-83DB-37F37607E3DD}" type="parTrans" cxnId="{9D7C2F12-99E6-D449-9E44-BCBD36DA846A}">
      <dgm:prSet/>
      <dgm:spPr/>
      <dgm:t>
        <a:bodyPr/>
        <a:lstStyle/>
        <a:p>
          <a:endParaRPr lang="en-US" sz="2000"/>
        </a:p>
      </dgm:t>
    </dgm:pt>
    <dgm:pt modelId="{31A9984D-C890-764F-A1BE-DEBCE3CA0988}" type="sibTrans" cxnId="{9D7C2F12-99E6-D449-9E44-BCBD36DA846A}">
      <dgm:prSet/>
      <dgm:spPr/>
      <dgm:t>
        <a:bodyPr/>
        <a:lstStyle/>
        <a:p>
          <a:endParaRPr lang="en-US" sz="2000"/>
        </a:p>
      </dgm:t>
    </dgm:pt>
    <dgm:pt modelId="{2A68C06F-4663-ED4B-9AF1-9A018ED8F26B}">
      <dgm:prSet custT="1"/>
      <dgm:spPr/>
      <dgm:t>
        <a:bodyPr/>
        <a:lstStyle/>
        <a:p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5</a:t>
          </a:r>
          <a:endParaRPr lang="en-US" sz="2000" dirty="0">
            <a:solidFill>
              <a:srgbClr val="2D3956"/>
            </a:solidFill>
            <a:latin typeface="Times New Roman" panose="02020603050405020304" pitchFamily="18" charset="0"/>
            <a:ea typeface="Times New Roman"/>
            <a:cs typeface="Times New Roman" panose="02020603050405020304" pitchFamily="18" charset="0"/>
            <a:sym typeface="Times New Roman"/>
          </a:endParaRPr>
        </a:p>
      </dgm:t>
    </dgm:pt>
    <dgm:pt modelId="{28348BDB-8599-DE41-9287-BC8FB8B9E01E}" type="parTrans" cxnId="{3C1861B7-3BC8-544D-9EA4-A62A7C2828A8}">
      <dgm:prSet/>
      <dgm:spPr/>
      <dgm:t>
        <a:bodyPr/>
        <a:lstStyle/>
        <a:p>
          <a:endParaRPr lang="en-US" sz="2000"/>
        </a:p>
      </dgm:t>
    </dgm:pt>
    <dgm:pt modelId="{713E0A1B-C2DF-B84C-8BE1-6FF7986643D7}" type="sibTrans" cxnId="{3C1861B7-3BC8-544D-9EA4-A62A7C2828A8}">
      <dgm:prSet/>
      <dgm:spPr/>
      <dgm:t>
        <a:bodyPr/>
        <a:lstStyle/>
        <a:p>
          <a:endParaRPr lang="en-US" sz="2000"/>
        </a:p>
      </dgm:t>
    </dgm:pt>
    <dgm:pt modelId="{740A3FC4-5A03-8640-87DD-536F8881E904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Provide students with a comprehensive overview of the history, principles, processes, practices of agile approaches to project management, and Knowledge of agile development frameworks and agile tools and techniques. </a:t>
          </a:r>
          <a:endParaRPr lang="en-US" sz="1600" dirty="0"/>
        </a:p>
      </dgm:t>
    </dgm:pt>
    <dgm:pt modelId="{5D47F04B-2D4C-5A4C-8993-27C4A3203837}" type="parTrans" cxnId="{46CCB94D-C545-8041-94B2-86D47BF387F8}">
      <dgm:prSet/>
      <dgm:spPr/>
      <dgm:t>
        <a:bodyPr/>
        <a:lstStyle/>
        <a:p>
          <a:endParaRPr lang="en-US" sz="2000"/>
        </a:p>
      </dgm:t>
    </dgm:pt>
    <dgm:pt modelId="{79D1D08D-2091-CF4F-BFF1-76F42973451B}" type="sibTrans" cxnId="{46CCB94D-C545-8041-94B2-86D47BF387F8}">
      <dgm:prSet/>
      <dgm:spPr/>
      <dgm:t>
        <a:bodyPr/>
        <a:lstStyle/>
        <a:p>
          <a:endParaRPr lang="en-US" sz="2000"/>
        </a:p>
      </dgm:t>
    </dgm:pt>
    <dgm:pt modelId="{1D261D95-36B3-DF43-AA98-3D6E98EFEB9A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Students understand similarities and differences between Traditional and Agile Project Management Lifecycles (PMLC)  and strengths and weaknesses of each.</a:t>
          </a:r>
        </a:p>
      </dgm:t>
    </dgm:pt>
    <dgm:pt modelId="{66BFA949-0C14-3346-8A4E-0DFC7F73F30F}" type="parTrans" cxnId="{54885E2E-F81B-3B4E-AAA7-120E42FE73EE}">
      <dgm:prSet/>
      <dgm:spPr/>
      <dgm:t>
        <a:bodyPr/>
        <a:lstStyle/>
        <a:p>
          <a:endParaRPr lang="en-US" sz="2000"/>
        </a:p>
      </dgm:t>
    </dgm:pt>
    <dgm:pt modelId="{E6C14774-6514-0345-ABEB-00D1C5F3A257}" type="sibTrans" cxnId="{54885E2E-F81B-3B4E-AAA7-120E42FE73EE}">
      <dgm:prSet/>
      <dgm:spPr/>
      <dgm:t>
        <a:bodyPr/>
        <a:lstStyle/>
        <a:p>
          <a:endParaRPr lang="en-US" sz="2000"/>
        </a:p>
      </dgm:t>
    </dgm:pt>
    <dgm:pt modelId="{0104370F-E8DC-7F40-BCD4-815F1023EFBE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Learn techniques for managing projects using agile practices</a:t>
          </a:r>
          <a:r>
            <a:rPr lang="en-US"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and work 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with a framework such as Scrum, to manage agile projects, </a:t>
          </a:r>
        </a:p>
      </dgm:t>
    </dgm:pt>
    <dgm:pt modelId="{E86B9EFF-11E2-BC42-B61A-5EEFE65960CA}" type="parTrans" cxnId="{731FF0D7-C0A7-674B-AF74-40A04EF9CA69}">
      <dgm:prSet/>
      <dgm:spPr/>
      <dgm:t>
        <a:bodyPr/>
        <a:lstStyle/>
        <a:p>
          <a:endParaRPr lang="en-US" sz="2000"/>
        </a:p>
      </dgm:t>
    </dgm:pt>
    <dgm:pt modelId="{49B6E613-7B95-E94A-BB2A-6143E1A72C87}" type="sibTrans" cxnId="{731FF0D7-C0A7-674B-AF74-40A04EF9CA69}">
      <dgm:prSet/>
      <dgm:spPr/>
      <dgm:t>
        <a:bodyPr/>
        <a:lstStyle/>
        <a:p>
          <a:endParaRPr lang="en-US" sz="2000"/>
        </a:p>
      </dgm:t>
    </dgm:pt>
    <dgm:pt modelId="{26B6BAC4-91AF-A04B-B869-C11F871F0E40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Gain knowledge of Hybrid life cycles, and how to design and customize agile and traditional life cycles, </a:t>
          </a:r>
        </a:p>
      </dgm:t>
    </dgm:pt>
    <dgm:pt modelId="{F5A015EE-8BAF-114E-B50A-2974735E0EF4}" type="parTrans" cxnId="{9358CB46-58B5-0D41-970C-1D3CAB0F17FD}">
      <dgm:prSet/>
      <dgm:spPr/>
      <dgm:t>
        <a:bodyPr/>
        <a:lstStyle/>
        <a:p>
          <a:endParaRPr lang="en-US" sz="2000"/>
        </a:p>
      </dgm:t>
    </dgm:pt>
    <dgm:pt modelId="{2C7D141E-82B6-764C-AC40-2090B1C754FA}" type="sibTrans" cxnId="{9358CB46-58B5-0D41-970C-1D3CAB0F17FD}">
      <dgm:prSet/>
      <dgm:spPr/>
      <dgm:t>
        <a:bodyPr/>
        <a:lstStyle/>
        <a:p>
          <a:endParaRPr lang="en-US" sz="2000"/>
        </a:p>
      </dgm:t>
    </dgm:pt>
    <dgm:pt modelId="{C865089F-6F15-F44F-A413-4910AFB392EF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Define Key performance metrics and resources to monitor and control agile project management.</a:t>
          </a:r>
          <a:endParaRPr lang="en-US" sz="1600" dirty="0">
            <a:solidFill>
              <a:srgbClr val="2D3956"/>
            </a:solidFill>
            <a:latin typeface="Times New Roman" panose="02020603050405020304" pitchFamily="18" charset="0"/>
            <a:ea typeface="Times New Roman"/>
            <a:cs typeface="Times New Roman" panose="02020603050405020304" pitchFamily="18" charset="0"/>
            <a:sym typeface="Times New Roman"/>
          </a:endParaRPr>
        </a:p>
      </dgm:t>
    </dgm:pt>
    <dgm:pt modelId="{0D6F5B7E-F389-2C42-9129-EA7C7C2E9160}" type="parTrans" cxnId="{60548790-18A2-A946-820B-07F755448BE5}">
      <dgm:prSet/>
      <dgm:spPr/>
      <dgm:t>
        <a:bodyPr/>
        <a:lstStyle/>
        <a:p>
          <a:endParaRPr lang="en-US" sz="2000"/>
        </a:p>
      </dgm:t>
    </dgm:pt>
    <dgm:pt modelId="{CE0BEDFA-A7CD-E84B-B4F0-5C6D167C3F51}" type="sibTrans" cxnId="{60548790-18A2-A946-820B-07F755448BE5}">
      <dgm:prSet/>
      <dgm:spPr/>
      <dgm:t>
        <a:bodyPr/>
        <a:lstStyle/>
        <a:p>
          <a:endParaRPr lang="en-US" sz="2000"/>
        </a:p>
      </dgm:t>
    </dgm:pt>
    <dgm:pt modelId="{A8111EC5-F24F-9540-BFF5-BE4A64083014}" type="pres">
      <dgm:prSet presAssocID="{B09736DE-FA14-6A4E-B719-0168E55C270E}" presName="Name0" presStyleCnt="0">
        <dgm:presLayoutVars>
          <dgm:dir/>
          <dgm:animLvl val="lvl"/>
          <dgm:resizeHandles val="exact"/>
        </dgm:presLayoutVars>
      </dgm:prSet>
      <dgm:spPr/>
    </dgm:pt>
    <dgm:pt modelId="{AE284F09-72AD-CC48-B82A-557ED70B31AA}" type="pres">
      <dgm:prSet presAssocID="{CF88FB79-1D36-A14F-B6DE-527F7F6F83CD}" presName="linNode" presStyleCnt="0"/>
      <dgm:spPr/>
    </dgm:pt>
    <dgm:pt modelId="{06D164AA-5DBD-E84C-86D7-730E584D7D51}" type="pres">
      <dgm:prSet presAssocID="{CF88FB79-1D36-A14F-B6DE-527F7F6F83CD}" presName="parentText" presStyleLbl="node1" presStyleIdx="0" presStyleCnt="5" custScaleX="15251">
        <dgm:presLayoutVars>
          <dgm:chMax val="1"/>
          <dgm:bulletEnabled val="1"/>
        </dgm:presLayoutVars>
      </dgm:prSet>
      <dgm:spPr/>
    </dgm:pt>
    <dgm:pt modelId="{CCA5E4C1-A1AD-B34A-B69E-67049148A091}" type="pres">
      <dgm:prSet presAssocID="{CF88FB79-1D36-A14F-B6DE-527F7F6F83CD}" presName="descendantText" presStyleLbl="alignAccFollowNode1" presStyleIdx="0" presStyleCnt="5" custScaleX="120168">
        <dgm:presLayoutVars>
          <dgm:bulletEnabled val="1"/>
        </dgm:presLayoutVars>
      </dgm:prSet>
      <dgm:spPr/>
    </dgm:pt>
    <dgm:pt modelId="{A8087C81-CF79-6D44-BD61-FD953F43D7D7}" type="pres">
      <dgm:prSet presAssocID="{D0B8B27A-DB25-2E4F-A8F0-CE265D7CC328}" presName="sp" presStyleCnt="0"/>
      <dgm:spPr/>
    </dgm:pt>
    <dgm:pt modelId="{6CE5F342-A474-3041-BDCC-0AE8CFB81449}" type="pres">
      <dgm:prSet presAssocID="{B7C1E86A-7119-E24B-9012-9EDF8A329E9D}" presName="linNode" presStyleCnt="0"/>
      <dgm:spPr/>
    </dgm:pt>
    <dgm:pt modelId="{64725990-E65F-FB46-835B-5C9F8CA07E2B}" type="pres">
      <dgm:prSet presAssocID="{B7C1E86A-7119-E24B-9012-9EDF8A329E9D}" presName="parentText" presStyleLbl="node1" presStyleIdx="1" presStyleCnt="5" custScaleX="15251">
        <dgm:presLayoutVars>
          <dgm:chMax val="1"/>
          <dgm:bulletEnabled val="1"/>
        </dgm:presLayoutVars>
      </dgm:prSet>
      <dgm:spPr/>
    </dgm:pt>
    <dgm:pt modelId="{41CE875A-B0C1-0A4A-9715-E3957ED35113}" type="pres">
      <dgm:prSet presAssocID="{B7C1E86A-7119-E24B-9012-9EDF8A329E9D}" presName="descendantText" presStyleLbl="alignAccFollowNode1" presStyleIdx="1" presStyleCnt="5" custScaleX="120168">
        <dgm:presLayoutVars>
          <dgm:bulletEnabled val="1"/>
        </dgm:presLayoutVars>
      </dgm:prSet>
      <dgm:spPr/>
    </dgm:pt>
    <dgm:pt modelId="{9E46F099-F069-084F-B524-C6788B925812}" type="pres">
      <dgm:prSet presAssocID="{5FB0518E-9184-CB4C-988C-85FD16FB88BD}" presName="sp" presStyleCnt="0"/>
      <dgm:spPr/>
    </dgm:pt>
    <dgm:pt modelId="{7509A734-3018-AC49-B79B-6414B6350B55}" type="pres">
      <dgm:prSet presAssocID="{DD93EF6A-43A5-EC47-9478-D2E2C4332BE8}" presName="linNode" presStyleCnt="0"/>
      <dgm:spPr/>
    </dgm:pt>
    <dgm:pt modelId="{B194580A-FC07-0243-BD13-3CE437B54A7A}" type="pres">
      <dgm:prSet presAssocID="{DD93EF6A-43A5-EC47-9478-D2E2C4332BE8}" presName="parentText" presStyleLbl="node1" presStyleIdx="2" presStyleCnt="5" custScaleX="15251">
        <dgm:presLayoutVars>
          <dgm:chMax val="1"/>
          <dgm:bulletEnabled val="1"/>
        </dgm:presLayoutVars>
      </dgm:prSet>
      <dgm:spPr/>
    </dgm:pt>
    <dgm:pt modelId="{BEB6A192-A34D-424F-9849-CEED690A985C}" type="pres">
      <dgm:prSet presAssocID="{DD93EF6A-43A5-EC47-9478-D2E2C4332BE8}" presName="descendantText" presStyleLbl="alignAccFollowNode1" presStyleIdx="2" presStyleCnt="5" custScaleX="120168">
        <dgm:presLayoutVars>
          <dgm:bulletEnabled val="1"/>
        </dgm:presLayoutVars>
      </dgm:prSet>
      <dgm:spPr/>
    </dgm:pt>
    <dgm:pt modelId="{36A939DB-430F-A746-B10D-9163022CBF4E}" type="pres">
      <dgm:prSet presAssocID="{85BB6987-8A6E-B542-A19E-6F1AED8632A4}" presName="sp" presStyleCnt="0"/>
      <dgm:spPr/>
    </dgm:pt>
    <dgm:pt modelId="{1C73BA27-D617-FC42-B73A-263E01CD923D}" type="pres">
      <dgm:prSet presAssocID="{34C9B767-3B99-594B-8D50-4E70A285DDCD}" presName="linNode" presStyleCnt="0"/>
      <dgm:spPr/>
    </dgm:pt>
    <dgm:pt modelId="{4B759107-DC9F-844F-B736-CB68C055B14A}" type="pres">
      <dgm:prSet presAssocID="{34C9B767-3B99-594B-8D50-4E70A285DDCD}" presName="parentText" presStyleLbl="node1" presStyleIdx="3" presStyleCnt="5" custScaleX="15251">
        <dgm:presLayoutVars>
          <dgm:chMax val="1"/>
          <dgm:bulletEnabled val="1"/>
        </dgm:presLayoutVars>
      </dgm:prSet>
      <dgm:spPr/>
    </dgm:pt>
    <dgm:pt modelId="{98371DFF-1ACC-A544-BF53-43D9A2800BFB}" type="pres">
      <dgm:prSet presAssocID="{34C9B767-3B99-594B-8D50-4E70A285DDCD}" presName="descendantText" presStyleLbl="alignAccFollowNode1" presStyleIdx="3" presStyleCnt="5" custScaleX="120168">
        <dgm:presLayoutVars>
          <dgm:bulletEnabled val="1"/>
        </dgm:presLayoutVars>
      </dgm:prSet>
      <dgm:spPr/>
    </dgm:pt>
    <dgm:pt modelId="{C1A65968-C3B9-8C4F-8F56-FB45D008C5B2}" type="pres">
      <dgm:prSet presAssocID="{31A9984D-C890-764F-A1BE-DEBCE3CA0988}" presName="sp" presStyleCnt="0"/>
      <dgm:spPr/>
    </dgm:pt>
    <dgm:pt modelId="{372A93C6-946B-3548-A5BE-1390FAFAB742}" type="pres">
      <dgm:prSet presAssocID="{2A68C06F-4663-ED4B-9AF1-9A018ED8F26B}" presName="linNode" presStyleCnt="0"/>
      <dgm:spPr/>
    </dgm:pt>
    <dgm:pt modelId="{12EEF8CB-1306-AC4B-A4E0-0405236E6DCF}" type="pres">
      <dgm:prSet presAssocID="{2A68C06F-4663-ED4B-9AF1-9A018ED8F26B}" presName="parentText" presStyleLbl="node1" presStyleIdx="4" presStyleCnt="5" custScaleX="15251">
        <dgm:presLayoutVars>
          <dgm:chMax val="1"/>
          <dgm:bulletEnabled val="1"/>
        </dgm:presLayoutVars>
      </dgm:prSet>
      <dgm:spPr/>
    </dgm:pt>
    <dgm:pt modelId="{FF1E903F-188E-D24F-BD1E-A1EE641DCE78}" type="pres">
      <dgm:prSet presAssocID="{2A68C06F-4663-ED4B-9AF1-9A018ED8F26B}" presName="descendantText" presStyleLbl="alignAccFollowNode1" presStyleIdx="4" presStyleCnt="5" custScaleX="120168">
        <dgm:presLayoutVars>
          <dgm:bulletEnabled val="1"/>
        </dgm:presLayoutVars>
      </dgm:prSet>
      <dgm:spPr/>
    </dgm:pt>
  </dgm:ptLst>
  <dgm:cxnLst>
    <dgm:cxn modelId="{9D7C2F12-99E6-D449-9E44-BCBD36DA846A}" srcId="{B09736DE-FA14-6A4E-B719-0168E55C270E}" destId="{34C9B767-3B99-594B-8D50-4E70A285DDCD}" srcOrd="3" destOrd="0" parTransId="{75F0F395-2DE8-BE45-83DB-37F37607E3DD}" sibTransId="{31A9984D-C890-764F-A1BE-DEBCE3CA0988}"/>
    <dgm:cxn modelId="{885DD513-A82D-054C-8756-077BAAF51146}" type="presOf" srcId="{1D261D95-36B3-DF43-AA98-3D6E98EFEB9A}" destId="{41CE875A-B0C1-0A4A-9715-E3957ED35113}" srcOrd="0" destOrd="0" presId="urn:microsoft.com/office/officeart/2005/8/layout/vList5"/>
    <dgm:cxn modelId="{0C012B16-C7CA-F949-906A-142B2BFAAD7E}" type="presOf" srcId="{26B6BAC4-91AF-A04B-B869-C11F871F0E40}" destId="{98371DFF-1ACC-A544-BF53-43D9A2800BFB}" srcOrd="0" destOrd="0" presId="urn:microsoft.com/office/officeart/2005/8/layout/vList5"/>
    <dgm:cxn modelId="{54885E2E-F81B-3B4E-AAA7-120E42FE73EE}" srcId="{B7C1E86A-7119-E24B-9012-9EDF8A329E9D}" destId="{1D261D95-36B3-DF43-AA98-3D6E98EFEB9A}" srcOrd="0" destOrd="0" parTransId="{66BFA949-0C14-3346-8A4E-0DFC7F73F30F}" sibTransId="{E6C14774-6514-0345-ABEB-00D1C5F3A257}"/>
    <dgm:cxn modelId="{C91CA236-6B98-6A4B-9A57-D620722D5FB6}" type="presOf" srcId="{B09736DE-FA14-6A4E-B719-0168E55C270E}" destId="{A8111EC5-F24F-9540-BFF5-BE4A64083014}" srcOrd="0" destOrd="0" presId="urn:microsoft.com/office/officeart/2005/8/layout/vList5"/>
    <dgm:cxn modelId="{9358CB46-58B5-0D41-970C-1D3CAB0F17FD}" srcId="{34C9B767-3B99-594B-8D50-4E70A285DDCD}" destId="{26B6BAC4-91AF-A04B-B869-C11F871F0E40}" srcOrd="0" destOrd="0" parTransId="{F5A015EE-8BAF-114E-B50A-2974735E0EF4}" sibTransId="{2C7D141E-82B6-764C-AC40-2090B1C754FA}"/>
    <dgm:cxn modelId="{46CCB94D-C545-8041-94B2-86D47BF387F8}" srcId="{CF88FB79-1D36-A14F-B6DE-527F7F6F83CD}" destId="{740A3FC4-5A03-8640-87DD-536F8881E904}" srcOrd="0" destOrd="0" parTransId="{5D47F04B-2D4C-5A4C-8993-27C4A3203837}" sibTransId="{79D1D08D-2091-CF4F-BFF1-76F42973451B}"/>
    <dgm:cxn modelId="{677F956B-E1BD-0248-9044-588E26323491}" type="presOf" srcId="{2A68C06F-4663-ED4B-9AF1-9A018ED8F26B}" destId="{12EEF8CB-1306-AC4B-A4E0-0405236E6DCF}" srcOrd="0" destOrd="0" presId="urn:microsoft.com/office/officeart/2005/8/layout/vList5"/>
    <dgm:cxn modelId="{ECD56882-8F7A-C64D-9E79-87AC0C7927B5}" type="presOf" srcId="{B7C1E86A-7119-E24B-9012-9EDF8A329E9D}" destId="{64725990-E65F-FB46-835B-5C9F8CA07E2B}" srcOrd="0" destOrd="0" presId="urn:microsoft.com/office/officeart/2005/8/layout/vList5"/>
    <dgm:cxn modelId="{98EAED87-ED0D-9A46-9E5A-CDEAC7E481BC}" type="presOf" srcId="{0104370F-E8DC-7F40-BCD4-815F1023EFBE}" destId="{BEB6A192-A34D-424F-9849-CEED690A985C}" srcOrd="0" destOrd="0" presId="urn:microsoft.com/office/officeart/2005/8/layout/vList5"/>
    <dgm:cxn modelId="{550D088A-7E08-1443-84F8-A0C56EC2C23E}" type="presOf" srcId="{CF88FB79-1D36-A14F-B6DE-527F7F6F83CD}" destId="{06D164AA-5DBD-E84C-86D7-730E584D7D51}" srcOrd="0" destOrd="0" presId="urn:microsoft.com/office/officeart/2005/8/layout/vList5"/>
    <dgm:cxn modelId="{60548790-18A2-A946-820B-07F755448BE5}" srcId="{2A68C06F-4663-ED4B-9AF1-9A018ED8F26B}" destId="{C865089F-6F15-F44F-A413-4910AFB392EF}" srcOrd="0" destOrd="0" parTransId="{0D6F5B7E-F389-2C42-9129-EA7C7C2E9160}" sibTransId="{CE0BEDFA-A7CD-E84B-B4F0-5C6D167C3F51}"/>
    <dgm:cxn modelId="{9D40E6A0-07FF-E842-A9DE-AFEA60A72BE7}" srcId="{B09736DE-FA14-6A4E-B719-0168E55C270E}" destId="{B7C1E86A-7119-E24B-9012-9EDF8A329E9D}" srcOrd="1" destOrd="0" parTransId="{737CA92F-B77A-2C43-8287-B2A56DF49F7B}" sibTransId="{5FB0518E-9184-CB4C-988C-85FD16FB88BD}"/>
    <dgm:cxn modelId="{CA9E31A2-BDC0-AA48-B8D7-A9F01A65A45A}" srcId="{B09736DE-FA14-6A4E-B719-0168E55C270E}" destId="{CF88FB79-1D36-A14F-B6DE-527F7F6F83CD}" srcOrd="0" destOrd="0" parTransId="{FC4D6475-86C3-C94A-AD59-780BD0DAC29D}" sibTransId="{D0B8B27A-DB25-2E4F-A8F0-CE265D7CC328}"/>
    <dgm:cxn modelId="{27658FAC-5C06-2D43-AF7B-7D9F833938EE}" srcId="{B09736DE-FA14-6A4E-B719-0168E55C270E}" destId="{DD93EF6A-43A5-EC47-9478-D2E2C4332BE8}" srcOrd="2" destOrd="0" parTransId="{9B88325B-F50F-9842-B133-41DEC276FE75}" sibTransId="{85BB6987-8A6E-B542-A19E-6F1AED8632A4}"/>
    <dgm:cxn modelId="{3C1861B7-3BC8-544D-9EA4-A62A7C2828A8}" srcId="{B09736DE-FA14-6A4E-B719-0168E55C270E}" destId="{2A68C06F-4663-ED4B-9AF1-9A018ED8F26B}" srcOrd="4" destOrd="0" parTransId="{28348BDB-8599-DE41-9287-BC8FB8B9E01E}" sibTransId="{713E0A1B-C2DF-B84C-8BE1-6FF7986643D7}"/>
    <dgm:cxn modelId="{0CA00FC4-7A4D-2940-984D-ADB726CA8DD9}" type="presOf" srcId="{C865089F-6F15-F44F-A413-4910AFB392EF}" destId="{FF1E903F-188E-D24F-BD1E-A1EE641DCE78}" srcOrd="0" destOrd="0" presId="urn:microsoft.com/office/officeart/2005/8/layout/vList5"/>
    <dgm:cxn modelId="{1B2A28D3-6BCB-994C-BFFE-B687C43CCB31}" type="presOf" srcId="{34C9B767-3B99-594B-8D50-4E70A285DDCD}" destId="{4B759107-DC9F-844F-B736-CB68C055B14A}" srcOrd="0" destOrd="0" presId="urn:microsoft.com/office/officeart/2005/8/layout/vList5"/>
    <dgm:cxn modelId="{419DEDD5-9F00-6146-99AA-1E6E46AEE0D4}" type="presOf" srcId="{DD93EF6A-43A5-EC47-9478-D2E2C4332BE8}" destId="{B194580A-FC07-0243-BD13-3CE437B54A7A}" srcOrd="0" destOrd="0" presId="urn:microsoft.com/office/officeart/2005/8/layout/vList5"/>
    <dgm:cxn modelId="{731FF0D7-C0A7-674B-AF74-40A04EF9CA69}" srcId="{DD93EF6A-43A5-EC47-9478-D2E2C4332BE8}" destId="{0104370F-E8DC-7F40-BCD4-815F1023EFBE}" srcOrd="0" destOrd="0" parTransId="{E86B9EFF-11E2-BC42-B61A-5EEFE65960CA}" sibTransId="{49B6E613-7B95-E94A-BB2A-6143E1A72C87}"/>
    <dgm:cxn modelId="{7614CCEC-2C94-E045-9FAB-385AD884C19E}" type="presOf" srcId="{740A3FC4-5A03-8640-87DD-536F8881E904}" destId="{CCA5E4C1-A1AD-B34A-B69E-67049148A091}" srcOrd="0" destOrd="0" presId="urn:microsoft.com/office/officeart/2005/8/layout/vList5"/>
    <dgm:cxn modelId="{388F915C-219E-574A-A234-3A5EB91345E4}" type="presParOf" srcId="{A8111EC5-F24F-9540-BFF5-BE4A64083014}" destId="{AE284F09-72AD-CC48-B82A-557ED70B31AA}" srcOrd="0" destOrd="0" presId="urn:microsoft.com/office/officeart/2005/8/layout/vList5"/>
    <dgm:cxn modelId="{C2A38D2A-8551-084B-9EB3-D346236180B8}" type="presParOf" srcId="{AE284F09-72AD-CC48-B82A-557ED70B31AA}" destId="{06D164AA-5DBD-E84C-86D7-730E584D7D51}" srcOrd="0" destOrd="0" presId="urn:microsoft.com/office/officeart/2005/8/layout/vList5"/>
    <dgm:cxn modelId="{E06DBE35-BA51-0240-9FE2-0FB32F649A60}" type="presParOf" srcId="{AE284F09-72AD-CC48-B82A-557ED70B31AA}" destId="{CCA5E4C1-A1AD-B34A-B69E-67049148A091}" srcOrd="1" destOrd="0" presId="urn:microsoft.com/office/officeart/2005/8/layout/vList5"/>
    <dgm:cxn modelId="{AF4483B8-0E9A-BE40-A454-435AA8AA9B9F}" type="presParOf" srcId="{A8111EC5-F24F-9540-BFF5-BE4A64083014}" destId="{A8087C81-CF79-6D44-BD61-FD953F43D7D7}" srcOrd="1" destOrd="0" presId="urn:microsoft.com/office/officeart/2005/8/layout/vList5"/>
    <dgm:cxn modelId="{4FC270D2-61F3-1B42-AE0A-F1CA13D69D1C}" type="presParOf" srcId="{A8111EC5-F24F-9540-BFF5-BE4A64083014}" destId="{6CE5F342-A474-3041-BDCC-0AE8CFB81449}" srcOrd="2" destOrd="0" presId="urn:microsoft.com/office/officeart/2005/8/layout/vList5"/>
    <dgm:cxn modelId="{C76134C7-0AF5-DC48-8A71-605D67884B53}" type="presParOf" srcId="{6CE5F342-A474-3041-BDCC-0AE8CFB81449}" destId="{64725990-E65F-FB46-835B-5C9F8CA07E2B}" srcOrd="0" destOrd="0" presId="urn:microsoft.com/office/officeart/2005/8/layout/vList5"/>
    <dgm:cxn modelId="{11E26980-CB36-094E-A40C-683893F9AB80}" type="presParOf" srcId="{6CE5F342-A474-3041-BDCC-0AE8CFB81449}" destId="{41CE875A-B0C1-0A4A-9715-E3957ED35113}" srcOrd="1" destOrd="0" presId="urn:microsoft.com/office/officeart/2005/8/layout/vList5"/>
    <dgm:cxn modelId="{38210DA8-E111-8040-B5D3-37E8F7B4846F}" type="presParOf" srcId="{A8111EC5-F24F-9540-BFF5-BE4A64083014}" destId="{9E46F099-F069-084F-B524-C6788B925812}" srcOrd="3" destOrd="0" presId="urn:microsoft.com/office/officeart/2005/8/layout/vList5"/>
    <dgm:cxn modelId="{04CE491B-BCBC-334A-8D21-17808C876E27}" type="presParOf" srcId="{A8111EC5-F24F-9540-BFF5-BE4A64083014}" destId="{7509A734-3018-AC49-B79B-6414B6350B55}" srcOrd="4" destOrd="0" presId="urn:microsoft.com/office/officeart/2005/8/layout/vList5"/>
    <dgm:cxn modelId="{9ECF6DEC-656E-CB46-9FC5-890F05425A6F}" type="presParOf" srcId="{7509A734-3018-AC49-B79B-6414B6350B55}" destId="{B194580A-FC07-0243-BD13-3CE437B54A7A}" srcOrd="0" destOrd="0" presId="urn:microsoft.com/office/officeart/2005/8/layout/vList5"/>
    <dgm:cxn modelId="{4E06DDF8-0F6E-0543-AC2C-75C7021169B6}" type="presParOf" srcId="{7509A734-3018-AC49-B79B-6414B6350B55}" destId="{BEB6A192-A34D-424F-9849-CEED690A985C}" srcOrd="1" destOrd="0" presId="urn:microsoft.com/office/officeart/2005/8/layout/vList5"/>
    <dgm:cxn modelId="{11A60742-11EB-C645-99AC-C8FB2445B558}" type="presParOf" srcId="{A8111EC5-F24F-9540-BFF5-BE4A64083014}" destId="{36A939DB-430F-A746-B10D-9163022CBF4E}" srcOrd="5" destOrd="0" presId="urn:microsoft.com/office/officeart/2005/8/layout/vList5"/>
    <dgm:cxn modelId="{50F5BD22-F722-7844-B7F7-1B9E824AA93E}" type="presParOf" srcId="{A8111EC5-F24F-9540-BFF5-BE4A64083014}" destId="{1C73BA27-D617-FC42-B73A-263E01CD923D}" srcOrd="6" destOrd="0" presId="urn:microsoft.com/office/officeart/2005/8/layout/vList5"/>
    <dgm:cxn modelId="{954CFF12-E7B7-B940-903C-5B6DB226E990}" type="presParOf" srcId="{1C73BA27-D617-FC42-B73A-263E01CD923D}" destId="{4B759107-DC9F-844F-B736-CB68C055B14A}" srcOrd="0" destOrd="0" presId="urn:microsoft.com/office/officeart/2005/8/layout/vList5"/>
    <dgm:cxn modelId="{CB602FA4-EE35-AF4B-AA1F-03942556EB46}" type="presParOf" srcId="{1C73BA27-D617-FC42-B73A-263E01CD923D}" destId="{98371DFF-1ACC-A544-BF53-43D9A2800BFB}" srcOrd="1" destOrd="0" presId="urn:microsoft.com/office/officeart/2005/8/layout/vList5"/>
    <dgm:cxn modelId="{605FBFF9-13D6-5F45-995D-4A422A768E18}" type="presParOf" srcId="{A8111EC5-F24F-9540-BFF5-BE4A64083014}" destId="{C1A65968-C3B9-8C4F-8F56-FB45D008C5B2}" srcOrd="7" destOrd="0" presId="urn:microsoft.com/office/officeart/2005/8/layout/vList5"/>
    <dgm:cxn modelId="{91A0ED71-C548-B541-B394-B5DF876C7D41}" type="presParOf" srcId="{A8111EC5-F24F-9540-BFF5-BE4A64083014}" destId="{372A93C6-946B-3548-A5BE-1390FAFAB742}" srcOrd="8" destOrd="0" presId="urn:microsoft.com/office/officeart/2005/8/layout/vList5"/>
    <dgm:cxn modelId="{6EA483CD-72FC-2C45-BB93-191A795E176C}" type="presParOf" srcId="{372A93C6-946B-3548-A5BE-1390FAFAB742}" destId="{12EEF8CB-1306-AC4B-A4E0-0405236E6DCF}" srcOrd="0" destOrd="0" presId="urn:microsoft.com/office/officeart/2005/8/layout/vList5"/>
    <dgm:cxn modelId="{9E5065E4-17DE-A840-8E36-75577F08D7D4}" type="presParOf" srcId="{372A93C6-946B-3548-A5BE-1390FAFAB742}" destId="{FF1E903F-188E-D24F-BD1E-A1EE641DCE78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90310AD-A0B1-5346-96A7-B9310E4318B4}" type="doc">
      <dgm:prSet loTypeId="urn:microsoft.com/office/officeart/2005/8/layout/radial6" loCatId="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010B19DC-5DD9-7E40-99D4-9B7028C98015}">
      <dgm:prSet phldrT="[Text]" custT="1"/>
      <dgm:spPr>
        <a:solidFill>
          <a:srgbClr val="1C222E"/>
        </a:solidFill>
      </dgm:spPr>
      <dgm:t>
        <a:bodyPr/>
        <a:lstStyle/>
        <a:p>
          <a:r>
            <a:rPr lang="en-US" sz="1600" b="1" dirty="0"/>
            <a:t>Continuous Change in</a:t>
          </a:r>
        </a:p>
      </dgm:t>
    </dgm:pt>
    <dgm:pt modelId="{E92244DB-8D24-904D-B2A5-339072833DA5}" type="parTrans" cxnId="{58C47278-66F7-E742-A353-DEE13F53F8DA}">
      <dgm:prSet/>
      <dgm:spPr/>
      <dgm:t>
        <a:bodyPr/>
        <a:lstStyle/>
        <a:p>
          <a:endParaRPr lang="en-US" sz="1600"/>
        </a:p>
      </dgm:t>
    </dgm:pt>
    <dgm:pt modelId="{E6D8CEEE-28D5-C648-BCFA-E7AB7B8757D3}" type="sibTrans" cxnId="{58C47278-66F7-E742-A353-DEE13F53F8DA}">
      <dgm:prSet/>
      <dgm:spPr/>
      <dgm:t>
        <a:bodyPr/>
        <a:lstStyle/>
        <a:p>
          <a:endParaRPr lang="en-US" sz="1600"/>
        </a:p>
      </dgm:t>
    </dgm:pt>
    <dgm:pt modelId="{ECC92861-B4FD-6F4F-9CF4-2EE4FB1973C8}">
      <dgm:prSet phldrT="[Text]" custT="1"/>
      <dgm:spPr>
        <a:solidFill>
          <a:srgbClr val="1C222E"/>
        </a:solidFill>
      </dgm:spPr>
      <dgm:t>
        <a:bodyPr/>
        <a:lstStyle/>
        <a:p>
          <a:r>
            <a:rPr lang="en-US" sz="1600" dirty="0"/>
            <a:t>Markets, competition</a:t>
          </a:r>
        </a:p>
      </dgm:t>
    </dgm:pt>
    <dgm:pt modelId="{9F16A84D-4227-5549-B75F-57D7180DEEBD}" type="parTrans" cxnId="{20DCD181-CA3B-304A-8940-D7D450CB863B}">
      <dgm:prSet/>
      <dgm:spPr/>
      <dgm:t>
        <a:bodyPr/>
        <a:lstStyle/>
        <a:p>
          <a:endParaRPr lang="en-US" sz="1600"/>
        </a:p>
      </dgm:t>
    </dgm:pt>
    <dgm:pt modelId="{37CE2C55-F1D6-924B-B8B5-DFBBECF9734F}" type="sibTrans" cxnId="{20DCD181-CA3B-304A-8940-D7D450CB863B}">
      <dgm:prSet/>
      <dgm:spPr/>
      <dgm:t>
        <a:bodyPr/>
        <a:lstStyle/>
        <a:p>
          <a:endParaRPr lang="en-US" sz="1600"/>
        </a:p>
      </dgm:t>
    </dgm:pt>
    <dgm:pt modelId="{B43D1A4C-8BF6-DD4C-8C8F-5F1E8D493058}">
      <dgm:prSet custT="1"/>
      <dgm:spPr>
        <a:solidFill>
          <a:srgbClr val="1C222E"/>
        </a:solidFill>
      </dgm:spPr>
      <dgm:t>
        <a:bodyPr/>
        <a:lstStyle/>
        <a:p>
          <a:r>
            <a:rPr lang="en-US" sz="1600" dirty="0"/>
            <a:t>Customers</a:t>
          </a:r>
        </a:p>
      </dgm:t>
    </dgm:pt>
    <dgm:pt modelId="{FE2E2006-2052-F84E-8D4E-2C75C53E60B3}" type="parTrans" cxnId="{A6B574A9-024D-784E-B546-024E37C14C12}">
      <dgm:prSet/>
      <dgm:spPr/>
      <dgm:t>
        <a:bodyPr/>
        <a:lstStyle/>
        <a:p>
          <a:endParaRPr lang="en-US" sz="1600"/>
        </a:p>
      </dgm:t>
    </dgm:pt>
    <dgm:pt modelId="{836BC9EA-7516-1B45-BFBD-A03E54EDA33D}" type="sibTrans" cxnId="{A6B574A9-024D-784E-B546-024E37C14C12}">
      <dgm:prSet/>
      <dgm:spPr/>
      <dgm:t>
        <a:bodyPr/>
        <a:lstStyle/>
        <a:p>
          <a:endParaRPr lang="en-US" sz="1600"/>
        </a:p>
      </dgm:t>
    </dgm:pt>
    <dgm:pt modelId="{EDDEDAE0-2B0F-F043-90F7-096BDD7A291A}">
      <dgm:prSet custT="1"/>
      <dgm:spPr>
        <a:solidFill>
          <a:srgbClr val="1C222E"/>
        </a:solidFill>
      </dgm:spPr>
      <dgm:t>
        <a:bodyPr/>
        <a:lstStyle/>
        <a:p>
          <a:r>
            <a:rPr lang="en-US" sz="1600" dirty="0"/>
            <a:t>Technology</a:t>
          </a:r>
        </a:p>
      </dgm:t>
    </dgm:pt>
    <dgm:pt modelId="{D2A84201-06D0-8D47-95DC-A7C4281ED3BA}" type="parTrans" cxnId="{857597A9-4B53-C249-93AA-3702A2C26408}">
      <dgm:prSet/>
      <dgm:spPr/>
      <dgm:t>
        <a:bodyPr/>
        <a:lstStyle/>
        <a:p>
          <a:endParaRPr lang="en-US" sz="1600"/>
        </a:p>
      </dgm:t>
    </dgm:pt>
    <dgm:pt modelId="{A42C2122-F07D-C042-906F-E53230EBE2AF}" type="sibTrans" cxnId="{857597A9-4B53-C249-93AA-3702A2C26408}">
      <dgm:prSet/>
      <dgm:spPr/>
      <dgm:t>
        <a:bodyPr/>
        <a:lstStyle/>
        <a:p>
          <a:endParaRPr lang="en-US" sz="1600"/>
        </a:p>
      </dgm:t>
    </dgm:pt>
    <dgm:pt modelId="{358A4D73-8539-A348-9CDA-5D0C85892A13}">
      <dgm:prSet custT="1"/>
      <dgm:spPr>
        <a:solidFill>
          <a:srgbClr val="1C222E"/>
        </a:solidFill>
      </dgm:spPr>
      <dgm:t>
        <a:bodyPr/>
        <a:lstStyle/>
        <a:p>
          <a:r>
            <a:rPr lang="en-US" sz="1600" dirty="0"/>
            <a:t>Regulations</a:t>
          </a:r>
        </a:p>
      </dgm:t>
    </dgm:pt>
    <dgm:pt modelId="{AA3D7785-A0D7-E64D-BC5F-C88EB8F392C1}" type="parTrans" cxnId="{24132F28-AADE-2445-9D0E-A33A45F21D49}">
      <dgm:prSet/>
      <dgm:spPr/>
      <dgm:t>
        <a:bodyPr/>
        <a:lstStyle/>
        <a:p>
          <a:endParaRPr lang="en-US" sz="1600"/>
        </a:p>
      </dgm:t>
    </dgm:pt>
    <dgm:pt modelId="{684090FE-C3D3-734F-8315-DCBF31FD585A}" type="sibTrans" cxnId="{24132F28-AADE-2445-9D0E-A33A45F21D49}">
      <dgm:prSet/>
      <dgm:spPr/>
      <dgm:t>
        <a:bodyPr/>
        <a:lstStyle/>
        <a:p>
          <a:endParaRPr lang="en-US" sz="1600"/>
        </a:p>
      </dgm:t>
    </dgm:pt>
    <dgm:pt modelId="{BC465235-17A3-6341-A8C8-F91E6F46D2DE}">
      <dgm:prSet custT="1"/>
      <dgm:spPr>
        <a:solidFill>
          <a:srgbClr val="1C222E"/>
        </a:solidFill>
      </dgm:spPr>
      <dgm:t>
        <a:bodyPr/>
        <a:lstStyle/>
        <a:p>
          <a:r>
            <a:rPr lang="en-US" sz="1600" dirty="0"/>
            <a:t>Environment</a:t>
          </a:r>
        </a:p>
      </dgm:t>
    </dgm:pt>
    <dgm:pt modelId="{9816D0CF-1BA4-7B4D-8369-9E8A58670A7D}" type="parTrans" cxnId="{F8B1AD50-F281-D347-AD95-C5B32737FB1A}">
      <dgm:prSet/>
      <dgm:spPr/>
      <dgm:t>
        <a:bodyPr/>
        <a:lstStyle/>
        <a:p>
          <a:endParaRPr lang="en-US" sz="1600"/>
        </a:p>
      </dgm:t>
    </dgm:pt>
    <dgm:pt modelId="{9C7C4B46-538A-D64F-8E38-6C14D4FE144A}" type="sibTrans" cxnId="{F8B1AD50-F281-D347-AD95-C5B32737FB1A}">
      <dgm:prSet/>
      <dgm:spPr/>
      <dgm:t>
        <a:bodyPr/>
        <a:lstStyle/>
        <a:p>
          <a:endParaRPr lang="en-US" sz="1600"/>
        </a:p>
      </dgm:t>
    </dgm:pt>
    <dgm:pt modelId="{895D050B-9335-0749-8664-D4B07772D5B1}">
      <dgm:prSet custT="1"/>
      <dgm:spPr>
        <a:solidFill>
          <a:srgbClr val="1C222E"/>
        </a:solidFill>
      </dgm:spPr>
      <dgm:t>
        <a:bodyPr/>
        <a:lstStyle/>
        <a:p>
          <a:r>
            <a:rPr lang="en-US" sz="1600" dirty="0"/>
            <a:t>Social</a:t>
          </a:r>
        </a:p>
      </dgm:t>
    </dgm:pt>
    <dgm:pt modelId="{2CFF9206-B175-B64A-BCB4-20205C25BFFB}" type="parTrans" cxnId="{B1E4F647-CD0A-9C43-AF04-EAC308F28DDF}">
      <dgm:prSet/>
      <dgm:spPr/>
      <dgm:t>
        <a:bodyPr/>
        <a:lstStyle/>
        <a:p>
          <a:endParaRPr lang="en-US" sz="1600"/>
        </a:p>
      </dgm:t>
    </dgm:pt>
    <dgm:pt modelId="{5B506271-FE85-8D4A-A2D5-2EB239DF5592}" type="sibTrans" cxnId="{B1E4F647-CD0A-9C43-AF04-EAC308F28DDF}">
      <dgm:prSet/>
      <dgm:spPr/>
      <dgm:t>
        <a:bodyPr/>
        <a:lstStyle/>
        <a:p>
          <a:endParaRPr lang="en-US" sz="1600"/>
        </a:p>
      </dgm:t>
    </dgm:pt>
    <dgm:pt modelId="{19435B77-A0CC-D34D-BEE9-C526DD286666}" type="pres">
      <dgm:prSet presAssocID="{190310AD-A0B1-5346-96A7-B9310E4318B4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49BF8121-F7A4-4B40-B200-A59BA9799D85}" type="pres">
      <dgm:prSet presAssocID="{010B19DC-5DD9-7E40-99D4-9B7028C98015}" presName="centerShape" presStyleLbl="node0" presStyleIdx="0" presStyleCnt="1" custScaleX="126586"/>
      <dgm:spPr/>
    </dgm:pt>
    <dgm:pt modelId="{739385C0-BBCE-DB45-A61F-CC2C47701027}" type="pres">
      <dgm:prSet presAssocID="{ECC92861-B4FD-6F4F-9CF4-2EE4FB1973C8}" presName="node" presStyleLbl="node1" presStyleIdx="0" presStyleCnt="6" custScaleX="176788" custScaleY="128651">
        <dgm:presLayoutVars>
          <dgm:bulletEnabled val="1"/>
        </dgm:presLayoutVars>
      </dgm:prSet>
      <dgm:spPr/>
    </dgm:pt>
    <dgm:pt modelId="{2E7FF780-6F2C-824F-B840-D7A4D8EF6580}" type="pres">
      <dgm:prSet presAssocID="{ECC92861-B4FD-6F4F-9CF4-2EE4FB1973C8}" presName="dummy" presStyleCnt="0"/>
      <dgm:spPr/>
    </dgm:pt>
    <dgm:pt modelId="{44183C3A-A77C-F947-9396-B2F82AAEDDF4}" type="pres">
      <dgm:prSet presAssocID="{37CE2C55-F1D6-924B-B8B5-DFBBECF9734F}" presName="sibTrans" presStyleLbl="sibTrans2D1" presStyleIdx="0" presStyleCnt="6"/>
      <dgm:spPr/>
    </dgm:pt>
    <dgm:pt modelId="{49D941B1-B97A-014E-8600-41AECFA609F7}" type="pres">
      <dgm:prSet presAssocID="{B43D1A4C-8BF6-DD4C-8C8F-5F1E8D493058}" presName="node" presStyleLbl="node1" presStyleIdx="1" presStyleCnt="6" custScaleX="176788" custScaleY="128651" custRadScaleRad="116966" custRadScaleInc="23462">
        <dgm:presLayoutVars>
          <dgm:bulletEnabled val="1"/>
        </dgm:presLayoutVars>
      </dgm:prSet>
      <dgm:spPr/>
    </dgm:pt>
    <dgm:pt modelId="{B172AF35-386D-A643-8ED4-F607ED52662C}" type="pres">
      <dgm:prSet presAssocID="{B43D1A4C-8BF6-DD4C-8C8F-5F1E8D493058}" presName="dummy" presStyleCnt="0"/>
      <dgm:spPr/>
    </dgm:pt>
    <dgm:pt modelId="{A7E31C70-5276-604C-AD31-5DAB32AC079E}" type="pres">
      <dgm:prSet presAssocID="{836BC9EA-7516-1B45-BFBD-A03E54EDA33D}" presName="sibTrans" presStyleLbl="sibTrans2D1" presStyleIdx="1" presStyleCnt="6"/>
      <dgm:spPr/>
    </dgm:pt>
    <dgm:pt modelId="{64EDF852-09BC-F047-82DC-2A48BCE366BE}" type="pres">
      <dgm:prSet presAssocID="{EDDEDAE0-2B0F-F043-90F7-096BDD7A291A}" presName="node" presStyleLbl="node1" presStyleIdx="2" presStyleCnt="6" custScaleX="176788" custScaleY="128651" custRadScaleRad="116966" custRadScaleInc="-23462">
        <dgm:presLayoutVars>
          <dgm:bulletEnabled val="1"/>
        </dgm:presLayoutVars>
      </dgm:prSet>
      <dgm:spPr/>
    </dgm:pt>
    <dgm:pt modelId="{79975923-CB01-AC48-B3E9-80408FD9F40F}" type="pres">
      <dgm:prSet presAssocID="{EDDEDAE0-2B0F-F043-90F7-096BDD7A291A}" presName="dummy" presStyleCnt="0"/>
      <dgm:spPr/>
    </dgm:pt>
    <dgm:pt modelId="{7505EE8F-6CED-F346-B218-2EC55CE9222A}" type="pres">
      <dgm:prSet presAssocID="{A42C2122-F07D-C042-906F-E53230EBE2AF}" presName="sibTrans" presStyleLbl="sibTrans2D1" presStyleIdx="2" presStyleCnt="6"/>
      <dgm:spPr/>
    </dgm:pt>
    <dgm:pt modelId="{68717522-CA36-D747-9766-0A0178D80212}" type="pres">
      <dgm:prSet presAssocID="{358A4D73-8539-A348-9CDA-5D0C85892A13}" presName="node" presStyleLbl="node1" presStyleIdx="3" presStyleCnt="6" custScaleX="176788" custScaleY="128651">
        <dgm:presLayoutVars>
          <dgm:bulletEnabled val="1"/>
        </dgm:presLayoutVars>
      </dgm:prSet>
      <dgm:spPr/>
    </dgm:pt>
    <dgm:pt modelId="{EC1B7E12-5934-E44B-9082-D3AFCE94331A}" type="pres">
      <dgm:prSet presAssocID="{358A4D73-8539-A348-9CDA-5D0C85892A13}" presName="dummy" presStyleCnt="0"/>
      <dgm:spPr/>
    </dgm:pt>
    <dgm:pt modelId="{59F18AEF-B2D3-8947-9F5B-CE3AF29BEF7C}" type="pres">
      <dgm:prSet presAssocID="{684090FE-C3D3-734F-8315-DCBF31FD585A}" presName="sibTrans" presStyleLbl="sibTrans2D1" presStyleIdx="3" presStyleCnt="6"/>
      <dgm:spPr/>
    </dgm:pt>
    <dgm:pt modelId="{E352F1E9-FDF2-B540-B026-EDA07390A0F3}" type="pres">
      <dgm:prSet presAssocID="{BC465235-17A3-6341-A8C8-F91E6F46D2DE}" presName="node" presStyleLbl="node1" presStyleIdx="4" presStyleCnt="6" custScaleX="176788" custScaleY="128651" custRadScaleRad="115637" custRadScaleInc="21903">
        <dgm:presLayoutVars>
          <dgm:bulletEnabled val="1"/>
        </dgm:presLayoutVars>
      </dgm:prSet>
      <dgm:spPr/>
    </dgm:pt>
    <dgm:pt modelId="{74EBAD3E-2F90-5B4A-A255-871557A8F440}" type="pres">
      <dgm:prSet presAssocID="{BC465235-17A3-6341-A8C8-F91E6F46D2DE}" presName="dummy" presStyleCnt="0"/>
      <dgm:spPr/>
    </dgm:pt>
    <dgm:pt modelId="{7925C815-A81D-E146-9691-C45D5ACFB082}" type="pres">
      <dgm:prSet presAssocID="{9C7C4B46-538A-D64F-8E38-6C14D4FE144A}" presName="sibTrans" presStyleLbl="sibTrans2D1" presStyleIdx="4" presStyleCnt="6"/>
      <dgm:spPr/>
    </dgm:pt>
    <dgm:pt modelId="{C680A1B5-CC85-C14A-AA06-75571DB3AEF5}" type="pres">
      <dgm:prSet presAssocID="{895D050B-9335-0749-8664-D4B07772D5B1}" presName="node" presStyleLbl="node1" presStyleIdx="5" presStyleCnt="6" custScaleX="176788" custScaleY="128651" custRadScaleRad="115637" custRadScaleInc="-21903">
        <dgm:presLayoutVars>
          <dgm:bulletEnabled val="1"/>
        </dgm:presLayoutVars>
      </dgm:prSet>
      <dgm:spPr/>
    </dgm:pt>
    <dgm:pt modelId="{2BC421CC-AAAB-0840-833D-8F5E1CFBE441}" type="pres">
      <dgm:prSet presAssocID="{895D050B-9335-0749-8664-D4B07772D5B1}" presName="dummy" presStyleCnt="0"/>
      <dgm:spPr/>
    </dgm:pt>
    <dgm:pt modelId="{A611D259-F215-EB4F-AD35-7734AB1EB6BB}" type="pres">
      <dgm:prSet presAssocID="{5B506271-FE85-8D4A-A2D5-2EB239DF5592}" presName="sibTrans" presStyleLbl="sibTrans2D1" presStyleIdx="5" presStyleCnt="6"/>
      <dgm:spPr/>
    </dgm:pt>
  </dgm:ptLst>
  <dgm:cxnLst>
    <dgm:cxn modelId="{11AD2B00-E0AF-1B40-8292-3C1F9B2E5B54}" type="presOf" srcId="{190310AD-A0B1-5346-96A7-B9310E4318B4}" destId="{19435B77-A0CC-D34D-BEE9-C526DD286666}" srcOrd="0" destOrd="0" presId="urn:microsoft.com/office/officeart/2005/8/layout/radial6"/>
    <dgm:cxn modelId="{322B730E-01A7-3247-AE8F-A49F568DD36E}" type="presOf" srcId="{B43D1A4C-8BF6-DD4C-8C8F-5F1E8D493058}" destId="{49D941B1-B97A-014E-8600-41AECFA609F7}" srcOrd="0" destOrd="0" presId="urn:microsoft.com/office/officeart/2005/8/layout/radial6"/>
    <dgm:cxn modelId="{24132F28-AADE-2445-9D0E-A33A45F21D49}" srcId="{010B19DC-5DD9-7E40-99D4-9B7028C98015}" destId="{358A4D73-8539-A348-9CDA-5D0C85892A13}" srcOrd="3" destOrd="0" parTransId="{AA3D7785-A0D7-E64D-BC5F-C88EB8F392C1}" sibTransId="{684090FE-C3D3-734F-8315-DCBF31FD585A}"/>
    <dgm:cxn modelId="{8BF65E35-B173-1C4B-BE45-E44E45874EBD}" type="presOf" srcId="{37CE2C55-F1D6-924B-B8B5-DFBBECF9734F}" destId="{44183C3A-A77C-F947-9396-B2F82AAEDDF4}" srcOrd="0" destOrd="0" presId="urn:microsoft.com/office/officeart/2005/8/layout/radial6"/>
    <dgm:cxn modelId="{2FFFA236-FD38-8A41-AEB4-5C806191B111}" type="presOf" srcId="{A42C2122-F07D-C042-906F-E53230EBE2AF}" destId="{7505EE8F-6CED-F346-B218-2EC55CE9222A}" srcOrd="0" destOrd="0" presId="urn:microsoft.com/office/officeart/2005/8/layout/radial6"/>
    <dgm:cxn modelId="{B1E4F647-CD0A-9C43-AF04-EAC308F28DDF}" srcId="{010B19DC-5DD9-7E40-99D4-9B7028C98015}" destId="{895D050B-9335-0749-8664-D4B07772D5B1}" srcOrd="5" destOrd="0" parTransId="{2CFF9206-B175-B64A-BCB4-20205C25BFFB}" sibTransId="{5B506271-FE85-8D4A-A2D5-2EB239DF5592}"/>
    <dgm:cxn modelId="{F8B1AD50-F281-D347-AD95-C5B32737FB1A}" srcId="{010B19DC-5DD9-7E40-99D4-9B7028C98015}" destId="{BC465235-17A3-6341-A8C8-F91E6F46D2DE}" srcOrd="4" destOrd="0" parTransId="{9816D0CF-1BA4-7B4D-8369-9E8A58670A7D}" sibTransId="{9C7C4B46-538A-D64F-8E38-6C14D4FE144A}"/>
    <dgm:cxn modelId="{EFDAF551-77EB-254C-A4DC-793F78A87165}" type="presOf" srcId="{EDDEDAE0-2B0F-F043-90F7-096BDD7A291A}" destId="{64EDF852-09BC-F047-82DC-2A48BCE366BE}" srcOrd="0" destOrd="0" presId="urn:microsoft.com/office/officeart/2005/8/layout/radial6"/>
    <dgm:cxn modelId="{5190AF64-488E-8241-928A-FF13469DE9F0}" type="presOf" srcId="{ECC92861-B4FD-6F4F-9CF4-2EE4FB1973C8}" destId="{739385C0-BBCE-DB45-A61F-CC2C47701027}" srcOrd="0" destOrd="0" presId="urn:microsoft.com/office/officeart/2005/8/layout/radial6"/>
    <dgm:cxn modelId="{5DD78768-64B3-9246-B533-B586CF027FEC}" type="presOf" srcId="{836BC9EA-7516-1B45-BFBD-A03E54EDA33D}" destId="{A7E31C70-5276-604C-AD31-5DAB32AC079E}" srcOrd="0" destOrd="0" presId="urn:microsoft.com/office/officeart/2005/8/layout/radial6"/>
    <dgm:cxn modelId="{58C47278-66F7-E742-A353-DEE13F53F8DA}" srcId="{190310AD-A0B1-5346-96A7-B9310E4318B4}" destId="{010B19DC-5DD9-7E40-99D4-9B7028C98015}" srcOrd="0" destOrd="0" parTransId="{E92244DB-8D24-904D-B2A5-339072833DA5}" sibTransId="{E6D8CEEE-28D5-C648-BCFA-E7AB7B8757D3}"/>
    <dgm:cxn modelId="{20DCD181-CA3B-304A-8940-D7D450CB863B}" srcId="{010B19DC-5DD9-7E40-99D4-9B7028C98015}" destId="{ECC92861-B4FD-6F4F-9CF4-2EE4FB1973C8}" srcOrd="0" destOrd="0" parTransId="{9F16A84D-4227-5549-B75F-57D7180DEEBD}" sibTransId="{37CE2C55-F1D6-924B-B8B5-DFBBECF9734F}"/>
    <dgm:cxn modelId="{A0FA54A6-4B8E-0A42-9710-571C610826D5}" type="presOf" srcId="{9C7C4B46-538A-D64F-8E38-6C14D4FE144A}" destId="{7925C815-A81D-E146-9691-C45D5ACFB082}" srcOrd="0" destOrd="0" presId="urn:microsoft.com/office/officeart/2005/8/layout/radial6"/>
    <dgm:cxn modelId="{A6B574A9-024D-784E-B546-024E37C14C12}" srcId="{010B19DC-5DD9-7E40-99D4-9B7028C98015}" destId="{B43D1A4C-8BF6-DD4C-8C8F-5F1E8D493058}" srcOrd="1" destOrd="0" parTransId="{FE2E2006-2052-F84E-8D4E-2C75C53E60B3}" sibTransId="{836BC9EA-7516-1B45-BFBD-A03E54EDA33D}"/>
    <dgm:cxn modelId="{857597A9-4B53-C249-93AA-3702A2C26408}" srcId="{010B19DC-5DD9-7E40-99D4-9B7028C98015}" destId="{EDDEDAE0-2B0F-F043-90F7-096BDD7A291A}" srcOrd="2" destOrd="0" parTransId="{D2A84201-06D0-8D47-95DC-A7C4281ED3BA}" sibTransId="{A42C2122-F07D-C042-906F-E53230EBE2AF}"/>
    <dgm:cxn modelId="{61DA4FB3-6703-B84A-B078-BDBEF114C4BD}" type="presOf" srcId="{010B19DC-5DD9-7E40-99D4-9B7028C98015}" destId="{49BF8121-F7A4-4B40-B200-A59BA9799D85}" srcOrd="0" destOrd="0" presId="urn:microsoft.com/office/officeart/2005/8/layout/radial6"/>
    <dgm:cxn modelId="{6DCC18B4-3ECC-964E-AC3F-350EC50767B3}" type="presOf" srcId="{BC465235-17A3-6341-A8C8-F91E6F46D2DE}" destId="{E352F1E9-FDF2-B540-B026-EDA07390A0F3}" srcOrd="0" destOrd="0" presId="urn:microsoft.com/office/officeart/2005/8/layout/radial6"/>
    <dgm:cxn modelId="{16A406B9-6D12-6445-973C-FB2960A16E08}" type="presOf" srcId="{895D050B-9335-0749-8664-D4B07772D5B1}" destId="{C680A1B5-CC85-C14A-AA06-75571DB3AEF5}" srcOrd="0" destOrd="0" presId="urn:microsoft.com/office/officeart/2005/8/layout/radial6"/>
    <dgm:cxn modelId="{AF05B9BC-3097-8648-B27B-1A8B4C1DD3DA}" type="presOf" srcId="{684090FE-C3D3-734F-8315-DCBF31FD585A}" destId="{59F18AEF-B2D3-8947-9F5B-CE3AF29BEF7C}" srcOrd="0" destOrd="0" presId="urn:microsoft.com/office/officeart/2005/8/layout/radial6"/>
    <dgm:cxn modelId="{D00036EF-CBB8-544C-B3EC-A17066404E0C}" type="presOf" srcId="{358A4D73-8539-A348-9CDA-5D0C85892A13}" destId="{68717522-CA36-D747-9766-0A0178D80212}" srcOrd="0" destOrd="0" presId="urn:microsoft.com/office/officeart/2005/8/layout/radial6"/>
    <dgm:cxn modelId="{D067FCF6-A0D5-C148-B6D7-7C6EE7CCDE3F}" type="presOf" srcId="{5B506271-FE85-8D4A-A2D5-2EB239DF5592}" destId="{A611D259-F215-EB4F-AD35-7734AB1EB6BB}" srcOrd="0" destOrd="0" presId="urn:microsoft.com/office/officeart/2005/8/layout/radial6"/>
    <dgm:cxn modelId="{15037F3F-F70B-3941-A5AD-583ADF382A17}" type="presParOf" srcId="{19435B77-A0CC-D34D-BEE9-C526DD286666}" destId="{49BF8121-F7A4-4B40-B200-A59BA9799D85}" srcOrd="0" destOrd="0" presId="urn:microsoft.com/office/officeart/2005/8/layout/radial6"/>
    <dgm:cxn modelId="{58105077-2DE2-4646-83F0-BEEFFB896D49}" type="presParOf" srcId="{19435B77-A0CC-D34D-BEE9-C526DD286666}" destId="{739385C0-BBCE-DB45-A61F-CC2C47701027}" srcOrd="1" destOrd="0" presId="urn:microsoft.com/office/officeart/2005/8/layout/radial6"/>
    <dgm:cxn modelId="{160B8719-253D-8E48-8925-8FCC40781D59}" type="presParOf" srcId="{19435B77-A0CC-D34D-BEE9-C526DD286666}" destId="{2E7FF780-6F2C-824F-B840-D7A4D8EF6580}" srcOrd="2" destOrd="0" presId="urn:microsoft.com/office/officeart/2005/8/layout/radial6"/>
    <dgm:cxn modelId="{94A2A44C-ACAE-5146-BDE5-5CBB3543C743}" type="presParOf" srcId="{19435B77-A0CC-D34D-BEE9-C526DD286666}" destId="{44183C3A-A77C-F947-9396-B2F82AAEDDF4}" srcOrd="3" destOrd="0" presId="urn:microsoft.com/office/officeart/2005/8/layout/radial6"/>
    <dgm:cxn modelId="{47F43D1D-2EA7-0247-8BF5-2979845BDF06}" type="presParOf" srcId="{19435B77-A0CC-D34D-BEE9-C526DD286666}" destId="{49D941B1-B97A-014E-8600-41AECFA609F7}" srcOrd="4" destOrd="0" presId="urn:microsoft.com/office/officeart/2005/8/layout/radial6"/>
    <dgm:cxn modelId="{1C13632F-4B37-C445-885E-01957CE35A54}" type="presParOf" srcId="{19435B77-A0CC-D34D-BEE9-C526DD286666}" destId="{B172AF35-386D-A643-8ED4-F607ED52662C}" srcOrd="5" destOrd="0" presId="urn:microsoft.com/office/officeart/2005/8/layout/radial6"/>
    <dgm:cxn modelId="{5A5A358E-BD06-1D4D-A111-2779E834A600}" type="presParOf" srcId="{19435B77-A0CC-D34D-BEE9-C526DD286666}" destId="{A7E31C70-5276-604C-AD31-5DAB32AC079E}" srcOrd="6" destOrd="0" presId="urn:microsoft.com/office/officeart/2005/8/layout/radial6"/>
    <dgm:cxn modelId="{7BD51669-E872-4846-8DA1-DEB76844A60B}" type="presParOf" srcId="{19435B77-A0CC-D34D-BEE9-C526DD286666}" destId="{64EDF852-09BC-F047-82DC-2A48BCE366BE}" srcOrd="7" destOrd="0" presId="urn:microsoft.com/office/officeart/2005/8/layout/radial6"/>
    <dgm:cxn modelId="{15EC78DC-B101-DA47-ABED-5D46E730D14F}" type="presParOf" srcId="{19435B77-A0CC-D34D-BEE9-C526DD286666}" destId="{79975923-CB01-AC48-B3E9-80408FD9F40F}" srcOrd="8" destOrd="0" presId="urn:microsoft.com/office/officeart/2005/8/layout/radial6"/>
    <dgm:cxn modelId="{CE6CDDB4-AC23-3C4A-AE38-7C126E7DB200}" type="presParOf" srcId="{19435B77-A0CC-D34D-BEE9-C526DD286666}" destId="{7505EE8F-6CED-F346-B218-2EC55CE9222A}" srcOrd="9" destOrd="0" presId="urn:microsoft.com/office/officeart/2005/8/layout/radial6"/>
    <dgm:cxn modelId="{0C814D30-C358-DE4B-BE07-992C1D7593B0}" type="presParOf" srcId="{19435B77-A0CC-D34D-BEE9-C526DD286666}" destId="{68717522-CA36-D747-9766-0A0178D80212}" srcOrd="10" destOrd="0" presId="urn:microsoft.com/office/officeart/2005/8/layout/radial6"/>
    <dgm:cxn modelId="{7D57C19F-564C-BB49-9FB1-C693AF38659D}" type="presParOf" srcId="{19435B77-A0CC-D34D-BEE9-C526DD286666}" destId="{EC1B7E12-5934-E44B-9082-D3AFCE94331A}" srcOrd="11" destOrd="0" presId="urn:microsoft.com/office/officeart/2005/8/layout/radial6"/>
    <dgm:cxn modelId="{5F09F67B-DA76-5640-BBEB-E6A5A978A73B}" type="presParOf" srcId="{19435B77-A0CC-D34D-BEE9-C526DD286666}" destId="{59F18AEF-B2D3-8947-9F5B-CE3AF29BEF7C}" srcOrd="12" destOrd="0" presId="urn:microsoft.com/office/officeart/2005/8/layout/radial6"/>
    <dgm:cxn modelId="{A6D43927-25CE-B343-8CB1-FD696D5109ED}" type="presParOf" srcId="{19435B77-A0CC-D34D-BEE9-C526DD286666}" destId="{E352F1E9-FDF2-B540-B026-EDA07390A0F3}" srcOrd="13" destOrd="0" presId="urn:microsoft.com/office/officeart/2005/8/layout/radial6"/>
    <dgm:cxn modelId="{77FDA3C7-C31D-494A-B712-3683131F60D9}" type="presParOf" srcId="{19435B77-A0CC-D34D-BEE9-C526DD286666}" destId="{74EBAD3E-2F90-5B4A-A255-871557A8F440}" srcOrd="14" destOrd="0" presId="urn:microsoft.com/office/officeart/2005/8/layout/radial6"/>
    <dgm:cxn modelId="{EC58A46A-F750-7A40-B042-879BF680CC7B}" type="presParOf" srcId="{19435B77-A0CC-D34D-BEE9-C526DD286666}" destId="{7925C815-A81D-E146-9691-C45D5ACFB082}" srcOrd="15" destOrd="0" presId="urn:microsoft.com/office/officeart/2005/8/layout/radial6"/>
    <dgm:cxn modelId="{B15A63C5-3CC3-C542-97BD-42F2AF9393E4}" type="presParOf" srcId="{19435B77-A0CC-D34D-BEE9-C526DD286666}" destId="{C680A1B5-CC85-C14A-AA06-75571DB3AEF5}" srcOrd="16" destOrd="0" presId="urn:microsoft.com/office/officeart/2005/8/layout/radial6"/>
    <dgm:cxn modelId="{AF59F5FE-70E1-2F46-906F-527DCC081C9D}" type="presParOf" srcId="{19435B77-A0CC-D34D-BEE9-C526DD286666}" destId="{2BC421CC-AAAB-0840-833D-8F5E1CFBE441}" srcOrd="17" destOrd="0" presId="urn:microsoft.com/office/officeart/2005/8/layout/radial6"/>
    <dgm:cxn modelId="{CCFDE255-A5FD-9845-A94A-A91A73EFD7C2}" type="presParOf" srcId="{19435B77-A0CC-D34D-BEE9-C526DD286666}" destId="{A611D259-F215-EB4F-AD35-7734AB1EB6BB}" srcOrd="18" destOrd="0" presId="urn:microsoft.com/office/officeart/2005/8/layout/radial6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5F6D923-7CA8-4AC2-A3F7-95552145070D}" type="doc">
      <dgm:prSet loTypeId="urn:microsoft.com/office/officeart/2005/8/layout/p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1FD9AD8-05BB-4CC6-96D4-38B4226132F7}">
      <dgm:prSet/>
      <dgm:spPr/>
      <dgm:t>
        <a:bodyPr/>
        <a:lstStyle/>
        <a:p>
          <a:r>
            <a:rPr lang="en-US" dirty="0"/>
            <a:t>The ability of an organization to </a:t>
          </a:r>
          <a:r>
            <a:rPr lang="en-US" b="1" dirty="0"/>
            <a:t>rapidly adapt </a:t>
          </a:r>
          <a:r>
            <a:rPr lang="en-US" dirty="0"/>
            <a:t>to market and/or other environmental changes.</a:t>
          </a:r>
        </a:p>
      </dgm:t>
    </dgm:pt>
    <dgm:pt modelId="{D3B9F9AD-7807-4E15-99D0-F9B452CEF89E}" type="parTrans" cxnId="{E2BC4494-9B66-4BB9-AC14-C6188FE15BF4}">
      <dgm:prSet/>
      <dgm:spPr/>
      <dgm:t>
        <a:bodyPr/>
        <a:lstStyle/>
        <a:p>
          <a:endParaRPr lang="en-US"/>
        </a:p>
      </dgm:t>
    </dgm:pt>
    <dgm:pt modelId="{7EE2E2C2-62D8-4049-89E0-9666F0521DCC}" type="sibTrans" cxnId="{E2BC4494-9B66-4BB9-AC14-C6188FE15BF4}">
      <dgm:prSet/>
      <dgm:spPr/>
      <dgm:t>
        <a:bodyPr/>
        <a:lstStyle/>
        <a:p>
          <a:endParaRPr lang="en-US"/>
        </a:p>
      </dgm:t>
    </dgm:pt>
    <dgm:pt modelId="{6FBB69DB-23A3-49FD-AB9E-C84828C277BF}">
      <dgm:prSet/>
      <dgm:spPr/>
      <dgm:t>
        <a:bodyPr/>
        <a:lstStyle/>
        <a:p>
          <a:r>
            <a:rPr lang="en-US" dirty="0"/>
            <a:t>Focuses on value realization through thoughtful strategic alignment, prioritization, and sequencing of projects.</a:t>
          </a:r>
        </a:p>
      </dgm:t>
    </dgm:pt>
    <dgm:pt modelId="{A09A33C4-D524-4EAD-A751-3B95013C2AB9}" type="parTrans" cxnId="{9834BD59-AC91-46F7-BF98-74C018190C63}">
      <dgm:prSet/>
      <dgm:spPr/>
      <dgm:t>
        <a:bodyPr/>
        <a:lstStyle/>
        <a:p>
          <a:endParaRPr lang="en-US"/>
        </a:p>
      </dgm:t>
    </dgm:pt>
    <dgm:pt modelId="{7D6BE7BE-980B-4EA3-81C6-AB6DF9D52A3B}" type="sibTrans" cxnId="{9834BD59-AC91-46F7-BF98-74C018190C63}">
      <dgm:prSet/>
      <dgm:spPr/>
      <dgm:t>
        <a:bodyPr/>
        <a:lstStyle/>
        <a:p>
          <a:endParaRPr lang="en-US"/>
        </a:p>
      </dgm:t>
    </dgm:pt>
    <dgm:pt modelId="{D4D12229-B795-4052-9ADF-8209345A51B2}">
      <dgm:prSet/>
      <dgm:spPr/>
      <dgm:t>
        <a:bodyPr/>
        <a:lstStyle/>
        <a:p>
          <a:r>
            <a:rPr lang="en-US" dirty="0"/>
            <a:t>Sometimes referred to as </a:t>
          </a:r>
          <a:r>
            <a:rPr lang="en-US" b="1" dirty="0"/>
            <a:t>enterprise agility</a:t>
          </a:r>
          <a:r>
            <a:rPr lang="en-US" dirty="0"/>
            <a:t>.</a:t>
          </a:r>
        </a:p>
      </dgm:t>
    </dgm:pt>
    <dgm:pt modelId="{1A89BB4C-1D87-4BD1-B4F4-8283C7B577EF}" type="parTrans" cxnId="{FFCD4B6C-B04B-455F-B56F-582CA4DE522C}">
      <dgm:prSet/>
      <dgm:spPr/>
      <dgm:t>
        <a:bodyPr/>
        <a:lstStyle/>
        <a:p>
          <a:endParaRPr lang="en-US"/>
        </a:p>
      </dgm:t>
    </dgm:pt>
    <dgm:pt modelId="{6083F9F3-C09A-492F-9280-7CD36A9011C1}" type="sibTrans" cxnId="{FFCD4B6C-B04B-455F-B56F-582CA4DE522C}">
      <dgm:prSet/>
      <dgm:spPr/>
      <dgm:t>
        <a:bodyPr/>
        <a:lstStyle/>
        <a:p>
          <a:endParaRPr lang="en-US"/>
        </a:p>
      </dgm:t>
    </dgm:pt>
    <dgm:pt modelId="{CC690E10-76B5-5F4B-8E12-D131E5C4B938}" type="pres">
      <dgm:prSet presAssocID="{85F6D923-7CA8-4AC2-A3F7-95552145070D}" presName="Name0" presStyleCnt="0">
        <dgm:presLayoutVars>
          <dgm:dir/>
          <dgm:resizeHandles val="exact"/>
        </dgm:presLayoutVars>
      </dgm:prSet>
      <dgm:spPr/>
    </dgm:pt>
    <dgm:pt modelId="{BFA4C6B1-4E6C-4F4E-B9E7-8AFD4E76D9D7}" type="pres">
      <dgm:prSet presAssocID="{11FD9AD8-05BB-4CC6-96D4-38B4226132F7}" presName="compNode" presStyleCnt="0"/>
      <dgm:spPr/>
    </dgm:pt>
    <dgm:pt modelId="{BEC5B429-799E-F84D-AF7D-68872E631AF8}" type="pres">
      <dgm:prSet presAssocID="{11FD9AD8-05BB-4CC6-96D4-38B4226132F7}" presName="pictRect" presStyleLbl="node1" presStyleIdx="0" presStyleCnt="3" custScaleX="60810" custScaleY="60680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3C090792-A73A-F349-A8A5-96E66659FDED}" type="pres">
      <dgm:prSet presAssocID="{11FD9AD8-05BB-4CC6-96D4-38B4226132F7}" presName="textRect" presStyleLbl="revTx" presStyleIdx="0" presStyleCnt="3">
        <dgm:presLayoutVars>
          <dgm:bulletEnabled val="1"/>
        </dgm:presLayoutVars>
      </dgm:prSet>
      <dgm:spPr/>
    </dgm:pt>
    <dgm:pt modelId="{0C4D2401-ED89-6043-B540-1C07F42B79DA}" type="pres">
      <dgm:prSet presAssocID="{7EE2E2C2-62D8-4049-89E0-9666F0521DCC}" presName="sibTrans" presStyleLbl="sibTrans2D1" presStyleIdx="0" presStyleCnt="0"/>
      <dgm:spPr/>
    </dgm:pt>
    <dgm:pt modelId="{8DEC1A56-4F76-2C48-AD4C-B1C370B653E5}" type="pres">
      <dgm:prSet presAssocID="{6FBB69DB-23A3-49FD-AB9E-C84828C277BF}" presName="compNode" presStyleCnt="0"/>
      <dgm:spPr/>
    </dgm:pt>
    <dgm:pt modelId="{08714558-052F-B54C-8B9E-018453F7DEE6}" type="pres">
      <dgm:prSet presAssocID="{6FBB69DB-23A3-49FD-AB9E-C84828C277BF}" presName="pictRect" presStyleLbl="node1" presStyleIdx="1" presStyleCnt="3" custScaleX="60810" custScaleY="60680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laybook"/>
        </a:ext>
      </dgm:extLst>
    </dgm:pt>
    <dgm:pt modelId="{B573774A-FAA5-BB47-8254-02F96FB3F058}" type="pres">
      <dgm:prSet presAssocID="{6FBB69DB-23A3-49FD-AB9E-C84828C277BF}" presName="textRect" presStyleLbl="revTx" presStyleIdx="1" presStyleCnt="3">
        <dgm:presLayoutVars>
          <dgm:bulletEnabled val="1"/>
        </dgm:presLayoutVars>
      </dgm:prSet>
      <dgm:spPr/>
    </dgm:pt>
    <dgm:pt modelId="{122D7FD5-3860-0E48-A51E-0F12DD3A0869}" type="pres">
      <dgm:prSet presAssocID="{7D6BE7BE-980B-4EA3-81C6-AB6DF9D52A3B}" presName="sibTrans" presStyleLbl="sibTrans2D1" presStyleIdx="0" presStyleCnt="0"/>
      <dgm:spPr/>
    </dgm:pt>
    <dgm:pt modelId="{1A0E0A7E-AA0D-2C43-89FB-EA8845408174}" type="pres">
      <dgm:prSet presAssocID="{D4D12229-B795-4052-9ADF-8209345A51B2}" presName="compNode" presStyleCnt="0"/>
      <dgm:spPr/>
    </dgm:pt>
    <dgm:pt modelId="{BB813634-5A64-544B-B0A4-8FD96D20AFAD}" type="pres">
      <dgm:prSet presAssocID="{D4D12229-B795-4052-9ADF-8209345A51B2}" presName="pictRect" presStyleLbl="node1" presStyleIdx="2" presStyleCnt="3" custScaleX="60810" custScaleY="60680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un"/>
        </a:ext>
      </dgm:extLst>
    </dgm:pt>
    <dgm:pt modelId="{6D9574BF-159B-9F4D-999B-DAB06240ACE5}" type="pres">
      <dgm:prSet presAssocID="{D4D12229-B795-4052-9ADF-8209345A51B2}" presName="textRect" presStyleLbl="revTx" presStyleIdx="2" presStyleCnt="3">
        <dgm:presLayoutVars>
          <dgm:bulletEnabled val="1"/>
        </dgm:presLayoutVars>
      </dgm:prSet>
      <dgm:spPr/>
    </dgm:pt>
  </dgm:ptLst>
  <dgm:cxnLst>
    <dgm:cxn modelId="{23D8E50D-BB51-B14D-842E-AE94121D4201}" type="presOf" srcId="{6FBB69DB-23A3-49FD-AB9E-C84828C277BF}" destId="{B573774A-FAA5-BB47-8254-02F96FB3F058}" srcOrd="0" destOrd="0" presId="urn:microsoft.com/office/officeart/2005/8/layout/pList1"/>
    <dgm:cxn modelId="{F952782A-846B-FB42-B103-AE8288046517}" type="presOf" srcId="{D4D12229-B795-4052-9ADF-8209345A51B2}" destId="{6D9574BF-159B-9F4D-999B-DAB06240ACE5}" srcOrd="0" destOrd="0" presId="urn:microsoft.com/office/officeart/2005/8/layout/pList1"/>
    <dgm:cxn modelId="{9834BD59-AC91-46F7-BF98-74C018190C63}" srcId="{85F6D923-7CA8-4AC2-A3F7-95552145070D}" destId="{6FBB69DB-23A3-49FD-AB9E-C84828C277BF}" srcOrd="1" destOrd="0" parTransId="{A09A33C4-D524-4EAD-A751-3B95013C2AB9}" sibTransId="{7D6BE7BE-980B-4EA3-81C6-AB6DF9D52A3B}"/>
    <dgm:cxn modelId="{D088FE5D-E0A1-0D4E-950B-9652DFDF7465}" type="presOf" srcId="{85F6D923-7CA8-4AC2-A3F7-95552145070D}" destId="{CC690E10-76B5-5F4B-8E12-D131E5C4B938}" srcOrd="0" destOrd="0" presId="urn:microsoft.com/office/officeart/2005/8/layout/pList1"/>
    <dgm:cxn modelId="{FFCD4B6C-B04B-455F-B56F-582CA4DE522C}" srcId="{85F6D923-7CA8-4AC2-A3F7-95552145070D}" destId="{D4D12229-B795-4052-9ADF-8209345A51B2}" srcOrd="2" destOrd="0" parTransId="{1A89BB4C-1D87-4BD1-B4F4-8283C7B577EF}" sibTransId="{6083F9F3-C09A-492F-9280-7CD36A9011C1}"/>
    <dgm:cxn modelId="{E2BC4494-9B66-4BB9-AC14-C6188FE15BF4}" srcId="{85F6D923-7CA8-4AC2-A3F7-95552145070D}" destId="{11FD9AD8-05BB-4CC6-96D4-38B4226132F7}" srcOrd="0" destOrd="0" parTransId="{D3B9F9AD-7807-4E15-99D0-F9B452CEF89E}" sibTransId="{7EE2E2C2-62D8-4049-89E0-9666F0521DCC}"/>
    <dgm:cxn modelId="{1709DBBC-4D44-864C-BA92-5610F16C02EE}" type="presOf" srcId="{7D6BE7BE-980B-4EA3-81C6-AB6DF9D52A3B}" destId="{122D7FD5-3860-0E48-A51E-0F12DD3A0869}" srcOrd="0" destOrd="0" presId="urn:microsoft.com/office/officeart/2005/8/layout/pList1"/>
    <dgm:cxn modelId="{B7DF55CE-C44C-E947-AE13-E29646855DF9}" type="presOf" srcId="{11FD9AD8-05BB-4CC6-96D4-38B4226132F7}" destId="{3C090792-A73A-F349-A8A5-96E66659FDED}" srcOrd="0" destOrd="0" presId="urn:microsoft.com/office/officeart/2005/8/layout/pList1"/>
    <dgm:cxn modelId="{B286C4E8-9991-1049-9800-7D8E6AB174C4}" type="presOf" srcId="{7EE2E2C2-62D8-4049-89E0-9666F0521DCC}" destId="{0C4D2401-ED89-6043-B540-1C07F42B79DA}" srcOrd="0" destOrd="0" presId="urn:microsoft.com/office/officeart/2005/8/layout/pList1"/>
    <dgm:cxn modelId="{3850D42F-23BD-F841-ACB3-EE5182AAA062}" type="presParOf" srcId="{CC690E10-76B5-5F4B-8E12-D131E5C4B938}" destId="{BFA4C6B1-4E6C-4F4E-B9E7-8AFD4E76D9D7}" srcOrd="0" destOrd="0" presId="urn:microsoft.com/office/officeart/2005/8/layout/pList1"/>
    <dgm:cxn modelId="{EBA4314F-843F-E74D-A1A2-192FCEEAF934}" type="presParOf" srcId="{BFA4C6B1-4E6C-4F4E-B9E7-8AFD4E76D9D7}" destId="{BEC5B429-799E-F84D-AF7D-68872E631AF8}" srcOrd="0" destOrd="0" presId="urn:microsoft.com/office/officeart/2005/8/layout/pList1"/>
    <dgm:cxn modelId="{706FB5AA-5710-9A40-BA89-036D13BF82CC}" type="presParOf" srcId="{BFA4C6B1-4E6C-4F4E-B9E7-8AFD4E76D9D7}" destId="{3C090792-A73A-F349-A8A5-96E66659FDED}" srcOrd="1" destOrd="0" presId="urn:microsoft.com/office/officeart/2005/8/layout/pList1"/>
    <dgm:cxn modelId="{4914B282-A2D4-F145-9A2D-2E999BE88D65}" type="presParOf" srcId="{CC690E10-76B5-5F4B-8E12-D131E5C4B938}" destId="{0C4D2401-ED89-6043-B540-1C07F42B79DA}" srcOrd="1" destOrd="0" presId="urn:microsoft.com/office/officeart/2005/8/layout/pList1"/>
    <dgm:cxn modelId="{E0A0071D-01CA-3B4C-9AF9-1DC238630C44}" type="presParOf" srcId="{CC690E10-76B5-5F4B-8E12-D131E5C4B938}" destId="{8DEC1A56-4F76-2C48-AD4C-B1C370B653E5}" srcOrd="2" destOrd="0" presId="urn:microsoft.com/office/officeart/2005/8/layout/pList1"/>
    <dgm:cxn modelId="{11F92665-5AC1-744B-8DAA-CDA8B9E78A89}" type="presParOf" srcId="{8DEC1A56-4F76-2C48-AD4C-B1C370B653E5}" destId="{08714558-052F-B54C-8B9E-018453F7DEE6}" srcOrd="0" destOrd="0" presId="urn:microsoft.com/office/officeart/2005/8/layout/pList1"/>
    <dgm:cxn modelId="{70D1D123-BFE9-D343-BB38-9527E6FD1511}" type="presParOf" srcId="{8DEC1A56-4F76-2C48-AD4C-B1C370B653E5}" destId="{B573774A-FAA5-BB47-8254-02F96FB3F058}" srcOrd="1" destOrd="0" presId="urn:microsoft.com/office/officeart/2005/8/layout/pList1"/>
    <dgm:cxn modelId="{EEE8B998-9964-D047-AFE9-AB23019B0320}" type="presParOf" srcId="{CC690E10-76B5-5F4B-8E12-D131E5C4B938}" destId="{122D7FD5-3860-0E48-A51E-0F12DD3A0869}" srcOrd="3" destOrd="0" presId="urn:microsoft.com/office/officeart/2005/8/layout/pList1"/>
    <dgm:cxn modelId="{110424DB-4216-204E-A90D-57A9DE017310}" type="presParOf" srcId="{CC690E10-76B5-5F4B-8E12-D131E5C4B938}" destId="{1A0E0A7E-AA0D-2C43-89FB-EA8845408174}" srcOrd="4" destOrd="0" presId="urn:microsoft.com/office/officeart/2005/8/layout/pList1"/>
    <dgm:cxn modelId="{47918BEC-72D3-E64E-8141-3625A31CF7F7}" type="presParOf" srcId="{1A0E0A7E-AA0D-2C43-89FB-EA8845408174}" destId="{BB813634-5A64-544B-B0A4-8FD96D20AFAD}" srcOrd="0" destOrd="0" presId="urn:microsoft.com/office/officeart/2005/8/layout/pList1"/>
    <dgm:cxn modelId="{6A491752-8A1D-E146-AD27-4427F9FEE45D}" type="presParOf" srcId="{1A0E0A7E-AA0D-2C43-89FB-EA8845408174}" destId="{6D9574BF-159B-9F4D-999B-DAB06240ACE5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18442D5-C276-F149-BFCD-3A9FB50D096E}" type="doc">
      <dgm:prSet loTypeId="urn:microsoft.com/office/officeart/2005/8/layout/pyramid4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2FC5ECC-A4C0-314F-87F4-F6607CA159BA}">
      <dgm:prSet phldrT="[Text]"/>
      <dgm:spPr>
        <a:solidFill>
          <a:srgbClr val="1B1E2B"/>
        </a:solidFill>
      </dgm:spPr>
      <dgm:t>
        <a:bodyPr/>
        <a:lstStyle/>
        <a:p>
          <a:pPr rtl="0"/>
          <a:r>
            <a:rPr lang="en-US" dirty="0"/>
            <a:t>Scope</a:t>
          </a:r>
        </a:p>
      </dgm:t>
    </dgm:pt>
    <dgm:pt modelId="{A76D23DE-42F4-4649-AB88-AB69FDA63563}" type="parTrans" cxnId="{58739E15-F407-6647-943D-D2C642F1395C}">
      <dgm:prSet/>
      <dgm:spPr/>
      <dgm:t>
        <a:bodyPr/>
        <a:lstStyle/>
        <a:p>
          <a:endParaRPr lang="en-US"/>
        </a:p>
      </dgm:t>
    </dgm:pt>
    <dgm:pt modelId="{9E2D350F-9B1D-7544-B48F-0ED12902D707}" type="sibTrans" cxnId="{58739E15-F407-6647-943D-D2C642F1395C}">
      <dgm:prSet/>
      <dgm:spPr/>
      <dgm:t>
        <a:bodyPr/>
        <a:lstStyle/>
        <a:p>
          <a:endParaRPr lang="en-US"/>
        </a:p>
      </dgm:t>
    </dgm:pt>
    <dgm:pt modelId="{0A964F75-18F9-C442-A231-072C15219CB9}">
      <dgm:prSet phldrT="[Text]"/>
      <dgm:spPr>
        <a:solidFill>
          <a:srgbClr val="1B1E2B"/>
        </a:solidFill>
      </dgm:spPr>
      <dgm:t>
        <a:bodyPr/>
        <a:lstStyle/>
        <a:p>
          <a:pPr rtl="0"/>
          <a:r>
            <a:rPr lang="en-US" dirty="0"/>
            <a:t>Time</a:t>
          </a:r>
        </a:p>
      </dgm:t>
    </dgm:pt>
    <dgm:pt modelId="{9F6F682B-A500-3F48-8024-ACD11B6D4D8C}" type="parTrans" cxnId="{74C9AEE4-45D2-0E4C-A6F5-8E6DBD25ECF1}">
      <dgm:prSet/>
      <dgm:spPr/>
      <dgm:t>
        <a:bodyPr/>
        <a:lstStyle/>
        <a:p>
          <a:endParaRPr lang="en-US"/>
        </a:p>
      </dgm:t>
    </dgm:pt>
    <dgm:pt modelId="{5A9E5659-DC97-C241-83F1-2D2365A8E2FE}" type="sibTrans" cxnId="{74C9AEE4-45D2-0E4C-A6F5-8E6DBD25ECF1}">
      <dgm:prSet/>
      <dgm:spPr/>
      <dgm:t>
        <a:bodyPr/>
        <a:lstStyle/>
        <a:p>
          <a:endParaRPr lang="en-US"/>
        </a:p>
      </dgm:t>
    </dgm:pt>
    <dgm:pt modelId="{89EC574C-46AF-7E42-BC62-FF0D88F5C8DB}">
      <dgm:prSet phldrT="[Text]"/>
      <dgm:spPr>
        <a:solidFill>
          <a:srgbClr val="1B1E2B"/>
        </a:solidFill>
      </dgm:spPr>
      <dgm:t>
        <a:bodyPr/>
        <a:lstStyle/>
        <a:p>
          <a:pPr rtl="0"/>
          <a:r>
            <a:rPr lang="en-US" dirty="0"/>
            <a:t>Quality</a:t>
          </a:r>
        </a:p>
      </dgm:t>
    </dgm:pt>
    <dgm:pt modelId="{FFBC9753-C928-144A-9214-D31D6D799885}" type="parTrans" cxnId="{B15AE457-4C99-744C-AD91-C5C1CE43F17A}">
      <dgm:prSet/>
      <dgm:spPr/>
      <dgm:t>
        <a:bodyPr/>
        <a:lstStyle/>
        <a:p>
          <a:endParaRPr lang="en-US"/>
        </a:p>
      </dgm:t>
    </dgm:pt>
    <dgm:pt modelId="{CB89C6BC-613F-9549-A592-F0541ABA8A21}" type="sibTrans" cxnId="{B15AE457-4C99-744C-AD91-C5C1CE43F17A}">
      <dgm:prSet/>
      <dgm:spPr/>
      <dgm:t>
        <a:bodyPr/>
        <a:lstStyle/>
        <a:p>
          <a:endParaRPr lang="en-US"/>
        </a:p>
      </dgm:t>
    </dgm:pt>
    <dgm:pt modelId="{FC6A4E4F-9712-3141-B278-A4B655EFD5FF}">
      <dgm:prSet phldrT="[Text]"/>
      <dgm:spPr>
        <a:solidFill>
          <a:srgbClr val="1B1E2B"/>
        </a:solidFill>
      </dgm:spPr>
      <dgm:t>
        <a:bodyPr/>
        <a:lstStyle/>
        <a:p>
          <a:pPr rtl="0"/>
          <a:r>
            <a:rPr lang="en-US" dirty="0"/>
            <a:t>Cost</a:t>
          </a:r>
        </a:p>
      </dgm:t>
    </dgm:pt>
    <dgm:pt modelId="{0B0CE139-7A8E-EE4D-B97D-15DDE49A31EB}" type="parTrans" cxnId="{BCF9AA37-AF3E-324A-8C8E-E4E96FFBFEA8}">
      <dgm:prSet/>
      <dgm:spPr/>
      <dgm:t>
        <a:bodyPr/>
        <a:lstStyle/>
        <a:p>
          <a:endParaRPr lang="en-US"/>
        </a:p>
      </dgm:t>
    </dgm:pt>
    <dgm:pt modelId="{0C005B68-B14A-3545-A376-D177DA672CE7}" type="sibTrans" cxnId="{BCF9AA37-AF3E-324A-8C8E-E4E96FFBFEA8}">
      <dgm:prSet/>
      <dgm:spPr/>
      <dgm:t>
        <a:bodyPr/>
        <a:lstStyle/>
        <a:p>
          <a:endParaRPr lang="en-US"/>
        </a:p>
      </dgm:t>
    </dgm:pt>
    <dgm:pt modelId="{E1955979-2C36-CD46-8945-EA7D810F5E52}" type="pres">
      <dgm:prSet presAssocID="{918442D5-C276-F149-BFCD-3A9FB50D096E}" presName="compositeShape" presStyleCnt="0">
        <dgm:presLayoutVars>
          <dgm:chMax val="9"/>
          <dgm:dir/>
          <dgm:resizeHandles val="exact"/>
        </dgm:presLayoutVars>
      </dgm:prSet>
      <dgm:spPr/>
    </dgm:pt>
    <dgm:pt modelId="{4668388C-027D-2444-ADC4-2302DA709907}" type="pres">
      <dgm:prSet presAssocID="{918442D5-C276-F149-BFCD-3A9FB50D096E}" presName="triangle1" presStyleLbl="node1" presStyleIdx="0" presStyleCnt="4">
        <dgm:presLayoutVars>
          <dgm:bulletEnabled val="1"/>
        </dgm:presLayoutVars>
      </dgm:prSet>
      <dgm:spPr/>
    </dgm:pt>
    <dgm:pt modelId="{3A419B5D-5B7B-B34C-B8BE-78535BAB0BBE}" type="pres">
      <dgm:prSet presAssocID="{918442D5-C276-F149-BFCD-3A9FB50D096E}" presName="triangle2" presStyleLbl="node1" presStyleIdx="1" presStyleCnt="4">
        <dgm:presLayoutVars>
          <dgm:bulletEnabled val="1"/>
        </dgm:presLayoutVars>
      </dgm:prSet>
      <dgm:spPr/>
    </dgm:pt>
    <dgm:pt modelId="{E7665014-9F8E-CE4A-BD7D-1F36AFDFE7E3}" type="pres">
      <dgm:prSet presAssocID="{918442D5-C276-F149-BFCD-3A9FB50D096E}" presName="triangle3" presStyleLbl="node1" presStyleIdx="2" presStyleCnt="4">
        <dgm:presLayoutVars>
          <dgm:bulletEnabled val="1"/>
        </dgm:presLayoutVars>
      </dgm:prSet>
      <dgm:spPr/>
    </dgm:pt>
    <dgm:pt modelId="{1E7C92AF-844B-D648-A4FD-DFCA8CC3B2A0}" type="pres">
      <dgm:prSet presAssocID="{918442D5-C276-F149-BFCD-3A9FB50D096E}" presName="triangle4" presStyleLbl="node1" presStyleIdx="3" presStyleCnt="4">
        <dgm:presLayoutVars>
          <dgm:bulletEnabled val="1"/>
        </dgm:presLayoutVars>
      </dgm:prSet>
      <dgm:spPr/>
    </dgm:pt>
  </dgm:ptLst>
  <dgm:cxnLst>
    <dgm:cxn modelId="{58739E15-F407-6647-943D-D2C642F1395C}" srcId="{918442D5-C276-F149-BFCD-3A9FB50D096E}" destId="{22FC5ECC-A4C0-314F-87F4-F6607CA159BA}" srcOrd="0" destOrd="0" parTransId="{A76D23DE-42F4-4649-AB88-AB69FDA63563}" sibTransId="{9E2D350F-9B1D-7544-B48F-0ED12902D707}"/>
    <dgm:cxn modelId="{4F548117-92C1-DB4F-8CBB-DF1B96ABDBBB}" type="presOf" srcId="{918442D5-C276-F149-BFCD-3A9FB50D096E}" destId="{E1955979-2C36-CD46-8945-EA7D810F5E52}" srcOrd="0" destOrd="0" presId="urn:microsoft.com/office/officeart/2005/8/layout/pyramid4"/>
    <dgm:cxn modelId="{BCF9AA37-AF3E-324A-8C8E-E4E96FFBFEA8}" srcId="{918442D5-C276-F149-BFCD-3A9FB50D096E}" destId="{FC6A4E4F-9712-3141-B278-A4B655EFD5FF}" srcOrd="3" destOrd="0" parTransId="{0B0CE139-7A8E-EE4D-B97D-15DDE49A31EB}" sibTransId="{0C005B68-B14A-3545-A376-D177DA672CE7}"/>
    <dgm:cxn modelId="{8FCE183A-9DB6-7C4E-B2C3-6D603356B0DF}" type="presOf" srcId="{22FC5ECC-A4C0-314F-87F4-F6607CA159BA}" destId="{4668388C-027D-2444-ADC4-2302DA709907}" srcOrd="0" destOrd="0" presId="urn:microsoft.com/office/officeart/2005/8/layout/pyramid4"/>
    <dgm:cxn modelId="{C2F90049-BC25-CD4D-85AE-105CE9665A65}" type="presOf" srcId="{FC6A4E4F-9712-3141-B278-A4B655EFD5FF}" destId="{1E7C92AF-844B-D648-A4FD-DFCA8CC3B2A0}" srcOrd="0" destOrd="0" presId="urn:microsoft.com/office/officeart/2005/8/layout/pyramid4"/>
    <dgm:cxn modelId="{B15AE457-4C99-744C-AD91-C5C1CE43F17A}" srcId="{918442D5-C276-F149-BFCD-3A9FB50D096E}" destId="{89EC574C-46AF-7E42-BC62-FF0D88F5C8DB}" srcOrd="2" destOrd="0" parTransId="{FFBC9753-C928-144A-9214-D31D6D799885}" sibTransId="{CB89C6BC-613F-9549-A592-F0541ABA8A21}"/>
    <dgm:cxn modelId="{043888C1-CC4E-AC4F-92FB-1E6E0E883A81}" type="presOf" srcId="{0A964F75-18F9-C442-A231-072C15219CB9}" destId="{3A419B5D-5B7B-B34C-B8BE-78535BAB0BBE}" srcOrd="0" destOrd="0" presId="urn:microsoft.com/office/officeart/2005/8/layout/pyramid4"/>
    <dgm:cxn modelId="{779E35C9-FE02-5941-B46A-07866CBBC726}" type="presOf" srcId="{89EC574C-46AF-7E42-BC62-FF0D88F5C8DB}" destId="{E7665014-9F8E-CE4A-BD7D-1F36AFDFE7E3}" srcOrd="0" destOrd="0" presId="urn:microsoft.com/office/officeart/2005/8/layout/pyramid4"/>
    <dgm:cxn modelId="{74C9AEE4-45D2-0E4C-A6F5-8E6DBD25ECF1}" srcId="{918442D5-C276-F149-BFCD-3A9FB50D096E}" destId="{0A964F75-18F9-C442-A231-072C15219CB9}" srcOrd="1" destOrd="0" parTransId="{9F6F682B-A500-3F48-8024-ACD11B6D4D8C}" sibTransId="{5A9E5659-DC97-C241-83F1-2D2365A8E2FE}"/>
    <dgm:cxn modelId="{56AB9961-BA83-4E4C-9957-C91FFA649332}" type="presParOf" srcId="{E1955979-2C36-CD46-8945-EA7D810F5E52}" destId="{4668388C-027D-2444-ADC4-2302DA709907}" srcOrd="0" destOrd="0" presId="urn:microsoft.com/office/officeart/2005/8/layout/pyramid4"/>
    <dgm:cxn modelId="{B2E0FF3C-53F8-D04E-A016-97E4C9BCA32C}" type="presParOf" srcId="{E1955979-2C36-CD46-8945-EA7D810F5E52}" destId="{3A419B5D-5B7B-B34C-B8BE-78535BAB0BBE}" srcOrd="1" destOrd="0" presId="urn:microsoft.com/office/officeart/2005/8/layout/pyramid4"/>
    <dgm:cxn modelId="{59DFE0FB-A845-1F43-840A-846F3F3A4A42}" type="presParOf" srcId="{E1955979-2C36-CD46-8945-EA7D810F5E52}" destId="{E7665014-9F8E-CE4A-BD7D-1F36AFDFE7E3}" srcOrd="2" destOrd="0" presId="urn:microsoft.com/office/officeart/2005/8/layout/pyramid4"/>
    <dgm:cxn modelId="{D1186295-5BDE-DF45-AF3E-3EB89F234C67}" type="presParOf" srcId="{E1955979-2C36-CD46-8945-EA7D810F5E52}" destId="{1E7C92AF-844B-D648-A4FD-DFCA8CC3B2A0}" srcOrd="3" destOrd="0" presId="urn:microsoft.com/office/officeart/2005/8/layout/pyramid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0E94ED5-DC30-C54D-ADB1-82314B2C0669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D932955-2E58-9946-B9E9-3E7070159B58}">
      <dgm:prSet phldrT="[Text]"/>
      <dgm:spPr>
        <a:solidFill>
          <a:srgbClr val="1C222E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Enhances ability to manage changing priorities</a:t>
          </a:r>
          <a:endParaRPr lang="en-US" dirty="0">
            <a:solidFill>
              <a:schemeClr val="bg1"/>
            </a:solidFill>
          </a:endParaRPr>
        </a:p>
      </dgm:t>
    </dgm:pt>
    <dgm:pt modelId="{2383B6BC-E2B3-084C-A599-468840A285C6}" type="parTrans" cxnId="{D582F2D6-7BAB-2841-8DB9-CF09E764009A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DBF1955C-0724-6E46-8209-8203D932861D}" type="sibTrans" cxnId="{D582F2D6-7BAB-2841-8DB9-CF09E764009A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77A4FFA7-4415-7A46-AB94-5F1407F3C982}">
      <dgm:prSet/>
      <dgm:spPr>
        <a:solidFill>
          <a:srgbClr val="1C222E"/>
        </a:solidFill>
      </dgm:spPr>
      <dgm:t>
        <a:bodyPr/>
        <a:lstStyle/>
        <a:p>
          <a:r>
            <a:rPr lang="en-US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Improves project visibility</a:t>
          </a:r>
        </a:p>
      </dgm:t>
    </dgm:pt>
    <dgm:pt modelId="{01D15E3F-E4D8-2044-9DB0-969E45FB7BE3}" type="parTrans" cxnId="{ADAC01CE-6A9B-B042-8AE0-247CC1FAE386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0CF93332-A220-FE41-B559-613D2AD39C0C}" type="sibTrans" cxnId="{ADAC01CE-6A9B-B042-8AE0-247CC1FAE386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9860BA9E-C09D-764A-9CEB-476844899346}">
      <dgm:prSet/>
      <dgm:spPr>
        <a:solidFill>
          <a:srgbClr val="1C222E"/>
        </a:solidFill>
      </dgm:spPr>
      <dgm:t>
        <a:bodyPr/>
        <a:lstStyle/>
        <a:p>
          <a:r>
            <a:rPr lang="en-US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Improves business/IT alignment</a:t>
          </a:r>
        </a:p>
      </dgm:t>
    </dgm:pt>
    <dgm:pt modelId="{EDDCCA76-F47D-3F46-86CA-A32D606DD6E8}" type="parTrans" cxnId="{A64ECEA2-07A7-CA49-AC69-2AD138171F3F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F86F7C09-5251-1E4C-9C96-456184AA6C15}" type="sibTrans" cxnId="{A64ECEA2-07A7-CA49-AC69-2AD138171F3F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3DAFB7F7-4C79-9E41-A0A3-C653E2EE1FFD}">
      <dgm:prSet/>
      <dgm:spPr>
        <a:solidFill>
          <a:srgbClr val="1C222E"/>
        </a:solidFill>
      </dgm:spPr>
      <dgm:t>
        <a:bodyPr/>
        <a:lstStyle/>
        <a:p>
          <a:r>
            <a:rPr lang="en-US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Increases speed of delivery/time to market</a:t>
          </a:r>
        </a:p>
      </dgm:t>
    </dgm:pt>
    <dgm:pt modelId="{A556C9BD-4500-BA4A-A024-40D5C383C526}" type="parTrans" cxnId="{2B8B6AA2-E1D0-BF49-AC43-4E9BBD796B96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D59545A5-43B2-E94C-BC89-53C9FEDA984E}" type="sibTrans" cxnId="{2B8B6AA2-E1D0-BF49-AC43-4E9BBD796B96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C45E8F2C-3A29-2549-BDFE-070B1A4BA363}">
      <dgm:prSet/>
      <dgm:spPr>
        <a:solidFill>
          <a:srgbClr val="1C222E"/>
        </a:solidFill>
      </dgm:spPr>
      <dgm:t>
        <a:bodyPr/>
        <a:lstStyle/>
        <a:p>
          <a:r>
            <a:rPr lang="en-US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Improves team morale</a:t>
          </a:r>
        </a:p>
      </dgm:t>
    </dgm:pt>
    <dgm:pt modelId="{2CC517E3-F517-7C48-B086-BB7B79ADDA7C}" type="parTrans" cxnId="{4F741CEC-EA18-AB40-823D-588ED36D2FCB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F081C4B0-322C-DE49-8A39-E135871F07EE}" type="sibTrans" cxnId="{4F741CEC-EA18-AB40-823D-588ED36D2FCB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427BB82A-DD4A-9841-A685-98F60460D825}">
      <dgm:prSet/>
      <dgm:spPr>
        <a:solidFill>
          <a:srgbClr val="1C222E"/>
        </a:solidFill>
      </dgm:spPr>
      <dgm:t>
        <a:bodyPr/>
        <a:lstStyle/>
        <a:p>
          <a:r>
            <a:rPr lang="en-US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Increases team productivity</a:t>
          </a:r>
        </a:p>
      </dgm:t>
    </dgm:pt>
    <dgm:pt modelId="{6CF6650F-3D52-884A-A10E-4021DF5CC81F}" type="parTrans" cxnId="{18BE9A01-C97E-214F-B9B6-DB3E62F0E86B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A0F64410-7DEE-704D-A975-FCF87CA57D77}" type="sibTrans" cxnId="{18BE9A01-C97E-214F-B9B6-DB3E62F0E86B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2E59D5D1-D065-F448-889D-1A2C09239E6C}">
      <dgm:prSet/>
      <dgm:spPr>
        <a:solidFill>
          <a:srgbClr val="1C222E"/>
        </a:solidFill>
      </dgm:spPr>
      <dgm:t>
        <a:bodyPr/>
        <a:lstStyle/>
        <a:p>
          <a:r>
            <a:rPr lang="en-US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Reduces project risk </a:t>
          </a:r>
        </a:p>
      </dgm:t>
    </dgm:pt>
    <dgm:pt modelId="{AF888256-3E7E-AA42-BCBD-E7274DF1490C}" type="parTrans" cxnId="{5B5DCBB0-DA4E-A24B-A32D-84A99DFA03AF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AAC3E2F9-0F9B-2947-BD83-FDCAF1B652B5}" type="sibTrans" cxnId="{5B5DCBB0-DA4E-A24B-A32D-84A99DFA03AF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305DAFD0-83FE-854B-95F1-294FD858E1E9}">
      <dgm:prSet/>
      <dgm:spPr>
        <a:solidFill>
          <a:srgbClr val="1C222E"/>
        </a:solidFill>
      </dgm:spPr>
      <dgm:t>
        <a:bodyPr/>
        <a:lstStyle/>
        <a:p>
          <a:r>
            <a:rPr lang="en-US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Enhances delivery predictability</a:t>
          </a:r>
        </a:p>
      </dgm:t>
    </dgm:pt>
    <dgm:pt modelId="{D184E19A-F5B3-5E4D-9DCF-440E21BC9C51}" type="parTrans" cxnId="{06F627FD-0352-A847-864E-CC811F8D49D9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46CA550C-25EB-0848-B96A-64F8D535EA09}" type="sibTrans" cxnId="{06F627FD-0352-A847-864E-CC811F8D49D9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C2323D0E-569D-8041-AAE2-D9FA478CE52A}" type="pres">
      <dgm:prSet presAssocID="{30E94ED5-DC30-C54D-ADB1-82314B2C0669}" presName="linear" presStyleCnt="0">
        <dgm:presLayoutVars>
          <dgm:animLvl val="lvl"/>
          <dgm:resizeHandles val="exact"/>
        </dgm:presLayoutVars>
      </dgm:prSet>
      <dgm:spPr/>
    </dgm:pt>
    <dgm:pt modelId="{03FA8C6B-438F-9C43-998F-CEEB9BA0ED0D}" type="pres">
      <dgm:prSet presAssocID="{7D932955-2E58-9946-B9E9-3E7070159B58}" presName="parentText" presStyleLbl="node1" presStyleIdx="0" presStyleCnt="8">
        <dgm:presLayoutVars>
          <dgm:chMax val="0"/>
          <dgm:bulletEnabled val="1"/>
        </dgm:presLayoutVars>
      </dgm:prSet>
      <dgm:spPr/>
    </dgm:pt>
    <dgm:pt modelId="{92E311E5-4E4E-F147-960C-48DECCBC94E2}" type="pres">
      <dgm:prSet presAssocID="{DBF1955C-0724-6E46-8209-8203D932861D}" presName="spacer" presStyleCnt="0"/>
      <dgm:spPr/>
    </dgm:pt>
    <dgm:pt modelId="{8851119E-EF3B-0847-AB2A-6EF39A2579BC}" type="pres">
      <dgm:prSet presAssocID="{77A4FFA7-4415-7A46-AB94-5F1407F3C982}" presName="parentText" presStyleLbl="node1" presStyleIdx="1" presStyleCnt="8">
        <dgm:presLayoutVars>
          <dgm:chMax val="0"/>
          <dgm:bulletEnabled val="1"/>
        </dgm:presLayoutVars>
      </dgm:prSet>
      <dgm:spPr/>
    </dgm:pt>
    <dgm:pt modelId="{62B94B7E-763E-C54C-8022-6F2C6A9CF954}" type="pres">
      <dgm:prSet presAssocID="{0CF93332-A220-FE41-B559-613D2AD39C0C}" presName="spacer" presStyleCnt="0"/>
      <dgm:spPr/>
    </dgm:pt>
    <dgm:pt modelId="{5529473D-92AD-E541-ADA3-BE6621E43D3B}" type="pres">
      <dgm:prSet presAssocID="{9860BA9E-C09D-764A-9CEB-476844899346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C854BE5E-AB47-F145-B3C7-553892F8B54B}" type="pres">
      <dgm:prSet presAssocID="{F86F7C09-5251-1E4C-9C96-456184AA6C15}" presName="spacer" presStyleCnt="0"/>
      <dgm:spPr/>
    </dgm:pt>
    <dgm:pt modelId="{1417EF4B-5597-5945-B5EF-61F69F7113C3}" type="pres">
      <dgm:prSet presAssocID="{3DAFB7F7-4C79-9E41-A0A3-C653E2EE1FFD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E1D52775-13C6-174F-B26C-A92F958D3E04}" type="pres">
      <dgm:prSet presAssocID="{D59545A5-43B2-E94C-BC89-53C9FEDA984E}" presName="spacer" presStyleCnt="0"/>
      <dgm:spPr/>
    </dgm:pt>
    <dgm:pt modelId="{31A42FEC-6B9D-7746-9BCA-508BF99294C9}" type="pres">
      <dgm:prSet presAssocID="{C45E8F2C-3A29-2549-BDFE-070B1A4BA363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2BB2D25C-DE50-8940-BFE7-91A9CFDFF018}" type="pres">
      <dgm:prSet presAssocID="{F081C4B0-322C-DE49-8A39-E135871F07EE}" presName="spacer" presStyleCnt="0"/>
      <dgm:spPr/>
    </dgm:pt>
    <dgm:pt modelId="{0BF892DE-B213-7044-A654-7F791B1A257B}" type="pres">
      <dgm:prSet presAssocID="{427BB82A-DD4A-9841-A685-98F60460D825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1AAD0879-7554-6644-84B5-2D1F72DE3844}" type="pres">
      <dgm:prSet presAssocID="{A0F64410-7DEE-704D-A975-FCF87CA57D77}" presName="spacer" presStyleCnt="0"/>
      <dgm:spPr/>
    </dgm:pt>
    <dgm:pt modelId="{BFAA8875-5D38-F74B-9A82-0BFBB02BD96D}" type="pres">
      <dgm:prSet presAssocID="{2E59D5D1-D065-F448-889D-1A2C09239E6C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352C2280-DB9B-9F40-8AF2-1A7F1EDB1FD0}" type="pres">
      <dgm:prSet presAssocID="{AAC3E2F9-0F9B-2947-BD83-FDCAF1B652B5}" presName="spacer" presStyleCnt="0"/>
      <dgm:spPr/>
    </dgm:pt>
    <dgm:pt modelId="{C1C025BC-67F7-424C-AF0E-ABF6061BAFDB}" type="pres">
      <dgm:prSet presAssocID="{305DAFD0-83FE-854B-95F1-294FD858E1E9}" presName="parentText" presStyleLbl="node1" presStyleIdx="7" presStyleCnt="8">
        <dgm:presLayoutVars>
          <dgm:chMax val="0"/>
          <dgm:bulletEnabled val="1"/>
        </dgm:presLayoutVars>
      </dgm:prSet>
      <dgm:spPr/>
    </dgm:pt>
  </dgm:ptLst>
  <dgm:cxnLst>
    <dgm:cxn modelId="{18BE9A01-C97E-214F-B9B6-DB3E62F0E86B}" srcId="{30E94ED5-DC30-C54D-ADB1-82314B2C0669}" destId="{427BB82A-DD4A-9841-A685-98F60460D825}" srcOrd="5" destOrd="0" parTransId="{6CF6650F-3D52-884A-A10E-4021DF5CC81F}" sibTransId="{A0F64410-7DEE-704D-A975-FCF87CA57D77}"/>
    <dgm:cxn modelId="{A4C5F606-43F9-3846-AC91-557E65F1E56E}" type="presOf" srcId="{30E94ED5-DC30-C54D-ADB1-82314B2C0669}" destId="{C2323D0E-569D-8041-AAE2-D9FA478CE52A}" srcOrd="0" destOrd="0" presId="urn:microsoft.com/office/officeart/2005/8/layout/vList2"/>
    <dgm:cxn modelId="{F589E013-5C8B-7A43-A86A-8451C8FD10CA}" type="presOf" srcId="{7D932955-2E58-9946-B9E9-3E7070159B58}" destId="{03FA8C6B-438F-9C43-998F-CEEB9BA0ED0D}" srcOrd="0" destOrd="0" presId="urn:microsoft.com/office/officeart/2005/8/layout/vList2"/>
    <dgm:cxn modelId="{6A1B0018-4FA8-B947-959A-DC1F9975A94E}" type="presOf" srcId="{77A4FFA7-4415-7A46-AB94-5F1407F3C982}" destId="{8851119E-EF3B-0847-AB2A-6EF39A2579BC}" srcOrd="0" destOrd="0" presId="urn:microsoft.com/office/officeart/2005/8/layout/vList2"/>
    <dgm:cxn modelId="{CD35DD4F-363A-8E48-BF11-8FF68E16E696}" type="presOf" srcId="{3DAFB7F7-4C79-9E41-A0A3-C653E2EE1FFD}" destId="{1417EF4B-5597-5945-B5EF-61F69F7113C3}" srcOrd="0" destOrd="0" presId="urn:microsoft.com/office/officeart/2005/8/layout/vList2"/>
    <dgm:cxn modelId="{21A6549B-BB9B-BE4C-90F1-33AD839D0F5A}" type="presOf" srcId="{C45E8F2C-3A29-2549-BDFE-070B1A4BA363}" destId="{31A42FEC-6B9D-7746-9BCA-508BF99294C9}" srcOrd="0" destOrd="0" presId="urn:microsoft.com/office/officeart/2005/8/layout/vList2"/>
    <dgm:cxn modelId="{2B8B6AA2-E1D0-BF49-AC43-4E9BBD796B96}" srcId="{30E94ED5-DC30-C54D-ADB1-82314B2C0669}" destId="{3DAFB7F7-4C79-9E41-A0A3-C653E2EE1FFD}" srcOrd="3" destOrd="0" parTransId="{A556C9BD-4500-BA4A-A024-40D5C383C526}" sibTransId="{D59545A5-43B2-E94C-BC89-53C9FEDA984E}"/>
    <dgm:cxn modelId="{A64ECEA2-07A7-CA49-AC69-2AD138171F3F}" srcId="{30E94ED5-DC30-C54D-ADB1-82314B2C0669}" destId="{9860BA9E-C09D-764A-9CEB-476844899346}" srcOrd="2" destOrd="0" parTransId="{EDDCCA76-F47D-3F46-86CA-A32D606DD6E8}" sibTransId="{F86F7C09-5251-1E4C-9C96-456184AA6C15}"/>
    <dgm:cxn modelId="{4CA29FA4-FC0D-B540-BD8A-8D1406ADD8D8}" type="presOf" srcId="{305DAFD0-83FE-854B-95F1-294FD858E1E9}" destId="{C1C025BC-67F7-424C-AF0E-ABF6061BAFDB}" srcOrd="0" destOrd="0" presId="urn:microsoft.com/office/officeart/2005/8/layout/vList2"/>
    <dgm:cxn modelId="{5B5DCBB0-DA4E-A24B-A32D-84A99DFA03AF}" srcId="{30E94ED5-DC30-C54D-ADB1-82314B2C0669}" destId="{2E59D5D1-D065-F448-889D-1A2C09239E6C}" srcOrd="6" destOrd="0" parTransId="{AF888256-3E7E-AA42-BCBD-E7274DF1490C}" sibTransId="{AAC3E2F9-0F9B-2947-BD83-FDCAF1B652B5}"/>
    <dgm:cxn modelId="{76030BC8-034A-2E4B-8162-45AE42579D7E}" type="presOf" srcId="{427BB82A-DD4A-9841-A685-98F60460D825}" destId="{0BF892DE-B213-7044-A654-7F791B1A257B}" srcOrd="0" destOrd="0" presId="urn:microsoft.com/office/officeart/2005/8/layout/vList2"/>
    <dgm:cxn modelId="{ADAC01CE-6A9B-B042-8AE0-247CC1FAE386}" srcId="{30E94ED5-DC30-C54D-ADB1-82314B2C0669}" destId="{77A4FFA7-4415-7A46-AB94-5F1407F3C982}" srcOrd="1" destOrd="0" parTransId="{01D15E3F-E4D8-2044-9DB0-969E45FB7BE3}" sibTransId="{0CF93332-A220-FE41-B559-613D2AD39C0C}"/>
    <dgm:cxn modelId="{621310CF-6F86-D949-99B9-B9B66ADF62C8}" type="presOf" srcId="{2E59D5D1-D065-F448-889D-1A2C09239E6C}" destId="{BFAA8875-5D38-F74B-9A82-0BFBB02BD96D}" srcOrd="0" destOrd="0" presId="urn:microsoft.com/office/officeart/2005/8/layout/vList2"/>
    <dgm:cxn modelId="{D582F2D6-7BAB-2841-8DB9-CF09E764009A}" srcId="{30E94ED5-DC30-C54D-ADB1-82314B2C0669}" destId="{7D932955-2E58-9946-B9E9-3E7070159B58}" srcOrd="0" destOrd="0" parTransId="{2383B6BC-E2B3-084C-A599-468840A285C6}" sibTransId="{DBF1955C-0724-6E46-8209-8203D932861D}"/>
    <dgm:cxn modelId="{4F741CEC-EA18-AB40-823D-588ED36D2FCB}" srcId="{30E94ED5-DC30-C54D-ADB1-82314B2C0669}" destId="{C45E8F2C-3A29-2549-BDFE-070B1A4BA363}" srcOrd="4" destOrd="0" parTransId="{2CC517E3-F517-7C48-B086-BB7B79ADDA7C}" sibTransId="{F081C4B0-322C-DE49-8A39-E135871F07EE}"/>
    <dgm:cxn modelId="{EA77D1F4-48F9-CC42-A1CB-FB4DC18A3BEA}" type="presOf" srcId="{9860BA9E-C09D-764A-9CEB-476844899346}" destId="{5529473D-92AD-E541-ADA3-BE6621E43D3B}" srcOrd="0" destOrd="0" presId="urn:microsoft.com/office/officeart/2005/8/layout/vList2"/>
    <dgm:cxn modelId="{06F627FD-0352-A847-864E-CC811F8D49D9}" srcId="{30E94ED5-DC30-C54D-ADB1-82314B2C0669}" destId="{305DAFD0-83FE-854B-95F1-294FD858E1E9}" srcOrd="7" destOrd="0" parTransId="{D184E19A-F5B3-5E4D-9DCF-440E21BC9C51}" sibTransId="{46CA550C-25EB-0848-B96A-64F8D535EA09}"/>
    <dgm:cxn modelId="{3818B3CB-B379-D24C-A7E5-8F4836552A02}" type="presParOf" srcId="{C2323D0E-569D-8041-AAE2-D9FA478CE52A}" destId="{03FA8C6B-438F-9C43-998F-CEEB9BA0ED0D}" srcOrd="0" destOrd="0" presId="urn:microsoft.com/office/officeart/2005/8/layout/vList2"/>
    <dgm:cxn modelId="{214E4C02-51BA-3B4A-A8BC-B289770241FA}" type="presParOf" srcId="{C2323D0E-569D-8041-AAE2-D9FA478CE52A}" destId="{92E311E5-4E4E-F147-960C-48DECCBC94E2}" srcOrd="1" destOrd="0" presId="urn:microsoft.com/office/officeart/2005/8/layout/vList2"/>
    <dgm:cxn modelId="{3823D528-B491-AA4A-BCED-D56ADD2BA365}" type="presParOf" srcId="{C2323D0E-569D-8041-AAE2-D9FA478CE52A}" destId="{8851119E-EF3B-0847-AB2A-6EF39A2579BC}" srcOrd="2" destOrd="0" presId="urn:microsoft.com/office/officeart/2005/8/layout/vList2"/>
    <dgm:cxn modelId="{A33A62C2-F1BA-0344-9278-65430A16CDCD}" type="presParOf" srcId="{C2323D0E-569D-8041-AAE2-D9FA478CE52A}" destId="{62B94B7E-763E-C54C-8022-6F2C6A9CF954}" srcOrd="3" destOrd="0" presId="urn:microsoft.com/office/officeart/2005/8/layout/vList2"/>
    <dgm:cxn modelId="{87C3826D-B97D-CC4E-8833-469AA2EA7419}" type="presParOf" srcId="{C2323D0E-569D-8041-AAE2-D9FA478CE52A}" destId="{5529473D-92AD-E541-ADA3-BE6621E43D3B}" srcOrd="4" destOrd="0" presId="urn:microsoft.com/office/officeart/2005/8/layout/vList2"/>
    <dgm:cxn modelId="{A0B9B557-D76A-4E4A-A518-D10C4FD0C877}" type="presParOf" srcId="{C2323D0E-569D-8041-AAE2-D9FA478CE52A}" destId="{C854BE5E-AB47-F145-B3C7-553892F8B54B}" srcOrd="5" destOrd="0" presId="urn:microsoft.com/office/officeart/2005/8/layout/vList2"/>
    <dgm:cxn modelId="{3FC7248D-3EAE-2647-965D-84191678082B}" type="presParOf" srcId="{C2323D0E-569D-8041-AAE2-D9FA478CE52A}" destId="{1417EF4B-5597-5945-B5EF-61F69F7113C3}" srcOrd="6" destOrd="0" presId="urn:microsoft.com/office/officeart/2005/8/layout/vList2"/>
    <dgm:cxn modelId="{CF797C53-D71F-0B40-A69E-C0AEE03F5F3F}" type="presParOf" srcId="{C2323D0E-569D-8041-AAE2-D9FA478CE52A}" destId="{E1D52775-13C6-174F-B26C-A92F958D3E04}" srcOrd="7" destOrd="0" presId="urn:microsoft.com/office/officeart/2005/8/layout/vList2"/>
    <dgm:cxn modelId="{E4CE1608-59D5-7A48-BA59-D3036A246C16}" type="presParOf" srcId="{C2323D0E-569D-8041-AAE2-D9FA478CE52A}" destId="{31A42FEC-6B9D-7746-9BCA-508BF99294C9}" srcOrd="8" destOrd="0" presId="urn:microsoft.com/office/officeart/2005/8/layout/vList2"/>
    <dgm:cxn modelId="{6021336A-947B-7644-8A07-8BC0ADD726C4}" type="presParOf" srcId="{C2323D0E-569D-8041-AAE2-D9FA478CE52A}" destId="{2BB2D25C-DE50-8940-BFE7-91A9CFDFF018}" srcOrd="9" destOrd="0" presId="urn:microsoft.com/office/officeart/2005/8/layout/vList2"/>
    <dgm:cxn modelId="{31B8D106-A2C7-2D47-8081-58642F729714}" type="presParOf" srcId="{C2323D0E-569D-8041-AAE2-D9FA478CE52A}" destId="{0BF892DE-B213-7044-A654-7F791B1A257B}" srcOrd="10" destOrd="0" presId="urn:microsoft.com/office/officeart/2005/8/layout/vList2"/>
    <dgm:cxn modelId="{BFCEAFA9-A3AF-3C4E-B924-9FAB8AB705A4}" type="presParOf" srcId="{C2323D0E-569D-8041-AAE2-D9FA478CE52A}" destId="{1AAD0879-7554-6644-84B5-2D1F72DE3844}" srcOrd="11" destOrd="0" presId="urn:microsoft.com/office/officeart/2005/8/layout/vList2"/>
    <dgm:cxn modelId="{E4DB689D-C130-1747-9178-47FA4C1DCA4F}" type="presParOf" srcId="{C2323D0E-569D-8041-AAE2-D9FA478CE52A}" destId="{BFAA8875-5D38-F74B-9A82-0BFBB02BD96D}" srcOrd="12" destOrd="0" presId="urn:microsoft.com/office/officeart/2005/8/layout/vList2"/>
    <dgm:cxn modelId="{780AA17D-5568-C04D-A506-A35A8236D050}" type="presParOf" srcId="{C2323D0E-569D-8041-AAE2-D9FA478CE52A}" destId="{352C2280-DB9B-9F40-8AF2-1A7F1EDB1FD0}" srcOrd="13" destOrd="0" presId="urn:microsoft.com/office/officeart/2005/8/layout/vList2"/>
    <dgm:cxn modelId="{0914F06E-2C96-1A4B-B10E-F31783616A9E}" type="presParOf" srcId="{C2323D0E-569D-8041-AAE2-D9FA478CE52A}" destId="{C1C025BC-67F7-424C-AF0E-ABF6061BAFDB}" srcOrd="14" destOrd="0" presId="urn:microsoft.com/office/officeart/2005/8/layout/vList2"/>
  </dgm:cxnLst>
  <dgm:bg>
    <a:solidFill>
      <a:schemeClr val="bg1"/>
    </a:solidFill>
  </dgm:bg>
  <dgm:whole>
    <a:ln>
      <a:noFill/>
    </a:ln>
  </dgm:whole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54E1FAB-E659-0644-A4E3-1F16F3B0BCF7}">
      <dgm:prSet phldrT="[Text]"/>
      <dgm:spPr>
        <a:solidFill>
          <a:srgbClr val="1C222E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Organizations need to continuously adapt and change in response to changing business environment</a:t>
          </a:r>
          <a:endParaRPr lang="en-US" dirty="0"/>
        </a:p>
      </dgm:t>
    </dgm:pt>
    <dgm:pt modelId="{DB8A1B93-6ECA-6A42-BEC2-6583C323B8C8}" type="parTrans" cxnId="{88F1B710-0A38-D449-BA82-6ED7038BA087}">
      <dgm:prSet/>
      <dgm:spPr/>
      <dgm:t>
        <a:bodyPr/>
        <a:lstStyle/>
        <a:p>
          <a:endParaRPr lang="en-US"/>
        </a:p>
      </dgm:t>
    </dgm:pt>
    <dgm:pt modelId="{D079DF24-8556-B346-90C4-B243A89C4F04}" type="sibTrans" cxnId="{88F1B710-0A38-D449-BA82-6ED7038BA087}">
      <dgm:prSet/>
      <dgm:spPr/>
      <dgm:t>
        <a:bodyPr/>
        <a:lstStyle/>
        <a:p>
          <a:endParaRPr lang="en-US"/>
        </a:p>
      </dgm:t>
    </dgm:pt>
    <dgm:pt modelId="{2C825ABE-DE0F-3C4F-864C-33773D1AC65F}">
      <dgm:prSet/>
      <dgm:spPr>
        <a:solidFill>
          <a:srgbClr val="1C222E"/>
        </a:solidFill>
      </dgm:spPr>
      <dgm:t>
        <a:bodyPr/>
        <a:lstStyle/>
        <a:p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Agile is an iterative and incremental approach to project management that adapts to uncertain, complex and changing needs</a:t>
          </a:r>
        </a:p>
      </dgm:t>
    </dgm:pt>
    <dgm:pt modelId="{63DCD196-D9EE-BE45-943C-558545086905}" type="parTrans" cxnId="{F3F17945-E863-DE49-BC42-35E1C487BE97}">
      <dgm:prSet/>
      <dgm:spPr/>
      <dgm:t>
        <a:bodyPr/>
        <a:lstStyle/>
        <a:p>
          <a:endParaRPr lang="en-US"/>
        </a:p>
      </dgm:t>
    </dgm:pt>
    <dgm:pt modelId="{8835A38D-BEEA-8545-8678-AF03C9446722}" type="sibTrans" cxnId="{F3F17945-E863-DE49-BC42-35E1C487BE97}">
      <dgm:prSet/>
      <dgm:spPr/>
      <dgm:t>
        <a:bodyPr/>
        <a:lstStyle/>
        <a:p>
          <a:endParaRPr lang="en-US"/>
        </a:p>
      </dgm:t>
    </dgm:pt>
    <dgm:pt modelId="{83F9A072-BF21-3B4F-AF6A-3C82E3BF4D9A}">
      <dgm:prSet/>
      <dgm:spPr>
        <a:solidFill>
          <a:srgbClr val="1C222E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Being Agile is a mindset based on Values and principles</a:t>
          </a:r>
        </a:p>
      </dgm:t>
    </dgm:pt>
    <dgm:pt modelId="{32457702-B86E-454D-85CD-FFBCAA4C478A}" type="parTrans" cxnId="{D7E16C52-41A0-EB46-9F71-88B39FEE54F2}">
      <dgm:prSet/>
      <dgm:spPr/>
      <dgm:t>
        <a:bodyPr/>
        <a:lstStyle/>
        <a:p>
          <a:endParaRPr lang="en-US"/>
        </a:p>
      </dgm:t>
    </dgm:pt>
    <dgm:pt modelId="{E56CEDF3-BE27-6A41-9776-3B0ABD225E8A}" type="sibTrans" cxnId="{D7E16C52-41A0-EB46-9F71-88B39FEE54F2}">
      <dgm:prSet/>
      <dgm:spPr/>
      <dgm:t>
        <a:bodyPr/>
        <a:lstStyle/>
        <a:p>
          <a:endParaRPr lang="en-US"/>
        </a:p>
      </dgm:t>
    </dgm:pt>
    <dgm:pt modelId="{AF255085-62CD-5E41-91B8-2ABDA9FB96FC}">
      <dgm:prSet/>
      <dgm:spPr>
        <a:solidFill>
          <a:srgbClr val="1C222E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In Agile project management approach, the project is delivered in a series of “Iterations”</a:t>
          </a:r>
        </a:p>
      </dgm:t>
    </dgm:pt>
    <dgm:pt modelId="{52A985CF-44B7-A34F-BDB9-825091147DDB}" type="parTrans" cxnId="{1ACBE6E6-A923-5E4B-8A45-183DA876B96B}">
      <dgm:prSet/>
      <dgm:spPr/>
      <dgm:t>
        <a:bodyPr/>
        <a:lstStyle/>
        <a:p>
          <a:endParaRPr lang="en-US"/>
        </a:p>
      </dgm:t>
    </dgm:pt>
    <dgm:pt modelId="{6DA3729C-406D-4D41-8706-09943727DDFE}" type="sibTrans" cxnId="{1ACBE6E6-A923-5E4B-8A45-183DA876B96B}">
      <dgm:prSet/>
      <dgm:spPr/>
      <dgm:t>
        <a:bodyPr/>
        <a:lstStyle/>
        <a:p>
          <a:endParaRPr lang="en-US"/>
        </a:p>
      </dgm:t>
    </dgm:pt>
    <dgm:pt modelId="{D038035D-5996-2444-BC35-BDF1C0707200}">
      <dgm:prSet/>
      <dgm:spPr>
        <a:solidFill>
          <a:srgbClr val="1C222E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Agile approaches embrace change, Scope can vary within the project</a:t>
          </a:r>
          <a:endParaRPr lang="en-US" dirty="0">
            <a:effectLst/>
            <a:latin typeface="Times New Roman" panose="02020603050405020304" pitchFamily="18" charset="0"/>
            <a:ea typeface="Calibri" panose="020F0502020204030204" pitchFamily="34" charset="0"/>
            <a:cs typeface="Arial" panose="020B0604020202020204" pitchFamily="34" charset="0"/>
          </a:endParaRPr>
        </a:p>
      </dgm:t>
    </dgm:pt>
    <dgm:pt modelId="{2812E816-F50D-F845-9D25-AD29E6F33A86}" type="parTrans" cxnId="{73937830-E1A8-EB44-AE14-AC73E412463D}">
      <dgm:prSet/>
      <dgm:spPr/>
      <dgm:t>
        <a:bodyPr/>
        <a:lstStyle/>
        <a:p>
          <a:endParaRPr lang="en-US"/>
        </a:p>
      </dgm:t>
    </dgm:pt>
    <dgm:pt modelId="{9E56571F-999C-1645-9AD7-F1D38077E84D}" type="sibTrans" cxnId="{73937830-E1A8-EB44-AE14-AC73E412463D}">
      <dgm:prSet/>
      <dgm:spPr/>
      <dgm:t>
        <a:bodyPr/>
        <a:lstStyle/>
        <a:p>
          <a:endParaRPr lang="en-US"/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</dgm:pt>
    <dgm:pt modelId="{9E2E74E5-16AB-A84F-8AF0-27AF8F6D8599}" type="pres">
      <dgm:prSet presAssocID="{654E1FAB-E659-0644-A4E3-1F16F3B0BCF7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26D8C1BC-233A-3040-B795-DCE97ACF459B}" type="pres">
      <dgm:prSet presAssocID="{D079DF24-8556-B346-90C4-B243A89C4F04}" presName="spacer" presStyleCnt="0"/>
      <dgm:spPr/>
    </dgm:pt>
    <dgm:pt modelId="{B14C813E-4D77-0749-AD3F-A45BCDC02E46}" type="pres">
      <dgm:prSet presAssocID="{2C825ABE-DE0F-3C4F-864C-33773D1AC65F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2CD50C98-EDBD-854D-8744-07122B1D2524}" type="pres">
      <dgm:prSet presAssocID="{8835A38D-BEEA-8545-8678-AF03C9446722}" presName="spacer" presStyleCnt="0"/>
      <dgm:spPr/>
    </dgm:pt>
    <dgm:pt modelId="{E8F4ECC8-54C9-2B48-BD19-38CEA2E2AA21}" type="pres">
      <dgm:prSet presAssocID="{83F9A072-BF21-3B4F-AF6A-3C82E3BF4D9A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02CB68AC-3113-384F-B655-E378A830080B}" type="pres">
      <dgm:prSet presAssocID="{E56CEDF3-BE27-6A41-9776-3B0ABD225E8A}" presName="spacer" presStyleCnt="0"/>
      <dgm:spPr/>
    </dgm:pt>
    <dgm:pt modelId="{AA012AAC-9FE7-2B4B-BDE2-043A9F3A3204}" type="pres">
      <dgm:prSet presAssocID="{AF255085-62CD-5E41-91B8-2ABDA9FB96FC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76C14B48-1AAD-A04B-8570-5F3840C94AA0}" type="pres">
      <dgm:prSet presAssocID="{6DA3729C-406D-4D41-8706-09943727DDFE}" presName="spacer" presStyleCnt="0"/>
      <dgm:spPr/>
    </dgm:pt>
    <dgm:pt modelId="{A83473DE-CF61-184E-8649-90BE423A33E4}" type="pres">
      <dgm:prSet presAssocID="{D038035D-5996-2444-BC35-BDF1C0707200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F23FEE02-5539-3447-8A68-966349ADEA01}" type="presOf" srcId="{D038035D-5996-2444-BC35-BDF1C0707200}" destId="{A83473DE-CF61-184E-8649-90BE423A33E4}" srcOrd="0" destOrd="0" presId="urn:microsoft.com/office/officeart/2005/8/layout/vList2"/>
    <dgm:cxn modelId="{88F1B710-0A38-D449-BA82-6ED7038BA087}" srcId="{86B1F3D8-D957-B14D-87E1-B0D1D6D72F90}" destId="{654E1FAB-E659-0644-A4E3-1F16F3B0BCF7}" srcOrd="0" destOrd="0" parTransId="{DB8A1B93-6ECA-6A42-BEC2-6583C323B8C8}" sibTransId="{D079DF24-8556-B346-90C4-B243A89C4F04}"/>
    <dgm:cxn modelId="{73937830-E1A8-EB44-AE14-AC73E412463D}" srcId="{86B1F3D8-D957-B14D-87E1-B0D1D6D72F90}" destId="{D038035D-5996-2444-BC35-BDF1C0707200}" srcOrd="4" destOrd="0" parTransId="{2812E816-F50D-F845-9D25-AD29E6F33A86}" sibTransId="{9E56571F-999C-1645-9AD7-F1D38077E84D}"/>
    <dgm:cxn modelId="{F3F17945-E863-DE49-BC42-35E1C487BE97}" srcId="{86B1F3D8-D957-B14D-87E1-B0D1D6D72F90}" destId="{2C825ABE-DE0F-3C4F-864C-33773D1AC65F}" srcOrd="1" destOrd="0" parTransId="{63DCD196-D9EE-BE45-943C-558545086905}" sibTransId="{8835A38D-BEEA-8545-8678-AF03C9446722}"/>
    <dgm:cxn modelId="{D7E16C52-41A0-EB46-9F71-88B39FEE54F2}" srcId="{86B1F3D8-D957-B14D-87E1-B0D1D6D72F90}" destId="{83F9A072-BF21-3B4F-AF6A-3C82E3BF4D9A}" srcOrd="2" destOrd="0" parTransId="{32457702-B86E-454D-85CD-FFBCAA4C478A}" sibTransId="{E56CEDF3-BE27-6A41-9776-3B0ABD225E8A}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DE9DD29C-EF36-924A-AD14-5D221DBE0311}" type="presOf" srcId="{83F9A072-BF21-3B4F-AF6A-3C82E3BF4D9A}" destId="{E8F4ECC8-54C9-2B48-BD19-38CEA2E2AA21}" srcOrd="0" destOrd="0" presId="urn:microsoft.com/office/officeart/2005/8/layout/vList2"/>
    <dgm:cxn modelId="{6EA6A7D5-182F-F14B-8877-2B44E7F10BF0}" type="presOf" srcId="{654E1FAB-E659-0644-A4E3-1F16F3B0BCF7}" destId="{9E2E74E5-16AB-A84F-8AF0-27AF8F6D8599}" srcOrd="0" destOrd="0" presId="urn:microsoft.com/office/officeart/2005/8/layout/vList2"/>
    <dgm:cxn modelId="{7359ABE1-D176-5E40-A683-582D78EE354E}" type="presOf" srcId="{2C825ABE-DE0F-3C4F-864C-33773D1AC65F}" destId="{B14C813E-4D77-0749-AD3F-A45BCDC02E46}" srcOrd="0" destOrd="0" presId="urn:microsoft.com/office/officeart/2005/8/layout/vList2"/>
    <dgm:cxn modelId="{1ACBE6E6-A923-5E4B-8A45-183DA876B96B}" srcId="{86B1F3D8-D957-B14D-87E1-B0D1D6D72F90}" destId="{AF255085-62CD-5E41-91B8-2ABDA9FB96FC}" srcOrd="3" destOrd="0" parTransId="{52A985CF-44B7-A34F-BDB9-825091147DDB}" sibTransId="{6DA3729C-406D-4D41-8706-09943727DDFE}"/>
    <dgm:cxn modelId="{7438DBEF-6373-DB4F-AB8B-175B5F107E98}" type="presOf" srcId="{AF255085-62CD-5E41-91B8-2ABDA9FB96FC}" destId="{AA012AAC-9FE7-2B4B-BDE2-043A9F3A3204}" srcOrd="0" destOrd="0" presId="urn:microsoft.com/office/officeart/2005/8/layout/vList2"/>
    <dgm:cxn modelId="{674ABEC2-538C-9E47-AE56-6BD18B8D256B}" type="presParOf" srcId="{D80DA091-FED0-1B4D-827F-FFA5C4DA7BE3}" destId="{9E2E74E5-16AB-A84F-8AF0-27AF8F6D8599}" srcOrd="0" destOrd="0" presId="urn:microsoft.com/office/officeart/2005/8/layout/vList2"/>
    <dgm:cxn modelId="{9651CF83-84C7-C444-9E30-CD7E08C07732}" type="presParOf" srcId="{D80DA091-FED0-1B4D-827F-FFA5C4DA7BE3}" destId="{26D8C1BC-233A-3040-B795-DCE97ACF459B}" srcOrd="1" destOrd="0" presId="urn:microsoft.com/office/officeart/2005/8/layout/vList2"/>
    <dgm:cxn modelId="{40AFAC0E-1251-1F4A-BA5C-D2BF5B425C83}" type="presParOf" srcId="{D80DA091-FED0-1B4D-827F-FFA5C4DA7BE3}" destId="{B14C813E-4D77-0749-AD3F-A45BCDC02E46}" srcOrd="2" destOrd="0" presId="urn:microsoft.com/office/officeart/2005/8/layout/vList2"/>
    <dgm:cxn modelId="{B961035C-4010-AC4D-A4C4-449E622ADF2C}" type="presParOf" srcId="{D80DA091-FED0-1B4D-827F-FFA5C4DA7BE3}" destId="{2CD50C98-EDBD-854D-8744-07122B1D2524}" srcOrd="3" destOrd="0" presId="urn:microsoft.com/office/officeart/2005/8/layout/vList2"/>
    <dgm:cxn modelId="{E9B33067-24D7-474D-8B0D-39DD4986E321}" type="presParOf" srcId="{D80DA091-FED0-1B4D-827F-FFA5C4DA7BE3}" destId="{E8F4ECC8-54C9-2B48-BD19-38CEA2E2AA21}" srcOrd="4" destOrd="0" presId="urn:microsoft.com/office/officeart/2005/8/layout/vList2"/>
    <dgm:cxn modelId="{253DC0B7-6087-094F-9FBB-79ACA36B8BFB}" type="presParOf" srcId="{D80DA091-FED0-1B4D-827F-FFA5C4DA7BE3}" destId="{02CB68AC-3113-384F-B655-E378A830080B}" srcOrd="5" destOrd="0" presId="urn:microsoft.com/office/officeart/2005/8/layout/vList2"/>
    <dgm:cxn modelId="{F7E548A1-8F45-254F-AD74-D301255492A2}" type="presParOf" srcId="{D80DA091-FED0-1B4D-827F-FFA5C4DA7BE3}" destId="{AA012AAC-9FE7-2B4B-BDE2-043A9F3A3204}" srcOrd="6" destOrd="0" presId="urn:microsoft.com/office/officeart/2005/8/layout/vList2"/>
    <dgm:cxn modelId="{C223EE70-43C0-F54B-968E-C15489A5A833}" type="presParOf" srcId="{D80DA091-FED0-1B4D-827F-FFA5C4DA7BE3}" destId="{76C14B48-1AAD-A04B-8570-5F3840C94AA0}" srcOrd="7" destOrd="0" presId="urn:microsoft.com/office/officeart/2005/8/layout/vList2"/>
    <dgm:cxn modelId="{750AA3A1-7716-ED4D-94C8-BA2C9828B361}" type="presParOf" srcId="{D80DA091-FED0-1B4D-827F-FFA5C4DA7BE3}" destId="{A83473DE-CF61-184E-8649-90BE423A33E4}" srcOrd="8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A5E4C1-A1AD-B34A-B69E-67049148A091}">
      <dsp:nvSpPr>
        <dsp:cNvPr id="0" name=""/>
        <dsp:cNvSpPr/>
      </dsp:nvSpPr>
      <dsp:spPr>
        <a:xfrm rot="5400000">
          <a:off x="5745353" y="-4046216"/>
          <a:ext cx="540835" cy="87715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Provide students with a comprehensive overview of the history, principles, processes, practices of agile approaches to project management, and Knowledge of agile development frameworks and agile tools and techniques. </a:t>
          </a:r>
          <a:endParaRPr lang="en-US" sz="1600" kern="1200" dirty="0"/>
        </a:p>
      </dsp:txBody>
      <dsp:txXfrm rot="-5400000">
        <a:off x="1629987" y="95551"/>
        <a:ext cx="8745168" cy="488033"/>
      </dsp:txXfrm>
    </dsp:sp>
    <dsp:sp modelId="{06D164AA-5DBD-E84C-86D7-730E584D7D51}">
      <dsp:nvSpPr>
        <dsp:cNvPr id="0" name=""/>
        <dsp:cNvSpPr/>
      </dsp:nvSpPr>
      <dsp:spPr>
        <a:xfrm>
          <a:off x="1003791" y="1546"/>
          <a:ext cx="626194" cy="6760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1</a:t>
          </a:r>
          <a:endParaRPr lang="en-US" sz="2000" kern="1200" dirty="0"/>
        </a:p>
      </dsp:txBody>
      <dsp:txXfrm>
        <a:off x="1034359" y="32114"/>
        <a:ext cx="565058" cy="614908"/>
      </dsp:txXfrm>
    </dsp:sp>
    <dsp:sp modelId="{41CE875A-B0C1-0A4A-9715-E3957ED35113}">
      <dsp:nvSpPr>
        <dsp:cNvPr id="0" name=""/>
        <dsp:cNvSpPr/>
      </dsp:nvSpPr>
      <dsp:spPr>
        <a:xfrm rot="5400000">
          <a:off x="5745353" y="-3336370"/>
          <a:ext cx="540835" cy="87715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Students understand similarities and differences between Traditional and Agile Project Management Lifecycles (PMLC)  and strengths and weaknesses of each.</a:t>
          </a:r>
        </a:p>
      </dsp:txBody>
      <dsp:txXfrm rot="-5400000">
        <a:off x="1629987" y="805397"/>
        <a:ext cx="8745168" cy="488033"/>
      </dsp:txXfrm>
    </dsp:sp>
    <dsp:sp modelId="{64725990-E65F-FB46-835B-5C9F8CA07E2B}">
      <dsp:nvSpPr>
        <dsp:cNvPr id="0" name=""/>
        <dsp:cNvSpPr/>
      </dsp:nvSpPr>
      <dsp:spPr>
        <a:xfrm>
          <a:off x="1003791" y="711392"/>
          <a:ext cx="626194" cy="6760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2</a:t>
          </a:r>
        </a:p>
      </dsp:txBody>
      <dsp:txXfrm>
        <a:off x="1034359" y="741960"/>
        <a:ext cx="565058" cy="614908"/>
      </dsp:txXfrm>
    </dsp:sp>
    <dsp:sp modelId="{BEB6A192-A34D-424F-9849-CEED690A985C}">
      <dsp:nvSpPr>
        <dsp:cNvPr id="0" name=""/>
        <dsp:cNvSpPr/>
      </dsp:nvSpPr>
      <dsp:spPr>
        <a:xfrm rot="5400000">
          <a:off x="5745353" y="-2626523"/>
          <a:ext cx="540835" cy="87715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Learn techniques for managing projects using agile practices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and work 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with a framework such as Scrum, to manage agile projects, </a:t>
          </a:r>
        </a:p>
      </dsp:txBody>
      <dsp:txXfrm rot="-5400000">
        <a:off x="1629987" y="1515244"/>
        <a:ext cx="8745168" cy="488033"/>
      </dsp:txXfrm>
    </dsp:sp>
    <dsp:sp modelId="{B194580A-FC07-0243-BD13-3CE437B54A7A}">
      <dsp:nvSpPr>
        <dsp:cNvPr id="0" name=""/>
        <dsp:cNvSpPr/>
      </dsp:nvSpPr>
      <dsp:spPr>
        <a:xfrm>
          <a:off x="1003791" y="1421238"/>
          <a:ext cx="626194" cy="6760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3</a:t>
          </a:r>
        </a:p>
      </dsp:txBody>
      <dsp:txXfrm>
        <a:off x="1034359" y="1451806"/>
        <a:ext cx="565058" cy="614908"/>
      </dsp:txXfrm>
    </dsp:sp>
    <dsp:sp modelId="{98371DFF-1ACC-A544-BF53-43D9A2800BFB}">
      <dsp:nvSpPr>
        <dsp:cNvPr id="0" name=""/>
        <dsp:cNvSpPr/>
      </dsp:nvSpPr>
      <dsp:spPr>
        <a:xfrm rot="5400000">
          <a:off x="5745353" y="-1916677"/>
          <a:ext cx="540835" cy="87715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Gain knowledge of Hybrid life cycles, and how to design and customize agile and traditional life cycles, </a:t>
          </a:r>
        </a:p>
      </dsp:txBody>
      <dsp:txXfrm rot="-5400000">
        <a:off x="1629987" y="2225090"/>
        <a:ext cx="8745168" cy="488033"/>
      </dsp:txXfrm>
    </dsp:sp>
    <dsp:sp modelId="{4B759107-DC9F-844F-B736-CB68C055B14A}">
      <dsp:nvSpPr>
        <dsp:cNvPr id="0" name=""/>
        <dsp:cNvSpPr/>
      </dsp:nvSpPr>
      <dsp:spPr>
        <a:xfrm>
          <a:off x="1003791" y="2131085"/>
          <a:ext cx="626194" cy="6760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4</a:t>
          </a:r>
        </a:p>
      </dsp:txBody>
      <dsp:txXfrm>
        <a:off x="1034359" y="2161653"/>
        <a:ext cx="565058" cy="614908"/>
      </dsp:txXfrm>
    </dsp:sp>
    <dsp:sp modelId="{FF1E903F-188E-D24F-BD1E-A1EE641DCE78}">
      <dsp:nvSpPr>
        <dsp:cNvPr id="0" name=""/>
        <dsp:cNvSpPr/>
      </dsp:nvSpPr>
      <dsp:spPr>
        <a:xfrm rot="5400000">
          <a:off x="5745353" y="-1206831"/>
          <a:ext cx="540835" cy="87715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Define Key performance metrics and resources to monitor and control agile project management.</a:t>
          </a:r>
          <a:endParaRPr lang="en-US" sz="1600" kern="1200" dirty="0">
            <a:solidFill>
              <a:srgbClr val="2D3956"/>
            </a:solidFill>
            <a:latin typeface="Times New Roman" panose="02020603050405020304" pitchFamily="18" charset="0"/>
            <a:ea typeface="Times New Roman"/>
            <a:cs typeface="Times New Roman" panose="02020603050405020304" pitchFamily="18" charset="0"/>
            <a:sym typeface="Times New Roman"/>
          </a:endParaRPr>
        </a:p>
      </dsp:txBody>
      <dsp:txXfrm rot="-5400000">
        <a:off x="1629987" y="2934936"/>
        <a:ext cx="8745168" cy="488033"/>
      </dsp:txXfrm>
    </dsp:sp>
    <dsp:sp modelId="{12EEF8CB-1306-AC4B-A4E0-0405236E6DCF}">
      <dsp:nvSpPr>
        <dsp:cNvPr id="0" name=""/>
        <dsp:cNvSpPr/>
      </dsp:nvSpPr>
      <dsp:spPr>
        <a:xfrm>
          <a:off x="1003791" y="2840931"/>
          <a:ext cx="626194" cy="6760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5</a:t>
          </a:r>
          <a:endParaRPr lang="en-US" sz="2000" kern="1200" dirty="0">
            <a:solidFill>
              <a:srgbClr val="2D3956"/>
            </a:solidFill>
            <a:latin typeface="Times New Roman" panose="02020603050405020304" pitchFamily="18" charset="0"/>
            <a:ea typeface="Times New Roman"/>
            <a:cs typeface="Times New Roman" panose="02020603050405020304" pitchFamily="18" charset="0"/>
            <a:sym typeface="Times New Roman"/>
          </a:endParaRPr>
        </a:p>
      </dsp:txBody>
      <dsp:txXfrm>
        <a:off x="1034359" y="2871499"/>
        <a:ext cx="565058" cy="61490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11D259-F215-EB4F-AD35-7734AB1EB6BB}">
      <dsp:nvSpPr>
        <dsp:cNvPr id="0" name=""/>
        <dsp:cNvSpPr/>
      </dsp:nvSpPr>
      <dsp:spPr>
        <a:xfrm>
          <a:off x="3758959" y="431882"/>
          <a:ext cx="3100059" cy="3100059"/>
        </a:xfrm>
        <a:prstGeom prst="blockArc">
          <a:avLst>
            <a:gd name="adj1" fmla="val 12543486"/>
            <a:gd name="adj2" fmla="val 16782230"/>
            <a:gd name="adj3" fmla="val 4532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25C815-A81D-E146-9691-C45D5ACFB082}">
      <dsp:nvSpPr>
        <dsp:cNvPr id="0" name=""/>
        <dsp:cNvSpPr/>
      </dsp:nvSpPr>
      <dsp:spPr>
        <a:xfrm>
          <a:off x="3746682" y="453557"/>
          <a:ext cx="3100059" cy="3100059"/>
        </a:xfrm>
        <a:prstGeom prst="blockArc">
          <a:avLst>
            <a:gd name="adj1" fmla="val 8999984"/>
            <a:gd name="adj2" fmla="val 12600016"/>
            <a:gd name="adj3" fmla="val 4532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F18AEF-B2D3-8947-9F5B-CE3AF29BEF7C}">
      <dsp:nvSpPr>
        <dsp:cNvPr id="0" name=""/>
        <dsp:cNvSpPr/>
      </dsp:nvSpPr>
      <dsp:spPr>
        <a:xfrm>
          <a:off x="3758959" y="475232"/>
          <a:ext cx="3100059" cy="3100059"/>
        </a:xfrm>
        <a:prstGeom prst="blockArc">
          <a:avLst>
            <a:gd name="adj1" fmla="val 4817770"/>
            <a:gd name="adj2" fmla="val 9056514"/>
            <a:gd name="adj3" fmla="val 4532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05EE8F-6CED-F346-B218-2EC55CE9222A}">
      <dsp:nvSpPr>
        <dsp:cNvPr id="0" name=""/>
        <dsp:cNvSpPr/>
      </dsp:nvSpPr>
      <dsp:spPr>
        <a:xfrm>
          <a:off x="4289948" y="478845"/>
          <a:ext cx="3100059" cy="3100059"/>
        </a:xfrm>
        <a:prstGeom prst="blockArc">
          <a:avLst>
            <a:gd name="adj1" fmla="val 1734111"/>
            <a:gd name="adj2" fmla="val 6029016"/>
            <a:gd name="adj3" fmla="val 4532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E31C70-5276-604C-AD31-5DAB32AC079E}">
      <dsp:nvSpPr>
        <dsp:cNvPr id="0" name=""/>
        <dsp:cNvSpPr/>
      </dsp:nvSpPr>
      <dsp:spPr>
        <a:xfrm>
          <a:off x="4304227" y="453557"/>
          <a:ext cx="3100059" cy="3100059"/>
        </a:xfrm>
        <a:prstGeom prst="blockArc">
          <a:avLst>
            <a:gd name="adj1" fmla="val 19799985"/>
            <a:gd name="adj2" fmla="val 1800015"/>
            <a:gd name="adj3" fmla="val 4532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183C3A-A77C-F947-9396-B2F82AAEDDF4}">
      <dsp:nvSpPr>
        <dsp:cNvPr id="0" name=""/>
        <dsp:cNvSpPr/>
      </dsp:nvSpPr>
      <dsp:spPr>
        <a:xfrm>
          <a:off x="4289948" y="428269"/>
          <a:ext cx="3100059" cy="3100059"/>
        </a:xfrm>
        <a:prstGeom prst="blockArc">
          <a:avLst>
            <a:gd name="adj1" fmla="val 15570984"/>
            <a:gd name="adj2" fmla="val 19865889"/>
            <a:gd name="adj3" fmla="val 4532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BF8121-F7A4-4B40-B200-A59BA9799D85}">
      <dsp:nvSpPr>
        <dsp:cNvPr id="0" name=""/>
        <dsp:cNvSpPr/>
      </dsp:nvSpPr>
      <dsp:spPr>
        <a:xfrm>
          <a:off x="4682156" y="1306687"/>
          <a:ext cx="1764356" cy="1393800"/>
        </a:xfrm>
        <a:prstGeom prst="ellipse">
          <a:avLst/>
        </a:prstGeom>
        <a:solidFill>
          <a:srgbClr val="1C222E"/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Continuous Change in</a:t>
          </a:r>
        </a:p>
      </dsp:txBody>
      <dsp:txXfrm>
        <a:off x="4940540" y="1510804"/>
        <a:ext cx="1247588" cy="985566"/>
      </dsp:txXfrm>
    </dsp:sp>
    <dsp:sp modelId="{739385C0-BBCE-DB45-A61F-CC2C47701027}">
      <dsp:nvSpPr>
        <dsp:cNvPr id="0" name=""/>
        <dsp:cNvSpPr/>
      </dsp:nvSpPr>
      <dsp:spPr>
        <a:xfrm>
          <a:off x="4701909" y="-138917"/>
          <a:ext cx="1724850" cy="1255196"/>
        </a:xfrm>
        <a:prstGeom prst="ellipse">
          <a:avLst/>
        </a:prstGeom>
        <a:solidFill>
          <a:srgbClr val="1C222E"/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Markets, competition</a:t>
          </a:r>
        </a:p>
      </dsp:txBody>
      <dsp:txXfrm>
        <a:off x="4954507" y="44902"/>
        <a:ext cx="1219654" cy="887558"/>
      </dsp:txXfrm>
    </dsp:sp>
    <dsp:sp modelId="{49D941B1-B97A-014E-8600-41AECFA609F7}">
      <dsp:nvSpPr>
        <dsp:cNvPr id="0" name=""/>
        <dsp:cNvSpPr/>
      </dsp:nvSpPr>
      <dsp:spPr>
        <a:xfrm>
          <a:off x="6303775" y="618530"/>
          <a:ext cx="1724850" cy="1255196"/>
        </a:xfrm>
        <a:prstGeom prst="ellipse">
          <a:avLst/>
        </a:prstGeom>
        <a:solidFill>
          <a:srgbClr val="1C222E"/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Customers</a:t>
          </a:r>
        </a:p>
      </dsp:txBody>
      <dsp:txXfrm>
        <a:off x="6556373" y="802349"/>
        <a:ext cx="1219654" cy="887558"/>
      </dsp:txXfrm>
    </dsp:sp>
    <dsp:sp modelId="{64EDF852-09BC-F047-82DC-2A48BCE366BE}">
      <dsp:nvSpPr>
        <dsp:cNvPr id="0" name=""/>
        <dsp:cNvSpPr/>
      </dsp:nvSpPr>
      <dsp:spPr>
        <a:xfrm>
          <a:off x="6303775" y="2133447"/>
          <a:ext cx="1724850" cy="1255196"/>
        </a:xfrm>
        <a:prstGeom prst="ellipse">
          <a:avLst/>
        </a:prstGeom>
        <a:solidFill>
          <a:srgbClr val="1C222E"/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Technology</a:t>
          </a:r>
        </a:p>
      </dsp:txBody>
      <dsp:txXfrm>
        <a:off x="6556373" y="2317266"/>
        <a:ext cx="1219654" cy="887558"/>
      </dsp:txXfrm>
    </dsp:sp>
    <dsp:sp modelId="{68717522-CA36-D747-9766-0A0178D80212}">
      <dsp:nvSpPr>
        <dsp:cNvPr id="0" name=""/>
        <dsp:cNvSpPr/>
      </dsp:nvSpPr>
      <dsp:spPr>
        <a:xfrm>
          <a:off x="4701909" y="2890895"/>
          <a:ext cx="1724850" cy="1255196"/>
        </a:xfrm>
        <a:prstGeom prst="ellipse">
          <a:avLst/>
        </a:prstGeom>
        <a:solidFill>
          <a:srgbClr val="1C222E"/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Regulations</a:t>
          </a:r>
        </a:p>
      </dsp:txBody>
      <dsp:txXfrm>
        <a:off x="4954507" y="3074714"/>
        <a:ext cx="1219654" cy="887558"/>
      </dsp:txXfrm>
    </dsp:sp>
    <dsp:sp modelId="{E352F1E9-FDF2-B540-B026-EDA07390A0F3}">
      <dsp:nvSpPr>
        <dsp:cNvPr id="0" name=""/>
        <dsp:cNvSpPr/>
      </dsp:nvSpPr>
      <dsp:spPr>
        <a:xfrm>
          <a:off x="3122342" y="2133448"/>
          <a:ext cx="1724850" cy="1255196"/>
        </a:xfrm>
        <a:prstGeom prst="ellipse">
          <a:avLst/>
        </a:prstGeom>
        <a:solidFill>
          <a:srgbClr val="1C222E"/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Environment</a:t>
          </a:r>
        </a:p>
      </dsp:txBody>
      <dsp:txXfrm>
        <a:off x="3374940" y="2317267"/>
        <a:ext cx="1219654" cy="887558"/>
      </dsp:txXfrm>
    </dsp:sp>
    <dsp:sp modelId="{C680A1B5-CC85-C14A-AA06-75571DB3AEF5}">
      <dsp:nvSpPr>
        <dsp:cNvPr id="0" name=""/>
        <dsp:cNvSpPr/>
      </dsp:nvSpPr>
      <dsp:spPr>
        <a:xfrm>
          <a:off x="3122342" y="618529"/>
          <a:ext cx="1724850" cy="1255196"/>
        </a:xfrm>
        <a:prstGeom prst="ellipse">
          <a:avLst/>
        </a:prstGeom>
        <a:solidFill>
          <a:srgbClr val="1C222E"/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Social</a:t>
          </a:r>
        </a:p>
      </dsp:txBody>
      <dsp:txXfrm>
        <a:off x="3374940" y="802348"/>
        <a:ext cx="1219654" cy="88755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C5B429-799E-F84D-AF7D-68872E631AF8}">
      <dsp:nvSpPr>
        <dsp:cNvPr id="0" name=""/>
        <dsp:cNvSpPr/>
      </dsp:nvSpPr>
      <dsp:spPr>
        <a:xfrm>
          <a:off x="592990" y="337269"/>
          <a:ext cx="1834352" cy="1261167"/>
        </a:xfrm>
        <a:prstGeom prst="round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090792-A73A-F349-A8A5-96E66659FDED}">
      <dsp:nvSpPr>
        <dsp:cNvPr id="0" name=""/>
        <dsp:cNvSpPr/>
      </dsp:nvSpPr>
      <dsp:spPr>
        <a:xfrm>
          <a:off x="1901" y="2007048"/>
          <a:ext cx="3016531" cy="11191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20904" rIns="120904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The ability of an organization to </a:t>
          </a:r>
          <a:r>
            <a:rPr lang="en-US" sz="1700" b="1" kern="1200" dirty="0"/>
            <a:t>rapidly adapt </a:t>
          </a:r>
          <a:r>
            <a:rPr lang="en-US" sz="1700" kern="1200" dirty="0"/>
            <a:t>to market and/or other environmental changes.</a:t>
          </a:r>
        </a:p>
      </dsp:txBody>
      <dsp:txXfrm>
        <a:off x="1901" y="2007048"/>
        <a:ext cx="3016531" cy="1119133"/>
      </dsp:txXfrm>
    </dsp:sp>
    <dsp:sp modelId="{08714558-052F-B54C-8B9E-018453F7DEE6}">
      <dsp:nvSpPr>
        <dsp:cNvPr id="0" name=""/>
        <dsp:cNvSpPr/>
      </dsp:nvSpPr>
      <dsp:spPr>
        <a:xfrm>
          <a:off x="3911301" y="337269"/>
          <a:ext cx="1834352" cy="1261167"/>
        </a:xfrm>
        <a:prstGeom prst="round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73774A-FAA5-BB47-8254-02F96FB3F058}">
      <dsp:nvSpPr>
        <dsp:cNvPr id="0" name=""/>
        <dsp:cNvSpPr/>
      </dsp:nvSpPr>
      <dsp:spPr>
        <a:xfrm>
          <a:off x="3320212" y="2007048"/>
          <a:ext cx="3016531" cy="11191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20904" rIns="120904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Focuses on value realization through thoughtful strategic alignment, prioritization, and sequencing of projects.</a:t>
          </a:r>
        </a:p>
      </dsp:txBody>
      <dsp:txXfrm>
        <a:off x="3320212" y="2007048"/>
        <a:ext cx="3016531" cy="1119133"/>
      </dsp:txXfrm>
    </dsp:sp>
    <dsp:sp modelId="{BB813634-5A64-544B-B0A4-8FD96D20AFAD}">
      <dsp:nvSpPr>
        <dsp:cNvPr id="0" name=""/>
        <dsp:cNvSpPr/>
      </dsp:nvSpPr>
      <dsp:spPr>
        <a:xfrm>
          <a:off x="7229612" y="337269"/>
          <a:ext cx="1834352" cy="1261167"/>
        </a:xfrm>
        <a:prstGeom prst="round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9574BF-159B-9F4D-999B-DAB06240ACE5}">
      <dsp:nvSpPr>
        <dsp:cNvPr id="0" name=""/>
        <dsp:cNvSpPr/>
      </dsp:nvSpPr>
      <dsp:spPr>
        <a:xfrm>
          <a:off x="6638523" y="2007048"/>
          <a:ext cx="3016531" cy="11191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20904" rIns="120904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Sometimes referred to as </a:t>
          </a:r>
          <a:r>
            <a:rPr lang="en-US" sz="1700" b="1" kern="1200" dirty="0"/>
            <a:t>enterprise agility</a:t>
          </a:r>
          <a:r>
            <a:rPr lang="en-US" sz="1700" kern="1200" dirty="0"/>
            <a:t>.</a:t>
          </a:r>
        </a:p>
      </dsp:txBody>
      <dsp:txXfrm>
        <a:off x="6638523" y="2007048"/>
        <a:ext cx="3016531" cy="111913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68388C-027D-2444-ADC4-2302DA709907}">
      <dsp:nvSpPr>
        <dsp:cNvPr id="0" name=""/>
        <dsp:cNvSpPr/>
      </dsp:nvSpPr>
      <dsp:spPr>
        <a:xfrm>
          <a:off x="1738743" y="0"/>
          <a:ext cx="1552794" cy="1552794"/>
        </a:xfrm>
        <a:prstGeom prst="triangle">
          <a:avLst/>
        </a:prstGeom>
        <a:solidFill>
          <a:srgbClr val="1B1E2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Scope</a:t>
          </a:r>
        </a:p>
      </dsp:txBody>
      <dsp:txXfrm>
        <a:off x="2126942" y="776397"/>
        <a:ext cx="776397" cy="776397"/>
      </dsp:txXfrm>
    </dsp:sp>
    <dsp:sp modelId="{3A419B5D-5B7B-B34C-B8BE-78535BAB0BBE}">
      <dsp:nvSpPr>
        <dsp:cNvPr id="0" name=""/>
        <dsp:cNvSpPr/>
      </dsp:nvSpPr>
      <dsp:spPr>
        <a:xfrm>
          <a:off x="962345" y="1552794"/>
          <a:ext cx="1552794" cy="1552794"/>
        </a:xfrm>
        <a:prstGeom prst="triangle">
          <a:avLst/>
        </a:prstGeom>
        <a:solidFill>
          <a:srgbClr val="1B1E2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Time</a:t>
          </a:r>
        </a:p>
      </dsp:txBody>
      <dsp:txXfrm>
        <a:off x="1350544" y="2329191"/>
        <a:ext cx="776397" cy="776397"/>
      </dsp:txXfrm>
    </dsp:sp>
    <dsp:sp modelId="{E7665014-9F8E-CE4A-BD7D-1F36AFDFE7E3}">
      <dsp:nvSpPr>
        <dsp:cNvPr id="0" name=""/>
        <dsp:cNvSpPr/>
      </dsp:nvSpPr>
      <dsp:spPr>
        <a:xfrm rot="10800000">
          <a:off x="1738743" y="1552794"/>
          <a:ext cx="1552794" cy="1552794"/>
        </a:xfrm>
        <a:prstGeom prst="triangle">
          <a:avLst/>
        </a:prstGeom>
        <a:solidFill>
          <a:srgbClr val="1B1E2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Quality</a:t>
          </a:r>
        </a:p>
      </dsp:txBody>
      <dsp:txXfrm rot="10800000">
        <a:off x="2126941" y="1552794"/>
        <a:ext cx="776397" cy="776397"/>
      </dsp:txXfrm>
    </dsp:sp>
    <dsp:sp modelId="{1E7C92AF-844B-D648-A4FD-DFCA8CC3B2A0}">
      <dsp:nvSpPr>
        <dsp:cNvPr id="0" name=""/>
        <dsp:cNvSpPr/>
      </dsp:nvSpPr>
      <dsp:spPr>
        <a:xfrm>
          <a:off x="2515140" y="1552794"/>
          <a:ext cx="1552794" cy="1552794"/>
        </a:xfrm>
        <a:prstGeom prst="triangle">
          <a:avLst/>
        </a:prstGeom>
        <a:solidFill>
          <a:srgbClr val="1B1E2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Cost</a:t>
          </a:r>
        </a:p>
      </dsp:txBody>
      <dsp:txXfrm>
        <a:off x="2903339" y="2329191"/>
        <a:ext cx="776397" cy="77639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FA8C6B-438F-9C43-998F-CEEB9BA0ED0D}">
      <dsp:nvSpPr>
        <dsp:cNvPr id="0" name=""/>
        <dsp:cNvSpPr/>
      </dsp:nvSpPr>
      <dsp:spPr>
        <a:xfrm>
          <a:off x="0" y="48548"/>
          <a:ext cx="6872514" cy="444600"/>
        </a:xfrm>
        <a:prstGeom prst="roundRect">
          <a:avLst/>
        </a:prstGeom>
        <a:solidFill>
          <a:srgbClr val="1C222E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900" kern="12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Enhances ability to manage changing priorities</a:t>
          </a:r>
          <a:endParaRPr lang="en-US" sz="1900" kern="1200" dirty="0">
            <a:solidFill>
              <a:schemeClr val="bg1"/>
            </a:solidFill>
          </a:endParaRPr>
        </a:p>
      </dsp:txBody>
      <dsp:txXfrm>
        <a:off x="21704" y="70252"/>
        <a:ext cx="6829106" cy="401192"/>
      </dsp:txXfrm>
    </dsp:sp>
    <dsp:sp modelId="{8851119E-EF3B-0847-AB2A-6EF39A2579BC}">
      <dsp:nvSpPr>
        <dsp:cNvPr id="0" name=""/>
        <dsp:cNvSpPr/>
      </dsp:nvSpPr>
      <dsp:spPr>
        <a:xfrm>
          <a:off x="0" y="547868"/>
          <a:ext cx="6872514" cy="444600"/>
        </a:xfrm>
        <a:prstGeom prst="roundRect">
          <a:avLst/>
        </a:prstGeom>
        <a:solidFill>
          <a:srgbClr val="1C222E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Improves project visibility</a:t>
          </a:r>
        </a:p>
      </dsp:txBody>
      <dsp:txXfrm>
        <a:off x="21704" y="569572"/>
        <a:ext cx="6829106" cy="401192"/>
      </dsp:txXfrm>
    </dsp:sp>
    <dsp:sp modelId="{5529473D-92AD-E541-ADA3-BE6621E43D3B}">
      <dsp:nvSpPr>
        <dsp:cNvPr id="0" name=""/>
        <dsp:cNvSpPr/>
      </dsp:nvSpPr>
      <dsp:spPr>
        <a:xfrm>
          <a:off x="0" y="1047188"/>
          <a:ext cx="6872514" cy="444600"/>
        </a:xfrm>
        <a:prstGeom prst="roundRect">
          <a:avLst/>
        </a:prstGeom>
        <a:solidFill>
          <a:srgbClr val="1C222E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Improves business/IT alignment</a:t>
          </a:r>
        </a:p>
      </dsp:txBody>
      <dsp:txXfrm>
        <a:off x="21704" y="1068892"/>
        <a:ext cx="6829106" cy="401192"/>
      </dsp:txXfrm>
    </dsp:sp>
    <dsp:sp modelId="{1417EF4B-5597-5945-B5EF-61F69F7113C3}">
      <dsp:nvSpPr>
        <dsp:cNvPr id="0" name=""/>
        <dsp:cNvSpPr/>
      </dsp:nvSpPr>
      <dsp:spPr>
        <a:xfrm>
          <a:off x="0" y="1546508"/>
          <a:ext cx="6872514" cy="444600"/>
        </a:xfrm>
        <a:prstGeom prst="roundRect">
          <a:avLst/>
        </a:prstGeom>
        <a:solidFill>
          <a:srgbClr val="1C222E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Increases speed of delivery/time to market</a:t>
          </a:r>
        </a:p>
      </dsp:txBody>
      <dsp:txXfrm>
        <a:off x="21704" y="1568212"/>
        <a:ext cx="6829106" cy="401192"/>
      </dsp:txXfrm>
    </dsp:sp>
    <dsp:sp modelId="{31A42FEC-6B9D-7746-9BCA-508BF99294C9}">
      <dsp:nvSpPr>
        <dsp:cNvPr id="0" name=""/>
        <dsp:cNvSpPr/>
      </dsp:nvSpPr>
      <dsp:spPr>
        <a:xfrm>
          <a:off x="0" y="2045828"/>
          <a:ext cx="6872514" cy="444600"/>
        </a:xfrm>
        <a:prstGeom prst="roundRect">
          <a:avLst/>
        </a:prstGeom>
        <a:solidFill>
          <a:srgbClr val="1C222E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Improves team morale</a:t>
          </a:r>
        </a:p>
      </dsp:txBody>
      <dsp:txXfrm>
        <a:off x="21704" y="2067532"/>
        <a:ext cx="6829106" cy="401192"/>
      </dsp:txXfrm>
    </dsp:sp>
    <dsp:sp modelId="{0BF892DE-B213-7044-A654-7F791B1A257B}">
      <dsp:nvSpPr>
        <dsp:cNvPr id="0" name=""/>
        <dsp:cNvSpPr/>
      </dsp:nvSpPr>
      <dsp:spPr>
        <a:xfrm>
          <a:off x="0" y="2545148"/>
          <a:ext cx="6872514" cy="444600"/>
        </a:xfrm>
        <a:prstGeom prst="roundRect">
          <a:avLst/>
        </a:prstGeom>
        <a:solidFill>
          <a:srgbClr val="1C222E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Increases team productivity</a:t>
          </a:r>
        </a:p>
      </dsp:txBody>
      <dsp:txXfrm>
        <a:off x="21704" y="2566852"/>
        <a:ext cx="6829106" cy="401192"/>
      </dsp:txXfrm>
    </dsp:sp>
    <dsp:sp modelId="{BFAA8875-5D38-F74B-9A82-0BFBB02BD96D}">
      <dsp:nvSpPr>
        <dsp:cNvPr id="0" name=""/>
        <dsp:cNvSpPr/>
      </dsp:nvSpPr>
      <dsp:spPr>
        <a:xfrm>
          <a:off x="0" y="3044468"/>
          <a:ext cx="6872514" cy="444600"/>
        </a:xfrm>
        <a:prstGeom prst="roundRect">
          <a:avLst/>
        </a:prstGeom>
        <a:solidFill>
          <a:srgbClr val="1C222E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Reduces project risk </a:t>
          </a:r>
        </a:p>
      </dsp:txBody>
      <dsp:txXfrm>
        <a:off x="21704" y="3066172"/>
        <a:ext cx="6829106" cy="401192"/>
      </dsp:txXfrm>
    </dsp:sp>
    <dsp:sp modelId="{C1C025BC-67F7-424C-AF0E-ABF6061BAFDB}">
      <dsp:nvSpPr>
        <dsp:cNvPr id="0" name=""/>
        <dsp:cNvSpPr/>
      </dsp:nvSpPr>
      <dsp:spPr>
        <a:xfrm>
          <a:off x="0" y="3543788"/>
          <a:ext cx="6872514" cy="444600"/>
        </a:xfrm>
        <a:prstGeom prst="roundRect">
          <a:avLst/>
        </a:prstGeom>
        <a:solidFill>
          <a:srgbClr val="1C222E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Enhances delivery predictability</a:t>
          </a:r>
        </a:p>
      </dsp:txBody>
      <dsp:txXfrm>
        <a:off x="21704" y="3565492"/>
        <a:ext cx="6829106" cy="40119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2E74E5-16AB-A84F-8AF0-27AF8F6D8599}">
      <dsp:nvSpPr>
        <dsp:cNvPr id="0" name=""/>
        <dsp:cNvSpPr/>
      </dsp:nvSpPr>
      <dsp:spPr>
        <a:xfrm>
          <a:off x="0" y="75863"/>
          <a:ext cx="8593464" cy="673920"/>
        </a:xfrm>
        <a:prstGeom prst="roundRect">
          <a:avLst/>
        </a:prstGeom>
        <a:solidFill>
          <a:srgbClr val="1C222E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Organizations need to continuously adapt and change in response to changing business environment</a:t>
          </a:r>
          <a:endParaRPr lang="en-US" sz="1800" kern="1200" dirty="0"/>
        </a:p>
      </dsp:txBody>
      <dsp:txXfrm>
        <a:off x="32898" y="108761"/>
        <a:ext cx="8527668" cy="608124"/>
      </dsp:txXfrm>
    </dsp:sp>
    <dsp:sp modelId="{B14C813E-4D77-0749-AD3F-A45BCDC02E46}">
      <dsp:nvSpPr>
        <dsp:cNvPr id="0" name=""/>
        <dsp:cNvSpPr/>
      </dsp:nvSpPr>
      <dsp:spPr>
        <a:xfrm>
          <a:off x="0" y="801623"/>
          <a:ext cx="8593464" cy="673920"/>
        </a:xfrm>
        <a:prstGeom prst="roundRect">
          <a:avLst/>
        </a:prstGeom>
        <a:solidFill>
          <a:srgbClr val="1C222E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Agile is an iterative and incremental approach to project management that adapts to uncertain, complex and changing needs</a:t>
          </a:r>
        </a:p>
      </dsp:txBody>
      <dsp:txXfrm>
        <a:off x="32898" y="834521"/>
        <a:ext cx="8527668" cy="608124"/>
      </dsp:txXfrm>
    </dsp:sp>
    <dsp:sp modelId="{E8F4ECC8-54C9-2B48-BD19-38CEA2E2AA21}">
      <dsp:nvSpPr>
        <dsp:cNvPr id="0" name=""/>
        <dsp:cNvSpPr/>
      </dsp:nvSpPr>
      <dsp:spPr>
        <a:xfrm>
          <a:off x="0" y="1527383"/>
          <a:ext cx="8593464" cy="673920"/>
        </a:xfrm>
        <a:prstGeom prst="roundRect">
          <a:avLst/>
        </a:prstGeom>
        <a:solidFill>
          <a:srgbClr val="1C222E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Being Agile is a mindset based on Values and principles</a:t>
          </a:r>
        </a:p>
      </dsp:txBody>
      <dsp:txXfrm>
        <a:off x="32898" y="1560281"/>
        <a:ext cx="8527668" cy="608124"/>
      </dsp:txXfrm>
    </dsp:sp>
    <dsp:sp modelId="{AA012AAC-9FE7-2B4B-BDE2-043A9F3A3204}">
      <dsp:nvSpPr>
        <dsp:cNvPr id="0" name=""/>
        <dsp:cNvSpPr/>
      </dsp:nvSpPr>
      <dsp:spPr>
        <a:xfrm>
          <a:off x="0" y="2253143"/>
          <a:ext cx="8593464" cy="673920"/>
        </a:xfrm>
        <a:prstGeom prst="roundRect">
          <a:avLst/>
        </a:prstGeom>
        <a:solidFill>
          <a:srgbClr val="1C222E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In Agile project management approach, the project is delivered in a series of “Iterations”</a:t>
          </a:r>
        </a:p>
      </dsp:txBody>
      <dsp:txXfrm>
        <a:off x="32898" y="2286041"/>
        <a:ext cx="8527668" cy="608124"/>
      </dsp:txXfrm>
    </dsp:sp>
    <dsp:sp modelId="{A83473DE-CF61-184E-8649-90BE423A33E4}">
      <dsp:nvSpPr>
        <dsp:cNvPr id="0" name=""/>
        <dsp:cNvSpPr/>
      </dsp:nvSpPr>
      <dsp:spPr>
        <a:xfrm>
          <a:off x="0" y="2978903"/>
          <a:ext cx="8593464" cy="673920"/>
        </a:xfrm>
        <a:prstGeom prst="roundRect">
          <a:avLst/>
        </a:prstGeom>
        <a:solidFill>
          <a:srgbClr val="1C222E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Agile approaches embrace change, Scope can vary within the project</a:t>
          </a:r>
          <a:endParaRPr lang="en-US" sz="1800" kern="1200" dirty="0">
            <a:effectLst/>
            <a:latin typeface="Times New Roman" panose="02020603050405020304" pitchFamily="18" charset="0"/>
            <a:ea typeface="Calibri" panose="020F0502020204030204" pitchFamily="34" charset="0"/>
            <a:cs typeface="Arial" panose="020B0604020202020204" pitchFamily="34" charset="0"/>
          </a:endParaRPr>
        </a:p>
      </dsp:txBody>
      <dsp:txXfrm>
        <a:off x="32898" y="3011801"/>
        <a:ext cx="8527668" cy="6081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4">
  <dgm:title val=""/>
  <dgm:desc val=""/>
  <dgm:catLst>
    <dgm:cat type="pyramid" pri="4000"/>
    <dgm:cat type="relationship" pri="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chMax val="9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4">
        <dgm:choose name="Name2">
          <dgm:if name="Name3" axis="ch" ptType="node" func="cnt" op="equ" val="1">
            <dgm:constrLst>
              <dgm:constr type="primFontSz" for="ch" ptType="node" op="equ" val="65"/>
              <dgm:constr type="t" for="ch" forName="triangle1"/>
              <dgm:constr type="l" for="ch" forName="triangle1"/>
              <dgm:constr type="h" for="ch" forName="triangle1" refType="h"/>
              <dgm:constr type="w" for="ch" forName="triangle1" refType="h"/>
            </dgm:constrLst>
          </dgm:if>
          <dgm:else name="Name4">
            <dgm:constrLst>
              <dgm:constr type="primFontSz" for="ch" ptType="node" op="equ" val="65"/>
              <dgm:constr type="t" for="ch" forName="triangle1"/>
              <dgm:constr type="l" for="ch" forName="triangle1" refType="h" fact="0.25"/>
              <dgm:constr type="h" for="ch" forName="triangle1" refType="h" fact="0.5"/>
              <dgm:constr type="w" for="ch" forName="triangle1" refType="h" fact="0.5"/>
              <dgm:constr type="t" for="ch" forName="triangle2" refType="h" fact="0.5"/>
              <dgm:constr type="l" for="ch" forName="triangle2"/>
              <dgm:constr type="h" for="ch" forName="triangle2" refType="h" fact="0.5"/>
              <dgm:constr type="w" for="ch" forName="triangle2" refType="h" fact="0.5"/>
              <dgm:constr type="t" for="ch" forName="triangle3" refType="h" fact="0.5"/>
              <dgm:constr type="l" for="ch" forName="triangle3" refType="h" fact="0.25"/>
              <dgm:constr type="h" for="ch" forName="triangle3" refType="h" fact="0.5"/>
              <dgm:constr type="w" for="ch" forName="triangle3" refType="h" fact="0.5"/>
              <dgm:constr type="t" for="ch" forName="triangle4" refType="h" fact="0.5"/>
              <dgm:constr type="l" for="ch" forName="triangle4" refType="h" fact="0.5"/>
              <dgm:constr type="h" for="ch" forName="triangle4" refType="h" fact="0.5"/>
              <dgm:constr type="w" for="ch" forName="triangle4" refType="h" fact="0.5"/>
            </dgm:constrLst>
          </dgm:else>
        </dgm:choose>
      </dgm:if>
      <dgm:else name="Name5">
        <dgm:constrLst>
          <dgm:constr type="primFontSz" for="ch" ptType="node" op="equ" val="65"/>
          <dgm:constr type="t" for="ch" forName="triangle1"/>
          <dgm:constr type="l" for="ch" forName="triangle1" refType="h" fact="0.33"/>
          <dgm:constr type="h" for="ch" forName="triangle1" refType="h" fact="0.33"/>
          <dgm:constr type="w" for="ch" forName="triangle1" refType="h" fact="0.33"/>
          <dgm:constr type="t" for="ch" forName="triangle2" refType="h" fact="0.33"/>
          <dgm:constr type="l" for="ch" forName="triangle2" refType="h" fact="0.165"/>
          <dgm:constr type="h" for="ch" forName="triangle2" refType="h" fact="0.33"/>
          <dgm:constr type="w" for="ch" forName="triangle2" refType="h" fact="0.33"/>
          <dgm:constr type="t" for="ch" forName="triangle3" refType="h" fact="0.33"/>
          <dgm:constr type="l" for="ch" forName="triangle3" refType="h" fact="0.33"/>
          <dgm:constr type="h" for="ch" forName="triangle3" refType="h" fact="0.33"/>
          <dgm:constr type="w" for="ch" forName="triangle3" refType="h" fact="0.33"/>
          <dgm:constr type="t" for="ch" forName="triangle4" refType="h" fact="0.33"/>
          <dgm:constr type="l" for="ch" forName="triangle4" refType="h" fact="0.495"/>
          <dgm:constr type="h" for="ch" forName="triangle4" refType="h" fact="0.33"/>
          <dgm:constr type="w" for="ch" forName="triangle4" refType="h" fact="0.33"/>
          <dgm:constr type="t" for="ch" forName="triangle5" refType="h" fact="0.66"/>
          <dgm:constr type="l" for="ch" forName="triangle5"/>
          <dgm:constr type="h" for="ch" forName="triangle5" refType="h" fact="0.33"/>
          <dgm:constr type="w" for="ch" forName="triangle5" refType="h" fact="0.33"/>
          <dgm:constr type="t" for="ch" forName="triangle6" refType="h" fact="0.66"/>
          <dgm:constr type="l" for="ch" forName="triangle6" refType="h" fact="0.165"/>
          <dgm:constr type="h" for="ch" forName="triangle6" refType="h" fact="0.33"/>
          <dgm:constr type="w" for="ch" forName="triangle6" refType="h" fact="0.33"/>
          <dgm:constr type="t" for="ch" forName="triangle7" refType="h" fact="0.66"/>
          <dgm:constr type="l" for="ch" forName="triangle7" refType="h" fact="0.33"/>
          <dgm:constr type="h" for="ch" forName="triangle7" refType="h" fact="0.33"/>
          <dgm:constr type="w" for="ch" forName="triangle7" refType="h" fact="0.33"/>
          <dgm:constr type="t" for="ch" forName="triangle8" refType="h" fact="0.66"/>
          <dgm:constr type="l" for="ch" forName="triangle8" refType="h" fact="0.495"/>
          <dgm:constr type="h" for="ch" forName="triangle8" refType="h" fact="0.33"/>
          <dgm:constr type="w" for="ch" forName="triangle8" refType="h" fact="0.33"/>
          <dgm:constr type="t" for="ch" forName="triangle9" refType="h" fact="0.66"/>
          <dgm:constr type="l" for="ch" forName="triangle9" refType="h" fact="0.66"/>
          <dgm:constr type="h" for="ch" forName="triangle9" refType="h" fact="0.33"/>
          <dgm:constr type="w" for="ch" forName="triangle9" refType="h" fact="0.33"/>
        </dgm:constrLst>
      </dgm:else>
    </dgm:choose>
    <dgm:ruleLst/>
    <dgm:choose name="Name6">
      <dgm:if name="Name7" axis="ch" ptType="node" func="cnt" op="gte" val="1">
        <dgm:layoutNode name="triangle1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8"/>
    </dgm:choose>
    <dgm:choose name="Name9">
      <dgm:if name="Name10" axis="ch" ptType="node" func="cnt" op="gte" val="2">
        <dgm:layoutNode name="triangle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1">
            <dgm:if name="Name12" func="var" arg="dir" op="equ" val="norm">
              <dgm:presOf axis="ch desOrSelf" ptType="node node" st="2 1" cnt="1 0"/>
            </dgm:if>
            <dgm:else name="Name13">
              <dgm:presOf axis="ch desOrSelf" ptType="node node" st="4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3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4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4">
            <dgm:if name="Name15" func="var" arg="dir" op="equ" val="norm">
              <dgm:presOf axis="ch desOrSelf" ptType="node node" st="4 1" cnt="1 0"/>
            </dgm:if>
            <dgm:else name="Name16">
              <dgm:presOf axis="ch desOrSelf" ptType="node node" st="2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17"/>
    </dgm:choose>
    <dgm:choose name="Name18">
      <dgm:if name="Name19" axis="ch" ptType="node" func="cnt" op="gte" val="5">
        <dgm:layoutNode name="triangle5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0">
            <dgm:if name="Name21" func="var" arg="dir" op="equ" val="norm">
              <dgm:presOf axis="ch desOrSelf" ptType="node node" st="5 1" cnt="1 0"/>
            </dgm:if>
            <dgm:else name="Name22">
              <dgm:presOf axis="ch desOrSelf" ptType="node node" st="9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6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3">
            <dgm:if name="Name24" func="var" arg="dir" op="equ" val="norm">
              <dgm:presOf axis="ch desOrSelf" ptType="node node" st="6 1" cnt="1 0"/>
            </dgm:if>
            <dgm:else name="Name25">
              <dgm:presOf axis="ch desOrSelf" ptType="node node" st="8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7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7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8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6">
            <dgm:if name="Name27" func="var" arg="dir" op="equ" val="norm">
              <dgm:presOf axis="ch desOrSelf" ptType="node node" st="8 1" cnt="1 0"/>
            </dgm:if>
            <dgm:else name="Name28">
              <dgm:presOf axis="ch desOrSelf" ptType="node node" st="6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9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9">
            <dgm:if name="Name30" func="var" arg="dir" op="equ" val="norm">
              <dgm:presOf axis="ch desOrSelf" ptType="node node" st="9 1" cnt="1 0"/>
            </dgm:if>
            <dgm:else name="Name31">
              <dgm:presOf axis="ch desOrSelf" ptType="node node" st="5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2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3" name="Google Shape;143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44" name="Google Shape;144;p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</a:t>
            </a:fld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447810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151279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868942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097912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388597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422324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37630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608243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621897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4" name="Google Shape;204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05" name="Google Shape;205;p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18</a:t>
            </a:fld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1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4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8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8" name="Google Shape;38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39" name="Google Shape;39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0" name="Google Shape;40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5" name="Google Shape;45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6" name="Google Shape;46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2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52" name="Google Shape;52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53" name="Google Shape;53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7" name="Google Shape;57;p2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8" name="Google Shape;58;p2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9" name="Google Shape;59;p2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0" name="Google Shape;60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61" name="Google Shape;61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62" name="Google Shape;62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66" name="Google Shape;66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67" name="Google Shape;67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70" name="Google Shape;70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71" name="Google Shape;71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5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25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77" name="Google Shape;77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78" name="Google Shape;78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2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26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26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84" name="Google Shape;84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85" name="Google Shape;85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27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90" name="Google Shape;90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91" name="Google Shape;91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8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28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96" name="Google Shape;96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97" name="Google Shape;97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566934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7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13" name="Google Shape;13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14" name="Google Shape;14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3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  <p:sldLayoutId id="2147483664" r:id="rId12"/>
    <p:sldLayoutId id="2147483665" r:id="rId13"/>
    <p:sldLayoutId id="2147483666" r:id="rId14"/>
    <p:sldLayoutId id="2147483667" r:id="rId1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.png"/><Relationship Id="rId7" Type="http://schemas.openxmlformats.org/officeDocument/2006/relationships/image" Target="../media/image24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image" Target="../media/image22.svg"/><Relationship Id="rId4" Type="http://schemas.openxmlformats.org/officeDocument/2006/relationships/image" Target="../media/image21.png"/><Relationship Id="rId9" Type="http://schemas.openxmlformats.org/officeDocument/2006/relationships/image" Target="../media/image26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0.sv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resources.scrumalliance.org/Article/key-values-principles-agile-manifesto" TargetMode="External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5.jpg"/><Relationship Id="rId5" Type="http://schemas.openxmlformats.org/officeDocument/2006/relationships/image" Target="../media/image2.png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Google Shape;103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57150" y="-44450"/>
            <a:ext cx="1231197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1"/>
          <p:cNvSpPr txBox="1"/>
          <p:nvPr/>
        </p:nvSpPr>
        <p:spPr>
          <a:xfrm>
            <a:off x="1105196" y="3794396"/>
            <a:ext cx="4886463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 Eng. Ahmed Hussein, MBA, PfMP©, PMP©, CMP APMG</a:t>
            </a:r>
            <a:endParaRPr dirty="0"/>
          </a:p>
        </p:txBody>
      </p:sp>
      <p:sp>
        <p:nvSpPr>
          <p:cNvPr id="106" name="Google Shape;106;p1"/>
          <p:cNvSpPr txBox="1"/>
          <p:nvPr/>
        </p:nvSpPr>
        <p:spPr>
          <a:xfrm>
            <a:off x="1108644" y="2424037"/>
            <a:ext cx="4326249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Project</a:t>
            </a:r>
            <a:br>
              <a:rPr lang="en-US" sz="44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Management</a:t>
            </a:r>
            <a:endParaRPr dirty="0"/>
          </a:p>
        </p:txBody>
      </p:sp>
      <p:sp>
        <p:nvSpPr>
          <p:cNvPr id="107" name="Google Shape;107;p1"/>
          <p:cNvSpPr/>
          <p:nvPr/>
        </p:nvSpPr>
        <p:spPr>
          <a:xfrm>
            <a:off x="-57152" y="5843657"/>
            <a:ext cx="3439167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Orientation </a:t>
            </a:r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lang="en-US" sz="2800" dirty="0"/>
          </a:p>
        </p:txBody>
      </p:sp>
      <p:pic>
        <p:nvPicPr>
          <p:cNvPr id="108" name="Google Shape;108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00920" y="309118"/>
            <a:ext cx="2876695" cy="1357799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1"/>
          <p:cNvSpPr txBox="1"/>
          <p:nvPr/>
        </p:nvSpPr>
        <p:spPr>
          <a:xfrm>
            <a:off x="329269" y="5104240"/>
            <a:ext cx="3439167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PMG 622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Times New Roman"/>
                <a:cs typeface="Times New Roman"/>
                <a:sym typeface="Times New Roman"/>
              </a:rPr>
              <a:t>Master of Project Management</a:t>
            </a:r>
            <a:endParaRPr dirty="0"/>
          </a:p>
        </p:txBody>
      </p:sp>
      <p:sp>
        <p:nvSpPr>
          <p:cNvPr id="110" name="Google Shape;110;p1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 rotWithShape="1">
            <a:blip r:embed="rId5">
              <a:alphaModFix/>
            </a:blip>
            <a:stretch>
              <a:fillRect t="-999"/>
            </a:stretch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Google Shape;146;p4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13924" r="13924"/>
          <a:stretch/>
        </p:blipFill>
        <p:spPr>
          <a:xfrm>
            <a:off x="2808" y="0"/>
            <a:ext cx="5547685" cy="557348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pic>
      <p:sp>
        <p:nvSpPr>
          <p:cNvPr id="147" name="Google Shape;147;p4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4"/>
          <p:cNvSpPr/>
          <p:nvPr/>
        </p:nvSpPr>
        <p:spPr>
          <a:xfrm rot="5400000" flipH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8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Objectives</a:t>
            </a:r>
            <a:endParaRPr dirty="0"/>
          </a:p>
        </p:txBody>
      </p:sp>
      <p:sp>
        <p:nvSpPr>
          <p:cNvPr id="150" name="Google Shape;150;p4"/>
          <p:cNvSpPr txBox="1"/>
          <p:nvPr/>
        </p:nvSpPr>
        <p:spPr>
          <a:xfrm>
            <a:off x="5550493" y="1975191"/>
            <a:ext cx="6465077" cy="22467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14350" marR="0" lvl="0" indent="-514350" algn="l" rtl="0"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Font typeface="+mj-lt"/>
              <a:buAutoNum type="arabicPeriod"/>
            </a:pPr>
            <a:r>
              <a:rPr lang="en-US" sz="2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Introduction</a:t>
            </a:r>
          </a:p>
          <a:p>
            <a:pPr marL="514350" marR="0" lvl="0" indent="-514350" algn="l" rtl="0"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Font typeface="+mj-lt"/>
              <a:buAutoNum type="arabicPeriod"/>
            </a:pPr>
            <a:r>
              <a:rPr lang="en-US" sz="2800" dirty="0">
                <a:solidFill>
                  <a:schemeClr val="lt1"/>
                </a:solidFill>
                <a:latin typeface="Times New Roman"/>
                <a:cs typeface="Times New Roman"/>
                <a:sym typeface="Times New Roman"/>
              </a:rPr>
              <a:t>Learn about Course Objectives and Schedule</a:t>
            </a:r>
          </a:p>
          <a:p>
            <a:pPr marL="514350" marR="0" lvl="0" indent="-514350" algn="l" rtl="0"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Font typeface="+mj-lt"/>
              <a:buAutoNum type="arabicPeriod"/>
            </a:pPr>
            <a:r>
              <a:rPr lang="en-US" sz="2800" dirty="0">
                <a:solidFill>
                  <a:schemeClr val="lt1"/>
                </a:solidFill>
                <a:latin typeface="Times New Roman"/>
                <a:cs typeface="Times New Roman"/>
                <a:sym typeface="Times New Roman"/>
              </a:rPr>
              <a:t>Brief Introduction to Agile Project Management</a:t>
            </a:r>
          </a:p>
        </p:txBody>
      </p:sp>
      <p:sp>
        <p:nvSpPr>
          <p:cNvPr id="151" name="Google Shape;151;p4"/>
          <p:cNvSpPr/>
          <p:nvPr/>
        </p:nvSpPr>
        <p:spPr>
          <a:xfrm>
            <a:off x="3386537" y="1335074"/>
            <a:ext cx="1302722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4"/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5" name="Google Shape;155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4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2" name="Google Shape;164;p5">
            <a:extLst>
              <a:ext uri="{FF2B5EF4-FFF2-40B4-BE49-F238E27FC236}">
                <a16:creationId xmlns:a16="http://schemas.microsoft.com/office/drawing/2014/main" id="{379998CD-38FC-F406-D61D-1161F1E7BF93}"/>
              </a:ext>
            </a:extLst>
          </p:cNvPr>
          <p:cNvSpPr txBox="1"/>
          <p:nvPr/>
        </p:nvSpPr>
        <p:spPr>
          <a:xfrm>
            <a:off x="3262808" y="1405263"/>
            <a:ext cx="1509819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</a:t>
            </a:r>
            <a:endParaRPr sz="28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" name="Google Shape;165;p5">
            <a:extLst>
              <a:ext uri="{FF2B5EF4-FFF2-40B4-BE49-F238E27FC236}">
                <a16:creationId xmlns:a16="http://schemas.microsoft.com/office/drawing/2014/main" id="{E4A24717-7EE2-C489-E719-BF3825D73037}"/>
              </a:ext>
            </a:extLst>
          </p:cNvPr>
          <p:cNvSpPr txBox="1"/>
          <p:nvPr/>
        </p:nvSpPr>
        <p:spPr>
          <a:xfrm>
            <a:off x="3404351" y="1843127"/>
            <a:ext cx="1238099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7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 descr="A person in a suit and tie&#10;&#10;Description automatically generated">
            <a:extLst>
              <a:ext uri="{FF2B5EF4-FFF2-40B4-BE49-F238E27FC236}">
                <a16:creationId xmlns:a16="http://schemas.microsoft.com/office/drawing/2014/main" id="{1BCF96DA-2E7A-BCEB-FA92-7E3E3899F9B5}"/>
              </a:ext>
            </a:extLst>
          </p:cNvPr>
          <p:cNvPicPr>
            <a:picLocks noGrp="1" noChangeAspect="1"/>
          </p:cNvPicPr>
          <p:nvPr>
            <p:ph type="pic" idx="2"/>
          </p:nvPr>
        </p:nvPicPr>
        <p:blipFill>
          <a:blip r:embed="rId2"/>
          <a:srcRect l="14288" r="14288"/>
          <a:stretch/>
        </p:blipFill>
        <p:spPr>
          <a:xfrm>
            <a:off x="8208842" y="1717475"/>
            <a:ext cx="3251002" cy="4552695"/>
          </a:xfr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B6CEED4B-33E4-F194-1465-0F72064630F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59224" y="117275"/>
            <a:ext cx="7580089" cy="1600200"/>
          </a:xfrm>
        </p:spPr>
        <p:txBody>
          <a:bodyPr>
            <a:noAutofit/>
          </a:bodyPr>
          <a:lstStyle/>
          <a:p>
            <a:r>
              <a:rPr lang="en-US" sz="2800" dirty="0">
                <a:solidFill>
                  <a:schemeClr val="bg1"/>
                </a:solidFill>
                <a:effectLst/>
                <a:latin typeface="Helvetica" pitchFamily="2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Eng. Ahmed Hussein, MBA, PfMP©, PMP© and APMG-Change Management Practitioner</a:t>
            </a:r>
            <a:endParaRPr lang="ar-SA" sz="2800" dirty="0">
              <a:solidFill>
                <a:schemeClr val="bg1"/>
              </a:solidFill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924C701-1736-5D9C-CC8B-145D379F064A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359226" y="1575881"/>
            <a:ext cx="6889067" cy="4694289"/>
          </a:xfrm>
        </p:spPr>
        <p:txBody>
          <a:bodyPr>
            <a:noAutofit/>
          </a:bodyPr>
          <a:lstStyle/>
          <a:p>
            <a:pPr marL="514350" marR="318770" indent="-285750">
              <a:spcBef>
                <a:spcPts val="400"/>
              </a:spcBef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Helvetica" pitchFamily="2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</a:t>
            </a:r>
            <a:r>
              <a:rPr lang="en-US" sz="1600" dirty="0">
                <a:solidFill>
                  <a:schemeClr val="bg1"/>
                </a:solidFill>
                <a:effectLst/>
                <a:latin typeface="Helvetica" pitchFamily="2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ecturer and management consultant with &gt;30 years of executive management experience</a:t>
            </a:r>
          </a:p>
          <a:p>
            <a:pPr marL="514350" marR="318770" indent="-285750">
              <a:spcBef>
                <a:spcPts val="400"/>
              </a:spcBef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effectLst/>
                <a:latin typeface="Helvetica" pitchFamily="2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Lecturing experience over 15 years </a:t>
            </a:r>
            <a:r>
              <a:rPr lang="en-US" sz="1600" dirty="0">
                <a:solidFill>
                  <a:schemeClr val="bg1"/>
                </a:solidFill>
                <a:latin typeface="Helvetica" pitchFamily="2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on:</a:t>
            </a:r>
          </a:p>
          <a:p>
            <a:pPr marL="971550" marR="318770" lvl="1" indent="-285750">
              <a:spcBef>
                <a:spcPts val="400"/>
              </a:spcBef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effectLst/>
                <a:latin typeface="Helvetica" pitchFamily="2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Portfolio/ Program / Project Management, </a:t>
            </a:r>
          </a:p>
          <a:p>
            <a:pPr marL="971550" marR="318770" lvl="1" indent="-285750">
              <a:spcBef>
                <a:spcPts val="400"/>
              </a:spcBef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effectLst/>
                <a:latin typeface="Helvetica" pitchFamily="2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Strategic Management</a:t>
            </a:r>
            <a:r>
              <a:rPr lang="en-US" sz="1400" dirty="0">
                <a:solidFill>
                  <a:schemeClr val="bg1"/>
                </a:solidFill>
                <a:latin typeface="Helvetica" pitchFamily="2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and </a:t>
            </a:r>
            <a:r>
              <a:rPr lang="en-US" sz="1400" dirty="0">
                <a:solidFill>
                  <a:schemeClr val="bg1"/>
                </a:solidFill>
                <a:effectLst/>
                <a:latin typeface="Helvetica" pitchFamily="2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Organizational Change Management and Business Transformation, </a:t>
            </a:r>
          </a:p>
          <a:p>
            <a:pPr marL="514350" marR="318770" indent="-285750">
              <a:spcBef>
                <a:spcPts val="400"/>
              </a:spcBef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effectLst/>
                <a:latin typeface="Helvetica" pitchFamily="2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Led programs and projects worth over 1 B USD</a:t>
            </a:r>
          </a:p>
          <a:p>
            <a:pPr marL="514350" marR="318770" indent="-285750">
              <a:spcBef>
                <a:spcPts val="400"/>
              </a:spcBef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effectLst/>
                <a:latin typeface="Helvetica" pitchFamily="2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Established and led several PMOs, and developed </a:t>
            </a:r>
            <a:r>
              <a:rPr lang="en-US" sz="1600" dirty="0">
                <a:solidFill>
                  <a:schemeClr val="bg1"/>
                </a:solidFill>
                <a:latin typeface="Helvetica" pitchFamily="2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h</a:t>
            </a:r>
            <a:r>
              <a:rPr lang="en-US" sz="1600" dirty="0">
                <a:solidFill>
                  <a:schemeClr val="bg1"/>
                </a:solidFill>
                <a:effectLst/>
                <a:latin typeface="Helvetica" pitchFamily="2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ybrid PM methodologies to deployed at various organizations and government entities</a:t>
            </a:r>
          </a:p>
          <a:p>
            <a:pPr marL="514350" indent="-285750" algn="just">
              <a:spcBef>
                <a:spcPts val="400"/>
              </a:spcBef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Helvetica" pitchFamily="2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Contributed to development and review of several standards and certifications with Project Management Institute (PMI)</a:t>
            </a:r>
            <a:endParaRPr lang="en-US" sz="1600" dirty="0">
              <a:solidFill>
                <a:schemeClr val="bg1"/>
              </a:solidFill>
              <a:effectLst/>
              <a:latin typeface="Helvetica" pitchFamily="2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 marL="514350" indent="-285750" algn="just">
              <a:spcBef>
                <a:spcPts val="400"/>
              </a:spcBef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effectLst/>
                <a:latin typeface="Helvetica" pitchFamily="2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Held voluntary leadership roles in Project Management Institute (PMI) as a founding board member and Vice President of PMI Egypt Chapter </a:t>
            </a:r>
          </a:p>
          <a:p>
            <a:pPr marL="514350" indent="-285750" algn="just">
              <a:spcBef>
                <a:spcPts val="400"/>
              </a:spcBef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effectLst/>
                <a:latin typeface="Helvetica" pitchFamily="2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Broad international exposure spanning across diverse cultural groups within MENA, Europe &amp; USA and different industries</a:t>
            </a:r>
          </a:p>
          <a:p>
            <a:pPr marL="514350" indent="-285750" algn="just">
              <a:spcBef>
                <a:spcPts val="400"/>
              </a:spcBef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effectLst/>
                <a:latin typeface="Helvetica" pitchFamily="2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Member of Project Management Institute and The Association of Change Management Professionals (ACMP)</a:t>
            </a:r>
            <a:endParaRPr lang="en-EG" sz="1600">
              <a:solidFill>
                <a:schemeClr val="bg1"/>
              </a:solidFill>
              <a:effectLst/>
              <a:latin typeface="Helvetica" pitchFamily="2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5552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50" y="1019069"/>
            <a:ext cx="6983938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Objectives and Learning Outcomes</a:t>
            </a:r>
            <a:endParaRPr dirty="0"/>
          </a:p>
        </p:txBody>
      </p:sp>
      <p:pic>
        <p:nvPicPr>
          <p:cNvPr id="167" name="Google Shape;167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2ACC51A5-81E5-B8EE-8962-E0CDFD0C2E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30255986"/>
              </p:ext>
            </p:extLst>
          </p:nvPr>
        </p:nvGraphicFramePr>
        <p:xfrm>
          <a:off x="24653" y="2169969"/>
          <a:ext cx="11405347" cy="35185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7" name="Google Shape;163;p5">
            <a:extLst>
              <a:ext uri="{FF2B5EF4-FFF2-40B4-BE49-F238E27FC236}">
                <a16:creationId xmlns:a16="http://schemas.microsoft.com/office/drawing/2014/main" id="{9CE5C1AC-EBD1-C6AD-3C62-729DC55887E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164;p5">
            <a:extLst>
              <a:ext uri="{FF2B5EF4-FFF2-40B4-BE49-F238E27FC236}">
                <a16:creationId xmlns:a16="http://schemas.microsoft.com/office/drawing/2014/main" id="{B7BEC983-84C1-4563-D088-2EA759165D0E}"/>
              </a:ext>
            </a:extLst>
          </p:cNvPr>
          <p:cNvSpPr txBox="1"/>
          <p:nvPr/>
        </p:nvSpPr>
        <p:spPr>
          <a:xfrm>
            <a:off x="883943" y="975974"/>
            <a:ext cx="1509819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</a:t>
            </a:r>
            <a:endParaRPr sz="28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" name="Google Shape;165;p5">
            <a:extLst>
              <a:ext uri="{FF2B5EF4-FFF2-40B4-BE49-F238E27FC236}">
                <a16:creationId xmlns:a16="http://schemas.microsoft.com/office/drawing/2014/main" id="{51C5DEEB-8F52-ADAF-6D15-C1B4402B9E0B}"/>
              </a:ext>
            </a:extLst>
          </p:cNvPr>
          <p:cNvSpPr txBox="1"/>
          <p:nvPr/>
        </p:nvSpPr>
        <p:spPr>
          <a:xfrm>
            <a:off x="1025486" y="1413838"/>
            <a:ext cx="1238099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7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28981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D91A35-7DBA-529F-F4C9-DB8E6A9509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Course Schedule and Topics</a:t>
            </a:r>
            <a:endParaRPr lang="ar-SA" dirty="0">
              <a:solidFill>
                <a:schemeClr val="bg1"/>
              </a:solidFill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3698C1E-B7CF-E70B-8BA1-AE18E01C07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2235712"/>
              </p:ext>
            </p:extLst>
          </p:nvPr>
        </p:nvGraphicFramePr>
        <p:xfrm>
          <a:off x="1055649" y="1459140"/>
          <a:ext cx="10069552" cy="49072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834454">
                  <a:extLst>
                    <a:ext uri="{9D8B030D-6E8A-4147-A177-3AD203B41FA5}">
                      <a16:colId xmlns:a16="http://schemas.microsoft.com/office/drawing/2014/main" val="4068877806"/>
                    </a:ext>
                  </a:extLst>
                </a:gridCol>
                <a:gridCol w="1593326">
                  <a:extLst>
                    <a:ext uri="{9D8B030D-6E8A-4147-A177-3AD203B41FA5}">
                      <a16:colId xmlns:a16="http://schemas.microsoft.com/office/drawing/2014/main" val="1091306522"/>
                    </a:ext>
                  </a:extLst>
                </a:gridCol>
                <a:gridCol w="5551714">
                  <a:extLst>
                    <a:ext uri="{9D8B030D-6E8A-4147-A177-3AD203B41FA5}">
                      <a16:colId xmlns:a16="http://schemas.microsoft.com/office/drawing/2014/main" val="496007089"/>
                    </a:ext>
                  </a:extLst>
                </a:gridCol>
                <a:gridCol w="1153886">
                  <a:extLst>
                    <a:ext uri="{9D8B030D-6E8A-4147-A177-3AD203B41FA5}">
                      <a16:colId xmlns:a16="http://schemas.microsoft.com/office/drawing/2014/main" val="1897327822"/>
                    </a:ext>
                  </a:extLst>
                </a:gridCol>
                <a:gridCol w="936172">
                  <a:extLst>
                    <a:ext uri="{9D8B030D-6E8A-4147-A177-3AD203B41FA5}">
                      <a16:colId xmlns:a16="http://schemas.microsoft.com/office/drawing/2014/main" val="1005742954"/>
                    </a:ext>
                  </a:extLst>
                </a:gridCol>
              </a:tblGrid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Topic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Discussion Panel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Quiz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1905638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Orientation Lecture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EG" sz="1400" b="0" i="0" u="none" strike="noStrike" cap="none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  <a:sym typeface="Arial"/>
                        </a:rPr>
                        <a:t>Orientation Lecture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59573393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2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1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History, principles, and values of agile approaches and the Agile Manifesto</a:t>
                      </a:r>
                      <a:endParaRPr lang="en-EG" sz="1400" b="0" i="0" u="none" strike="noStrike" cap="none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4825662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3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2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Understanding agile approaches: general practices and terminology</a:t>
                      </a:r>
                      <a:endParaRPr lang="en-EG" sz="1400" b="0" i="0" u="none" strike="noStrike" cap="none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41387214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4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3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How agile is similar and how it is different from traditional PM life cycles</a:t>
                      </a:r>
                      <a:endParaRPr lang="en-EG" sz="1400" b="0" i="0" u="none" strike="noStrike" cap="none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84019538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5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4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Strengths and weaknesses of the agile approach</a:t>
                      </a:r>
                      <a:r>
                        <a:rPr lang="en-EG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9825221"/>
                  </a:ext>
                </a:extLst>
              </a:tr>
              <a:tr h="291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6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5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Different Agile frameworks and methodologies </a:t>
                      </a:r>
                      <a:endParaRPr lang="en-EG" sz="1400" b="0" i="0" u="none" strike="noStrike" cap="none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68898770"/>
                  </a:ext>
                </a:extLst>
              </a:tr>
              <a:tr h="291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7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6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Working with a framework such as Scrum</a:t>
                      </a:r>
                      <a:endParaRPr lang="en-EG" sz="1400" b="0" i="0" u="none" strike="noStrike" cap="none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34503956"/>
                  </a:ext>
                </a:extLst>
              </a:tr>
              <a:tr h="291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8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7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Hybrid life cycles: designing and customizing agile and traditional life cycles</a:t>
                      </a:r>
                      <a:endParaRPr lang="en-EG" sz="1400" b="0" i="0" u="none" strike="noStrike" cap="none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7247073"/>
                  </a:ext>
                </a:extLst>
              </a:tr>
              <a:tr h="291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9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8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Key metrics and resources to monitor and control agile projects</a:t>
                      </a:r>
                      <a:endParaRPr lang="en-EG" sz="1400" b="0" i="0" u="none" strike="noStrike" cap="none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23437615"/>
                  </a:ext>
                </a:extLst>
              </a:tr>
              <a:tr h="291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10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9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Role of the Project Manager in agile Projects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08727668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11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10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Key challenges faced in agile projects’ environment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8589336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12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80324852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13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Beginning of Final Exams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11187928"/>
                  </a:ext>
                </a:extLst>
              </a:tr>
            </a:tbl>
          </a:graphicData>
        </a:graphic>
      </p:graphicFrame>
      <p:pic>
        <p:nvPicPr>
          <p:cNvPr id="5" name="Graphic 4" descr="Badge Tick1 with solid fill">
            <a:extLst>
              <a:ext uri="{FF2B5EF4-FFF2-40B4-BE49-F238E27FC236}">
                <a16:creationId xmlns:a16="http://schemas.microsoft.com/office/drawing/2014/main" id="{C4F40EF5-DC1F-A678-8A1F-7FC3F62CD4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67578" y="1953258"/>
            <a:ext cx="310972" cy="310972"/>
          </a:xfrm>
          <a:prstGeom prst="rect">
            <a:avLst/>
          </a:prstGeom>
        </p:spPr>
      </p:pic>
      <p:pic>
        <p:nvPicPr>
          <p:cNvPr id="31" name="Graphic 30" descr="Badge Tick1 with solid fill">
            <a:extLst>
              <a:ext uri="{FF2B5EF4-FFF2-40B4-BE49-F238E27FC236}">
                <a16:creationId xmlns:a16="http://schemas.microsoft.com/office/drawing/2014/main" id="{51705B4A-3DC4-E7BA-E4FF-239D5424A5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67578" y="2355039"/>
            <a:ext cx="310972" cy="310972"/>
          </a:xfrm>
          <a:prstGeom prst="rect">
            <a:avLst/>
          </a:prstGeom>
        </p:spPr>
      </p:pic>
      <p:pic>
        <p:nvPicPr>
          <p:cNvPr id="32" name="Graphic 31" descr="Badge Tick1 with solid fill">
            <a:extLst>
              <a:ext uri="{FF2B5EF4-FFF2-40B4-BE49-F238E27FC236}">
                <a16:creationId xmlns:a16="http://schemas.microsoft.com/office/drawing/2014/main" id="{5517F6D8-7432-C4D5-1088-4DAA407779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67578" y="2800362"/>
            <a:ext cx="310972" cy="310972"/>
          </a:xfrm>
          <a:prstGeom prst="rect">
            <a:avLst/>
          </a:prstGeom>
        </p:spPr>
      </p:pic>
      <p:pic>
        <p:nvPicPr>
          <p:cNvPr id="33" name="Graphic 32" descr="Badge Tick1 with solid fill">
            <a:extLst>
              <a:ext uri="{FF2B5EF4-FFF2-40B4-BE49-F238E27FC236}">
                <a16:creationId xmlns:a16="http://schemas.microsoft.com/office/drawing/2014/main" id="{E2FA759E-FCF0-29D0-301E-8990017FFA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67578" y="3115059"/>
            <a:ext cx="310972" cy="310972"/>
          </a:xfrm>
          <a:prstGeom prst="rect">
            <a:avLst/>
          </a:prstGeom>
        </p:spPr>
      </p:pic>
      <p:pic>
        <p:nvPicPr>
          <p:cNvPr id="34" name="Graphic 33" descr="Badge Tick1 with solid fill">
            <a:extLst>
              <a:ext uri="{FF2B5EF4-FFF2-40B4-BE49-F238E27FC236}">
                <a16:creationId xmlns:a16="http://schemas.microsoft.com/office/drawing/2014/main" id="{79051BB2-F2D9-6CF1-70A9-A86708D0B2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67578" y="3407985"/>
            <a:ext cx="310972" cy="310972"/>
          </a:xfrm>
          <a:prstGeom prst="rect">
            <a:avLst/>
          </a:prstGeom>
        </p:spPr>
      </p:pic>
      <p:pic>
        <p:nvPicPr>
          <p:cNvPr id="35" name="Graphic 34" descr="Badge Tick1 with solid fill">
            <a:extLst>
              <a:ext uri="{FF2B5EF4-FFF2-40B4-BE49-F238E27FC236}">
                <a16:creationId xmlns:a16="http://schemas.microsoft.com/office/drawing/2014/main" id="{CF83E788-CB48-C99E-FDF1-0255C0A935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67578" y="3722682"/>
            <a:ext cx="310972" cy="310972"/>
          </a:xfrm>
          <a:prstGeom prst="rect">
            <a:avLst/>
          </a:prstGeom>
        </p:spPr>
      </p:pic>
      <p:pic>
        <p:nvPicPr>
          <p:cNvPr id="36" name="Graphic 35" descr="Badge Tick1 with solid fill">
            <a:extLst>
              <a:ext uri="{FF2B5EF4-FFF2-40B4-BE49-F238E27FC236}">
                <a16:creationId xmlns:a16="http://schemas.microsoft.com/office/drawing/2014/main" id="{A332420B-9ABA-31D4-07F6-680FF1EF89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67578" y="4037374"/>
            <a:ext cx="310972" cy="310972"/>
          </a:xfrm>
          <a:prstGeom prst="rect">
            <a:avLst/>
          </a:prstGeom>
        </p:spPr>
      </p:pic>
      <p:pic>
        <p:nvPicPr>
          <p:cNvPr id="37" name="Graphic 36" descr="Badge Tick1 with solid fill">
            <a:extLst>
              <a:ext uri="{FF2B5EF4-FFF2-40B4-BE49-F238E27FC236}">
                <a16:creationId xmlns:a16="http://schemas.microsoft.com/office/drawing/2014/main" id="{6D423287-DF03-126A-379C-31F6E40B85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67578" y="4439159"/>
            <a:ext cx="310972" cy="310972"/>
          </a:xfrm>
          <a:prstGeom prst="rect">
            <a:avLst/>
          </a:prstGeom>
        </p:spPr>
      </p:pic>
      <p:pic>
        <p:nvPicPr>
          <p:cNvPr id="38" name="Graphic 37" descr="Badge Tick1 with solid fill">
            <a:extLst>
              <a:ext uri="{FF2B5EF4-FFF2-40B4-BE49-F238E27FC236}">
                <a16:creationId xmlns:a16="http://schemas.microsoft.com/office/drawing/2014/main" id="{DDBA3E1A-B061-8F67-38DB-A1EBCC0D18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67578" y="4840940"/>
            <a:ext cx="310972" cy="310972"/>
          </a:xfrm>
          <a:prstGeom prst="rect">
            <a:avLst/>
          </a:prstGeom>
        </p:spPr>
      </p:pic>
      <p:pic>
        <p:nvPicPr>
          <p:cNvPr id="39" name="Graphic 38" descr="Badge Tick1 with solid fill">
            <a:extLst>
              <a:ext uri="{FF2B5EF4-FFF2-40B4-BE49-F238E27FC236}">
                <a16:creationId xmlns:a16="http://schemas.microsoft.com/office/drawing/2014/main" id="{EA9EF9CB-7575-EAB4-9400-BA130283CF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67578" y="5133866"/>
            <a:ext cx="310972" cy="310972"/>
          </a:xfrm>
          <a:prstGeom prst="rect">
            <a:avLst/>
          </a:prstGeom>
        </p:spPr>
      </p:pic>
      <p:pic>
        <p:nvPicPr>
          <p:cNvPr id="40" name="Graphic 39" descr="Badge Tick1 with solid fill">
            <a:extLst>
              <a:ext uri="{FF2B5EF4-FFF2-40B4-BE49-F238E27FC236}">
                <a16:creationId xmlns:a16="http://schemas.microsoft.com/office/drawing/2014/main" id="{38042348-8099-C9D9-91FA-ADFB42CC56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67578" y="5448554"/>
            <a:ext cx="310972" cy="310972"/>
          </a:xfrm>
          <a:prstGeom prst="rect">
            <a:avLst/>
          </a:prstGeom>
        </p:spPr>
      </p:pic>
      <p:pic>
        <p:nvPicPr>
          <p:cNvPr id="43" name="Graphic 42" descr="Badge Tick1 with solid fill">
            <a:extLst>
              <a:ext uri="{FF2B5EF4-FFF2-40B4-BE49-F238E27FC236}">
                <a16:creationId xmlns:a16="http://schemas.microsoft.com/office/drawing/2014/main" id="{8199D444-120C-B163-E71C-6071F6C974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90820" y="1953261"/>
            <a:ext cx="310972" cy="310972"/>
          </a:xfrm>
          <a:prstGeom prst="rect">
            <a:avLst/>
          </a:prstGeom>
        </p:spPr>
      </p:pic>
      <p:pic>
        <p:nvPicPr>
          <p:cNvPr id="44" name="Graphic 43" descr="Badge Tick1 with solid fill">
            <a:extLst>
              <a:ext uri="{FF2B5EF4-FFF2-40B4-BE49-F238E27FC236}">
                <a16:creationId xmlns:a16="http://schemas.microsoft.com/office/drawing/2014/main" id="{3F46133E-43A1-27F1-7EB4-BB4A338CC0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90820" y="2355042"/>
            <a:ext cx="310972" cy="310972"/>
          </a:xfrm>
          <a:prstGeom prst="rect">
            <a:avLst/>
          </a:prstGeom>
        </p:spPr>
      </p:pic>
      <p:pic>
        <p:nvPicPr>
          <p:cNvPr id="45" name="Graphic 44" descr="Badge Tick1 with solid fill">
            <a:extLst>
              <a:ext uri="{FF2B5EF4-FFF2-40B4-BE49-F238E27FC236}">
                <a16:creationId xmlns:a16="http://schemas.microsoft.com/office/drawing/2014/main" id="{62EAA43C-01D0-2C14-F3E5-9ABC965F91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90820" y="2800365"/>
            <a:ext cx="310972" cy="310972"/>
          </a:xfrm>
          <a:prstGeom prst="rect">
            <a:avLst/>
          </a:prstGeom>
        </p:spPr>
      </p:pic>
      <p:pic>
        <p:nvPicPr>
          <p:cNvPr id="46" name="Graphic 45" descr="Badge Tick1 with solid fill">
            <a:extLst>
              <a:ext uri="{FF2B5EF4-FFF2-40B4-BE49-F238E27FC236}">
                <a16:creationId xmlns:a16="http://schemas.microsoft.com/office/drawing/2014/main" id="{924FDD3C-9558-44E5-E76E-FF9D81DCDF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90820" y="3115062"/>
            <a:ext cx="310972" cy="310972"/>
          </a:xfrm>
          <a:prstGeom prst="rect">
            <a:avLst/>
          </a:prstGeom>
        </p:spPr>
      </p:pic>
      <p:pic>
        <p:nvPicPr>
          <p:cNvPr id="47" name="Graphic 46" descr="Badge Tick1 with solid fill">
            <a:extLst>
              <a:ext uri="{FF2B5EF4-FFF2-40B4-BE49-F238E27FC236}">
                <a16:creationId xmlns:a16="http://schemas.microsoft.com/office/drawing/2014/main" id="{A55BD7F1-7A11-6B73-0F3C-DE1F351D0D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90820" y="3407988"/>
            <a:ext cx="310972" cy="310972"/>
          </a:xfrm>
          <a:prstGeom prst="rect">
            <a:avLst/>
          </a:prstGeom>
        </p:spPr>
      </p:pic>
      <p:pic>
        <p:nvPicPr>
          <p:cNvPr id="48" name="Graphic 47" descr="Badge Tick1 with solid fill">
            <a:extLst>
              <a:ext uri="{FF2B5EF4-FFF2-40B4-BE49-F238E27FC236}">
                <a16:creationId xmlns:a16="http://schemas.microsoft.com/office/drawing/2014/main" id="{E32692CD-9D30-A293-35E9-81D255725E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90820" y="3722685"/>
            <a:ext cx="310972" cy="310972"/>
          </a:xfrm>
          <a:prstGeom prst="rect">
            <a:avLst/>
          </a:prstGeom>
        </p:spPr>
      </p:pic>
      <p:pic>
        <p:nvPicPr>
          <p:cNvPr id="49" name="Graphic 48" descr="Badge Tick1 with solid fill">
            <a:extLst>
              <a:ext uri="{FF2B5EF4-FFF2-40B4-BE49-F238E27FC236}">
                <a16:creationId xmlns:a16="http://schemas.microsoft.com/office/drawing/2014/main" id="{805B5811-6349-6DFB-2897-DC87AF1177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90820" y="4037377"/>
            <a:ext cx="310972" cy="310972"/>
          </a:xfrm>
          <a:prstGeom prst="rect">
            <a:avLst/>
          </a:prstGeom>
        </p:spPr>
      </p:pic>
      <p:pic>
        <p:nvPicPr>
          <p:cNvPr id="50" name="Graphic 49" descr="Badge Tick1 with solid fill">
            <a:extLst>
              <a:ext uri="{FF2B5EF4-FFF2-40B4-BE49-F238E27FC236}">
                <a16:creationId xmlns:a16="http://schemas.microsoft.com/office/drawing/2014/main" id="{26AF7406-007B-61FA-7C21-45F4522A71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90820" y="4439162"/>
            <a:ext cx="310972" cy="310972"/>
          </a:xfrm>
          <a:prstGeom prst="rect">
            <a:avLst/>
          </a:prstGeom>
        </p:spPr>
      </p:pic>
      <p:pic>
        <p:nvPicPr>
          <p:cNvPr id="51" name="Graphic 50" descr="Badge Tick1 with solid fill">
            <a:extLst>
              <a:ext uri="{FF2B5EF4-FFF2-40B4-BE49-F238E27FC236}">
                <a16:creationId xmlns:a16="http://schemas.microsoft.com/office/drawing/2014/main" id="{59E07A6C-A471-EDDA-CC6C-08143DF28F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90820" y="4840943"/>
            <a:ext cx="310972" cy="310972"/>
          </a:xfrm>
          <a:prstGeom prst="rect">
            <a:avLst/>
          </a:prstGeom>
        </p:spPr>
      </p:pic>
      <p:pic>
        <p:nvPicPr>
          <p:cNvPr id="52" name="Graphic 51" descr="Badge Tick1 with solid fill">
            <a:extLst>
              <a:ext uri="{FF2B5EF4-FFF2-40B4-BE49-F238E27FC236}">
                <a16:creationId xmlns:a16="http://schemas.microsoft.com/office/drawing/2014/main" id="{D59C026E-0D47-02C5-1803-70169EB80B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90820" y="5133869"/>
            <a:ext cx="310972" cy="310972"/>
          </a:xfrm>
          <a:prstGeom prst="rect">
            <a:avLst/>
          </a:prstGeom>
        </p:spPr>
      </p:pic>
      <p:pic>
        <p:nvPicPr>
          <p:cNvPr id="53" name="Graphic 52" descr="Badge Tick1 with solid fill">
            <a:extLst>
              <a:ext uri="{FF2B5EF4-FFF2-40B4-BE49-F238E27FC236}">
                <a16:creationId xmlns:a16="http://schemas.microsoft.com/office/drawing/2014/main" id="{9A916B71-A5F1-BEEA-3B06-69E680F490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90820" y="5448557"/>
            <a:ext cx="310972" cy="310972"/>
          </a:xfrm>
          <a:prstGeom prst="rect">
            <a:avLst/>
          </a:prstGeom>
        </p:spPr>
      </p:pic>
      <p:pic>
        <p:nvPicPr>
          <p:cNvPr id="55" name="Graphic 54" descr="Badge Tick1 with solid fill">
            <a:extLst>
              <a:ext uri="{FF2B5EF4-FFF2-40B4-BE49-F238E27FC236}">
                <a16:creationId xmlns:a16="http://schemas.microsoft.com/office/drawing/2014/main" id="{51085193-A0AF-F7BB-BEEA-FC308FD469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67578" y="1953258"/>
            <a:ext cx="310972" cy="310972"/>
          </a:xfrm>
          <a:prstGeom prst="rect">
            <a:avLst/>
          </a:prstGeom>
        </p:spPr>
      </p:pic>
      <p:pic>
        <p:nvPicPr>
          <p:cNvPr id="56" name="Graphic 55" descr="Badge Tick1 with solid fill">
            <a:extLst>
              <a:ext uri="{FF2B5EF4-FFF2-40B4-BE49-F238E27FC236}">
                <a16:creationId xmlns:a16="http://schemas.microsoft.com/office/drawing/2014/main" id="{8DF4BA77-CB14-6A5D-DD54-60CB0596A0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67578" y="2355039"/>
            <a:ext cx="310972" cy="310972"/>
          </a:xfrm>
          <a:prstGeom prst="rect">
            <a:avLst/>
          </a:prstGeom>
        </p:spPr>
      </p:pic>
      <p:pic>
        <p:nvPicPr>
          <p:cNvPr id="57" name="Graphic 56" descr="Badge Tick1 with solid fill">
            <a:extLst>
              <a:ext uri="{FF2B5EF4-FFF2-40B4-BE49-F238E27FC236}">
                <a16:creationId xmlns:a16="http://schemas.microsoft.com/office/drawing/2014/main" id="{E19A7824-01AA-E46D-77F1-DA5F599483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67578" y="2800362"/>
            <a:ext cx="310972" cy="310972"/>
          </a:xfrm>
          <a:prstGeom prst="rect">
            <a:avLst/>
          </a:prstGeom>
        </p:spPr>
      </p:pic>
      <p:pic>
        <p:nvPicPr>
          <p:cNvPr id="58" name="Graphic 57" descr="Badge Tick1 with solid fill">
            <a:extLst>
              <a:ext uri="{FF2B5EF4-FFF2-40B4-BE49-F238E27FC236}">
                <a16:creationId xmlns:a16="http://schemas.microsoft.com/office/drawing/2014/main" id="{ADF6AB4A-7BA5-3E98-7BD0-3FBE10AE1D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67578" y="3115059"/>
            <a:ext cx="310972" cy="310972"/>
          </a:xfrm>
          <a:prstGeom prst="rect">
            <a:avLst/>
          </a:prstGeom>
        </p:spPr>
      </p:pic>
      <p:pic>
        <p:nvPicPr>
          <p:cNvPr id="59" name="Graphic 58" descr="Badge Tick1 with solid fill">
            <a:extLst>
              <a:ext uri="{FF2B5EF4-FFF2-40B4-BE49-F238E27FC236}">
                <a16:creationId xmlns:a16="http://schemas.microsoft.com/office/drawing/2014/main" id="{E4ED35A0-8D0F-161A-6AEE-1979D199B8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67578" y="3407985"/>
            <a:ext cx="310972" cy="310972"/>
          </a:xfrm>
          <a:prstGeom prst="rect">
            <a:avLst/>
          </a:prstGeom>
        </p:spPr>
      </p:pic>
      <p:pic>
        <p:nvPicPr>
          <p:cNvPr id="60" name="Graphic 59" descr="Badge Tick1 with solid fill">
            <a:extLst>
              <a:ext uri="{FF2B5EF4-FFF2-40B4-BE49-F238E27FC236}">
                <a16:creationId xmlns:a16="http://schemas.microsoft.com/office/drawing/2014/main" id="{001E3067-E6DC-0F27-7A66-C904539A29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67578" y="3722682"/>
            <a:ext cx="310972" cy="310972"/>
          </a:xfrm>
          <a:prstGeom prst="rect">
            <a:avLst/>
          </a:prstGeom>
        </p:spPr>
      </p:pic>
      <p:pic>
        <p:nvPicPr>
          <p:cNvPr id="61" name="Graphic 60" descr="Badge Tick1 with solid fill">
            <a:extLst>
              <a:ext uri="{FF2B5EF4-FFF2-40B4-BE49-F238E27FC236}">
                <a16:creationId xmlns:a16="http://schemas.microsoft.com/office/drawing/2014/main" id="{FCA92CF4-4E5F-45F2-DD18-7B4C3AF33C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67578" y="4037374"/>
            <a:ext cx="310972" cy="310972"/>
          </a:xfrm>
          <a:prstGeom prst="rect">
            <a:avLst/>
          </a:prstGeom>
        </p:spPr>
      </p:pic>
      <p:pic>
        <p:nvPicPr>
          <p:cNvPr id="62" name="Graphic 61" descr="Badge Tick1 with solid fill">
            <a:extLst>
              <a:ext uri="{FF2B5EF4-FFF2-40B4-BE49-F238E27FC236}">
                <a16:creationId xmlns:a16="http://schemas.microsoft.com/office/drawing/2014/main" id="{1C1E3AA1-29FE-A293-FFAB-7759218DDE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67578" y="4439159"/>
            <a:ext cx="310972" cy="310972"/>
          </a:xfrm>
          <a:prstGeom prst="rect">
            <a:avLst/>
          </a:prstGeom>
        </p:spPr>
      </p:pic>
      <p:pic>
        <p:nvPicPr>
          <p:cNvPr id="63" name="Graphic 62" descr="Badge Tick1 with solid fill">
            <a:extLst>
              <a:ext uri="{FF2B5EF4-FFF2-40B4-BE49-F238E27FC236}">
                <a16:creationId xmlns:a16="http://schemas.microsoft.com/office/drawing/2014/main" id="{DC539EFD-70B7-BA46-5861-21C6880CE3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67578" y="4840940"/>
            <a:ext cx="310972" cy="310972"/>
          </a:xfrm>
          <a:prstGeom prst="rect">
            <a:avLst/>
          </a:prstGeom>
        </p:spPr>
      </p:pic>
      <p:pic>
        <p:nvPicPr>
          <p:cNvPr id="64" name="Graphic 63" descr="Badge Tick1 with solid fill">
            <a:extLst>
              <a:ext uri="{FF2B5EF4-FFF2-40B4-BE49-F238E27FC236}">
                <a16:creationId xmlns:a16="http://schemas.microsoft.com/office/drawing/2014/main" id="{46496823-877D-5E8E-65FC-00059D74A4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67578" y="5133866"/>
            <a:ext cx="310972" cy="310972"/>
          </a:xfrm>
          <a:prstGeom prst="rect">
            <a:avLst/>
          </a:prstGeom>
        </p:spPr>
      </p:pic>
      <p:pic>
        <p:nvPicPr>
          <p:cNvPr id="65" name="Graphic 64" descr="Badge Tick1 with solid fill">
            <a:extLst>
              <a:ext uri="{FF2B5EF4-FFF2-40B4-BE49-F238E27FC236}">
                <a16:creationId xmlns:a16="http://schemas.microsoft.com/office/drawing/2014/main" id="{168DE6E1-25A6-0B3A-988D-12CC6DFD6F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67578" y="5448554"/>
            <a:ext cx="310972" cy="310972"/>
          </a:xfrm>
          <a:prstGeom prst="rect">
            <a:avLst/>
          </a:prstGeom>
        </p:spPr>
      </p:pic>
      <p:pic>
        <p:nvPicPr>
          <p:cNvPr id="91" name="Graphic 90" descr="Badge Tick1 with solid fill">
            <a:extLst>
              <a:ext uri="{FF2B5EF4-FFF2-40B4-BE49-F238E27FC236}">
                <a16:creationId xmlns:a16="http://schemas.microsoft.com/office/drawing/2014/main" id="{6FAB97EE-D02C-3A45-DCA4-82EC71FDAC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467581" y="5796893"/>
            <a:ext cx="310972" cy="310972"/>
          </a:xfrm>
          <a:prstGeom prst="rect">
            <a:avLst/>
          </a:prstGeom>
        </p:spPr>
      </p:pic>
      <p:pic>
        <p:nvPicPr>
          <p:cNvPr id="93" name="Graphic 92" descr="Badge Tick1 with solid fill">
            <a:extLst>
              <a:ext uri="{FF2B5EF4-FFF2-40B4-BE49-F238E27FC236}">
                <a16:creationId xmlns:a16="http://schemas.microsoft.com/office/drawing/2014/main" id="{5D826E7E-D30D-7233-D196-CEC7B53144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67581" y="5775122"/>
            <a:ext cx="310972" cy="310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0937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ABCE13B-977D-6981-1778-7919EBAD2D6C}"/>
              </a:ext>
            </a:extLst>
          </p:cNvPr>
          <p:cNvSpPr txBox="1"/>
          <p:nvPr/>
        </p:nvSpPr>
        <p:spPr>
          <a:xfrm>
            <a:off x="5846619" y="1160938"/>
            <a:ext cx="5849196" cy="4628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Required Textbook: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“Effective Project Management: Traditional, Agile, Extreme, Hybrid”, by Robert K. Wysocki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main material and reference for the course will be the textbook, lecture notes and slides. are additional resources that are prepared by the professor.</a:t>
            </a:r>
            <a:endParaRPr lang="en-EG" sz="240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 descr="A book cover of effective project management&#10;&#10;Description automatically generated">
            <a:extLst>
              <a:ext uri="{FF2B5EF4-FFF2-40B4-BE49-F238E27FC236}">
                <a16:creationId xmlns:a16="http://schemas.microsoft.com/office/drawing/2014/main" id="{1268B4AA-FB64-4648-5883-218C3A9D28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5403273" cy="6808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1635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50" y="1019069"/>
            <a:ext cx="463876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lt1"/>
                </a:solidFill>
                <a:latin typeface="Times New Roman"/>
                <a:cs typeface="Times New Roman"/>
                <a:sym typeface="Times New Roman"/>
              </a:rPr>
              <a:t>Definition of Agile</a:t>
            </a:r>
            <a:endParaRPr dirty="0"/>
          </a:p>
        </p:txBody>
      </p:sp>
      <p:sp>
        <p:nvSpPr>
          <p:cNvPr id="165" name="Google Shape;165;p5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02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67" name="Google Shape;167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152D24F-98B1-7E47-F23B-0B09186186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50948" y="3159501"/>
            <a:ext cx="1422400" cy="1422400"/>
          </a:xfrm>
          <a:prstGeom prst="rect">
            <a:avLst/>
          </a:prstGeom>
        </p:spPr>
      </p:pic>
      <p:pic>
        <p:nvPicPr>
          <p:cNvPr id="4" name="Picture 3" descr="A blue and white box with text&#10;&#10;Description automatically generated">
            <a:extLst>
              <a:ext uri="{FF2B5EF4-FFF2-40B4-BE49-F238E27FC236}">
                <a16:creationId xmlns:a16="http://schemas.microsoft.com/office/drawing/2014/main" id="{40FB3210-058D-E2F9-9A9A-515F877C87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6090" y="2213719"/>
            <a:ext cx="7672883" cy="2465461"/>
          </a:xfrm>
          <a:prstGeom prst="rect">
            <a:avLst/>
          </a:prstGeom>
        </p:spPr>
      </p:pic>
      <p:pic>
        <p:nvPicPr>
          <p:cNvPr id="6" name="Picture 5" descr="A close up of a text&#10;&#10;Description automatically generated">
            <a:extLst>
              <a:ext uri="{FF2B5EF4-FFF2-40B4-BE49-F238E27FC236}">
                <a16:creationId xmlns:a16="http://schemas.microsoft.com/office/drawing/2014/main" id="{7442D3CA-BF90-7FC3-D540-4A430AAB369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6090" y="4666908"/>
            <a:ext cx="7880258" cy="96775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1A6A7D3-F266-3E1C-5BD4-4DD5704A0EC5}"/>
              </a:ext>
            </a:extLst>
          </p:cNvPr>
          <p:cNvSpPr txBox="1"/>
          <p:nvPr/>
        </p:nvSpPr>
        <p:spPr>
          <a:xfrm>
            <a:off x="942308" y="5567586"/>
            <a:ext cx="98508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u="none" strike="noStrike" dirty="0">
                <a:solidFill>
                  <a:srgbClr val="252525"/>
                </a:solidFill>
                <a:effectLst/>
                <a:latin typeface="Open Sans" panose="020B0606030504020204" pitchFamily="34" charset="0"/>
              </a:rPr>
              <a:t>(</a:t>
            </a:r>
            <a:r>
              <a:rPr lang="en-US" b="0" i="1" u="none" strike="noStrike" dirty="0">
                <a:solidFill>
                  <a:srgbClr val="252525"/>
                </a:solidFill>
                <a:effectLst/>
                <a:latin typeface="Open Sans" panose="020B0606030504020204" pitchFamily="34" charset="0"/>
              </a:rPr>
              <a:t>Agile Adjective - Definition, Pictures, Pronunciation and Usage Notes | Oxford Advanced American Dictionary at OxfordLearnersDictionaries.com</a:t>
            </a:r>
            <a:r>
              <a:rPr lang="en-US" b="0" i="0" u="none" strike="noStrike" dirty="0">
                <a:solidFill>
                  <a:srgbClr val="252525"/>
                </a:solidFill>
                <a:effectLst/>
                <a:latin typeface="Open Sans" panose="020B0606030504020204" pitchFamily="34" charset="0"/>
              </a:rPr>
              <a:t>, n.d.)</a:t>
            </a:r>
            <a:endParaRPr lang="ar-SA" dirty="0"/>
          </a:p>
        </p:txBody>
      </p:sp>
      <p:sp>
        <p:nvSpPr>
          <p:cNvPr id="3" name="Google Shape;163;p5">
            <a:extLst>
              <a:ext uri="{FF2B5EF4-FFF2-40B4-BE49-F238E27FC236}">
                <a16:creationId xmlns:a16="http://schemas.microsoft.com/office/drawing/2014/main" id="{DC35CCBA-3377-EE51-5D11-6E9FD711B9E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" name="Google Shape;164;p5">
            <a:extLst>
              <a:ext uri="{FF2B5EF4-FFF2-40B4-BE49-F238E27FC236}">
                <a16:creationId xmlns:a16="http://schemas.microsoft.com/office/drawing/2014/main" id="{5CC5C9FD-C559-5555-B59D-50DBF9067F95}"/>
              </a:ext>
            </a:extLst>
          </p:cNvPr>
          <p:cNvSpPr txBox="1"/>
          <p:nvPr/>
        </p:nvSpPr>
        <p:spPr>
          <a:xfrm>
            <a:off x="883943" y="975974"/>
            <a:ext cx="1509819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en-US" sz="1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</a:t>
            </a:r>
            <a:endParaRPr lang="en-US" sz="28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" name="Google Shape;165;p5">
            <a:extLst>
              <a:ext uri="{FF2B5EF4-FFF2-40B4-BE49-F238E27FC236}">
                <a16:creationId xmlns:a16="http://schemas.microsoft.com/office/drawing/2014/main" id="{E842B2AD-84B5-04C1-F36B-61CEB7573D0E}"/>
              </a:ext>
            </a:extLst>
          </p:cNvPr>
          <p:cNvSpPr txBox="1"/>
          <p:nvPr/>
        </p:nvSpPr>
        <p:spPr>
          <a:xfrm>
            <a:off x="1025486" y="1413838"/>
            <a:ext cx="1238099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7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751261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50" y="1019069"/>
            <a:ext cx="8789850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Today’s business environment is continuously changing</a:t>
            </a:r>
            <a:endParaRPr lang="en-US" dirty="0"/>
          </a:p>
        </p:txBody>
      </p:sp>
      <p:pic>
        <p:nvPicPr>
          <p:cNvPr id="167" name="Google Shape;167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1CD6811-EB53-9164-1B88-F581543CCD9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8340886"/>
              </p:ext>
            </p:extLst>
          </p:nvPr>
        </p:nvGraphicFramePr>
        <p:xfrm>
          <a:off x="446050" y="1882479"/>
          <a:ext cx="11128670" cy="40071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Google Shape;163;p5">
            <a:extLst>
              <a:ext uri="{FF2B5EF4-FFF2-40B4-BE49-F238E27FC236}">
                <a16:creationId xmlns:a16="http://schemas.microsoft.com/office/drawing/2014/main" id="{D5C168DD-430B-0281-EFA4-A6D0F827D8A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Google Shape;164;p5">
            <a:extLst>
              <a:ext uri="{FF2B5EF4-FFF2-40B4-BE49-F238E27FC236}">
                <a16:creationId xmlns:a16="http://schemas.microsoft.com/office/drawing/2014/main" id="{2020D47F-F812-ABCB-B33B-D3C1631C1F03}"/>
              </a:ext>
            </a:extLst>
          </p:cNvPr>
          <p:cNvSpPr txBox="1"/>
          <p:nvPr/>
        </p:nvSpPr>
        <p:spPr>
          <a:xfrm>
            <a:off x="883943" y="975974"/>
            <a:ext cx="1509819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</a:t>
            </a:r>
            <a:endParaRPr lang="en-US" sz="28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" name="Google Shape;165;p5">
            <a:extLst>
              <a:ext uri="{FF2B5EF4-FFF2-40B4-BE49-F238E27FC236}">
                <a16:creationId xmlns:a16="http://schemas.microsoft.com/office/drawing/2014/main" id="{3C869307-A08F-060E-F2AF-4D8738130AE8}"/>
              </a:ext>
            </a:extLst>
          </p:cNvPr>
          <p:cNvSpPr txBox="1"/>
          <p:nvPr/>
        </p:nvSpPr>
        <p:spPr>
          <a:xfrm>
            <a:off x="1025486" y="1413838"/>
            <a:ext cx="1238099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7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622468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76B3446-DE3D-1D14-529C-364CBE2A53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7437" y="1763428"/>
            <a:ext cx="9357125" cy="2871989"/>
          </a:xfrm>
          <a:prstGeom prst="rect">
            <a:avLst/>
          </a:prstGeom>
        </p:spPr>
      </p:pic>
      <p:sp>
        <p:nvSpPr>
          <p:cNvPr id="162" name="Google Shape;162;p5"/>
          <p:cNvSpPr txBox="1"/>
          <p:nvPr/>
        </p:nvSpPr>
        <p:spPr>
          <a:xfrm>
            <a:off x="2513150" y="1019069"/>
            <a:ext cx="463876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We live in a VUCA World</a:t>
            </a:r>
            <a:endParaRPr dirty="0"/>
          </a:p>
        </p:txBody>
      </p:sp>
      <p:pic>
        <p:nvPicPr>
          <p:cNvPr id="167" name="Google Shape;167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9781C4-A65A-3C0A-5C19-C294C537A6B1}"/>
              </a:ext>
            </a:extLst>
          </p:cNvPr>
          <p:cNvSpPr txBox="1"/>
          <p:nvPr/>
        </p:nvSpPr>
        <p:spPr>
          <a:xfrm>
            <a:off x="6440305" y="4534314"/>
            <a:ext cx="2078261" cy="5949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rgbClr val="5B6B77"/>
                </a:solidFill>
              </a:rPr>
              <a:t>Multiple Decision Factors</a:t>
            </a:r>
            <a:endParaRPr lang="ar-SA" dirty="0">
              <a:solidFill>
                <a:srgbClr val="5B6B77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67AE843-B793-7481-C1EB-64C40A9FA43F}"/>
              </a:ext>
            </a:extLst>
          </p:cNvPr>
          <p:cNvSpPr txBox="1"/>
          <p:nvPr/>
        </p:nvSpPr>
        <p:spPr>
          <a:xfrm>
            <a:off x="1440875" y="4584866"/>
            <a:ext cx="2078261" cy="8461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rgbClr val="5B6B77"/>
                </a:solidFill>
              </a:rPr>
              <a:t>Rapid and Unexpected Challenges </a:t>
            </a:r>
            <a:endParaRPr lang="ar-SA" dirty="0">
              <a:solidFill>
                <a:srgbClr val="5B6B77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B10FCB0-9C07-AC2C-A21A-C38D4F3C5888}"/>
              </a:ext>
            </a:extLst>
          </p:cNvPr>
          <p:cNvSpPr txBox="1"/>
          <p:nvPr/>
        </p:nvSpPr>
        <p:spPr>
          <a:xfrm>
            <a:off x="3519136" y="4584866"/>
            <a:ext cx="2078261" cy="3436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rgbClr val="5B6B77"/>
                </a:solidFill>
              </a:rPr>
              <a:t>Many Risks</a:t>
            </a:r>
            <a:endParaRPr lang="ar-SA" dirty="0">
              <a:solidFill>
                <a:srgbClr val="5B6B77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122B47-DF2E-CB85-85CE-0751088D83AD}"/>
              </a:ext>
            </a:extLst>
          </p:cNvPr>
          <p:cNvSpPr txBox="1"/>
          <p:nvPr/>
        </p:nvSpPr>
        <p:spPr>
          <a:xfrm>
            <a:off x="8797909" y="4534314"/>
            <a:ext cx="1698172" cy="5949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rgbClr val="5B6B77"/>
                </a:solidFill>
              </a:rPr>
              <a:t>Many Unknown Risks</a:t>
            </a:r>
            <a:endParaRPr lang="ar-SA" dirty="0">
              <a:solidFill>
                <a:srgbClr val="5B6B77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EB6ACF-52E2-1B53-C338-D182F32B54E1}"/>
              </a:ext>
            </a:extLst>
          </p:cNvPr>
          <p:cNvSpPr txBox="1"/>
          <p:nvPr/>
        </p:nvSpPr>
        <p:spPr>
          <a:xfrm>
            <a:off x="639582" y="5372412"/>
            <a:ext cx="108127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1C222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requires organizations to continuously adapt and change to stay competitive</a:t>
            </a:r>
            <a:endParaRPr lang="ar-SA" sz="2400" b="1" dirty="0">
              <a:solidFill>
                <a:srgbClr val="1C222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Google Shape;163;p5">
            <a:extLst>
              <a:ext uri="{FF2B5EF4-FFF2-40B4-BE49-F238E27FC236}">
                <a16:creationId xmlns:a16="http://schemas.microsoft.com/office/drawing/2014/main" id="{164028DE-39D2-B1B2-3CBA-51EDB5F846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164;p5">
            <a:extLst>
              <a:ext uri="{FF2B5EF4-FFF2-40B4-BE49-F238E27FC236}">
                <a16:creationId xmlns:a16="http://schemas.microsoft.com/office/drawing/2014/main" id="{7B8414CB-E6ED-DC98-7D21-955C507333E8}"/>
              </a:ext>
            </a:extLst>
          </p:cNvPr>
          <p:cNvSpPr txBox="1"/>
          <p:nvPr/>
        </p:nvSpPr>
        <p:spPr>
          <a:xfrm>
            <a:off x="883943" y="975974"/>
            <a:ext cx="1509819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</a:t>
            </a:r>
            <a:endParaRPr lang="en-US" sz="28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" name="Google Shape;165;p5">
            <a:extLst>
              <a:ext uri="{FF2B5EF4-FFF2-40B4-BE49-F238E27FC236}">
                <a16:creationId xmlns:a16="http://schemas.microsoft.com/office/drawing/2014/main" id="{427305EC-F85C-8B91-0FA2-91851254E11F}"/>
              </a:ext>
            </a:extLst>
          </p:cNvPr>
          <p:cNvSpPr txBox="1"/>
          <p:nvPr/>
        </p:nvSpPr>
        <p:spPr>
          <a:xfrm>
            <a:off x="1025486" y="1413838"/>
            <a:ext cx="1238099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7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051171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50" y="1019069"/>
            <a:ext cx="463876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Business Agility</a:t>
            </a:r>
            <a:endParaRPr dirty="0"/>
          </a:p>
        </p:txBody>
      </p:sp>
      <p:pic>
        <p:nvPicPr>
          <p:cNvPr id="167" name="Google Shape;167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2" name="Google Shape;163;p5">
            <a:extLst>
              <a:ext uri="{FF2B5EF4-FFF2-40B4-BE49-F238E27FC236}">
                <a16:creationId xmlns:a16="http://schemas.microsoft.com/office/drawing/2014/main" id="{F59551D6-F95B-EEE8-8C89-239D68D962D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Google Shape;164;p5">
            <a:extLst>
              <a:ext uri="{FF2B5EF4-FFF2-40B4-BE49-F238E27FC236}">
                <a16:creationId xmlns:a16="http://schemas.microsoft.com/office/drawing/2014/main" id="{CA45C374-5835-F88F-435D-363109A1E382}"/>
              </a:ext>
            </a:extLst>
          </p:cNvPr>
          <p:cNvSpPr txBox="1"/>
          <p:nvPr/>
        </p:nvSpPr>
        <p:spPr>
          <a:xfrm>
            <a:off x="883943" y="975974"/>
            <a:ext cx="1509819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</a:t>
            </a:r>
            <a:endParaRPr lang="en-US" sz="28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Google Shape;165;p5">
            <a:extLst>
              <a:ext uri="{FF2B5EF4-FFF2-40B4-BE49-F238E27FC236}">
                <a16:creationId xmlns:a16="http://schemas.microsoft.com/office/drawing/2014/main" id="{5FEB1466-1667-666A-92FF-21F8666AA42B}"/>
              </a:ext>
            </a:extLst>
          </p:cNvPr>
          <p:cNvSpPr txBox="1"/>
          <p:nvPr/>
        </p:nvSpPr>
        <p:spPr>
          <a:xfrm>
            <a:off x="1025486" y="1413838"/>
            <a:ext cx="1238099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7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aphicFrame>
        <p:nvGraphicFramePr>
          <p:cNvPr id="5" name="Rectangle 3">
            <a:extLst>
              <a:ext uri="{FF2B5EF4-FFF2-40B4-BE49-F238E27FC236}">
                <a16:creationId xmlns:a16="http://schemas.microsoft.com/office/drawing/2014/main" id="{CC7D41F4-B684-1F58-AD2D-44ADDC9058A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00285661"/>
              </p:ext>
            </p:extLst>
          </p:nvPr>
        </p:nvGraphicFramePr>
        <p:xfrm>
          <a:off x="1195162" y="2244642"/>
          <a:ext cx="9656956" cy="34634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1416365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50" y="1019069"/>
            <a:ext cx="463876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Project Management</a:t>
            </a:r>
            <a:endParaRPr dirty="0"/>
          </a:p>
        </p:txBody>
      </p:sp>
      <p:sp>
        <p:nvSpPr>
          <p:cNvPr id="163" name="Google Shape;163;p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5" name="Google Shape;165;p5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02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6" name="Google Shape;166;p5"/>
          <p:cNvSpPr txBox="1"/>
          <p:nvPr/>
        </p:nvSpPr>
        <p:spPr>
          <a:xfrm>
            <a:off x="942308" y="3950638"/>
            <a:ext cx="10541000" cy="2069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Agile project management is an iterative and incremental approach to project management that emphasizes collaboration, flexibility, change, and continuous improvement. </a:t>
            </a: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Agile project management is a Mindset based on Values and Principles.</a:t>
            </a: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Started and gained popularity in software development projects but can be used to manage any type of project.</a:t>
            </a:r>
          </a:p>
        </p:txBody>
      </p:sp>
      <p:pic>
        <p:nvPicPr>
          <p:cNvPr id="167" name="Google Shape;167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5" name="Rectangle 4" descr="Repeat">
            <a:extLst>
              <a:ext uri="{FF2B5EF4-FFF2-40B4-BE49-F238E27FC236}">
                <a16:creationId xmlns:a16="http://schemas.microsoft.com/office/drawing/2014/main" id="{0B13612F-786C-1AB4-9788-6992F90F2617}"/>
              </a:ext>
            </a:extLst>
          </p:cNvPr>
          <p:cNvSpPr/>
          <p:nvPr/>
        </p:nvSpPr>
        <p:spPr>
          <a:xfrm>
            <a:off x="1862825" y="2121977"/>
            <a:ext cx="1097489" cy="1097489"/>
          </a:xfrm>
          <a:prstGeom prst="rect">
            <a:avLst/>
          </a:prstGeom>
          <a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" name="Rectangle 5" descr="Head with Gears">
            <a:extLst>
              <a:ext uri="{FF2B5EF4-FFF2-40B4-BE49-F238E27FC236}">
                <a16:creationId xmlns:a16="http://schemas.microsoft.com/office/drawing/2014/main" id="{2454DF58-AC9B-9C95-82DD-2F9060BE05F8}"/>
              </a:ext>
            </a:extLst>
          </p:cNvPr>
          <p:cNvSpPr/>
          <p:nvPr/>
        </p:nvSpPr>
        <p:spPr>
          <a:xfrm>
            <a:off x="5547255" y="2121977"/>
            <a:ext cx="1097489" cy="1097489"/>
          </a:xfrm>
          <a:prstGeom prst="rect">
            <a:avLst/>
          </a:prstGeom>
          <a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" name="Rectangle 6" descr="Handshake">
            <a:extLst>
              <a:ext uri="{FF2B5EF4-FFF2-40B4-BE49-F238E27FC236}">
                <a16:creationId xmlns:a16="http://schemas.microsoft.com/office/drawing/2014/main" id="{389E6128-11FC-69D0-89E0-B809056A2DBF}"/>
              </a:ext>
            </a:extLst>
          </p:cNvPr>
          <p:cNvSpPr/>
          <p:nvPr/>
        </p:nvSpPr>
        <p:spPr>
          <a:xfrm>
            <a:off x="9231685" y="2121977"/>
            <a:ext cx="1097489" cy="1097489"/>
          </a:xfrm>
          <a:prstGeom prst="rect">
            <a:avLst/>
          </a:prstGeom>
          <a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Google Shape;163;p5">
            <a:extLst>
              <a:ext uri="{FF2B5EF4-FFF2-40B4-BE49-F238E27FC236}">
                <a16:creationId xmlns:a16="http://schemas.microsoft.com/office/drawing/2014/main" id="{7E7EDA10-F054-B2C0-01B7-6DBDD85323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164;p5">
            <a:extLst>
              <a:ext uri="{FF2B5EF4-FFF2-40B4-BE49-F238E27FC236}">
                <a16:creationId xmlns:a16="http://schemas.microsoft.com/office/drawing/2014/main" id="{21672857-ABA6-FA6E-694B-103E271AD554}"/>
              </a:ext>
            </a:extLst>
          </p:cNvPr>
          <p:cNvSpPr txBox="1"/>
          <p:nvPr/>
        </p:nvSpPr>
        <p:spPr>
          <a:xfrm>
            <a:off x="883943" y="975974"/>
            <a:ext cx="1509819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</a:t>
            </a:r>
            <a:endParaRPr lang="en-US" sz="28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" name="Google Shape;165;p5">
            <a:extLst>
              <a:ext uri="{FF2B5EF4-FFF2-40B4-BE49-F238E27FC236}">
                <a16:creationId xmlns:a16="http://schemas.microsoft.com/office/drawing/2014/main" id="{B61702DE-0742-962C-B520-F9E3D942DF48}"/>
              </a:ext>
            </a:extLst>
          </p:cNvPr>
          <p:cNvSpPr txBox="1"/>
          <p:nvPr/>
        </p:nvSpPr>
        <p:spPr>
          <a:xfrm>
            <a:off x="1025486" y="1413838"/>
            <a:ext cx="1238099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7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D7B066-0A47-9B5E-50CB-2F4A5B9A722E}"/>
              </a:ext>
            </a:extLst>
          </p:cNvPr>
          <p:cNvSpPr txBox="1"/>
          <p:nvPr/>
        </p:nvSpPr>
        <p:spPr>
          <a:xfrm>
            <a:off x="1194473" y="3186909"/>
            <a:ext cx="2304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iterative and incremental approach</a:t>
            </a:r>
            <a:endParaRPr lang="ar-SA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0198008-E859-905F-3A63-668F2DE15C00}"/>
              </a:ext>
            </a:extLst>
          </p:cNvPr>
          <p:cNvSpPr txBox="1"/>
          <p:nvPr/>
        </p:nvSpPr>
        <p:spPr>
          <a:xfrm>
            <a:off x="4943707" y="3183346"/>
            <a:ext cx="2304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Mindset Based on values and principles</a:t>
            </a:r>
            <a:endParaRPr lang="ar-SA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E6C90A5-CFD1-A223-C0F5-4A305CF25873}"/>
              </a:ext>
            </a:extLst>
          </p:cNvPr>
          <p:cNvSpPr txBox="1"/>
          <p:nvPr/>
        </p:nvSpPr>
        <p:spPr>
          <a:xfrm>
            <a:off x="8540380" y="3191093"/>
            <a:ext cx="24800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Emphasizes collaboration, change, and flexibility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17888650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5E37A-DD58-5F70-B739-193FA75D44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Agile vs Traditional Approaches</a:t>
            </a:r>
            <a:endParaRPr lang="ar-SA" dirty="0">
              <a:solidFill>
                <a:schemeClr val="bg1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B09511-BB6E-76E0-1F3E-FEE67416F4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Right Arrow 3">
            <a:extLst>
              <a:ext uri="{FF2B5EF4-FFF2-40B4-BE49-F238E27FC236}">
                <a16:creationId xmlns:a16="http://schemas.microsoft.com/office/drawing/2014/main" id="{BD15BE73-59E4-7299-5347-2743BBB79F67}"/>
              </a:ext>
            </a:extLst>
          </p:cNvPr>
          <p:cNvSpPr/>
          <p:nvPr/>
        </p:nvSpPr>
        <p:spPr>
          <a:xfrm>
            <a:off x="608808" y="3285169"/>
            <a:ext cx="10549054" cy="61706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Project Timeline</a:t>
            </a:r>
            <a:endParaRPr lang="ar-SA" sz="1600" b="1" dirty="0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E9ED728B-0B52-96B3-4F9A-6C924AE7908A}"/>
              </a:ext>
            </a:extLst>
          </p:cNvPr>
          <p:cNvSpPr/>
          <p:nvPr/>
        </p:nvSpPr>
        <p:spPr>
          <a:xfrm>
            <a:off x="1427356" y="1599249"/>
            <a:ext cx="2096429" cy="41387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Plan</a:t>
            </a:r>
            <a:endParaRPr lang="ar-SA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47A3417C-1CD5-6723-2867-465DC616ACD0}"/>
              </a:ext>
            </a:extLst>
          </p:cNvPr>
          <p:cNvSpPr/>
          <p:nvPr/>
        </p:nvSpPr>
        <p:spPr>
          <a:xfrm>
            <a:off x="3523785" y="2001322"/>
            <a:ext cx="2096429" cy="41387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Develop</a:t>
            </a:r>
            <a:endParaRPr lang="ar-SA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10" name="Elbow Connector 9">
            <a:extLst>
              <a:ext uri="{FF2B5EF4-FFF2-40B4-BE49-F238E27FC236}">
                <a16:creationId xmlns:a16="http://schemas.microsoft.com/office/drawing/2014/main" id="{9FDF88BE-A26D-7A97-7CBA-2CA1BD6B585D}"/>
              </a:ext>
            </a:extLst>
          </p:cNvPr>
          <p:cNvCxnSpPr>
            <a:cxnSpLocks/>
            <a:stCxn id="7" idx="3"/>
            <a:endCxn id="8" idx="0"/>
          </p:cNvCxnSpPr>
          <p:nvPr/>
        </p:nvCxnSpPr>
        <p:spPr>
          <a:xfrm>
            <a:off x="3523785" y="1806185"/>
            <a:ext cx="1048215" cy="195137"/>
          </a:xfrm>
          <a:prstGeom prst="bentConnector2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351810FE-ADF0-55DF-E635-73677307DF2B}"/>
              </a:ext>
            </a:extLst>
          </p:cNvPr>
          <p:cNvSpPr/>
          <p:nvPr/>
        </p:nvSpPr>
        <p:spPr>
          <a:xfrm>
            <a:off x="5620214" y="2399200"/>
            <a:ext cx="2096429" cy="41387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Test</a:t>
            </a:r>
            <a:endParaRPr lang="ar-SA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6916C1A8-1A3D-9D66-39BA-53067859DBE3}"/>
              </a:ext>
            </a:extLst>
          </p:cNvPr>
          <p:cNvSpPr/>
          <p:nvPr/>
        </p:nvSpPr>
        <p:spPr>
          <a:xfrm>
            <a:off x="7716643" y="2781742"/>
            <a:ext cx="2096429" cy="41387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Deploy</a:t>
            </a:r>
            <a:endParaRPr lang="ar-SA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13" name="Elbow Connector 12">
            <a:extLst>
              <a:ext uri="{FF2B5EF4-FFF2-40B4-BE49-F238E27FC236}">
                <a16:creationId xmlns:a16="http://schemas.microsoft.com/office/drawing/2014/main" id="{68F657E4-4E7E-C864-049C-0D23338ADFEE}"/>
              </a:ext>
            </a:extLst>
          </p:cNvPr>
          <p:cNvCxnSpPr>
            <a:cxnSpLocks/>
            <a:stCxn id="11" idx="3"/>
            <a:endCxn id="12" idx="0"/>
          </p:cNvCxnSpPr>
          <p:nvPr/>
        </p:nvCxnSpPr>
        <p:spPr>
          <a:xfrm>
            <a:off x="7716643" y="2606136"/>
            <a:ext cx="1048215" cy="175606"/>
          </a:xfrm>
          <a:prstGeom prst="bentConnector2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Elbow Connector 14">
            <a:extLst>
              <a:ext uri="{FF2B5EF4-FFF2-40B4-BE49-F238E27FC236}">
                <a16:creationId xmlns:a16="http://schemas.microsoft.com/office/drawing/2014/main" id="{3C309BA9-3921-58DB-1599-B9FC7AF0B194}"/>
              </a:ext>
            </a:extLst>
          </p:cNvPr>
          <p:cNvCxnSpPr>
            <a:cxnSpLocks/>
            <a:stCxn id="8" idx="3"/>
            <a:endCxn id="11" idx="0"/>
          </p:cNvCxnSpPr>
          <p:nvPr/>
        </p:nvCxnSpPr>
        <p:spPr>
          <a:xfrm>
            <a:off x="5620214" y="2208258"/>
            <a:ext cx="1048215" cy="190942"/>
          </a:xfrm>
          <a:prstGeom prst="bentConnector2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Graphic 21" descr="Single gear with solid fill">
            <a:extLst>
              <a:ext uri="{FF2B5EF4-FFF2-40B4-BE49-F238E27FC236}">
                <a16:creationId xmlns:a16="http://schemas.microsoft.com/office/drawing/2014/main" id="{B4631ED5-34D7-2099-AD62-C94DDE146D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93011" y="4481230"/>
            <a:ext cx="1426078" cy="1426078"/>
          </a:xfrm>
          <a:prstGeom prst="rect">
            <a:avLst/>
          </a:prstGeom>
        </p:spPr>
      </p:pic>
      <p:pic>
        <p:nvPicPr>
          <p:cNvPr id="25" name="Graphic 24" descr="Single gear with solid fill">
            <a:extLst>
              <a:ext uri="{FF2B5EF4-FFF2-40B4-BE49-F238E27FC236}">
                <a16:creationId xmlns:a16="http://schemas.microsoft.com/office/drawing/2014/main" id="{5112092A-B209-11EF-A351-A5E2667BBB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143420" y="4410096"/>
            <a:ext cx="1426078" cy="1426078"/>
          </a:xfrm>
          <a:prstGeom prst="rect">
            <a:avLst/>
          </a:prstGeom>
        </p:spPr>
      </p:pic>
      <p:pic>
        <p:nvPicPr>
          <p:cNvPr id="26" name="Graphic 25" descr="Single gear with solid fill">
            <a:extLst>
              <a:ext uri="{FF2B5EF4-FFF2-40B4-BE49-F238E27FC236}">
                <a16:creationId xmlns:a16="http://schemas.microsoft.com/office/drawing/2014/main" id="{4D668E03-BECF-4F04-637A-B13B749FF6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461655" y="4434722"/>
            <a:ext cx="1426078" cy="1426078"/>
          </a:xfrm>
          <a:prstGeom prst="rect">
            <a:avLst/>
          </a:prstGeom>
        </p:spPr>
      </p:pic>
      <p:pic>
        <p:nvPicPr>
          <p:cNvPr id="27" name="Graphic 26" descr="Single gear with solid fill">
            <a:extLst>
              <a:ext uri="{FF2B5EF4-FFF2-40B4-BE49-F238E27FC236}">
                <a16:creationId xmlns:a16="http://schemas.microsoft.com/office/drawing/2014/main" id="{C860D3EE-F3C5-DBC3-1A0B-AB16D90ABB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743727" y="4376413"/>
            <a:ext cx="1426078" cy="1426078"/>
          </a:xfrm>
          <a:prstGeom prst="rect">
            <a:avLst/>
          </a:prstGeom>
        </p:spPr>
      </p:pic>
      <p:pic>
        <p:nvPicPr>
          <p:cNvPr id="29" name="Graphic 28" descr="Bullseye with solid fill">
            <a:extLst>
              <a:ext uri="{FF2B5EF4-FFF2-40B4-BE49-F238E27FC236}">
                <a16:creationId xmlns:a16="http://schemas.microsoft.com/office/drawing/2014/main" id="{E80AAB2D-C3F3-59A7-22E5-6089681E67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72269" y="2489486"/>
            <a:ext cx="914400" cy="914400"/>
          </a:xfrm>
          <a:prstGeom prst="rect">
            <a:avLst/>
          </a:prstGeom>
        </p:spPr>
      </p:pic>
      <p:pic>
        <p:nvPicPr>
          <p:cNvPr id="30" name="Graphic 29" descr="Bullseye with solid fill">
            <a:extLst>
              <a:ext uri="{FF2B5EF4-FFF2-40B4-BE49-F238E27FC236}">
                <a16:creationId xmlns:a16="http://schemas.microsoft.com/office/drawing/2014/main" id="{0C55A925-BAB5-A0AF-A22E-5FEDF9C7F1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002749" y="5565030"/>
            <a:ext cx="914400" cy="914400"/>
          </a:xfrm>
          <a:prstGeom prst="rect">
            <a:avLst/>
          </a:prstGeom>
        </p:spPr>
      </p:pic>
      <p:pic>
        <p:nvPicPr>
          <p:cNvPr id="31" name="Graphic 30" descr="Bullseye with solid fill">
            <a:extLst>
              <a:ext uri="{FF2B5EF4-FFF2-40B4-BE49-F238E27FC236}">
                <a16:creationId xmlns:a16="http://schemas.microsoft.com/office/drawing/2014/main" id="{31F319F2-AF79-50E1-EB30-062E9CB909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456978" y="5616952"/>
            <a:ext cx="914400" cy="914400"/>
          </a:xfrm>
          <a:prstGeom prst="rect">
            <a:avLst/>
          </a:prstGeom>
        </p:spPr>
      </p:pic>
      <p:pic>
        <p:nvPicPr>
          <p:cNvPr id="32" name="Graphic 31" descr="Bullseye with solid fill">
            <a:extLst>
              <a:ext uri="{FF2B5EF4-FFF2-40B4-BE49-F238E27FC236}">
                <a16:creationId xmlns:a16="http://schemas.microsoft.com/office/drawing/2014/main" id="{23D44EA1-8D09-AC57-0736-344FEEEF71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83095" y="5655456"/>
            <a:ext cx="914400" cy="914400"/>
          </a:xfrm>
          <a:prstGeom prst="rect">
            <a:avLst/>
          </a:prstGeom>
        </p:spPr>
      </p:pic>
      <p:pic>
        <p:nvPicPr>
          <p:cNvPr id="33" name="Graphic 32" descr="Bullseye with solid fill">
            <a:extLst>
              <a:ext uri="{FF2B5EF4-FFF2-40B4-BE49-F238E27FC236}">
                <a16:creationId xmlns:a16="http://schemas.microsoft.com/office/drawing/2014/main" id="{D5B73FE5-A2F3-366F-ABA1-E08E01F2F3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794063" y="5616952"/>
            <a:ext cx="914400" cy="914400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39B90D3E-AB1C-1AD4-B06F-170DDF6DD78D}"/>
              </a:ext>
            </a:extLst>
          </p:cNvPr>
          <p:cNvSpPr txBox="1"/>
          <p:nvPr/>
        </p:nvSpPr>
        <p:spPr>
          <a:xfrm>
            <a:off x="10870046" y="2606136"/>
            <a:ext cx="1018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Final Outcome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E8D5F2B-C076-5A2D-0A52-CDF2509AE7C9}"/>
              </a:ext>
            </a:extLst>
          </p:cNvPr>
          <p:cNvSpPr txBox="1"/>
          <p:nvPr/>
        </p:nvSpPr>
        <p:spPr>
          <a:xfrm>
            <a:off x="10738092" y="5760752"/>
            <a:ext cx="1018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Final Outcome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236AA54-5A47-AF6C-5FEF-F0A6BAF045E3}"/>
              </a:ext>
            </a:extLst>
          </p:cNvPr>
          <p:cNvSpPr txBox="1"/>
          <p:nvPr/>
        </p:nvSpPr>
        <p:spPr>
          <a:xfrm>
            <a:off x="3500762" y="5827159"/>
            <a:ext cx="15216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Intermediate Outcome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07C2A086-8D07-3F82-5603-C9D2C19C16C5}"/>
              </a:ext>
            </a:extLst>
          </p:cNvPr>
          <p:cNvSpPr txBox="1"/>
          <p:nvPr/>
        </p:nvSpPr>
        <p:spPr>
          <a:xfrm>
            <a:off x="5790419" y="5793216"/>
            <a:ext cx="15216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Intermediate Outcome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92FCD4BD-FA45-F23B-E442-FB7D45FA24A7}"/>
              </a:ext>
            </a:extLst>
          </p:cNvPr>
          <p:cNvSpPr txBox="1"/>
          <p:nvPr/>
        </p:nvSpPr>
        <p:spPr>
          <a:xfrm>
            <a:off x="8107409" y="5793216"/>
            <a:ext cx="15216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Intermediate Outcome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A257C066-0067-8D18-79A7-5DABF79FEB39}"/>
              </a:ext>
            </a:extLst>
          </p:cNvPr>
          <p:cNvSpPr txBox="1"/>
          <p:nvPr/>
        </p:nvSpPr>
        <p:spPr>
          <a:xfrm>
            <a:off x="844890" y="3105369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</a:rPr>
              <a:t>Classic/Traditional/Predictive/Waterfall Approach</a:t>
            </a:r>
            <a:endParaRPr lang="ar-SA" sz="1800" b="1" dirty="0">
              <a:solidFill>
                <a:schemeClr val="bg1"/>
              </a:solidFill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00964260-DD57-D879-19D9-9D28FC4C6FAC}"/>
              </a:ext>
            </a:extLst>
          </p:cNvPr>
          <p:cNvSpPr txBox="1"/>
          <p:nvPr/>
        </p:nvSpPr>
        <p:spPr>
          <a:xfrm>
            <a:off x="844890" y="3791039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</a:rPr>
              <a:t>Agile/Incremental/Adaptive Approach</a:t>
            </a:r>
            <a:endParaRPr lang="ar-SA" sz="1800" b="1" dirty="0">
              <a:solidFill>
                <a:schemeClr val="bg1"/>
              </a:solidFill>
            </a:endParaRPr>
          </a:p>
        </p:txBody>
      </p:sp>
      <p:cxnSp>
        <p:nvCxnSpPr>
          <p:cNvPr id="56" name="Straight Arrow Connector 55">
            <a:extLst>
              <a:ext uri="{FF2B5EF4-FFF2-40B4-BE49-F238E27FC236}">
                <a16:creationId xmlns:a16="http://schemas.microsoft.com/office/drawing/2014/main" id="{C8ABC3B4-4E16-735F-CB40-6245AC11E05B}"/>
              </a:ext>
            </a:extLst>
          </p:cNvPr>
          <p:cNvCxnSpPr>
            <a:cxnSpLocks/>
          </p:cNvCxnSpPr>
          <p:nvPr/>
        </p:nvCxnSpPr>
        <p:spPr>
          <a:xfrm flipV="1">
            <a:off x="5825607" y="5555214"/>
            <a:ext cx="850349" cy="205538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C29577B3-FFB4-6839-CD66-30F104DA5049}"/>
              </a:ext>
            </a:extLst>
          </p:cNvPr>
          <p:cNvCxnSpPr>
            <a:cxnSpLocks/>
          </p:cNvCxnSpPr>
          <p:nvPr/>
        </p:nvCxnSpPr>
        <p:spPr>
          <a:xfrm flipV="1">
            <a:off x="3608637" y="5531350"/>
            <a:ext cx="758175" cy="192876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9">
            <a:extLst>
              <a:ext uri="{FF2B5EF4-FFF2-40B4-BE49-F238E27FC236}">
                <a16:creationId xmlns:a16="http://schemas.microsoft.com/office/drawing/2014/main" id="{C545AD68-371F-E1DD-C316-F7CC29E89CED}"/>
              </a:ext>
            </a:extLst>
          </p:cNvPr>
          <p:cNvSpPr txBox="1"/>
          <p:nvPr/>
        </p:nvSpPr>
        <p:spPr>
          <a:xfrm>
            <a:off x="1447178" y="5268385"/>
            <a:ext cx="7726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chemeClr val="bg1"/>
                </a:solidFill>
              </a:rPr>
              <a:t>Plan</a:t>
            </a:r>
            <a:endParaRPr lang="ar-SA" sz="1200" dirty="0">
              <a:solidFill>
                <a:schemeClr val="bg1"/>
              </a:solidFill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5E12CCF9-1F8A-6C3E-B9AB-F5B8678B7BF8}"/>
              </a:ext>
            </a:extLst>
          </p:cNvPr>
          <p:cNvSpPr txBox="1"/>
          <p:nvPr/>
        </p:nvSpPr>
        <p:spPr>
          <a:xfrm>
            <a:off x="1279312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chemeClr val="bg1"/>
                </a:solidFill>
              </a:rPr>
              <a:t>Develop</a:t>
            </a:r>
            <a:endParaRPr lang="ar-SA" sz="1200" dirty="0">
              <a:solidFill>
                <a:schemeClr val="bg1"/>
              </a:solidFill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F638057B-BEF4-F7B5-37D5-EE70591764B8}"/>
              </a:ext>
            </a:extLst>
          </p:cNvPr>
          <p:cNvSpPr txBox="1"/>
          <p:nvPr/>
        </p:nvSpPr>
        <p:spPr>
          <a:xfrm>
            <a:off x="2652948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chemeClr val="bg1"/>
                </a:solidFill>
              </a:rPr>
              <a:t>Test</a:t>
            </a:r>
            <a:endParaRPr lang="ar-SA" sz="1200" dirty="0">
              <a:solidFill>
                <a:schemeClr val="bg1"/>
              </a:solidFill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9FB2CBBB-614F-96AA-6E6A-7D59BBBB41BE}"/>
              </a:ext>
            </a:extLst>
          </p:cNvPr>
          <p:cNvSpPr txBox="1"/>
          <p:nvPr/>
        </p:nvSpPr>
        <p:spPr>
          <a:xfrm>
            <a:off x="2760909" y="5266374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chemeClr val="bg1"/>
                </a:solidFill>
              </a:rPr>
              <a:t>Deploy</a:t>
            </a:r>
            <a:endParaRPr lang="ar-SA" sz="1200" dirty="0">
              <a:solidFill>
                <a:schemeClr val="bg1"/>
              </a:solidFill>
            </a:endParaRPr>
          </a:p>
        </p:txBody>
      </p:sp>
      <p:cxnSp>
        <p:nvCxnSpPr>
          <p:cNvPr id="67" name="Straight Arrow Connector 66">
            <a:extLst>
              <a:ext uri="{FF2B5EF4-FFF2-40B4-BE49-F238E27FC236}">
                <a16:creationId xmlns:a16="http://schemas.microsoft.com/office/drawing/2014/main" id="{78B88E7F-00DE-10C4-C985-02721F3B291A}"/>
              </a:ext>
            </a:extLst>
          </p:cNvPr>
          <p:cNvCxnSpPr>
            <a:cxnSpLocks/>
          </p:cNvCxnSpPr>
          <p:nvPr/>
        </p:nvCxnSpPr>
        <p:spPr>
          <a:xfrm flipV="1">
            <a:off x="8223714" y="5531350"/>
            <a:ext cx="724350" cy="188371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>
            <a:extLst>
              <a:ext uri="{FF2B5EF4-FFF2-40B4-BE49-F238E27FC236}">
                <a16:creationId xmlns:a16="http://schemas.microsoft.com/office/drawing/2014/main" id="{C23D5EF1-4931-B8C0-DF52-EBE651B84E26}"/>
              </a:ext>
            </a:extLst>
          </p:cNvPr>
          <p:cNvSpPr txBox="1"/>
          <p:nvPr/>
        </p:nvSpPr>
        <p:spPr>
          <a:xfrm>
            <a:off x="1825185" y="4247531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</a:rPr>
              <a:t>Iteration 1</a:t>
            </a:r>
            <a:endParaRPr lang="ar-SA" sz="1800" b="1" dirty="0">
              <a:solidFill>
                <a:schemeClr val="bg1"/>
              </a:solidFill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BBD42815-705E-5EB2-3E84-FB9A0D33A329}"/>
              </a:ext>
            </a:extLst>
          </p:cNvPr>
          <p:cNvSpPr txBox="1"/>
          <p:nvPr/>
        </p:nvSpPr>
        <p:spPr>
          <a:xfrm>
            <a:off x="4178258" y="4247531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</a:rPr>
              <a:t>Iteration 2</a:t>
            </a:r>
            <a:endParaRPr lang="ar-SA" sz="1800" b="1" dirty="0">
              <a:solidFill>
                <a:schemeClr val="bg1"/>
              </a:solidFill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822F2B9D-279B-02B2-5EDA-D80CCE204B37}"/>
              </a:ext>
            </a:extLst>
          </p:cNvPr>
          <p:cNvSpPr txBox="1"/>
          <p:nvPr/>
        </p:nvSpPr>
        <p:spPr>
          <a:xfrm>
            <a:off x="6514860" y="4247531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</a:rPr>
              <a:t>Iteration 3</a:t>
            </a:r>
            <a:endParaRPr lang="ar-SA" sz="1800" b="1" dirty="0">
              <a:solidFill>
                <a:schemeClr val="bg1"/>
              </a:solidFill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B946AB96-69D0-C1E4-D2CB-93B96F2C92C4}"/>
              </a:ext>
            </a:extLst>
          </p:cNvPr>
          <p:cNvSpPr txBox="1"/>
          <p:nvPr/>
        </p:nvSpPr>
        <p:spPr>
          <a:xfrm>
            <a:off x="8779522" y="4225430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</a:rPr>
              <a:t>Iteration N</a:t>
            </a:r>
            <a:endParaRPr lang="ar-SA" sz="1800" b="1" dirty="0">
              <a:solidFill>
                <a:schemeClr val="bg1"/>
              </a:solidFill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35A9768F-D0B9-8093-5F48-859381B62C14}"/>
              </a:ext>
            </a:extLst>
          </p:cNvPr>
          <p:cNvSpPr txBox="1"/>
          <p:nvPr/>
        </p:nvSpPr>
        <p:spPr>
          <a:xfrm>
            <a:off x="7647191" y="4225430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</a:rPr>
              <a:t>………….</a:t>
            </a:r>
            <a:endParaRPr lang="ar-SA" sz="1800" b="1" dirty="0">
              <a:solidFill>
                <a:schemeClr val="bg1"/>
              </a:solidFill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DBA8BC3C-4262-0DA7-CFBB-6F631EE90644}"/>
              </a:ext>
            </a:extLst>
          </p:cNvPr>
          <p:cNvSpPr txBox="1"/>
          <p:nvPr/>
        </p:nvSpPr>
        <p:spPr>
          <a:xfrm>
            <a:off x="3794428" y="5268385"/>
            <a:ext cx="7726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chemeClr val="bg1"/>
                </a:solidFill>
              </a:rPr>
              <a:t>Plan</a:t>
            </a:r>
            <a:endParaRPr lang="ar-SA" sz="1200" dirty="0">
              <a:solidFill>
                <a:schemeClr val="bg1"/>
              </a:solidFill>
            </a:endParaRP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51800583-C5B6-F547-A1C6-54C969E15E97}"/>
              </a:ext>
            </a:extLst>
          </p:cNvPr>
          <p:cNvSpPr txBox="1"/>
          <p:nvPr/>
        </p:nvSpPr>
        <p:spPr>
          <a:xfrm>
            <a:off x="3648333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chemeClr val="bg1"/>
                </a:solidFill>
              </a:rPr>
              <a:t>Develop</a:t>
            </a:r>
            <a:endParaRPr lang="ar-SA" sz="1200" dirty="0">
              <a:solidFill>
                <a:schemeClr val="bg1"/>
              </a:solidFill>
            </a:endParaRP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93581CE1-6143-2BAE-287B-B92A9734024B}"/>
              </a:ext>
            </a:extLst>
          </p:cNvPr>
          <p:cNvSpPr txBox="1"/>
          <p:nvPr/>
        </p:nvSpPr>
        <p:spPr>
          <a:xfrm>
            <a:off x="5000198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chemeClr val="bg1"/>
                </a:solidFill>
              </a:rPr>
              <a:t>Test</a:t>
            </a:r>
            <a:endParaRPr lang="ar-SA" sz="1200" dirty="0">
              <a:solidFill>
                <a:schemeClr val="bg1"/>
              </a:solidFill>
            </a:endParaRP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7A4E492E-63DD-C767-42E6-A1FD8C91BBD6}"/>
              </a:ext>
            </a:extLst>
          </p:cNvPr>
          <p:cNvSpPr txBox="1"/>
          <p:nvPr/>
        </p:nvSpPr>
        <p:spPr>
          <a:xfrm>
            <a:off x="5108159" y="5266374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chemeClr val="bg1"/>
                </a:solidFill>
              </a:rPr>
              <a:t>Deploy</a:t>
            </a:r>
            <a:endParaRPr lang="ar-SA" sz="1200" dirty="0">
              <a:solidFill>
                <a:schemeClr val="bg1"/>
              </a:solidFill>
            </a:endParaRP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05B2A68B-8B40-A313-2DAD-768E28351DB9}"/>
              </a:ext>
            </a:extLst>
          </p:cNvPr>
          <p:cNvSpPr txBox="1"/>
          <p:nvPr/>
        </p:nvSpPr>
        <p:spPr>
          <a:xfrm>
            <a:off x="6139855" y="5268385"/>
            <a:ext cx="7726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chemeClr val="bg1"/>
                </a:solidFill>
              </a:rPr>
              <a:t>Plan</a:t>
            </a:r>
            <a:endParaRPr lang="ar-SA" sz="1200" dirty="0">
              <a:solidFill>
                <a:schemeClr val="bg1"/>
              </a:solidFill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4FB8CF7-1594-E020-BD59-F80D57DCC757}"/>
              </a:ext>
            </a:extLst>
          </p:cNvPr>
          <p:cNvSpPr txBox="1"/>
          <p:nvPr/>
        </p:nvSpPr>
        <p:spPr>
          <a:xfrm>
            <a:off x="5950218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chemeClr val="bg1"/>
                </a:solidFill>
              </a:rPr>
              <a:t>Develop</a:t>
            </a:r>
            <a:endParaRPr lang="ar-SA" sz="1200" dirty="0">
              <a:solidFill>
                <a:schemeClr val="bg1"/>
              </a:solidFill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125EEA57-148A-3F1E-852A-3B97EBBB6AEF}"/>
              </a:ext>
            </a:extLst>
          </p:cNvPr>
          <p:cNvSpPr txBox="1"/>
          <p:nvPr/>
        </p:nvSpPr>
        <p:spPr>
          <a:xfrm>
            <a:off x="7302083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chemeClr val="bg1"/>
                </a:solidFill>
              </a:rPr>
              <a:t>Test</a:t>
            </a:r>
            <a:endParaRPr lang="ar-SA" sz="1200" dirty="0">
              <a:solidFill>
                <a:schemeClr val="bg1"/>
              </a:solidFill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35A8D8AB-1FE4-36D7-A26B-C5AF14C1FCCA}"/>
              </a:ext>
            </a:extLst>
          </p:cNvPr>
          <p:cNvSpPr txBox="1"/>
          <p:nvPr/>
        </p:nvSpPr>
        <p:spPr>
          <a:xfrm>
            <a:off x="7388273" y="5266374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chemeClr val="bg1"/>
                </a:solidFill>
              </a:rPr>
              <a:t>Deploy</a:t>
            </a:r>
            <a:endParaRPr lang="ar-SA" sz="1200" dirty="0">
              <a:solidFill>
                <a:schemeClr val="bg1"/>
              </a:solidFill>
            </a:endParaRP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77105A80-ED85-1575-11A7-1C8C5BDE868B}"/>
              </a:ext>
            </a:extLst>
          </p:cNvPr>
          <p:cNvSpPr txBox="1"/>
          <p:nvPr/>
        </p:nvSpPr>
        <p:spPr>
          <a:xfrm>
            <a:off x="8433134" y="5268385"/>
            <a:ext cx="7726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chemeClr val="bg1"/>
                </a:solidFill>
              </a:rPr>
              <a:t>Plan</a:t>
            </a:r>
            <a:endParaRPr lang="ar-SA" sz="1200" dirty="0">
              <a:solidFill>
                <a:schemeClr val="bg1"/>
              </a:solidFill>
            </a:endParaRP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71D53E27-DF10-03AC-4332-60BF3E3691AB}"/>
              </a:ext>
            </a:extLst>
          </p:cNvPr>
          <p:cNvSpPr txBox="1"/>
          <p:nvPr/>
        </p:nvSpPr>
        <p:spPr>
          <a:xfrm>
            <a:off x="8221726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chemeClr val="bg1"/>
                </a:solidFill>
              </a:rPr>
              <a:t>Develop</a:t>
            </a:r>
            <a:endParaRPr lang="ar-SA" sz="1200" dirty="0">
              <a:solidFill>
                <a:schemeClr val="bg1"/>
              </a:solidFill>
            </a:endParaRP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5A0246E4-02CB-DD6C-AD63-AE6B7F9C83FC}"/>
              </a:ext>
            </a:extLst>
          </p:cNvPr>
          <p:cNvSpPr txBox="1"/>
          <p:nvPr/>
        </p:nvSpPr>
        <p:spPr>
          <a:xfrm>
            <a:off x="9638904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chemeClr val="bg1"/>
                </a:solidFill>
              </a:rPr>
              <a:t>Test</a:t>
            </a:r>
            <a:endParaRPr lang="ar-SA" sz="1200" dirty="0">
              <a:solidFill>
                <a:schemeClr val="bg1"/>
              </a:solidFill>
            </a:endParaRP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B8D12A64-48D2-06BB-5AA2-6E8AA49A7B68}"/>
              </a:ext>
            </a:extLst>
          </p:cNvPr>
          <p:cNvSpPr txBox="1"/>
          <p:nvPr/>
        </p:nvSpPr>
        <p:spPr>
          <a:xfrm>
            <a:off x="9703323" y="524460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chemeClr val="bg1"/>
                </a:solidFill>
              </a:rPr>
              <a:t>Deploy</a:t>
            </a:r>
            <a:endParaRPr lang="ar-SA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8049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 animBg="1"/>
      <p:bldP spid="12" grpId="0" animBg="1"/>
      <p:bldP spid="40" grpId="0"/>
      <p:bldP spid="41" grpId="0"/>
      <p:bldP spid="45" grpId="0"/>
      <p:bldP spid="46" grpId="0"/>
      <p:bldP spid="47" grpId="0"/>
      <p:bldP spid="60" grpId="0"/>
      <p:bldP spid="61" grpId="0"/>
      <p:bldP spid="62" grpId="0"/>
      <p:bldP spid="63" grpId="0"/>
      <p:bldP spid="69" grpId="0"/>
      <p:bldP spid="70" grpId="0"/>
      <p:bldP spid="71" grpId="0"/>
      <p:bldP spid="73" grpId="0"/>
      <p:bldP spid="74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50" y="1019069"/>
            <a:ext cx="7433738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vs Traditional Approach</a:t>
            </a:r>
            <a:endParaRPr dirty="0"/>
          </a:p>
        </p:txBody>
      </p:sp>
      <p:pic>
        <p:nvPicPr>
          <p:cNvPr id="167" name="Google Shape;167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solidFill>
            <a:srgbClr val="1B1E2B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2" name="Google Shape;163;p5">
            <a:extLst>
              <a:ext uri="{FF2B5EF4-FFF2-40B4-BE49-F238E27FC236}">
                <a16:creationId xmlns:a16="http://schemas.microsoft.com/office/drawing/2014/main" id="{E87075B3-4F3F-5D0A-4B0E-5184F0F9793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Google Shape;164;p5">
            <a:extLst>
              <a:ext uri="{FF2B5EF4-FFF2-40B4-BE49-F238E27FC236}">
                <a16:creationId xmlns:a16="http://schemas.microsoft.com/office/drawing/2014/main" id="{C4BA7506-8EFE-F0D6-2743-BE7FAA1780FD}"/>
              </a:ext>
            </a:extLst>
          </p:cNvPr>
          <p:cNvSpPr txBox="1"/>
          <p:nvPr/>
        </p:nvSpPr>
        <p:spPr>
          <a:xfrm>
            <a:off x="883943" y="975974"/>
            <a:ext cx="1509819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</a:t>
            </a:r>
            <a:endParaRPr lang="en-US" sz="28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Google Shape;165;p5">
            <a:extLst>
              <a:ext uri="{FF2B5EF4-FFF2-40B4-BE49-F238E27FC236}">
                <a16:creationId xmlns:a16="http://schemas.microsoft.com/office/drawing/2014/main" id="{1C7E252D-B6A7-0E2B-3D41-3F7C6358990C}"/>
              </a:ext>
            </a:extLst>
          </p:cNvPr>
          <p:cNvSpPr txBox="1"/>
          <p:nvPr/>
        </p:nvSpPr>
        <p:spPr>
          <a:xfrm>
            <a:off x="1025486" y="1413838"/>
            <a:ext cx="1238099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7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6BB485A4-64A8-A591-117C-52ABE8D3B4F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81756945"/>
              </p:ext>
            </p:extLst>
          </p:nvPr>
        </p:nvGraphicFramePr>
        <p:xfrm>
          <a:off x="1853992" y="2601992"/>
          <a:ext cx="5030281" cy="31055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5" name="Freeform 14">
            <a:extLst>
              <a:ext uri="{FF2B5EF4-FFF2-40B4-BE49-F238E27FC236}">
                <a16:creationId xmlns:a16="http://schemas.microsoft.com/office/drawing/2014/main" id="{4D0E6F35-A66C-3E26-6301-49625E2DFFBE}"/>
              </a:ext>
            </a:extLst>
          </p:cNvPr>
          <p:cNvSpPr/>
          <p:nvPr/>
        </p:nvSpPr>
        <p:spPr>
          <a:xfrm rot="10800000">
            <a:off x="7660671" y="4125328"/>
            <a:ext cx="1552794" cy="1552794"/>
          </a:xfrm>
          <a:custGeom>
            <a:avLst/>
            <a:gdLst>
              <a:gd name="connsiteX0" fmla="*/ 0 w 1552794"/>
              <a:gd name="connsiteY0" fmla="*/ 1552794 h 1552794"/>
              <a:gd name="connsiteX1" fmla="*/ 776397 w 1552794"/>
              <a:gd name="connsiteY1" fmla="*/ 0 h 1552794"/>
              <a:gd name="connsiteX2" fmla="*/ 1552794 w 1552794"/>
              <a:gd name="connsiteY2" fmla="*/ 1552794 h 1552794"/>
              <a:gd name="connsiteX3" fmla="*/ 0 w 1552794"/>
              <a:gd name="connsiteY3" fmla="*/ 1552794 h 1552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52794" h="1552794">
                <a:moveTo>
                  <a:pt x="0" y="1552794"/>
                </a:moveTo>
                <a:lnTo>
                  <a:pt x="776397" y="0"/>
                </a:lnTo>
                <a:lnTo>
                  <a:pt x="1552794" y="1552794"/>
                </a:lnTo>
                <a:lnTo>
                  <a:pt x="0" y="1552794"/>
                </a:lnTo>
                <a:close/>
              </a:path>
            </a:pathLst>
          </a:custGeom>
          <a:solidFill>
            <a:srgbClr val="1B1E2B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49159" tIns="837357" rIns="449158" bIns="60960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1600" kern="1200" dirty="0"/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CB453E9C-C875-CF5F-D02A-4E5FF7FA210D}"/>
              </a:ext>
            </a:extLst>
          </p:cNvPr>
          <p:cNvSpPr/>
          <p:nvPr/>
        </p:nvSpPr>
        <p:spPr>
          <a:xfrm rot="10800000">
            <a:off x="6884273" y="2601992"/>
            <a:ext cx="1552794" cy="1552794"/>
          </a:xfrm>
          <a:custGeom>
            <a:avLst/>
            <a:gdLst>
              <a:gd name="connsiteX0" fmla="*/ 0 w 1552794"/>
              <a:gd name="connsiteY0" fmla="*/ 1552794 h 1552794"/>
              <a:gd name="connsiteX1" fmla="*/ 776397 w 1552794"/>
              <a:gd name="connsiteY1" fmla="*/ 0 h 1552794"/>
              <a:gd name="connsiteX2" fmla="*/ 1552794 w 1552794"/>
              <a:gd name="connsiteY2" fmla="*/ 1552794 h 1552794"/>
              <a:gd name="connsiteX3" fmla="*/ 0 w 1552794"/>
              <a:gd name="connsiteY3" fmla="*/ 1552794 h 1552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52794" h="1552794">
                <a:moveTo>
                  <a:pt x="0" y="1552794"/>
                </a:moveTo>
                <a:lnTo>
                  <a:pt x="776397" y="0"/>
                </a:lnTo>
                <a:lnTo>
                  <a:pt x="1552794" y="1552794"/>
                </a:lnTo>
                <a:lnTo>
                  <a:pt x="0" y="1552794"/>
                </a:lnTo>
                <a:close/>
              </a:path>
            </a:pathLst>
          </a:custGeom>
          <a:solidFill>
            <a:srgbClr val="1B1E2B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49159" tIns="837357" rIns="449158" bIns="60960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1600" kern="1200" dirty="0"/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69E18915-5E91-C61A-0666-6164BB099C67}"/>
              </a:ext>
            </a:extLst>
          </p:cNvPr>
          <p:cNvSpPr/>
          <p:nvPr/>
        </p:nvSpPr>
        <p:spPr>
          <a:xfrm rot="10800000">
            <a:off x="7660671" y="2601991"/>
            <a:ext cx="1552795" cy="1552795"/>
          </a:xfrm>
          <a:custGeom>
            <a:avLst/>
            <a:gdLst>
              <a:gd name="connsiteX0" fmla="*/ 0 w 1552794"/>
              <a:gd name="connsiteY0" fmla="*/ 1552794 h 1552794"/>
              <a:gd name="connsiteX1" fmla="*/ 776397 w 1552794"/>
              <a:gd name="connsiteY1" fmla="*/ 0 h 1552794"/>
              <a:gd name="connsiteX2" fmla="*/ 1552794 w 1552794"/>
              <a:gd name="connsiteY2" fmla="*/ 1552794 h 1552794"/>
              <a:gd name="connsiteX3" fmla="*/ 0 w 1552794"/>
              <a:gd name="connsiteY3" fmla="*/ 1552794 h 1552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52794" h="1552794">
                <a:moveTo>
                  <a:pt x="1552794" y="0"/>
                </a:moveTo>
                <a:lnTo>
                  <a:pt x="776397" y="1552794"/>
                </a:lnTo>
                <a:lnTo>
                  <a:pt x="0" y="0"/>
                </a:lnTo>
                <a:lnTo>
                  <a:pt x="1552794" y="0"/>
                </a:lnTo>
                <a:close/>
              </a:path>
            </a:pathLst>
          </a:custGeom>
          <a:solidFill>
            <a:srgbClr val="1B1E2B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49158" tIns="60961" rIns="449160" bIns="837356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1600" kern="1200" dirty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3F8E3A86-4F9F-95B9-D39F-8C3CF5B338AD}"/>
              </a:ext>
            </a:extLst>
          </p:cNvPr>
          <p:cNvSpPr/>
          <p:nvPr/>
        </p:nvSpPr>
        <p:spPr>
          <a:xfrm rot="10800000">
            <a:off x="8437068" y="2601992"/>
            <a:ext cx="1552794" cy="1552794"/>
          </a:xfrm>
          <a:custGeom>
            <a:avLst/>
            <a:gdLst>
              <a:gd name="connsiteX0" fmla="*/ 0 w 1552794"/>
              <a:gd name="connsiteY0" fmla="*/ 1552794 h 1552794"/>
              <a:gd name="connsiteX1" fmla="*/ 776397 w 1552794"/>
              <a:gd name="connsiteY1" fmla="*/ 0 h 1552794"/>
              <a:gd name="connsiteX2" fmla="*/ 1552794 w 1552794"/>
              <a:gd name="connsiteY2" fmla="*/ 1552794 h 1552794"/>
              <a:gd name="connsiteX3" fmla="*/ 0 w 1552794"/>
              <a:gd name="connsiteY3" fmla="*/ 1552794 h 1552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52794" h="1552794">
                <a:moveTo>
                  <a:pt x="0" y="1552794"/>
                </a:moveTo>
                <a:lnTo>
                  <a:pt x="776397" y="0"/>
                </a:lnTo>
                <a:lnTo>
                  <a:pt x="1552794" y="1552794"/>
                </a:lnTo>
                <a:lnTo>
                  <a:pt x="0" y="1552794"/>
                </a:lnTo>
                <a:close/>
              </a:path>
            </a:pathLst>
          </a:custGeom>
          <a:solidFill>
            <a:srgbClr val="1B1E2B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49159" tIns="837357" rIns="449158" bIns="60960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1600" kern="12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D1B64AF-C2BE-7015-5C4E-AB19F2AF8677}"/>
              </a:ext>
            </a:extLst>
          </p:cNvPr>
          <p:cNvSpPr txBox="1"/>
          <p:nvPr/>
        </p:nvSpPr>
        <p:spPr>
          <a:xfrm>
            <a:off x="8034044" y="4398757"/>
            <a:ext cx="8838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Scope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4DF372F-1488-77FE-88B2-3F7104FA266C}"/>
              </a:ext>
            </a:extLst>
          </p:cNvPr>
          <p:cNvSpPr txBox="1"/>
          <p:nvPr/>
        </p:nvSpPr>
        <p:spPr>
          <a:xfrm>
            <a:off x="8784615" y="2773134"/>
            <a:ext cx="8838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Cost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A002C5C-400B-1D30-A3A5-65641E3EFBA4}"/>
              </a:ext>
            </a:extLst>
          </p:cNvPr>
          <p:cNvSpPr txBox="1"/>
          <p:nvPr/>
        </p:nvSpPr>
        <p:spPr>
          <a:xfrm>
            <a:off x="7218736" y="2773134"/>
            <a:ext cx="8838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Time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DFD4BE1-1F24-AF05-B3B7-043C5C59FDA5}"/>
              </a:ext>
            </a:extLst>
          </p:cNvPr>
          <p:cNvSpPr txBox="1"/>
          <p:nvPr/>
        </p:nvSpPr>
        <p:spPr>
          <a:xfrm>
            <a:off x="7995134" y="3570074"/>
            <a:ext cx="8838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Quality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DA1AB78-4BA5-F62B-8756-65CE5782C5AC}"/>
              </a:ext>
            </a:extLst>
          </p:cNvPr>
          <p:cNvSpPr txBox="1"/>
          <p:nvPr/>
        </p:nvSpPr>
        <p:spPr>
          <a:xfrm>
            <a:off x="3041415" y="2087724"/>
            <a:ext cx="2655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/>
              <a:t>Traditional Approach</a:t>
            </a:r>
            <a:endParaRPr lang="ar-SA" sz="1800" b="1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934532A-63DB-F2BC-8DFE-986E68CE0AA3}"/>
              </a:ext>
            </a:extLst>
          </p:cNvPr>
          <p:cNvSpPr txBox="1"/>
          <p:nvPr/>
        </p:nvSpPr>
        <p:spPr>
          <a:xfrm>
            <a:off x="7282518" y="2082238"/>
            <a:ext cx="2309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/>
              <a:t>Agile Approach</a:t>
            </a:r>
            <a:endParaRPr lang="ar-SA" sz="1800" b="1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BE8B71B-90E8-8563-101D-F42307F7A009}"/>
              </a:ext>
            </a:extLst>
          </p:cNvPr>
          <p:cNvSpPr txBox="1"/>
          <p:nvPr/>
        </p:nvSpPr>
        <p:spPr>
          <a:xfrm>
            <a:off x="4927389" y="3065135"/>
            <a:ext cx="2011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accent1">
                    <a:lumMod val="75000"/>
                  </a:schemeClr>
                </a:solidFill>
              </a:rPr>
              <a:t>Fixed</a:t>
            </a:r>
            <a:endParaRPr lang="ar-SA" sz="1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2BA08FF-23AB-8465-56F9-CC3C47757173}"/>
              </a:ext>
            </a:extLst>
          </p:cNvPr>
          <p:cNvSpPr txBox="1"/>
          <p:nvPr/>
        </p:nvSpPr>
        <p:spPr>
          <a:xfrm>
            <a:off x="5901892" y="4906638"/>
            <a:ext cx="2011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rgbClr val="FF0000"/>
                </a:solidFill>
              </a:rPr>
              <a:t>Variable</a:t>
            </a:r>
            <a:endParaRPr lang="ar-SA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9203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/>
      <p:bldP spid="20" grpId="0"/>
      <p:bldP spid="21" grpId="0"/>
      <p:bldP spid="22" grpId="0"/>
      <p:bldP spid="24" grpId="0"/>
      <p:bldP spid="25" grpId="0"/>
      <p:bldP spid="2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50" y="1019069"/>
            <a:ext cx="463876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Benefits of Agile</a:t>
            </a:r>
            <a:endParaRPr dirty="0"/>
          </a:p>
        </p:txBody>
      </p:sp>
      <p:pic>
        <p:nvPicPr>
          <p:cNvPr id="167" name="Google Shape;167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862F5E7-C94B-D91F-230E-32FA3E937D2E}"/>
              </a:ext>
            </a:extLst>
          </p:cNvPr>
          <p:cNvSpPr txBox="1"/>
          <p:nvPr/>
        </p:nvSpPr>
        <p:spPr>
          <a:xfrm>
            <a:off x="6947264" y="5770498"/>
            <a:ext cx="4876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/>
              <a:t>Source: 14</a:t>
            </a:r>
            <a:r>
              <a:rPr lang="en-US" sz="1200" i="1" baseline="30000" dirty="0"/>
              <a:t>th</a:t>
            </a:r>
            <a:r>
              <a:rPr lang="en-US" sz="1200" i="1" dirty="0"/>
              <a:t> Annual State of Agile Report, 2020</a:t>
            </a:r>
          </a:p>
        </p:txBody>
      </p:sp>
      <p:sp>
        <p:nvSpPr>
          <p:cNvPr id="3" name="Google Shape;163;p5">
            <a:extLst>
              <a:ext uri="{FF2B5EF4-FFF2-40B4-BE49-F238E27FC236}">
                <a16:creationId xmlns:a16="http://schemas.microsoft.com/office/drawing/2014/main" id="{0C94E425-EFF5-7463-592D-5DD951A6C26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Google Shape;164;p5">
            <a:extLst>
              <a:ext uri="{FF2B5EF4-FFF2-40B4-BE49-F238E27FC236}">
                <a16:creationId xmlns:a16="http://schemas.microsoft.com/office/drawing/2014/main" id="{3598D6B7-1F68-7119-46BB-DE8183289420}"/>
              </a:ext>
            </a:extLst>
          </p:cNvPr>
          <p:cNvSpPr txBox="1"/>
          <p:nvPr/>
        </p:nvSpPr>
        <p:spPr>
          <a:xfrm>
            <a:off x="903398" y="975974"/>
            <a:ext cx="1509819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</a:t>
            </a:r>
            <a:endParaRPr lang="en-US" sz="28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" name="Google Shape;165;p5">
            <a:extLst>
              <a:ext uri="{FF2B5EF4-FFF2-40B4-BE49-F238E27FC236}">
                <a16:creationId xmlns:a16="http://schemas.microsoft.com/office/drawing/2014/main" id="{A3FDDB7A-75BB-1F84-BB13-A9818BC5F67D}"/>
              </a:ext>
            </a:extLst>
          </p:cNvPr>
          <p:cNvSpPr txBox="1"/>
          <p:nvPr/>
        </p:nvSpPr>
        <p:spPr>
          <a:xfrm>
            <a:off x="1025486" y="1413838"/>
            <a:ext cx="1238099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7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279DE7B1-96FC-71B7-6AEE-A6BAA97582D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58832798"/>
              </p:ext>
            </p:extLst>
          </p:nvPr>
        </p:nvGraphicFramePr>
        <p:xfrm>
          <a:off x="2513150" y="1757689"/>
          <a:ext cx="6872514" cy="40369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2043434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50" y="1019069"/>
            <a:ext cx="463876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lt1"/>
                </a:solidFill>
                <a:latin typeface="Times New Roman"/>
                <a:cs typeface="Times New Roman"/>
                <a:sym typeface="Times New Roman"/>
              </a:rPr>
              <a:t>Key Points</a:t>
            </a:r>
          </a:p>
        </p:txBody>
      </p:sp>
      <p:pic>
        <p:nvPicPr>
          <p:cNvPr id="167" name="Google Shape;167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3" name="Google Shape;163;p5">
            <a:extLst>
              <a:ext uri="{FF2B5EF4-FFF2-40B4-BE49-F238E27FC236}">
                <a16:creationId xmlns:a16="http://schemas.microsoft.com/office/drawing/2014/main" id="{0C94E425-EFF5-7463-592D-5DD951A6C26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Google Shape;164;p5">
            <a:extLst>
              <a:ext uri="{FF2B5EF4-FFF2-40B4-BE49-F238E27FC236}">
                <a16:creationId xmlns:a16="http://schemas.microsoft.com/office/drawing/2014/main" id="{3598D6B7-1F68-7119-46BB-DE8183289420}"/>
              </a:ext>
            </a:extLst>
          </p:cNvPr>
          <p:cNvSpPr txBox="1"/>
          <p:nvPr/>
        </p:nvSpPr>
        <p:spPr>
          <a:xfrm>
            <a:off x="903398" y="975974"/>
            <a:ext cx="1509819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</a:t>
            </a:r>
            <a:endParaRPr lang="en-US" sz="28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" name="Google Shape;165;p5">
            <a:extLst>
              <a:ext uri="{FF2B5EF4-FFF2-40B4-BE49-F238E27FC236}">
                <a16:creationId xmlns:a16="http://schemas.microsoft.com/office/drawing/2014/main" id="{A3FDDB7A-75BB-1F84-BB13-A9818BC5F67D}"/>
              </a:ext>
            </a:extLst>
          </p:cNvPr>
          <p:cNvSpPr txBox="1"/>
          <p:nvPr/>
        </p:nvSpPr>
        <p:spPr>
          <a:xfrm>
            <a:off x="1025486" y="1413838"/>
            <a:ext cx="1238099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7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8CC20127-3F88-7DBD-ACCC-E036E2F652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76636097"/>
              </p:ext>
            </p:extLst>
          </p:nvPr>
        </p:nvGraphicFramePr>
        <p:xfrm>
          <a:off x="2513150" y="2014901"/>
          <a:ext cx="8593464" cy="37286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491096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585724" cy="31495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Preparation for discussion panel: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Think of projects can follow Traditional Project Management approach and which projects suit Agile Project Management.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Give an example for each.</a:t>
            </a:r>
          </a:p>
          <a:p>
            <a:pPr>
              <a:lnSpc>
                <a:spcPct val="120000"/>
              </a:lnSpc>
            </a:pPr>
            <a:endParaRPr lang="en-US" sz="2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64;p5">
            <a:extLst>
              <a:ext uri="{FF2B5EF4-FFF2-40B4-BE49-F238E27FC236}">
                <a16:creationId xmlns:a16="http://schemas.microsoft.com/office/drawing/2014/main" id="{A209CE12-A123-4AE2-385D-276E04D7989E}"/>
              </a:ext>
            </a:extLst>
          </p:cNvPr>
          <p:cNvSpPr txBox="1"/>
          <p:nvPr/>
        </p:nvSpPr>
        <p:spPr>
          <a:xfrm>
            <a:off x="5279448" y="3359198"/>
            <a:ext cx="1509819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</a:t>
            </a:r>
            <a:endParaRPr lang="en-US" sz="28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" name="Google Shape;165;p5">
            <a:extLst>
              <a:ext uri="{FF2B5EF4-FFF2-40B4-BE49-F238E27FC236}">
                <a16:creationId xmlns:a16="http://schemas.microsoft.com/office/drawing/2014/main" id="{C16126D6-D552-4E3F-059F-EBD3D7FDBD47}"/>
              </a:ext>
            </a:extLst>
          </p:cNvPr>
          <p:cNvSpPr txBox="1"/>
          <p:nvPr/>
        </p:nvSpPr>
        <p:spPr>
          <a:xfrm>
            <a:off x="5420991" y="3797062"/>
            <a:ext cx="1238099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7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62257401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58572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Before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marR="0" lvl="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Reading:</a:t>
            </a:r>
          </a:p>
          <a:p>
            <a:pPr marR="0" lvl="0" rtl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”The Key Values and Principles of the Agile Manifesto”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Next Lecture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64;p5">
            <a:extLst>
              <a:ext uri="{FF2B5EF4-FFF2-40B4-BE49-F238E27FC236}">
                <a16:creationId xmlns:a16="http://schemas.microsoft.com/office/drawing/2014/main" id="{A209CE12-A123-4AE2-385D-276E04D7989E}"/>
              </a:ext>
            </a:extLst>
          </p:cNvPr>
          <p:cNvSpPr txBox="1"/>
          <p:nvPr/>
        </p:nvSpPr>
        <p:spPr>
          <a:xfrm>
            <a:off x="5279448" y="3359198"/>
            <a:ext cx="1509819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</a:t>
            </a:r>
            <a:endParaRPr lang="en-US" sz="28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" name="Google Shape;165;p5">
            <a:extLst>
              <a:ext uri="{FF2B5EF4-FFF2-40B4-BE49-F238E27FC236}">
                <a16:creationId xmlns:a16="http://schemas.microsoft.com/office/drawing/2014/main" id="{C16126D6-D552-4E3F-059F-EBD3D7FDBD47}"/>
              </a:ext>
            </a:extLst>
          </p:cNvPr>
          <p:cNvSpPr txBox="1"/>
          <p:nvPr/>
        </p:nvSpPr>
        <p:spPr>
          <a:xfrm>
            <a:off x="5420991" y="3797062"/>
            <a:ext cx="1238099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7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791782254"/>
      </p:ext>
    </p:extLst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" name="Google Shape;207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67466" y="485415"/>
            <a:ext cx="2758843" cy="75309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p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10" name="Google Shape;210;p9"/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dirty="0"/>
          </a:p>
        </p:txBody>
      </p:sp>
      <p:sp>
        <p:nvSpPr>
          <p:cNvPr id="211" name="Google Shape;211;p9"/>
          <p:cNvSpPr/>
          <p:nvPr/>
        </p:nvSpPr>
        <p:spPr>
          <a:xfrm>
            <a:off x="1340017" y="1410088"/>
            <a:ext cx="9661358" cy="4312207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" name="Google Shape;212;p9"/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rotWithShape="1">
            <a:blip r:embed="rId6">
              <a:alphaModFix/>
            </a:blip>
            <a:tile tx="0" ty="-381000" sx="99000" sy="98000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1804</TotalTime>
  <Words>1057</Words>
  <Application>Microsoft Macintosh PowerPoint</Application>
  <PresentationFormat>Widescreen</PresentationFormat>
  <Paragraphs>226</Paragraphs>
  <Slides>18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Helvetica</vt:lpstr>
      <vt:lpstr>Open Sans</vt:lpstr>
      <vt:lpstr>Times New Roman</vt:lpstr>
      <vt:lpstr>Office Theme</vt:lpstr>
      <vt:lpstr>PowerPoint Presentation</vt:lpstr>
      <vt:lpstr>PowerPoint Presentation</vt:lpstr>
      <vt:lpstr>Eng. Ahmed Hussein, MBA, PfMP©, PMP© and APMG-Change Management Practitioner</vt:lpstr>
      <vt:lpstr>PowerPoint Presentation</vt:lpstr>
      <vt:lpstr>Course Schedule and Topics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Agile vs Traditional Approaches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Ahmed Hassan</cp:lastModifiedBy>
  <cp:revision>1</cp:revision>
  <dcterms:created xsi:type="dcterms:W3CDTF">2023-04-29T09:08:23Z</dcterms:created>
  <dcterms:modified xsi:type="dcterms:W3CDTF">2023-09-24T20:57:56Z</dcterms:modified>
</cp:coreProperties>
</file>