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3"/>
  </p:notesMasterIdLst>
  <p:sldIdLst>
    <p:sldId id="440" r:id="rId5"/>
    <p:sldId id="262" r:id="rId6"/>
    <p:sldId id="439" r:id="rId7"/>
    <p:sldId id="348" r:id="rId8"/>
    <p:sldId id="298" r:id="rId9"/>
    <p:sldId id="305" r:id="rId10"/>
    <p:sldId id="303" r:id="rId11"/>
    <p:sldId id="306" r:id="rId12"/>
    <p:sldId id="452" r:id="rId13"/>
    <p:sldId id="317" r:id="rId14"/>
    <p:sldId id="381" r:id="rId15"/>
    <p:sldId id="322" r:id="rId16"/>
    <p:sldId id="453" r:id="rId17"/>
    <p:sldId id="349" r:id="rId18"/>
    <p:sldId id="307" r:id="rId19"/>
    <p:sldId id="308" r:id="rId20"/>
    <p:sldId id="309" r:id="rId21"/>
    <p:sldId id="311" r:id="rId22"/>
    <p:sldId id="359" r:id="rId23"/>
    <p:sldId id="361" r:id="rId24"/>
    <p:sldId id="310" r:id="rId25"/>
    <p:sldId id="313" r:id="rId26"/>
    <p:sldId id="315" r:id="rId27"/>
    <p:sldId id="316" r:id="rId28"/>
    <p:sldId id="318" r:id="rId29"/>
    <p:sldId id="455" r:id="rId30"/>
    <p:sldId id="323" r:id="rId31"/>
    <p:sldId id="456" r:id="rId32"/>
    <p:sldId id="324" r:id="rId33"/>
    <p:sldId id="325" r:id="rId34"/>
    <p:sldId id="332" r:id="rId35"/>
    <p:sldId id="331" r:id="rId36"/>
    <p:sldId id="329" r:id="rId37"/>
    <p:sldId id="330" r:id="rId38"/>
    <p:sldId id="333" r:id="rId39"/>
    <p:sldId id="334" r:id="rId40"/>
    <p:sldId id="335" r:id="rId41"/>
    <p:sldId id="336" r:id="rId42"/>
    <p:sldId id="402" r:id="rId43"/>
    <p:sldId id="397" r:id="rId44"/>
    <p:sldId id="296" r:id="rId45"/>
    <p:sldId id="401" r:id="rId46"/>
    <p:sldId id="457" r:id="rId47"/>
    <p:sldId id="299" r:id="rId48"/>
    <p:sldId id="300" r:id="rId49"/>
    <p:sldId id="301" r:id="rId50"/>
    <p:sldId id="302" r:id="rId51"/>
    <p:sldId id="458" r:id="rId52"/>
    <p:sldId id="304" r:id="rId53"/>
    <p:sldId id="459" r:id="rId54"/>
    <p:sldId id="460" r:id="rId55"/>
    <p:sldId id="461" r:id="rId56"/>
    <p:sldId id="462" r:id="rId57"/>
    <p:sldId id="463" r:id="rId58"/>
    <p:sldId id="464" r:id="rId59"/>
    <p:sldId id="465" r:id="rId60"/>
    <p:sldId id="312" r:id="rId61"/>
    <p:sldId id="466" r:id="rId62"/>
    <p:sldId id="314" r:id="rId63"/>
    <p:sldId id="467" r:id="rId64"/>
    <p:sldId id="468" r:id="rId65"/>
    <p:sldId id="469" r:id="rId66"/>
    <p:sldId id="470" r:id="rId67"/>
    <p:sldId id="319" r:id="rId68"/>
    <p:sldId id="320" r:id="rId69"/>
    <p:sldId id="321" r:id="rId70"/>
    <p:sldId id="471" r:id="rId71"/>
    <p:sldId id="472"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FF8C0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A967CC-9910-EE35-0562-EDDFCAAFF49A}" v="275" dt="2024-05-18T09:54:46.1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4660"/>
  </p:normalViewPr>
  <p:slideViewPr>
    <p:cSldViewPr snapToGrid="0">
      <p:cViewPr varScale="1">
        <p:scale>
          <a:sx n="69" d="100"/>
          <a:sy n="69" d="100"/>
        </p:scale>
        <p:origin x="532"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79"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78"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10A967CC-9910-EE35-0562-EDDFCAAFF49A}"/>
    <pc:docChg chg="modSld">
      <pc:chgData name="Nouran Tarek" userId="S::nourantarek@midocean.edu.km::91dc1509-1dc2-49d4-90d9-903b31cf82b4" providerId="AD" clId="Web-{10A967CC-9910-EE35-0562-EDDFCAAFF49A}" dt="2024-05-18T09:54:45.657" v="138"/>
      <pc:docMkLst>
        <pc:docMk/>
      </pc:docMkLst>
      <pc:sldChg chg="modSp">
        <pc:chgData name="Nouran Tarek" userId="S::nourantarek@midocean.edu.km::91dc1509-1dc2-49d4-90d9-903b31cf82b4" providerId="AD" clId="Web-{10A967CC-9910-EE35-0562-EDDFCAAFF49A}" dt="2024-05-18T09:54:34.407" v="137"/>
        <pc:sldMkLst>
          <pc:docMk/>
          <pc:sldMk cId="241612914" sldId="260"/>
        </pc:sldMkLst>
        <pc:picChg chg="mod">
          <ac:chgData name="Nouran Tarek" userId="S::nourantarek@midocean.edu.km::91dc1509-1dc2-49d4-90d9-903b31cf82b4" providerId="AD" clId="Web-{10A967CC-9910-EE35-0562-EDDFCAAFF49A}" dt="2024-05-18T09:54:34.407" v="137"/>
          <ac:picMkLst>
            <pc:docMk/>
            <pc:sldMk cId="241612914" sldId="260"/>
            <ac:picMk id="2" creationId="{00000000-0000-0000-0000-000000000000}"/>
          </ac:picMkLst>
        </pc:picChg>
      </pc:sldChg>
      <pc:sldChg chg="modSp">
        <pc:chgData name="Nouran Tarek" userId="S::nourantarek@midocean.edu.km::91dc1509-1dc2-49d4-90d9-903b31cf82b4" providerId="AD" clId="Web-{10A967CC-9910-EE35-0562-EDDFCAAFF49A}" dt="2024-05-18T09:28:10.344" v="1"/>
        <pc:sldMkLst>
          <pc:docMk/>
          <pc:sldMk cId="563077321" sldId="262"/>
        </pc:sldMkLst>
        <pc:picChg chg="mod">
          <ac:chgData name="Nouran Tarek" userId="S::nourantarek@midocean.edu.km::91dc1509-1dc2-49d4-90d9-903b31cf82b4" providerId="AD" clId="Web-{10A967CC-9910-EE35-0562-EDDFCAAFF49A}" dt="2024-05-18T09:28:10.344" v="1"/>
          <ac:picMkLst>
            <pc:docMk/>
            <pc:sldMk cId="563077321" sldId="262"/>
            <ac:picMk id="7" creationId="{EE5C0217-4310-0F46-C1B9-C6212F691A66}"/>
          </ac:picMkLst>
        </pc:picChg>
      </pc:sldChg>
      <pc:sldChg chg="modSp">
        <pc:chgData name="Nouran Tarek" userId="S::nourantarek@midocean.edu.km::91dc1509-1dc2-49d4-90d9-903b31cf82b4" providerId="AD" clId="Web-{10A967CC-9910-EE35-0562-EDDFCAAFF49A}" dt="2024-05-18T09:54:18.735" v="136"/>
        <pc:sldMkLst>
          <pc:docMk/>
          <pc:sldMk cId="2581887303" sldId="297"/>
        </pc:sldMkLst>
        <pc:picChg chg="mod">
          <ac:chgData name="Nouran Tarek" userId="S::nourantarek@midocean.edu.km::91dc1509-1dc2-49d4-90d9-903b31cf82b4" providerId="AD" clId="Web-{10A967CC-9910-EE35-0562-EDDFCAAFF49A}" dt="2024-05-18T09:54:18.735" v="136"/>
          <ac:picMkLst>
            <pc:docMk/>
            <pc:sldMk cId="2581887303" sldId="297"/>
            <ac:picMk id="2" creationId="{00000000-0000-0000-0000-000000000000}"/>
          </ac:picMkLst>
        </pc:picChg>
      </pc:sldChg>
      <pc:sldChg chg="modSp">
        <pc:chgData name="Nouran Tarek" userId="S::nourantarek@midocean.edu.km::91dc1509-1dc2-49d4-90d9-903b31cf82b4" providerId="AD" clId="Web-{10A967CC-9910-EE35-0562-EDDFCAAFF49A}" dt="2024-05-18T09:29:36.769" v="7"/>
        <pc:sldMkLst>
          <pc:docMk/>
          <pc:sldMk cId="2476451285" sldId="298"/>
        </pc:sldMkLst>
        <pc:picChg chg="mod">
          <ac:chgData name="Nouran Tarek" userId="S::nourantarek@midocean.edu.km::91dc1509-1dc2-49d4-90d9-903b31cf82b4" providerId="AD" clId="Web-{10A967CC-9910-EE35-0562-EDDFCAAFF49A}" dt="2024-05-18T09:29:36.769" v="7"/>
          <ac:picMkLst>
            <pc:docMk/>
            <pc:sldMk cId="2476451285" sldId="298"/>
            <ac:picMk id="6" creationId="{3B7F1BF2-E887-4CD5-6C69-C01F9494BE8E}"/>
          </ac:picMkLst>
        </pc:picChg>
      </pc:sldChg>
      <pc:sldChg chg="modSp">
        <pc:chgData name="Nouran Tarek" userId="S::nourantarek@midocean.edu.km::91dc1509-1dc2-49d4-90d9-903b31cf82b4" providerId="AD" clId="Web-{10A967CC-9910-EE35-0562-EDDFCAAFF49A}" dt="2024-05-18T09:30:06.614" v="9"/>
        <pc:sldMkLst>
          <pc:docMk/>
          <pc:sldMk cId="1118367530" sldId="303"/>
        </pc:sldMkLst>
        <pc:picChg chg="mod">
          <ac:chgData name="Nouran Tarek" userId="S::nourantarek@midocean.edu.km::91dc1509-1dc2-49d4-90d9-903b31cf82b4" providerId="AD" clId="Web-{10A967CC-9910-EE35-0562-EDDFCAAFF49A}" dt="2024-05-18T09:30:06.614" v="9"/>
          <ac:picMkLst>
            <pc:docMk/>
            <pc:sldMk cId="1118367530" sldId="303"/>
            <ac:picMk id="2" creationId="{00000000-0000-0000-0000-000000000000}"/>
          </ac:picMkLst>
        </pc:picChg>
      </pc:sldChg>
      <pc:sldChg chg="modSp">
        <pc:chgData name="Nouran Tarek" userId="S::nourantarek@midocean.edu.km::91dc1509-1dc2-49d4-90d9-903b31cf82b4" providerId="AD" clId="Web-{10A967CC-9910-EE35-0562-EDDFCAAFF49A}" dt="2024-05-18T09:54:45.657" v="138"/>
        <pc:sldMkLst>
          <pc:docMk/>
          <pc:sldMk cId="955564930" sldId="304"/>
        </pc:sldMkLst>
        <pc:picChg chg="mod">
          <ac:chgData name="Nouran Tarek" userId="S::nourantarek@midocean.edu.km::91dc1509-1dc2-49d4-90d9-903b31cf82b4" providerId="AD" clId="Web-{10A967CC-9910-EE35-0562-EDDFCAAFF49A}" dt="2024-05-18T09:54:45.657" v="138"/>
          <ac:picMkLst>
            <pc:docMk/>
            <pc:sldMk cId="955564930" sldId="304"/>
            <ac:picMk id="2" creationId="{00000000-0000-0000-0000-000000000000}"/>
          </ac:picMkLst>
        </pc:picChg>
      </pc:sldChg>
      <pc:sldChg chg="modSp">
        <pc:chgData name="Nouran Tarek" userId="S::nourantarek@midocean.edu.km::91dc1509-1dc2-49d4-90d9-903b31cf82b4" providerId="AD" clId="Web-{10A967CC-9910-EE35-0562-EDDFCAAFF49A}" dt="2024-05-18T09:29:51.410" v="8"/>
        <pc:sldMkLst>
          <pc:docMk/>
          <pc:sldMk cId="1273723658" sldId="305"/>
        </pc:sldMkLst>
        <pc:picChg chg="mod">
          <ac:chgData name="Nouran Tarek" userId="S::nourantarek@midocean.edu.km::91dc1509-1dc2-49d4-90d9-903b31cf82b4" providerId="AD" clId="Web-{10A967CC-9910-EE35-0562-EDDFCAAFF49A}" dt="2024-05-18T09:29:51.410" v="8"/>
          <ac:picMkLst>
            <pc:docMk/>
            <pc:sldMk cId="1273723658" sldId="305"/>
            <ac:picMk id="2" creationId="{00000000-0000-0000-0000-000000000000}"/>
          </ac:picMkLst>
        </pc:picChg>
      </pc:sldChg>
      <pc:sldChg chg="modSp">
        <pc:chgData name="Nouran Tarek" userId="S::nourantarek@midocean.edu.km::91dc1509-1dc2-49d4-90d9-903b31cf82b4" providerId="AD" clId="Web-{10A967CC-9910-EE35-0562-EDDFCAAFF49A}" dt="2024-05-18T09:30:17.833" v="10"/>
        <pc:sldMkLst>
          <pc:docMk/>
          <pc:sldMk cId="1659119429" sldId="306"/>
        </pc:sldMkLst>
        <pc:picChg chg="mod">
          <ac:chgData name="Nouran Tarek" userId="S::nourantarek@midocean.edu.km::91dc1509-1dc2-49d4-90d9-903b31cf82b4" providerId="AD" clId="Web-{10A967CC-9910-EE35-0562-EDDFCAAFF49A}" dt="2024-05-18T09:30:17.833" v="10"/>
          <ac:picMkLst>
            <pc:docMk/>
            <pc:sldMk cId="1659119429" sldId="306"/>
            <ac:picMk id="2" creationId="{00000000-0000-0000-0000-000000000000}"/>
          </ac:picMkLst>
        </pc:picChg>
      </pc:sldChg>
      <pc:sldChg chg="modSp">
        <pc:chgData name="Nouran Tarek" userId="S::nourantarek@midocean.edu.km::91dc1509-1dc2-49d4-90d9-903b31cf82b4" providerId="AD" clId="Web-{10A967CC-9910-EE35-0562-EDDFCAAFF49A}" dt="2024-05-18T09:33:00.386" v="23"/>
        <pc:sldMkLst>
          <pc:docMk/>
          <pc:sldMk cId="3694746639" sldId="307"/>
        </pc:sldMkLst>
        <pc:picChg chg="mod">
          <ac:chgData name="Nouran Tarek" userId="S::nourantarek@midocean.edu.km::91dc1509-1dc2-49d4-90d9-903b31cf82b4" providerId="AD" clId="Web-{10A967CC-9910-EE35-0562-EDDFCAAFF49A}" dt="2024-05-18T09:33:00.386" v="23"/>
          <ac:picMkLst>
            <pc:docMk/>
            <pc:sldMk cId="3694746639" sldId="307"/>
            <ac:picMk id="2" creationId="{00000000-0000-0000-0000-000000000000}"/>
          </ac:picMkLst>
        </pc:picChg>
      </pc:sldChg>
      <pc:sldChg chg="modSp">
        <pc:chgData name="Nouran Tarek" userId="S::nourantarek@midocean.edu.km::91dc1509-1dc2-49d4-90d9-903b31cf82b4" providerId="AD" clId="Web-{10A967CC-9910-EE35-0562-EDDFCAAFF49A}" dt="2024-05-18T09:33:46.716" v="27"/>
        <pc:sldMkLst>
          <pc:docMk/>
          <pc:sldMk cId="4261171329" sldId="308"/>
        </pc:sldMkLst>
        <pc:picChg chg="mod">
          <ac:chgData name="Nouran Tarek" userId="S::nourantarek@midocean.edu.km::91dc1509-1dc2-49d4-90d9-903b31cf82b4" providerId="AD" clId="Web-{10A967CC-9910-EE35-0562-EDDFCAAFF49A}" dt="2024-05-18T09:33:46.716" v="27"/>
          <ac:picMkLst>
            <pc:docMk/>
            <pc:sldMk cId="4261171329" sldId="308"/>
            <ac:picMk id="2" creationId="{00000000-0000-0000-0000-000000000000}"/>
          </ac:picMkLst>
        </pc:picChg>
      </pc:sldChg>
      <pc:sldChg chg="modSp">
        <pc:chgData name="Nouran Tarek" userId="S::nourantarek@midocean.edu.km::91dc1509-1dc2-49d4-90d9-903b31cf82b4" providerId="AD" clId="Web-{10A967CC-9910-EE35-0562-EDDFCAAFF49A}" dt="2024-05-18T09:33:58.920" v="28"/>
        <pc:sldMkLst>
          <pc:docMk/>
          <pc:sldMk cId="3280750038" sldId="309"/>
        </pc:sldMkLst>
        <pc:picChg chg="mod">
          <ac:chgData name="Nouran Tarek" userId="S::nourantarek@midocean.edu.km::91dc1509-1dc2-49d4-90d9-903b31cf82b4" providerId="AD" clId="Web-{10A967CC-9910-EE35-0562-EDDFCAAFF49A}" dt="2024-05-18T09:33:58.920" v="28"/>
          <ac:picMkLst>
            <pc:docMk/>
            <pc:sldMk cId="3280750038" sldId="309"/>
            <ac:picMk id="2" creationId="{00000000-0000-0000-0000-000000000000}"/>
          </ac:picMkLst>
        </pc:picChg>
      </pc:sldChg>
      <pc:sldChg chg="modSp">
        <pc:chgData name="Nouran Tarek" userId="S::nourantarek@midocean.edu.km::91dc1509-1dc2-49d4-90d9-903b31cf82b4" providerId="AD" clId="Web-{10A967CC-9910-EE35-0562-EDDFCAAFF49A}" dt="2024-05-18T09:36:10.894" v="39"/>
        <pc:sldMkLst>
          <pc:docMk/>
          <pc:sldMk cId="2421162627" sldId="310"/>
        </pc:sldMkLst>
        <pc:picChg chg="mod">
          <ac:chgData name="Nouran Tarek" userId="S::nourantarek@midocean.edu.km::91dc1509-1dc2-49d4-90d9-903b31cf82b4" providerId="AD" clId="Web-{10A967CC-9910-EE35-0562-EDDFCAAFF49A}" dt="2024-05-18T09:36:10.894" v="39"/>
          <ac:picMkLst>
            <pc:docMk/>
            <pc:sldMk cId="2421162627" sldId="310"/>
            <ac:picMk id="2" creationId="{00000000-0000-0000-0000-000000000000}"/>
          </ac:picMkLst>
        </pc:picChg>
      </pc:sldChg>
      <pc:sldChg chg="modSp">
        <pc:chgData name="Nouran Tarek" userId="S::nourantarek@midocean.edu.km::91dc1509-1dc2-49d4-90d9-903b31cf82b4" providerId="AD" clId="Web-{10A967CC-9910-EE35-0562-EDDFCAAFF49A}" dt="2024-05-18T09:35:10.954" v="34"/>
        <pc:sldMkLst>
          <pc:docMk/>
          <pc:sldMk cId="1266005488" sldId="311"/>
        </pc:sldMkLst>
        <pc:picChg chg="mod">
          <ac:chgData name="Nouran Tarek" userId="S::nourantarek@midocean.edu.km::91dc1509-1dc2-49d4-90d9-903b31cf82b4" providerId="AD" clId="Web-{10A967CC-9910-EE35-0562-EDDFCAAFF49A}" dt="2024-05-18T09:35:10.954" v="34"/>
          <ac:picMkLst>
            <pc:docMk/>
            <pc:sldMk cId="1266005488" sldId="311"/>
            <ac:picMk id="2" creationId="{00000000-0000-0000-0000-000000000000}"/>
          </ac:picMkLst>
        </pc:picChg>
      </pc:sldChg>
      <pc:sldChg chg="modSp">
        <pc:chgData name="Nouran Tarek" userId="S::nourantarek@midocean.edu.km::91dc1509-1dc2-49d4-90d9-903b31cf82b4" providerId="AD" clId="Web-{10A967CC-9910-EE35-0562-EDDFCAAFF49A}" dt="2024-05-18T09:35:34.158" v="36"/>
        <pc:sldMkLst>
          <pc:docMk/>
          <pc:sldMk cId="3642725850" sldId="312"/>
        </pc:sldMkLst>
        <pc:picChg chg="mod">
          <ac:chgData name="Nouran Tarek" userId="S::nourantarek@midocean.edu.km::91dc1509-1dc2-49d4-90d9-903b31cf82b4" providerId="AD" clId="Web-{10A967CC-9910-EE35-0562-EDDFCAAFF49A}" dt="2024-05-18T09:35:34.158" v="36"/>
          <ac:picMkLst>
            <pc:docMk/>
            <pc:sldMk cId="3642725850" sldId="312"/>
            <ac:picMk id="2" creationId="{00000000-0000-0000-0000-000000000000}"/>
          </ac:picMkLst>
        </pc:picChg>
      </pc:sldChg>
      <pc:sldChg chg="modSp">
        <pc:chgData name="Nouran Tarek" userId="S::nourantarek@midocean.edu.km::91dc1509-1dc2-49d4-90d9-903b31cf82b4" providerId="AD" clId="Web-{10A967CC-9910-EE35-0562-EDDFCAAFF49A}" dt="2024-05-18T09:37:22.771" v="45"/>
        <pc:sldMkLst>
          <pc:docMk/>
          <pc:sldMk cId="1772852524" sldId="313"/>
        </pc:sldMkLst>
        <pc:picChg chg="mod">
          <ac:chgData name="Nouran Tarek" userId="S::nourantarek@midocean.edu.km::91dc1509-1dc2-49d4-90d9-903b31cf82b4" providerId="AD" clId="Web-{10A967CC-9910-EE35-0562-EDDFCAAFF49A}" dt="2024-05-18T09:37:22.771" v="45"/>
          <ac:picMkLst>
            <pc:docMk/>
            <pc:sldMk cId="1772852524" sldId="313"/>
            <ac:picMk id="10" creationId="{06F6CD66-D031-922A-C50E-26AE2BC29E06}"/>
          </ac:picMkLst>
        </pc:picChg>
      </pc:sldChg>
      <pc:sldChg chg="modSp">
        <pc:chgData name="Nouran Tarek" userId="S::nourantarek@midocean.edu.km::91dc1509-1dc2-49d4-90d9-903b31cf82b4" providerId="AD" clId="Web-{10A967CC-9910-EE35-0562-EDDFCAAFF49A}" dt="2024-05-18T09:37:51.944" v="48"/>
        <pc:sldMkLst>
          <pc:docMk/>
          <pc:sldMk cId="1525248433" sldId="315"/>
        </pc:sldMkLst>
        <pc:picChg chg="mod">
          <ac:chgData name="Nouran Tarek" userId="S::nourantarek@midocean.edu.km::91dc1509-1dc2-49d4-90d9-903b31cf82b4" providerId="AD" clId="Web-{10A967CC-9910-EE35-0562-EDDFCAAFF49A}" dt="2024-05-18T09:37:51.944" v="48"/>
          <ac:picMkLst>
            <pc:docMk/>
            <pc:sldMk cId="1525248433" sldId="315"/>
            <ac:picMk id="2" creationId="{00000000-0000-0000-0000-000000000000}"/>
          </ac:picMkLst>
        </pc:picChg>
      </pc:sldChg>
      <pc:sldChg chg="modSp">
        <pc:chgData name="Nouran Tarek" userId="S::nourantarek@midocean.edu.km::91dc1509-1dc2-49d4-90d9-903b31cf82b4" providerId="AD" clId="Web-{10A967CC-9910-EE35-0562-EDDFCAAFF49A}" dt="2024-05-18T09:38:25.461" v="51"/>
        <pc:sldMkLst>
          <pc:docMk/>
          <pc:sldMk cId="978783072" sldId="316"/>
        </pc:sldMkLst>
        <pc:picChg chg="mod">
          <ac:chgData name="Nouran Tarek" userId="S::nourantarek@midocean.edu.km::91dc1509-1dc2-49d4-90d9-903b31cf82b4" providerId="AD" clId="Web-{10A967CC-9910-EE35-0562-EDDFCAAFF49A}" dt="2024-05-18T09:38:25.461" v="51"/>
          <ac:picMkLst>
            <pc:docMk/>
            <pc:sldMk cId="978783072" sldId="316"/>
            <ac:picMk id="2" creationId="{00000000-0000-0000-0000-000000000000}"/>
          </ac:picMkLst>
        </pc:picChg>
      </pc:sldChg>
      <pc:sldChg chg="modSp">
        <pc:chgData name="Nouran Tarek" userId="S::nourantarek@midocean.edu.km::91dc1509-1dc2-49d4-90d9-903b31cf82b4" providerId="AD" clId="Web-{10A967CC-9910-EE35-0562-EDDFCAAFF49A}" dt="2024-05-18T09:30:39.397" v="12"/>
        <pc:sldMkLst>
          <pc:docMk/>
          <pc:sldMk cId="2553707769" sldId="317"/>
        </pc:sldMkLst>
        <pc:picChg chg="mod">
          <ac:chgData name="Nouran Tarek" userId="S::nourantarek@midocean.edu.km::91dc1509-1dc2-49d4-90d9-903b31cf82b4" providerId="AD" clId="Web-{10A967CC-9910-EE35-0562-EDDFCAAFF49A}" dt="2024-05-18T09:30:39.397" v="12"/>
          <ac:picMkLst>
            <pc:docMk/>
            <pc:sldMk cId="2553707769" sldId="317"/>
            <ac:picMk id="2" creationId="{00000000-0000-0000-0000-000000000000}"/>
          </ac:picMkLst>
        </pc:picChg>
      </pc:sldChg>
      <pc:sldChg chg="modSp">
        <pc:chgData name="Nouran Tarek" userId="S::nourantarek@midocean.edu.km::91dc1509-1dc2-49d4-90d9-903b31cf82b4" providerId="AD" clId="Web-{10A967CC-9910-EE35-0562-EDDFCAAFF49A}" dt="2024-05-18T09:39:16.120" v="56"/>
        <pc:sldMkLst>
          <pc:docMk/>
          <pc:sldMk cId="2807276423" sldId="318"/>
        </pc:sldMkLst>
        <pc:picChg chg="mod">
          <ac:chgData name="Nouran Tarek" userId="S::nourantarek@midocean.edu.km::91dc1509-1dc2-49d4-90d9-903b31cf82b4" providerId="AD" clId="Web-{10A967CC-9910-EE35-0562-EDDFCAAFF49A}" dt="2024-05-18T09:39:16.120" v="56"/>
          <ac:picMkLst>
            <pc:docMk/>
            <pc:sldMk cId="2807276423" sldId="318"/>
            <ac:picMk id="2" creationId="{00000000-0000-0000-0000-000000000000}"/>
          </ac:picMkLst>
        </pc:picChg>
      </pc:sldChg>
      <pc:sldChg chg="modSp">
        <pc:chgData name="Nouran Tarek" userId="S::nourantarek@midocean.edu.km::91dc1509-1dc2-49d4-90d9-903b31cf82b4" providerId="AD" clId="Web-{10A967CC-9910-EE35-0562-EDDFCAAFF49A}" dt="2024-05-18T09:31:23.429" v="15"/>
        <pc:sldMkLst>
          <pc:docMk/>
          <pc:sldMk cId="1658548029" sldId="322"/>
        </pc:sldMkLst>
        <pc:picChg chg="mod">
          <ac:chgData name="Nouran Tarek" userId="S::nourantarek@midocean.edu.km::91dc1509-1dc2-49d4-90d9-903b31cf82b4" providerId="AD" clId="Web-{10A967CC-9910-EE35-0562-EDDFCAAFF49A}" dt="2024-05-18T09:31:23.429" v="15"/>
          <ac:picMkLst>
            <pc:docMk/>
            <pc:sldMk cId="1658548029" sldId="322"/>
            <ac:picMk id="2" creationId="{00000000-0000-0000-0000-000000000000}"/>
          </ac:picMkLst>
        </pc:picChg>
      </pc:sldChg>
      <pc:sldChg chg="modSp">
        <pc:chgData name="Nouran Tarek" userId="S::nourantarek@midocean.edu.km::91dc1509-1dc2-49d4-90d9-903b31cf82b4" providerId="AD" clId="Web-{10A967CC-9910-EE35-0562-EDDFCAAFF49A}" dt="2024-05-18T09:39:50.777" v="59"/>
        <pc:sldMkLst>
          <pc:docMk/>
          <pc:sldMk cId="4155076305" sldId="323"/>
        </pc:sldMkLst>
        <pc:picChg chg="mod">
          <ac:chgData name="Nouran Tarek" userId="S::nourantarek@midocean.edu.km::91dc1509-1dc2-49d4-90d9-903b31cf82b4" providerId="AD" clId="Web-{10A967CC-9910-EE35-0562-EDDFCAAFF49A}" dt="2024-05-18T09:39:50.777" v="59"/>
          <ac:picMkLst>
            <pc:docMk/>
            <pc:sldMk cId="4155076305" sldId="323"/>
            <ac:picMk id="2" creationId="{00000000-0000-0000-0000-000000000000}"/>
          </ac:picMkLst>
        </pc:picChg>
      </pc:sldChg>
      <pc:sldChg chg="modSp">
        <pc:chgData name="Nouran Tarek" userId="S::nourantarek@midocean.edu.km::91dc1509-1dc2-49d4-90d9-903b31cf82b4" providerId="AD" clId="Web-{10A967CC-9910-EE35-0562-EDDFCAAFF49A}" dt="2024-05-18T09:40:22.341" v="62"/>
        <pc:sldMkLst>
          <pc:docMk/>
          <pc:sldMk cId="1039361622" sldId="324"/>
        </pc:sldMkLst>
        <pc:picChg chg="mod">
          <ac:chgData name="Nouran Tarek" userId="S::nourantarek@midocean.edu.km::91dc1509-1dc2-49d4-90d9-903b31cf82b4" providerId="AD" clId="Web-{10A967CC-9910-EE35-0562-EDDFCAAFF49A}" dt="2024-05-18T09:40:22.341" v="62"/>
          <ac:picMkLst>
            <pc:docMk/>
            <pc:sldMk cId="1039361622" sldId="324"/>
            <ac:picMk id="2" creationId="{00000000-0000-0000-0000-000000000000}"/>
          </ac:picMkLst>
        </pc:picChg>
      </pc:sldChg>
      <pc:sldChg chg="modSp">
        <pc:chgData name="Nouran Tarek" userId="S::nourantarek@midocean.edu.km::91dc1509-1dc2-49d4-90d9-903b31cf82b4" providerId="AD" clId="Web-{10A967CC-9910-EE35-0562-EDDFCAAFF49A}" dt="2024-05-18T09:41:06.593" v="66"/>
        <pc:sldMkLst>
          <pc:docMk/>
          <pc:sldMk cId="3669945734" sldId="325"/>
        </pc:sldMkLst>
        <pc:picChg chg="mod">
          <ac:chgData name="Nouran Tarek" userId="S::nourantarek@midocean.edu.km::91dc1509-1dc2-49d4-90d9-903b31cf82b4" providerId="AD" clId="Web-{10A967CC-9910-EE35-0562-EDDFCAAFF49A}" dt="2024-05-18T09:41:06.593" v="66"/>
          <ac:picMkLst>
            <pc:docMk/>
            <pc:sldMk cId="3669945734" sldId="325"/>
            <ac:picMk id="2" creationId="{00000000-0000-0000-0000-000000000000}"/>
          </ac:picMkLst>
        </pc:picChg>
      </pc:sldChg>
      <pc:sldChg chg="modSp">
        <pc:chgData name="Nouran Tarek" userId="S::nourantarek@midocean.edu.km::91dc1509-1dc2-49d4-90d9-903b31cf82b4" providerId="AD" clId="Web-{10A967CC-9910-EE35-0562-EDDFCAAFF49A}" dt="2024-05-18T09:43:17.990" v="77"/>
        <pc:sldMkLst>
          <pc:docMk/>
          <pc:sldMk cId="3753710267" sldId="329"/>
        </pc:sldMkLst>
        <pc:picChg chg="mod">
          <ac:chgData name="Nouran Tarek" userId="S::nourantarek@midocean.edu.km::91dc1509-1dc2-49d4-90d9-903b31cf82b4" providerId="AD" clId="Web-{10A967CC-9910-EE35-0562-EDDFCAAFF49A}" dt="2024-05-18T09:43:17.990" v="77"/>
          <ac:picMkLst>
            <pc:docMk/>
            <pc:sldMk cId="3753710267" sldId="329"/>
            <ac:picMk id="2" creationId="{00000000-0000-0000-0000-000000000000}"/>
          </ac:picMkLst>
        </pc:picChg>
      </pc:sldChg>
      <pc:sldChg chg="modSp">
        <pc:chgData name="Nouran Tarek" userId="S::nourantarek@midocean.edu.km::91dc1509-1dc2-49d4-90d9-903b31cf82b4" providerId="AD" clId="Web-{10A967CC-9910-EE35-0562-EDDFCAAFF49A}" dt="2024-05-18T09:43:47.506" v="80"/>
        <pc:sldMkLst>
          <pc:docMk/>
          <pc:sldMk cId="3485746444" sldId="330"/>
        </pc:sldMkLst>
        <pc:picChg chg="mod">
          <ac:chgData name="Nouran Tarek" userId="S::nourantarek@midocean.edu.km::91dc1509-1dc2-49d4-90d9-903b31cf82b4" providerId="AD" clId="Web-{10A967CC-9910-EE35-0562-EDDFCAAFF49A}" dt="2024-05-18T09:43:47.506" v="80"/>
          <ac:picMkLst>
            <pc:docMk/>
            <pc:sldMk cId="3485746444" sldId="330"/>
            <ac:picMk id="2" creationId="{00000000-0000-0000-0000-000000000000}"/>
          </ac:picMkLst>
        </pc:picChg>
      </pc:sldChg>
      <pc:sldChg chg="modSp">
        <pc:chgData name="Nouran Tarek" userId="S::nourantarek@midocean.edu.km::91dc1509-1dc2-49d4-90d9-903b31cf82b4" providerId="AD" clId="Web-{10A967CC-9910-EE35-0562-EDDFCAAFF49A}" dt="2024-05-18T09:42:46.440" v="74"/>
        <pc:sldMkLst>
          <pc:docMk/>
          <pc:sldMk cId="4069787717" sldId="331"/>
        </pc:sldMkLst>
        <pc:picChg chg="mod">
          <ac:chgData name="Nouran Tarek" userId="S::nourantarek@midocean.edu.km::91dc1509-1dc2-49d4-90d9-903b31cf82b4" providerId="AD" clId="Web-{10A967CC-9910-EE35-0562-EDDFCAAFF49A}" dt="2024-05-18T09:42:46.440" v="74"/>
          <ac:picMkLst>
            <pc:docMk/>
            <pc:sldMk cId="4069787717" sldId="331"/>
            <ac:picMk id="2" creationId="{00000000-0000-0000-0000-000000000000}"/>
          </ac:picMkLst>
        </pc:picChg>
      </pc:sldChg>
      <pc:sldChg chg="modSp">
        <pc:chgData name="Nouran Tarek" userId="S::nourantarek@midocean.edu.km::91dc1509-1dc2-49d4-90d9-903b31cf82b4" providerId="AD" clId="Web-{10A967CC-9910-EE35-0562-EDDFCAAFF49A}" dt="2024-05-18T09:42:33.096" v="73"/>
        <pc:sldMkLst>
          <pc:docMk/>
          <pc:sldMk cId="85178397" sldId="332"/>
        </pc:sldMkLst>
        <pc:picChg chg="mod">
          <ac:chgData name="Nouran Tarek" userId="S::nourantarek@midocean.edu.km::91dc1509-1dc2-49d4-90d9-903b31cf82b4" providerId="AD" clId="Web-{10A967CC-9910-EE35-0562-EDDFCAAFF49A}" dt="2024-05-18T09:42:33.096" v="73"/>
          <ac:picMkLst>
            <pc:docMk/>
            <pc:sldMk cId="85178397" sldId="332"/>
            <ac:picMk id="9" creationId="{AD588061-53A9-5DC7-ACFB-15AC6B9108A7}"/>
          </ac:picMkLst>
        </pc:picChg>
      </pc:sldChg>
      <pc:sldChg chg="modSp">
        <pc:chgData name="Nouran Tarek" userId="S::nourantarek@midocean.edu.km::91dc1509-1dc2-49d4-90d9-903b31cf82b4" providerId="AD" clId="Web-{10A967CC-9910-EE35-0562-EDDFCAAFF49A}" dt="2024-05-18T09:44:39.821" v="85"/>
        <pc:sldMkLst>
          <pc:docMk/>
          <pc:sldMk cId="3189027366" sldId="333"/>
        </pc:sldMkLst>
        <pc:picChg chg="mod">
          <ac:chgData name="Nouran Tarek" userId="S::nourantarek@midocean.edu.km::91dc1509-1dc2-49d4-90d9-903b31cf82b4" providerId="AD" clId="Web-{10A967CC-9910-EE35-0562-EDDFCAAFF49A}" dt="2024-05-18T09:44:39.821" v="85"/>
          <ac:picMkLst>
            <pc:docMk/>
            <pc:sldMk cId="3189027366" sldId="333"/>
            <ac:picMk id="9" creationId="{AD588061-53A9-5DC7-ACFB-15AC6B9108A7}"/>
          </ac:picMkLst>
        </pc:picChg>
      </pc:sldChg>
      <pc:sldChg chg="modSp">
        <pc:chgData name="Nouran Tarek" userId="S::nourantarek@midocean.edu.km::91dc1509-1dc2-49d4-90d9-903b31cf82b4" providerId="AD" clId="Web-{10A967CC-9910-EE35-0562-EDDFCAAFF49A}" dt="2024-05-18T09:45:13.182" v="88"/>
        <pc:sldMkLst>
          <pc:docMk/>
          <pc:sldMk cId="2477417371" sldId="334"/>
        </pc:sldMkLst>
        <pc:picChg chg="mod">
          <ac:chgData name="Nouran Tarek" userId="S::nourantarek@midocean.edu.km::91dc1509-1dc2-49d4-90d9-903b31cf82b4" providerId="AD" clId="Web-{10A967CC-9910-EE35-0562-EDDFCAAFF49A}" dt="2024-05-18T09:45:13.182" v="88"/>
          <ac:picMkLst>
            <pc:docMk/>
            <pc:sldMk cId="2477417371" sldId="334"/>
            <ac:picMk id="2" creationId="{00000000-0000-0000-0000-000000000000}"/>
          </ac:picMkLst>
        </pc:picChg>
      </pc:sldChg>
      <pc:sldChg chg="modSp">
        <pc:chgData name="Nouran Tarek" userId="S::nourantarek@midocean.edu.km::91dc1509-1dc2-49d4-90d9-903b31cf82b4" providerId="AD" clId="Web-{10A967CC-9910-EE35-0562-EDDFCAAFF49A}" dt="2024-05-18T09:46:13.497" v="94"/>
        <pc:sldMkLst>
          <pc:docMk/>
          <pc:sldMk cId="2467708627" sldId="335"/>
        </pc:sldMkLst>
        <pc:picChg chg="mod">
          <ac:chgData name="Nouran Tarek" userId="S::nourantarek@midocean.edu.km::91dc1509-1dc2-49d4-90d9-903b31cf82b4" providerId="AD" clId="Web-{10A967CC-9910-EE35-0562-EDDFCAAFF49A}" dt="2024-05-18T09:46:13.497" v="94"/>
          <ac:picMkLst>
            <pc:docMk/>
            <pc:sldMk cId="2467708627" sldId="335"/>
            <ac:picMk id="2" creationId="{00000000-0000-0000-0000-000000000000}"/>
          </ac:picMkLst>
        </pc:picChg>
      </pc:sldChg>
      <pc:sldChg chg="modSp">
        <pc:chgData name="Nouran Tarek" userId="S::nourantarek@midocean.edu.km::91dc1509-1dc2-49d4-90d9-903b31cf82b4" providerId="AD" clId="Web-{10A967CC-9910-EE35-0562-EDDFCAAFF49A}" dt="2024-05-18T09:47:42.297" v="101"/>
        <pc:sldMkLst>
          <pc:docMk/>
          <pc:sldMk cId="2572306554" sldId="336"/>
        </pc:sldMkLst>
        <pc:picChg chg="mod">
          <ac:chgData name="Nouran Tarek" userId="S::nourantarek@midocean.edu.km::91dc1509-1dc2-49d4-90d9-903b31cf82b4" providerId="AD" clId="Web-{10A967CC-9910-EE35-0562-EDDFCAAFF49A}" dt="2024-05-18T09:47:42.297" v="101"/>
          <ac:picMkLst>
            <pc:docMk/>
            <pc:sldMk cId="2572306554" sldId="336"/>
            <ac:picMk id="6" creationId="{6D583597-03F1-5DD7-1396-A4811CFEC2A9}"/>
          </ac:picMkLst>
        </pc:picChg>
      </pc:sldChg>
      <pc:sldChg chg="modSp">
        <pc:chgData name="Nouran Tarek" userId="S::nourantarek@midocean.edu.km::91dc1509-1dc2-49d4-90d9-903b31cf82b4" providerId="AD" clId="Web-{10A967CC-9910-EE35-0562-EDDFCAAFF49A}" dt="2024-05-18T09:51:20.430" v="121"/>
        <pc:sldMkLst>
          <pc:docMk/>
          <pc:sldMk cId="2734828381" sldId="337"/>
        </pc:sldMkLst>
        <pc:picChg chg="mod">
          <ac:chgData name="Nouran Tarek" userId="S::nourantarek@midocean.edu.km::91dc1509-1dc2-49d4-90d9-903b31cf82b4" providerId="AD" clId="Web-{10A967CC-9910-EE35-0562-EDDFCAAFF49A}" dt="2024-05-18T09:51:20.430" v="121"/>
          <ac:picMkLst>
            <pc:docMk/>
            <pc:sldMk cId="2734828381" sldId="337"/>
            <ac:picMk id="2" creationId="{00000000-0000-0000-0000-000000000000}"/>
          </ac:picMkLst>
        </pc:picChg>
      </pc:sldChg>
      <pc:sldChg chg="modSp">
        <pc:chgData name="Nouran Tarek" userId="S::nourantarek@midocean.edu.km::91dc1509-1dc2-49d4-90d9-903b31cf82b4" providerId="AD" clId="Web-{10A967CC-9910-EE35-0562-EDDFCAAFF49A}" dt="2024-05-18T09:29:11.940" v="5"/>
        <pc:sldMkLst>
          <pc:docMk/>
          <pc:sldMk cId="3556345536" sldId="348"/>
        </pc:sldMkLst>
        <pc:picChg chg="mod">
          <ac:chgData name="Nouran Tarek" userId="S::nourantarek@midocean.edu.km::91dc1509-1dc2-49d4-90d9-903b31cf82b4" providerId="AD" clId="Web-{10A967CC-9910-EE35-0562-EDDFCAAFF49A}" dt="2024-05-18T09:29:11.940" v="5"/>
          <ac:picMkLst>
            <pc:docMk/>
            <pc:sldMk cId="3556345536" sldId="348"/>
            <ac:picMk id="2" creationId="{00000000-0000-0000-0000-000000000000}"/>
          </ac:picMkLst>
        </pc:picChg>
      </pc:sldChg>
      <pc:sldChg chg="modSp">
        <pc:chgData name="Nouran Tarek" userId="S::nourantarek@midocean.edu.km::91dc1509-1dc2-49d4-90d9-903b31cf82b4" providerId="AD" clId="Web-{10A967CC-9910-EE35-0562-EDDFCAAFF49A}" dt="2024-05-18T09:31:57.321" v="18"/>
        <pc:sldMkLst>
          <pc:docMk/>
          <pc:sldMk cId="3260634956" sldId="349"/>
        </pc:sldMkLst>
        <pc:picChg chg="mod">
          <ac:chgData name="Nouran Tarek" userId="S::nourantarek@midocean.edu.km::91dc1509-1dc2-49d4-90d9-903b31cf82b4" providerId="AD" clId="Web-{10A967CC-9910-EE35-0562-EDDFCAAFF49A}" dt="2024-05-18T09:31:57.321" v="18"/>
          <ac:picMkLst>
            <pc:docMk/>
            <pc:sldMk cId="3260634956" sldId="349"/>
            <ac:picMk id="2" creationId="{00000000-0000-0000-0000-000000000000}"/>
          </ac:picMkLst>
        </pc:picChg>
      </pc:sldChg>
      <pc:sldChg chg="modSp">
        <pc:chgData name="Nouran Tarek" userId="S::nourantarek@midocean.edu.km::91dc1509-1dc2-49d4-90d9-903b31cf82b4" providerId="AD" clId="Web-{10A967CC-9910-EE35-0562-EDDFCAAFF49A}" dt="2024-05-18T09:32:12.853" v="19"/>
        <pc:sldMkLst>
          <pc:docMk/>
          <pc:sldMk cId="1544984104" sldId="350"/>
        </pc:sldMkLst>
        <pc:picChg chg="mod">
          <ac:chgData name="Nouran Tarek" userId="S::nourantarek@midocean.edu.km::91dc1509-1dc2-49d4-90d9-903b31cf82b4" providerId="AD" clId="Web-{10A967CC-9910-EE35-0562-EDDFCAAFF49A}" dt="2024-05-18T09:32:12.853" v="19"/>
          <ac:picMkLst>
            <pc:docMk/>
            <pc:sldMk cId="1544984104" sldId="350"/>
            <ac:picMk id="2" creationId="{00000000-0000-0000-0000-000000000000}"/>
          </ac:picMkLst>
        </pc:picChg>
      </pc:sldChg>
      <pc:sldChg chg="modSp">
        <pc:chgData name="Nouran Tarek" userId="S::nourantarek@midocean.edu.km::91dc1509-1dc2-49d4-90d9-903b31cf82b4" providerId="AD" clId="Web-{10A967CC-9910-EE35-0562-EDDFCAAFF49A}" dt="2024-05-18T09:32:24.682" v="20"/>
        <pc:sldMkLst>
          <pc:docMk/>
          <pc:sldMk cId="3697977577" sldId="351"/>
        </pc:sldMkLst>
        <pc:picChg chg="mod">
          <ac:chgData name="Nouran Tarek" userId="S::nourantarek@midocean.edu.km::91dc1509-1dc2-49d4-90d9-903b31cf82b4" providerId="AD" clId="Web-{10A967CC-9910-EE35-0562-EDDFCAAFF49A}" dt="2024-05-18T09:32:24.682" v="20"/>
          <ac:picMkLst>
            <pc:docMk/>
            <pc:sldMk cId="3697977577" sldId="351"/>
            <ac:picMk id="2" creationId="{00000000-0000-0000-0000-000000000000}"/>
          </ac:picMkLst>
        </pc:picChg>
      </pc:sldChg>
      <pc:sldChg chg="modSp">
        <pc:chgData name="Nouran Tarek" userId="S::nourantarek@midocean.edu.km::91dc1509-1dc2-49d4-90d9-903b31cf82b4" providerId="AD" clId="Web-{10A967CC-9910-EE35-0562-EDDFCAAFF49A}" dt="2024-05-18T09:32:35.635" v="21"/>
        <pc:sldMkLst>
          <pc:docMk/>
          <pc:sldMk cId="4251211822" sldId="352"/>
        </pc:sldMkLst>
        <pc:picChg chg="mod">
          <ac:chgData name="Nouran Tarek" userId="S::nourantarek@midocean.edu.km::91dc1509-1dc2-49d4-90d9-903b31cf82b4" providerId="AD" clId="Web-{10A967CC-9910-EE35-0562-EDDFCAAFF49A}" dt="2024-05-18T09:32:35.635" v="21"/>
          <ac:picMkLst>
            <pc:docMk/>
            <pc:sldMk cId="4251211822" sldId="352"/>
            <ac:picMk id="2" creationId="{00000000-0000-0000-0000-000000000000}"/>
          </ac:picMkLst>
        </pc:picChg>
      </pc:sldChg>
      <pc:sldChg chg="modSp">
        <pc:chgData name="Nouran Tarek" userId="S::nourantarek@midocean.edu.km::91dc1509-1dc2-49d4-90d9-903b31cf82b4" providerId="AD" clId="Web-{10A967CC-9910-EE35-0562-EDDFCAAFF49A}" dt="2024-05-18T09:32:47.120" v="22"/>
        <pc:sldMkLst>
          <pc:docMk/>
          <pc:sldMk cId="3173086607" sldId="353"/>
        </pc:sldMkLst>
        <pc:picChg chg="mod">
          <ac:chgData name="Nouran Tarek" userId="S::nourantarek@midocean.edu.km::91dc1509-1dc2-49d4-90d9-903b31cf82b4" providerId="AD" clId="Web-{10A967CC-9910-EE35-0562-EDDFCAAFF49A}" dt="2024-05-18T09:32:47.120" v="22"/>
          <ac:picMkLst>
            <pc:docMk/>
            <pc:sldMk cId="3173086607" sldId="353"/>
            <ac:picMk id="2" creationId="{00000000-0000-0000-0000-000000000000}"/>
          </ac:picMkLst>
        </pc:picChg>
      </pc:sldChg>
      <pc:sldChg chg="modSp">
        <pc:chgData name="Nouran Tarek" userId="S::nourantarek@midocean.edu.km::91dc1509-1dc2-49d4-90d9-903b31cf82b4" providerId="AD" clId="Web-{10A967CC-9910-EE35-0562-EDDFCAAFF49A}" dt="2024-05-18T09:34:09.764" v="29"/>
        <pc:sldMkLst>
          <pc:docMk/>
          <pc:sldMk cId="1450694447" sldId="354"/>
        </pc:sldMkLst>
        <pc:picChg chg="mod">
          <ac:chgData name="Nouran Tarek" userId="S::nourantarek@midocean.edu.km::91dc1509-1dc2-49d4-90d9-903b31cf82b4" providerId="AD" clId="Web-{10A967CC-9910-EE35-0562-EDDFCAAFF49A}" dt="2024-05-18T09:34:09.764" v="29"/>
          <ac:picMkLst>
            <pc:docMk/>
            <pc:sldMk cId="1450694447" sldId="354"/>
            <ac:picMk id="2" creationId="{00000000-0000-0000-0000-000000000000}"/>
          </ac:picMkLst>
        </pc:picChg>
      </pc:sldChg>
      <pc:sldChg chg="modSp">
        <pc:chgData name="Nouran Tarek" userId="S::nourantarek@midocean.edu.km::91dc1509-1dc2-49d4-90d9-903b31cf82b4" providerId="AD" clId="Web-{10A967CC-9910-EE35-0562-EDDFCAAFF49A}" dt="2024-05-18T09:34:21.421" v="30"/>
        <pc:sldMkLst>
          <pc:docMk/>
          <pc:sldMk cId="1176847653" sldId="355"/>
        </pc:sldMkLst>
        <pc:picChg chg="mod">
          <ac:chgData name="Nouran Tarek" userId="S::nourantarek@midocean.edu.km::91dc1509-1dc2-49d4-90d9-903b31cf82b4" providerId="AD" clId="Web-{10A967CC-9910-EE35-0562-EDDFCAAFF49A}" dt="2024-05-18T09:34:21.421" v="30"/>
          <ac:picMkLst>
            <pc:docMk/>
            <pc:sldMk cId="1176847653" sldId="355"/>
            <ac:picMk id="2" creationId="{00000000-0000-0000-0000-000000000000}"/>
          </ac:picMkLst>
        </pc:picChg>
      </pc:sldChg>
      <pc:sldChg chg="modSp">
        <pc:chgData name="Nouran Tarek" userId="S::nourantarek@midocean.edu.km::91dc1509-1dc2-49d4-90d9-903b31cf82b4" providerId="AD" clId="Web-{10A967CC-9910-EE35-0562-EDDFCAAFF49A}" dt="2024-05-18T09:34:32.484" v="31"/>
        <pc:sldMkLst>
          <pc:docMk/>
          <pc:sldMk cId="725608060" sldId="356"/>
        </pc:sldMkLst>
        <pc:picChg chg="mod">
          <ac:chgData name="Nouran Tarek" userId="S::nourantarek@midocean.edu.km::91dc1509-1dc2-49d4-90d9-903b31cf82b4" providerId="AD" clId="Web-{10A967CC-9910-EE35-0562-EDDFCAAFF49A}" dt="2024-05-18T09:34:32.484" v="31"/>
          <ac:picMkLst>
            <pc:docMk/>
            <pc:sldMk cId="725608060" sldId="356"/>
            <ac:picMk id="2" creationId="{00000000-0000-0000-0000-000000000000}"/>
          </ac:picMkLst>
        </pc:picChg>
      </pc:sldChg>
      <pc:sldChg chg="modSp">
        <pc:chgData name="Nouran Tarek" userId="S::nourantarek@midocean.edu.km::91dc1509-1dc2-49d4-90d9-903b31cf82b4" providerId="AD" clId="Web-{10A967CC-9910-EE35-0562-EDDFCAAFF49A}" dt="2024-05-18T09:34:45.547" v="32"/>
        <pc:sldMkLst>
          <pc:docMk/>
          <pc:sldMk cId="1073692390" sldId="357"/>
        </pc:sldMkLst>
        <pc:picChg chg="mod">
          <ac:chgData name="Nouran Tarek" userId="S::nourantarek@midocean.edu.km::91dc1509-1dc2-49d4-90d9-903b31cf82b4" providerId="AD" clId="Web-{10A967CC-9910-EE35-0562-EDDFCAAFF49A}" dt="2024-05-18T09:34:45.547" v="32"/>
          <ac:picMkLst>
            <pc:docMk/>
            <pc:sldMk cId="1073692390" sldId="357"/>
            <ac:picMk id="2" creationId="{00000000-0000-0000-0000-000000000000}"/>
          </ac:picMkLst>
        </pc:picChg>
      </pc:sldChg>
      <pc:sldChg chg="modSp">
        <pc:chgData name="Nouran Tarek" userId="S::nourantarek@midocean.edu.km::91dc1509-1dc2-49d4-90d9-903b31cf82b4" providerId="AD" clId="Web-{10A967CC-9910-EE35-0562-EDDFCAAFF49A}" dt="2024-05-18T09:34:56.406" v="33"/>
        <pc:sldMkLst>
          <pc:docMk/>
          <pc:sldMk cId="4020269248" sldId="358"/>
        </pc:sldMkLst>
        <pc:picChg chg="mod">
          <ac:chgData name="Nouran Tarek" userId="S::nourantarek@midocean.edu.km::91dc1509-1dc2-49d4-90d9-903b31cf82b4" providerId="AD" clId="Web-{10A967CC-9910-EE35-0562-EDDFCAAFF49A}" dt="2024-05-18T09:34:56.406" v="33"/>
          <ac:picMkLst>
            <pc:docMk/>
            <pc:sldMk cId="4020269248" sldId="358"/>
            <ac:picMk id="2" creationId="{00000000-0000-0000-0000-000000000000}"/>
          </ac:picMkLst>
        </pc:picChg>
      </pc:sldChg>
      <pc:sldChg chg="modSp">
        <pc:chgData name="Nouran Tarek" userId="S::nourantarek@midocean.edu.km::91dc1509-1dc2-49d4-90d9-903b31cf82b4" providerId="AD" clId="Web-{10A967CC-9910-EE35-0562-EDDFCAAFF49A}" dt="2024-05-18T09:35:23.111" v="35"/>
        <pc:sldMkLst>
          <pc:docMk/>
          <pc:sldMk cId="2459653339" sldId="359"/>
        </pc:sldMkLst>
        <pc:picChg chg="mod">
          <ac:chgData name="Nouran Tarek" userId="S::nourantarek@midocean.edu.km::91dc1509-1dc2-49d4-90d9-903b31cf82b4" providerId="AD" clId="Web-{10A967CC-9910-EE35-0562-EDDFCAAFF49A}" dt="2024-05-18T09:35:23.111" v="35"/>
          <ac:picMkLst>
            <pc:docMk/>
            <pc:sldMk cId="2459653339" sldId="359"/>
            <ac:picMk id="2" creationId="{00000000-0000-0000-0000-000000000000}"/>
          </ac:picMkLst>
        </pc:picChg>
      </pc:sldChg>
      <pc:sldChg chg="modSp">
        <pc:chgData name="Nouran Tarek" userId="S::nourantarek@midocean.edu.km::91dc1509-1dc2-49d4-90d9-903b31cf82b4" providerId="AD" clId="Web-{10A967CC-9910-EE35-0562-EDDFCAAFF49A}" dt="2024-05-18T09:35:45.705" v="37"/>
        <pc:sldMkLst>
          <pc:docMk/>
          <pc:sldMk cId="1021997552" sldId="360"/>
        </pc:sldMkLst>
        <pc:picChg chg="mod">
          <ac:chgData name="Nouran Tarek" userId="S::nourantarek@midocean.edu.km::91dc1509-1dc2-49d4-90d9-903b31cf82b4" providerId="AD" clId="Web-{10A967CC-9910-EE35-0562-EDDFCAAFF49A}" dt="2024-05-18T09:35:45.705" v="37"/>
          <ac:picMkLst>
            <pc:docMk/>
            <pc:sldMk cId="1021997552" sldId="360"/>
            <ac:picMk id="2" creationId="{00000000-0000-0000-0000-000000000000}"/>
          </ac:picMkLst>
        </pc:picChg>
      </pc:sldChg>
      <pc:sldChg chg="modSp">
        <pc:chgData name="Nouran Tarek" userId="S::nourantarek@midocean.edu.km::91dc1509-1dc2-49d4-90d9-903b31cf82b4" providerId="AD" clId="Web-{10A967CC-9910-EE35-0562-EDDFCAAFF49A}" dt="2024-05-18T09:35:58.143" v="38"/>
        <pc:sldMkLst>
          <pc:docMk/>
          <pc:sldMk cId="1300826510" sldId="361"/>
        </pc:sldMkLst>
        <pc:picChg chg="mod">
          <ac:chgData name="Nouran Tarek" userId="S::nourantarek@midocean.edu.km::91dc1509-1dc2-49d4-90d9-903b31cf82b4" providerId="AD" clId="Web-{10A967CC-9910-EE35-0562-EDDFCAAFF49A}" dt="2024-05-18T09:35:58.143" v="38"/>
          <ac:picMkLst>
            <pc:docMk/>
            <pc:sldMk cId="1300826510" sldId="361"/>
            <ac:picMk id="2" creationId="{00000000-0000-0000-0000-000000000000}"/>
          </ac:picMkLst>
        </pc:picChg>
      </pc:sldChg>
      <pc:sldChg chg="modSp">
        <pc:chgData name="Nouran Tarek" userId="S::nourantarek@midocean.edu.km::91dc1509-1dc2-49d4-90d9-903b31cf82b4" providerId="AD" clId="Web-{10A967CC-9910-EE35-0562-EDDFCAAFF49A}" dt="2024-05-18T09:36:22.910" v="40"/>
        <pc:sldMkLst>
          <pc:docMk/>
          <pc:sldMk cId="2927654462" sldId="362"/>
        </pc:sldMkLst>
        <pc:picChg chg="mod">
          <ac:chgData name="Nouran Tarek" userId="S::nourantarek@midocean.edu.km::91dc1509-1dc2-49d4-90d9-903b31cf82b4" providerId="AD" clId="Web-{10A967CC-9910-EE35-0562-EDDFCAAFF49A}" dt="2024-05-18T09:36:22.910" v="40"/>
          <ac:picMkLst>
            <pc:docMk/>
            <pc:sldMk cId="2927654462" sldId="362"/>
            <ac:picMk id="2" creationId="{00000000-0000-0000-0000-000000000000}"/>
          </ac:picMkLst>
        </pc:picChg>
      </pc:sldChg>
      <pc:sldChg chg="modSp">
        <pc:chgData name="Nouran Tarek" userId="S::nourantarek@midocean.edu.km::91dc1509-1dc2-49d4-90d9-903b31cf82b4" providerId="AD" clId="Web-{10A967CC-9910-EE35-0562-EDDFCAAFF49A}" dt="2024-05-18T09:36:41.098" v="41"/>
        <pc:sldMkLst>
          <pc:docMk/>
          <pc:sldMk cId="1865039083" sldId="363"/>
        </pc:sldMkLst>
        <pc:picChg chg="mod">
          <ac:chgData name="Nouran Tarek" userId="S::nourantarek@midocean.edu.km::91dc1509-1dc2-49d4-90d9-903b31cf82b4" providerId="AD" clId="Web-{10A967CC-9910-EE35-0562-EDDFCAAFF49A}" dt="2024-05-18T09:36:41.098" v="41"/>
          <ac:picMkLst>
            <pc:docMk/>
            <pc:sldMk cId="1865039083" sldId="363"/>
            <ac:picMk id="2" creationId="{00000000-0000-0000-0000-000000000000}"/>
          </ac:picMkLst>
        </pc:picChg>
      </pc:sldChg>
      <pc:sldChg chg="modSp">
        <pc:chgData name="Nouran Tarek" userId="S::nourantarek@midocean.edu.km::91dc1509-1dc2-49d4-90d9-903b31cf82b4" providerId="AD" clId="Web-{10A967CC-9910-EE35-0562-EDDFCAAFF49A}" dt="2024-05-18T09:36:50.317" v="42"/>
        <pc:sldMkLst>
          <pc:docMk/>
          <pc:sldMk cId="3942018774" sldId="364"/>
        </pc:sldMkLst>
        <pc:picChg chg="mod">
          <ac:chgData name="Nouran Tarek" userId="S::nourantarek@midocean.edu.km::91dc1509-1dc2-49d4-90d9-903b31cf82b4" providerId="AD" clId="Web-{10A967CC-9910-EE35-0562-EDDFCAAFF49A}" dt="2024-05-18T09:36:50.317" v="42"/>
          <ac:picMkLst>
            <pc:docMk/>
            <pc:sldMk cId="3942018774" sldId="364"/>
            <ac:picMk id="2" creationId="{00000000-0000-0000-0000-000000000000}"/>
          </ac:picMkLst>
        </pc:picChg>
      </pc:sldChg>
      <pc:sldChg chg="modSp">
        <pc:chgData name="Nouran Tarek" userId="S::nourantarek@midocean.edu.km::91dc1509-1dc2-49d4-90d9-903b31cf82b4" providerId="AD" clId="Web-{10A967CC-9910-EE35-0562-EDDFCAAFF49A}" dt="2024-05-18T09:37:00.192" v="43"/>
        <pc:sldMkLst>
          <pc:docMk/>
          <pc:sldMk cId="4168913750" sldId="365"/>
        </pc:sldMkLst>
        <pc:picChg chg="mod">
          <ac:chgData name="Nouran Tarek" userId="S::nourantarek@midocean.edu.km::91dc1509-1dc2-49d4-90d9-903b31cf82b4" providerId="AD" clId="Web-{10A967CC-9910-EE35-0562-EDDFCAAFF49A}" dt="2024-05-18T09:37:00.192" v="43"/>
          <ac:picMkLst>
            <pc:docMk/>
            <pc:sldMk cId="4168913750" sldId="365"/>
            <ac:picMk id="2" creationId="{00000000-0000-0000-0000-000000000000}"/>
          </ac:picMkLst>
        </pc:picChg>
      </pc:sldChg>
      <pc:sldChg chg="modSp">
        <pc:chgData name="Nouran Tarek" userId="S::nourantarek@midocean.edu.km::91dc1509-1dc2-49d4-90d9-903b31cf82b4" providerId="AD" clId="Web-{10A967CC-9910-EE35-0562-EDDFCAAFF49A}" dt="2024-05-18T09:37:12.959" v="44"/>
        <pc:sldMkLst>
          <pc:docMk/>
          <pc:sldMk cId="202530901" sldId="366"/>
        </pc:sldMkLst>
        <pc:picChg chg="mod">
          <ac:chgData name="Nouran Tarek" userId="S::nourantarek@midocean.edu.km::91dc1509-1dc2-49d4-90d9-903b31cf82b4" providerId="AD" clId="Web-{10A967CC-9910-EE35-0562-EDDFCAAFF49A}" dt="2024-05-18T09:37:12.959" v="44"/>
          <ac:picMkLst>
            <pc:docMk/>
            <pc:sldMk cId="202530901" sldId="366"/>
            <ac:picMk id="2" creationId="{00000000-0000-0000-0000-000000000000}"/>
          </ac:picMkLst>
        </pc:picChg>
      </pc:sldChg>
      <pc:sldChg chg="modSp">
        <pc:chgData name="Nouran Tarek" userId="S::nourantarek@midocean.edu.km::91dc1509-1dc2-49d4-90d9-903b31cf82b4" providerId="AD" clId="Web-{10A967CC-9910-EE35-0562-EDDFCAAFF49A}" dt="2024-05-18T09:37:32.428" v="46"/>
        <pc:sldMkLst>
          <pc:docMk/>
          <pc:sldMk cId="152644160" sldId="367"/>
        </pc:sldMkLst>
        <pc:picChg chg="mod">
          <ac:chgData name="Nouran Tarek" userId="S::nourantarek@midocean.edu.km::91dc1509-1dc2-49d4-90d9-903b31cf82b4" providerId="AD" clId="Web-{10A967CC-9910-EE35-0562-EDDFCAAFF49A}" dt="2024-05-18T09:37:32.428" v="46"/>
          <ac:picMkLst>
            <pc:docMk/>
            <pc:sldMk cId="152644160" sldId="367"/>
            <ac:picMk id="10" creationId="{06F6CD66-D031-922A-C50E-26AE2BC29E06}"/>
          </ac:picMkLst>
        </pc:picChg>
      </pc:sldChg>
      <pc:sldChg chg="modSp">
        <pc:chgData name="Nouran Tarek" userId="S::nourantarek@midocean.edu.km::91dc1509-1dc2-49d4-90d9-903b31cf82b4" providerId="AD" clId="Web-{10A967CC-9910-EE35-0562-EDDFCAAFF49A}" dt="2024-05-18T09:37:42.819" v="47"/>
        <pc:sldMkLst>
          <pc:docMk/>
          <pc:sldMk cId="3875481786" sldId="368"/>
        </pc:sldMkLst>
        <pc:picChg chg="mod">
          <ac:chgData name="Nouran Tarek" userId="S::nourantarek@midocean.edu.km::91dc1509-1dc2-49d4-90d9-903b31cf82b4" providerId="AD" clId="Web-{10A967CC-9910-EE35-0562-EDDFCAAFF49A}" dt="2024-05-18T09:37:42.819" v="47"/>
          <ac:picMkLst>
            <pc:docMk/>
            <pc:sldMk cId="3875481786" sldId="368"/>
            <ac:picMk id="10" creationId="{06F6CD66-D031-922A-C50E-26AE2BC29E06}"/>
          </ac:picMkLst>
        </pc:picChg>
      </pc:sldChg>
      <pc:sldChg chg="modSp">
        <pc:chgData name="Nouran Tarek" userId="S::nourantarek@midocean.edu.km::91dc1509-1dc2-49d4-90d9-903b31cf82b4" providerId="AD" clId="Web-{10A967CC-9910-EE35-0562-EDDFCAAFF49A}" dt="2024-05-18T09:33:10.293" v="24"/>
        <pc:sldMkLst>
          <pc:docMk/>
          <pc:sldMk cId="3047343134" sldId="369"/>
        </pc:sldMkLst>
        <pc:picChg chg="mod">
          <ac:chgData name="Nouran Tarek" userId="S::nourantarek@midocean.edu.km::91dc1509-1dc2-49d4-90d9-903b31cf82b4" providerId="AD" clId="Web-{10A967CC-9910-EE35-0562-EDDFCAAFF49A}" dt="2024-05-18T09:33:10.293" v="24"/>
          <ac:picMkLst>
            <pc:docMk/>
            <pc:sldMk cId="3047343134" sldId="369"/>
            <ac:picMk id="2" creationId="{00000000-0000-0000-0000-000000000000}"/>
          </ac:picMkLst>
        </pc:picChg>
      </pc:sldChg>
      <pc:sldChg chg="modSp">
        <pc:chgData name="Nouran Tarek" userId="S::nourantarek@midocean.edu.km::91dc1509-1dc2-49d4-90d9-903b31cf82b4" providerId="AD" clId="Web-{10A967CC-9910-EE35-0562-EDDFCAAFF49A}" dt="2024-05-18T09:33:22.934" v="25"/>
        <pc:sldMkLst>
          <pc:docMk/>
          <pc:sldMk cId="2522514852" sldId="370"/>
        </pc:sldMkLst>
        <pc:picChg chg="mod">
          <ac:chgData name="Nouran Tarek" userId="S::nourantarek@midocean.edu.km::91dc1509-1dc2-49d4-90d9-903b31cf82b4" providerId="AD" clId="Web-{10A967CC-9910-EE35-0562-EDDFCAAFF49A}" dt="2024-05-18T09:33:22.934" v="25"/>
          <ac:picMkLst>
            <pc:docMk/>
            <pc:sldMk cId="2522514852" sldId="370"/>
            <ac:picMk id="2" creationId="{00000000-0000-0000-0000-000000000000}"/>
          </ac:picMkLst>
        </pc:picChg>
      </pc:sldChg>
      <pc:sldChg chg="modSp">
        <pc:chgData name="Nouran Tarek" userId="S::nourantarek@midocean.edu.km::91dc1509-1dc2-49d4-90d9-903b31cf82b4" providerId="AD" clId="Web-{10A967CC-9910-EE35-0562-EDDFCAAFF49A}" dt="2024-05-18T09:33:33.591" v="26"/>
        <pc:sldMkLst>
          <pc:docMk/>
          <pc:sldMk cId="692945272" sldId="371"/>
        </pc:sldMkLst>
        <pc:picChg chg="mod">
          <ac:chgData name="Nouran Tarek" userId="S::nourantarek@midocean.edu.km::91dc1509-1dc2-49d4-90d9-903b31cf82b4" providerId="AD" clId="Web-{10A967CC-9910-EE35-0562-EDDFCAAFF49A}" dt="2024-05-18T09:33:33.591" v="26"/>
          <ac:picMkLst>
            <pc:docMk/>
            <pc:sldMk cId="692945272" sldId="371"/>
            <ac:picMk id="2" creationId="{00000000-0000-0000-0000-000000000000}"/>
          </ac:picMkLst>
        </pc:picChg>
      </pc:sldChg>
      <pc:sldChg chg="modSp">
        <pc:chgData name="Nouran Tarek" userId="S::nourantarek@midocean.edu.km::91dc1509-1dc2-49d4-90d9-903b31cf82b4" providerId="AD" clId="Web-{10A967CC-9910-EE35-0562-EDDFCAAFF49A}" dt="2024-05-18T09:38:00.273" v="49"/>
        <pc:sldMkLst>
          <pc:docMk/>
          <pc:sldMk cId="2002636817" sldId="372"/>
        </pc:sldMkLst>
        <pc:picChg chg="mod">
          <ac:chgData name="Nouran Tarek" userId="S::nourantarek@midocean.edu.km::91dc1509-1dc2-49d4-90d9-903b31cf82b4" providerId="AD" clId="Web-{10A967CC-9910-EE35-0562-EDDFCAAFF49A}" dt="2024-05-18T09:38:00.273" v="49"/>
          <ac:picMkLst>
            <pc:docMk/>
            <pc:sldMk cId="2002636817" sldId="372"/>
            <ac:picMk id="2" creationId="{00000000-0000-0000-0000-000000000000}"/>
          </ac:picMkLst>
        </pc:picChg>
      </pc:sldChg>
      <pc:sldChg chg="modSp">
        <pc:chgData name="Nouran Tarek" userId="S::nourantarek@midocean.edu.km::91dc1509-1dc2-49d4-90d9-903b31cf82b4" providerId="AD" clId="Web-{10A967CC-9910-EE35-0562-EDDFCAAFF49A}" dt="2024-05-18T09:38:10.148" v="50"/>
        <pc:sldMkLst>
          <pc:docMk/>
          <pc:sldMk cId="2966877396" sldId="373"/>
        </pc:sldMkLst>
        <pc:picChg chg="mod">
          <ac:chgData name="Nouran Tarek" userId="S::nourantarek@midocean.edu.km::91dc1509-1dc2-49d4-90d9-903b31cf82b4" providerId="AD" clId="Web-{10A967CC-9910-EE35-0562-EDDFCAAFF49A}" dt="2024-05-18T09:38:10.148" v="50"/>
          <ac:picMkLst>
            <pc:docMk/>
            <pc:sldMk cId="2966877396" sldId="373"/>
            <ac:picMk id="2" creationId="{00000000-0000-0000-0000-000000000000}"/>
          </ac:picMkLst>
        </pc:picChg>
      </pc:sldChg>
      <pc:sldChg chg="modSp">
        <pc:chgData name="Nouran Tarek" userId="S::nourantarek@midocean.edu.km::91dc1509-1dc2-49d4-90d9-903b31cf82b4" providerId="AD" clId="Web-{10A967CC-9910-EE35-0562-EDDFCAAFF49A}" dt="2024-05-18T09:38:35.759" v="52"/>
        <pc:sldMkLst>
          <pc:docMk/>
          <pc:sldMk cId="1092974505" sldId="374"/>
        </pc:sldMkLst>
        <pc:picChg chg="mod">
          <ac:chgData name="Nouran Tarek" userId="S::nourantarek@midocean.edu.km::91dc1509-1dc2-49d4-90d9-903b31cf82b4" providerId="AD" clId="Web-{10A967CC-9910-EE35-0562-EDDFCAAFF49A}" dt="2024-05-18T09:38:35.759" v="52"/>
          <ac:picMkLst>
            <pc:docMk/>
            <pc:sldMk cId="1092974505" sldId="374"/>
            <ac:picMk id="2" creationId="{00000000-0000-0000-0000-000000000000}"/>
          </ac:picMkLst>
        </pc:picChg>
      </pc:sldChg>
      <pc:sldChg chg="modSp">
        <pc:chgData name="Nouran Tarek" userId="S::nourantarek@midocean.edu.km::91dc1509-1dc2-49d4-90d9-903b31cf82b4" providerId="AD" clId="Web-{10A967CC-9910-EE35-0562-EDDFCAAFF49A}" dt="2024-05-18T09:38:44.868" v="53"/>
        <pc:sldMkLst>
          <pc:docMk/>
          <pc:sldMk cId="3106677401" sldId="375"/>
        </pc:sldMkLst>
        <pc:picChg chg="mod">
          <ac:chgData name="Nouran Tarek" userId="S::nourantarek@midocean.edu.km::91dc1509-1dc2-49d4-90d9-903b31cf82b4" providerId="AD" clId="Web-{10A967CC-9910-EE35-0562-EDDFCAAFF49A}" dt="2024-05-18T09:38:44.868" v="53"/>
          <ac:picMkLst>
            <pc:docMk/>
            <pc:sldMk cId="3106677401" sldId="375"/>
            <ac:picMk id="2" creationId="{00000000-0000-0000-0000-000000000000}"/>
          </ac:picMkLst>
        </pc:picChg>
      </pc:sldChg>
      <pc:sldChg chg="modSp">
        <pc:chgData name="Nouran Tarek" userId="S::nourantarek@midocean.edu.km::91dc1509-1dc2-49d4-90d9-903b31cf82b4" providerId="AD" clId="Web-{10A967CC-9910-EE35-0562-EDDFCAAFF49A}" dt="2024-05-18T09:38:56.588" v="54"/>
        <pc:sldMkLst>
          <pc:docMk/>
          <pc:sldMk cId="4120870766" sldId="376"/>
        </pc:sldMkLst>
        <pc:picChg chg="mod">
          <ac:chgData name="Nouran Tarek" userId="S::nourantarek@midocean.edu.km::91dc1509-1dc2-49d4-90d9-903b31cf82b4" providerId="AD" clId="Web-{10A967CC-9910-EE35-0562-EDDFCAAFF49A}" dt="2024-05-18T09:38:56.588" v="54"/>
          <ac:picMkLst>
            <pc:docMk/>
            <pc:sldMk cId="4120870766" sldId="376"/>
            <ac:picMk id="2" creationId="{00000000-0000-0000-0000-000000000000}"/>
          </ac:picMkLst>
        </pc:picChg>
      </pc:sldChg>
      <pc:sldChg chg="modSp">
        <pc:chgData name="Nouran Tarek" userId="S::nourantarek@midocean.edu.km::91dc1509-1dc2-49d4-90d9-903b31cf82b4" providerId="AD" clId="Web-{10A967CC-9910-EE35-0562-EDDFCAAFF49A}" dt="2024-05-18T09:39:06.010" v="55"/>
        <pc:sldMkLst>
          <pc:docMk/>
          <pc:sldMk cId="2084131220" sldId="377"/>
        </pc:sldMkLst>
        <pc:picChg chg="mod">
          <ac:chgData name="Nouran Tarek" userId="S::nourantarek@midocean.edu.km::91dc1509-1dc2-49d4-90d9-903b31cf82b4" providerId="AD" clId="Web-{10A967CC-9910-EE35-0562-EDDFCAAFF49A}" dt="2024-05-18T09:39:06.010" v="55"/>
          <ac:picMkLst>
            <pc:docMk/>
            <pc:sldMk cId="2084131220" sldId="377"/>
            <ac:picMk id="2" creationId="{00000000-0000-0000-0000-000000000000}"/>
          </ac:picMkLst>
        </pc:picChg>
      </pc:sldChg>
      <pc:sldChg chg="modSp">
        <pc:chgData name="Nouran Tarek" userId="S::nourantarek@midocean.edu.km::91dc1509-1dc2-49d4-90d9-903b31cf82b4" providerId="AD" clId="Web-{10A967CC-9910-EE35-0562-EDDFCAAFF49A}" dt="2024-05-18T09:39:28.557" v="57"/>
        <pc:sldMkLst>
          <pc:docMk/>
          <pc:sldMk cId="1577188920" sldId="379"/>
        </pc:sldMkLst>
        <pc:picChg chg="mod">
          <ac:chgData name="Nouran Tarek" userId="S::nourantarek@midocean.edu.km::91dc1509-1dc2-49d4-90d9-903b31cf82b4" providerId="AD" clId="Web-{10A967CC-9910-EE35-0562-EDDFCAAFF49A}" dt="2024-05-18T09:39:28.557" v="57"/>
          <ac:picMkLst>
            <pc:docMk/>
            <pc:sldMk cId="1577188920" sldId="379"/>
            <ac:picMk id="2" creationId="{00000000-0000-0000-0000-000000000000}"/>
          </ac:picMkLst>
        </pc:picChg>
      </pc:sldChg>
      <pc:sldChg chg="modSp">
        <pc:chgData name="Nouran Tarek" userId="S::nourantarek@midocean.edu.km::91dc1509-1dc2-49d4-90d9-903b31cf82b4" providerId="AD" clId="Web-{10A967CC-9910-EE35-0562-EDDFCAAFF49A}" dt="2024-05-18T09:40:00.481" v="60"/>
        <pc:sldMkLst>
          <pc:docMk/>
          <pc:sldMk cId="676037363" sldId="380"/>
        </pc:sldMkLst>
        <pc:picChg chg="mod">
          <ac:chgData name="Nouran Tarek" userId="S::nourantarek@midocean.edu.km::91dc1509-1dc2-49d4-90d9-903b31cf82b4" providerId="AD" clId="Web-{10A967CC-9910-EE35-0562-EDDFCAAFF49A}" dt="2024-05-18T09:40:00.481" v="60"/>
          <ac:picMkLst>
            <pc:docMk/>
            <pc:sldMk cId="676037363" sldId="380"/>
            <ac:picMk id="2" creationId="{00000000-0000-0000-0000-000000000000}"/>
          </ac:picMkLst>
        </pc:picChg>
      </pc:sldChg>
      <pc:sldChg chg="modSp">
        <pc:chgData name="Nouran Tarek" userId="S::nourantarek@midocean.edu.km::91dc1509-1dc2-49d4-90d9-903b31cf82b4" providerId="AD" clId="Web-{10A967CC-9910-EE35-0562-EDDFCAAFF49A}" dt="2024-05-18T09:30:49.538" v="13"/>
        <pc:sldMkLst>
          <pc:docMk/>
          <pc:sldMk cId="2916566700" sldId="381"/>
        </pc:sldMkLst>
        <pc:picChg chg="mod">
          <ac:chgData name="Nouran Tarek" userId="S::nourantarek@midocean.edu.km::91dc1509-1dc2-49d4-90d9-903b31cf82b4" providerId="AD" clId="Web-{10A967CC-9910-EE35-0562-EDDFCAAFF49A}" dt="2024-05-18T09:30:49.538" v="13"/>
          <ac:picMkLst>
            <pc:docMk/>
            <pc:sldMk cId="2916566700" sldId="381"/>
            <ac:picMk id="2" creationId="{00000000-0000-0000-0000-000000000000}"/>
          </ac:picMkLst>
        </pc:picChg>
      </pc:sldChg>
      <pc:sldChg chg="modSp">
        <pc:chgData name="Nouran Tarek" userId="S::nourantarek@midocean.edu.km::91dc1509-1dc2-49d4-90d9-903b31cf82b4" providerId="AD" clId="Web-{10A967CC-9910-EE35-0562-EDDFCAAFF49A}" dt="2024-05-18T09:31:11.226" v="14"/>
        <pc:sldMkLst>
          <pc:docMk/>
          <pc:sldMk cId="4233562235" sldId="382"/>
        </pc:sldMkLst>
        <pc:picChg chg="mod">
          <ac:chgData name="Nouran Tarek" userId="S::nourantarek@midocean.edu.km::91dc1509-1dc2-49d4-90d9-903b31cf82b4" providerId="AD" clId="Web-{10A967CC-9910-EE35-0562-EDDFCAAFF49A}" dt="2024-05-18T09:31:11.226" v="14"/>
          <ac:picMkLst>
            <pc:docMk/>
            <pc:sldMk cId="4233562235" sldId="382"/>
            <ac:picMk id="2" creationId="{00000000-0000-0000-0000-000000000000}"/>
          </ac:picMkLst>
        </pc:picChg>
      </pc:sldChg>
      <pc:sldChg chg="modSp">
        <pc:chgData name="Nouran Tarek" userId="S::nourantarek@midocean.edu.km::91dc1509-1dc2-49d4-90d9-903b31cf82b4" providerId="AD" clId="Web-{10A967CC-9910-EE35-0562-EDDFCAAFF49A}" dt="2024-05-18T09:31:34.633" v="16"/>
        <pc:sldMkLst>
          <pc:docMk/>
          <pc:sldMk cId="3202896190" sldId="383"/>
        </pc:sldMkLst>
        <pc:picChg chg="mod">
          <ac:chgData name="Nouran Tarek" userId="S::nourantarek@midocean.edu.km::91dc1509-1dc2-49d4-90d9-903b31cf82b4" providerId="AD" clId="Web-{10A967CC-9910-EE35-0562-EDDFCAAFF49A}" dt="2024-05-18T09:31:34.633" v="16"/>
          <ac:picMkLst>
            <pc:docMk/>
            <pc:sldMk cId="3202896190" sldId="383"/>
            <ac:picMk id="2" creationId="{00000000-0000-0000-0000-000000000000}"/>
          </ac:picMkLst>
        </pc:picChg>
      </pc:sldChg>
      <pc:sldChg chg="modSp">
        <pc:chgData name="Nouran Tarek" userId="S::nourantarek@midocean.edu.km::91dc1509-1dc2-49d4-90d9-903b31cf82b4" providerId="AD" clId="Web-{10A967CC-9910-EE35-0562-EDDFCAAFF49A}" dt="2024-05-18T09:51:31.477" v="122"/>
        <pc:sldMkLst>
          <pc:docMk/>
          <pc:sldMk cId="660833065" sldId="385"/>
        </pc:sldMkLst>
        <pc:picChg chg="mod">
          <ac:chgData name="Nouran Tarek" userId="S::nourantarek@midocean.edu.km::91dc1509-1dc2-49d4-90d9-903b31cf82b4" providerId="AD" clId="Web-{10A967CC-9910-EE35-0562-EDDFCAAFF49A}" dt="2024-05-18T09:51:31.477" v="122"/>
          <ac:picMkLst>
            <pc:docMk/>
            <pc:sldMk cId="660833065" sldId="385"/>
            <ac:picMk id="2" creationId="{00000000-0000-0000-0000-000000000000}"/>
          </ac:picMkLst>
        </pc:picChg>
      </pc:sldChg>
      <pc:sldChg chg="modSp">
        <pc:chgData name="Nouran Tarek" userId="S::nourantarek@midocean.edu.km::91dc1509-1dc2-49d4-90d9-903b31cf82b4" providerId="AD" clId="Web-{10A967CC-9910-EE35-0562-EDDFCAAFF49A}" dt="2024-05-18T09:52:15.682" v="126"/>
        <pc:sldMkLst>
          <pc:docMk/>
          <pc:sldMk cId="774196605" sldId="386"/>
        </pc:sldMkLst>
        <pc:picChg chg="mod">
          <ac:chgData name="Nouran Tarek" userId="S::nourantarek@midocean.edu.km::91dc1509-1dc2-49d4-90d9-903b31cf82b4" providerId="AD" clId="Web-{10A967CC-9910-EE35-0562-EDDFCAAFF49A}" dt="2024-05-18T09:52:15.682" v="126"/>
          <ac:picMkLst>
            <pc:docMk/>
            <pc:sldMk cId="774196605" sldId="386"/>
            <ac:picMk id="2" creationId="{00000000-0000-0000-0000-000000000000}"/>
          </ac:picMkLst>
        </pc:picChg>
      </pc:sldChg>
      <pc:sldChg chg="modSp">
        <pc:chgData name="Nouran Tarek" userId="S::nourantarek@midocean.edu.km::91dc1509-1dc2-49d4-90d9-903b31cf82b4" providerId="AD" clId="Web-{10A967CC-9910-EE35-0562-EDDFCAAFF49A}" dt="2024-05-18T09:40:34.669" v="63"/>
        <pc:sldMkLst>
          <pc:docMk/>
          <pc:sldMk cId="1916624688" sldId="387"/>
        </pc:sldMkLst>
        <pc:picChg chg="mod">
          <ac:chgData name="Nouran Tarek" userId="S::nourantarek@midocean.edu.km::91dc1509-1dc2-49d4-90d9-903b31cf82b4" providerId="AD" clId="Web-{10A967CC-9910-EE35-0562-EDDFCAAFF49A}" dt="2024-05-18T09:40:34.669" v="63"/>
          <ac:picMkLst>
            <pc:docMk/>
            <pc:sldMk cId="1916624688" sldId="387"/>
            <ac:picMk id="2" creationId="{00000000-0000-0000-0000-000000000000}"/>
          </ac:picMkLst>
        </pc:picChg>
      </pc:sldChg>
      <pc:sldChg chg="modSp">
        <pc:chgData name="Nouran Tarek" userId="S::nourantarek@midocean.edu.km::91dc1509-1dc2-49d4-90d9-903b31cf82b4" providerId="AD" clId="Web-{10A967CC-9910-EE35-0562-EDDFCAAFF49A}" dt="2024-05-18T09:40:44.623" v="64"/>
        <pc:sldMkLst>
          <pc:docMk/>
          <pc:sldMk cId="1120422460" sldId="388"/>
        </pc:sldMkLst>
        <pc:picChg chg="mod">
          <ac:chgData name="Nouran Tarek" userId="S::nourantarek@midocean.edu.km::91dc1509-1dc2-49d4-90d9-903b31cf82b4" providerId="AD" clId="Web-{10A967CC-9910-EE35-0562-EDDFCAAFF49A}" dt="2024-05-18T09:40:44.623" v="64"/>
          <ac:picMkLst>
            <pc:docMk/>
            <pc:sldMk cId="1120422460" sldId="388"/>
            <ac:picMk id="2" creationId="{00000000-0000-0000-0000-000000000000}"/>
          </ac:picMkLst>
        </pc:picChg>
      </pc:sldChg>
      <pc:sldChg chg="modSp">
        <pc:chgData name="Nouran Tarek" userId="S::nourantarek@midocean.edu.km::91dc1509-1dc2-49d4-90d9-903b31cf82b4" providerId="AD" clId="Web-{10A967CC-9910-EE35-0562-EDDFCAAFF49A}" dt="2024-05-18T09:40:56.217" v="65"/>
        <pc:sldMkLst>
          <pc:docMk/>
          <pc:sldMk cId="2475467735" sldId="389"/>
        </pc:sldMkLst>
        <pc:picChg chg="mod">
          <ac:chgData name="Nouran Tarek" userId="S::nourantarek@midocean.edu.km::91dc1509-1dc2-49d4-90d9-903b31cf82b4" providerId="AD" clId="Web-{10A967CC-9910-EE35-0562-EDDFCAAFF49A}" dt="2024-05-18T09:40:56.217" v="65"/>
          <ac:picMkLst>
            <pc:docMk/>
            <pc:sldMk cId="2475467735" sldId="389"/>
            <ac:picMk id="2" creationId="{00000000-0000-0000-0000-000000000000}"/>
          </ac:picMkLst>
        </pc:picChg>
      </pc:sldChg>
      <pc:sldChg chg="modSp">
        <pc:chgData name="Nouran Tarek" userId="S::nourantarek@midocean.edu.km::91dc1509-1dc2-49d4-90d9-903b31cf82b4" providerId="AD" clId="Web-{10A967CC-9910-EE35-0562-EDDFCAAFF49A}" dt="2024-05-18T09:41:19.562" v="67"/>
        <pc:sldMkLst>
          <pc:docMk/>
          <pc:sldMk cId="2313161992" sldId="391"/>
        </pc:sldMkLst>
        <pc:picChg chg="mod">
          <ac:chgData name="Nouran Tarek" userId="S::nourantarek@midocean.edu.km::91dc1509-1dc2-49d4-90d9-903b31cf82b4" providerId="AD" clId="Web-{10A967CC-9910-EE35-0562-EDDFCAAFF49A}" dt="2024-05-18T09:41:19.562" v="67"/>
          <ac:picMkLst>
            <pc:docMk/>
            <pc:sldMk cId="2313161992" sldId="391"/>
            <ac:picMk id="2" creationId="{00000000-0000-0000-0000-000000000000}"/>
          </ac:picMkLst>
        </pc:picChg>
      </pc:sldChg>
      <pc:sldChg chg="modSp">
        <pc:chgData name="Nouran Tarek" userId="S::nourantarek@midocean.edu.km::91dc1509-1dc2-49d4-90d9-903b31cf82b4" providerId="AD" clId="Web-{10A967CC-9910-EE35-0562-EDDFCAAFF49A}" dt="2024-05-18T09:41:36.078" v="68"/>
        <pc:sldMkLst>
          <pc:docMk/>
          <pc:sldMk cId="2728876323" sldId="392"/>
        </pc:sldMkLst>
        <pc:picChg chg="mod">
          <ac:chgData name="Nouran Tarek" userId="S::nourantarek@midocean.edu.km::91dc1509-1dc2-49d4-90d9-903b31cf82b4" providerId="AD" clId="Web-{10A967CC-9910-EE35-0562-EDDFCAAFF49A}" dt="2024-05-18T09:41:36.078" v="68"/>
          <ac:picMkLst>
            <pc:docMk/>
            <pc:sldMk cId="2728876323" sldId="392"/>
            <ac:picMk id="2" creationId="{00000000-0000-0000-0000-000000000000}"/>
          </ac:picMkLst>
        </pc:picChg>
      </pc:sldChg>
      <pc:sldChg chg="modSp">
        <pc:chgData name="Nouran Tarek" userId="S::nourantarek@midocean.edu.km::91dc1509-1dc2-49d4-90d9-903b31cf82b4" providerId="AD" clId="Web-{10A967CC-9910-EE35-0562-EDDFCAAFF49A}" dt="2024-05-18T09:41:46.094" v="69"/>
        <pc:sldMkLst>
          <pc:docMk/>
          <pc:sldMk cId="1351114030" sldId="393"/>
        </pc:sldMkLst>
        <pc:picChg chg="mod">
          <ac:chgData name="Nouran Tarek" userId="S::nourantarek@midocean.edu.km::91dc1509-1dc2-49d4-90d9-903b31cf82b4" providerId="AD" clId="Web-{10A967CC-9910-EE35-0562-EDDFCAAFF49A}" dt="2024-05-18T09:41:46.094" v="69"/>
          <ac:picMkLst>
            <pc:docMk/>
            <pc:sldMk cId="1351114030" sldId="393"/>
            <ac:picMk id="2" creationId="{00000000-0000-0000-0000-000000000000}"/>
          </ac:picMkLst>
        </pc:picChg>
      </pc:sldChg>
      <pc:sldChg chg="modSp">
        <pc:chgData name="Nouran Tarek" userId="S::nourantarek@midocean.edu.km::91dc1509-1dc2-49d4-90d9-903b31cf82b4" providerId="AD" clId="Web-{10A967CC-9910-EE35-0562-EDDFCAAFF49A}" dt="2024-05-18T09:41:56.876" v="70"/>
        <pc:sldMkLst>
          <pc:docMk/>
          <pc:sldMk cId="4286953899" sldId="394"/>
        </pc:sldMkLst>
        <pc:picChg chg="mod">
          <ac:chgData name="Nouran Tarek" userId="S::nourantarek@midocean.edu.km::91dc1509-1dc2-49d4-90d9-903b31cf82b4" providerId="AD" clId="Web-{10A967CC-9910-EE35-0562-EDDFCAAFF49A}" dt="2024-05-18T09:41:56.876" v="70"/>
          <ac:picMkLst>
            <pc:docMk/>
            <pc:sldMk cId="4286953899" sldId="394"/>
            <ac:picMk id="2" creationId="{00000000-0000-0000-0000-000000000000}"/>
          </ac:picMkLst>
        </pc:picChg>
      </pc:sldChg>
      <pc:sldChg chg="modSp">
        <pc:chgData name="Nouran Tarek" userId="S::nourantarek@midocean.edu.km::91dc1509-1dc2-49d4-90d9-903b31cf82b4" providerId="AD" clId="Web-{10A967CC-9910-EE35-0562-EDDFCAAFF49A}" dt="2024-05-18T09:42:08.720" v="71"/>
        <pc:sldMkLst>
          <pc:docMk/>
          <pc:sldMk cId="2830223059" sldId="395"/>
        </pc:sldMkLst>
        <pc:picChg chg="mod">
          <ac:chgData name="Nouran Tarek" userId="S::nourantarek@midocean.edu.km::91dc1509-1dc2-49d4-90d9-903b31cf82b4" providerId="AD" clId="Web-{10A967CC-9910-EE35-0562-EDDFCAAFF49A}" dt="2024-05-18T09:42:08.720" v="71"/>
          <ac:picMkLst>
            <pc:docMk/>
            <pc:sldMk cId="2830223059" sldId="395"/>
            <ac:picMk id="2" creationId="{00000000-0000-0000-0000-000000000000}"/>
          </ac:picMkLst>
        </pc:picChg>
      </pc:sldChg>
      <pc:sldChg chg="modSp">
        <pc:chgData name="Nouran Tarek" userId="S::nourantarek@midocean.edu.km::91dc1509-1dc2-49d4-90d9-903b31cf82b4" providerId="AD" clId="Web-{10A967CC-9910-EE35-0562-EDDFCAAFF49A}" dt="2024-05-18T09:42:18.752" v="72"/>
        <pc:sldMkLst>
          <pc:docMk/>
          <pc:sldMk cId="1731912478" sldId="396"/>
        </pc:sldMkLst>
        <pc:picChg chg="mod">
          <ac:chgData name="Nouran Tarek" userId="S::nourantarek@midocean.edu.km::91dc1509-1dc2-49d4-90d9-903b31cf82b4" providerId="AD" clId="Web-{10A967CC-9910-EE35-0562-EDDFCAAFF49A}" dt="2024-05-18T09:42:18.752" v="72"/>
          <ac:picMkLst>
            <pc:docMk/>
            <pc:sldMk cId="1731912478" sldId="396"/>
            <ac:picMk id="2" creationId="{00000000-0000-0000-0000-000000000000}"/>
          </ac:picMkLst>
        </pc:picChg>
      </pc:sldChg>
      <pc:sldChg chg="modSp">
        <pc:chgData name="Nouran Tarek" userId="S::nourantarek@midocean.edu.km::91dc1509-1dc2-49d4-90d9-903b31cf82b4" providerId="AD" clId="Web-{10A967CC-9910-EE35-0562-EDDFCAAFF49A}" dt="2024-05-18T09:48:33.314" v="106"/>
        <pc:sldMkLst>
          <pc:docMk/>
          <pc:sldMk cId="895338597" sldId="397"/>
        </pc:sldMkLst>
        <pc:picChg chg="mod">
          <ac:chgData name="Nouran Tarek" userId="S::nourantarek@midocean.edu.km::91dc1509-1dc2-49d4-90d9-903b31cf82b4" providerId="AD" clId="Web-{10A967CC-9910-EE35-0562-EDDFCAAFF49A}" dt="2024-05-18T09:48:33.314" v="106"/>
          <ac:picMkLst>
            <pc:docMk/>
            <pc:sldMk cId="895338597" sldId="397"/>
            <ac:picMk id="2" creationId="{00000000-0000-0000-0000-000000000000}"/>
          </ac:picMkLst>
        </pc:picChg>
      </pc:sldChg>
      <pc:sldChg chg="modSp">
        <pc:chgData name="Nouran Tarek" userId="S::nourantarek@midocean.edu.km::91dc1509-1dc2-49d4-90d9-903b31cf82b4" providerId="AD" clId="Web-{10A967CC-9910-EE35-0562-EDDFCAAFF49A}" dt="2024-05-18T09:50:55.054" v="119"/>
        <pc:sldMkLst>
          <pc:docMk/>
          <pc:sldMk cId="2404416258" sldId="398"/>
        </pc:sldMkLst>
        <pc:picChg chg="mod">
          <ac:chgData name="Nouran Tarek" userId="S::nourantarek@midocean.edu.km::91dc1509-1dc2-49d4-90d9-903b31cf82b4" providerId="AD" clId="Web-{10A967CC-9910-EE35-0562-EDDFCAAFF49A}" dt="2024-05-18T09:50:55.054" v="119"/>
          <ac:picMkLst>
            <pc:docMk/>
            <pc:sldMk cId="2404416258" sldId="398"/>
            <ac:picMk id="2" creationId="{00000000-0000-0000-0000-000000000000}"/>
          </ac:picMkLst>
        </pc:picChg>
      </pc:sldChg>
      <pc:sldChg chg="modSp">
        <pc:chgData name="Nouran Tarek" userId="S::nourantarek@midocean.edu.km::91dc1509-1dc2-49d4-90d9-903b31cf82b4" providerId="AD" clId="Web-{10A967CC-9910-EE35-0562-EDDFCAAFF49A}" dt="2024-05-18T09:49:14.253" v="110"/>
        <pc:sldMkLst>
          <pc:docMk/>
          <pc:sldMk cId="1908343869" sldId="399"/>
        </pc:sldMkLst>
        <pc:picChg chg="mod">
          <ac:chgData name="Nouran Tarek" userId="S::nourantarek@midocean.edu.km::91dc1509-1dc2-49d4-90d9-903b31cf82b4" providerId="AD" clId="Web-{10A967CC-9910-EE35-0562-EDDFCAAFF49A}" dt="2024-05-18T09:49:14.253" v="110"/>
          <ac:picMkLst>
            <pc:docMk/>
            <pc:sldMk cId="1908343869" sldId="399"/>
            <ac:picMk id="2" creationId="{00000000-0000-0000-0000-000000000000}"/>
          </ac:picMkLst>
        </pc:picChg>
      </pc:sldChg>
      <pc:sldChg chg="modSp">
        <pc:chgData name="Nouran Tarek" userId="S::nourantarek@midocean.edu.km::91dc1509-1dc2-49d4-90d9-903b31cf82b4" providerId="AD" clId="Web-{10A967CC-9910-EE35-0562-EDDFCAAFF49A}" dt="2024-05-18T09:49:35.864" v="112"/>
        <pc:sldMkLst>
          <pc:docMk/>
          <pc:sldMk cId="2662285494" sldId="401"/>
        </pc:sldMkLst>
        <pc:picChg chg="mod">
          <ac:chgData name="Nouran Tarek" userId="S::nourantarek@midocean.edu.km::91dc1509-1dc2-49d4-90d9-903b31cf82b4" providerId="AD" clId="Web-{10A967CC-9910-EE35-0562-EDDFCAAFF49A}" dt="2024-05-18T09:49:35.864" v="112"/>
          <ac:picMkLst>
            <pc:docMk/>
            <pc:sldMk cId="2662285494" sldId="401"/>
            <ac:picMk id="2" creationId="{00000000-0000-0000-0000-000000000000}"/>
          </ac:picMkLst>
        </pc:picChg>
      </pc:sldChg>
      <pc:sldChg chg="modSp">
        <pc:chgData name="Nouran Tarek" userId="S::nourantarek@midocean.edu.km::91dc1509-1dc2-49d4-90d9-903b31cf82b4" providerId="AD" clId="Web-{10A967CC-9910-EE35-0562-EDDFCAAFF49A}" dt="2024-05-18T09:47:51.922" v="102"/>
        <pc:sldMkLst>
          <pc:docMk/>
          <pc:sldMk cId="2963074966" sldId="402"/>
        </pc:sldMkLst>
        <pc:picChg chg="mod">
          <ac:chgData name="Nouran Tarek" userId="S::nourantarek@midocean.edu.km::91dc1509-1dc2-49d4-90d9-903b31cf82b4" providerId="AD" clId="Web-{10A967CC-9910-EE35-0562-EDDFCAAFF49A}" dt="2024-05-18T09:47:51.922" v="102"/>
          <ac:picMkLst>
            <pc:docMk/>
            <pc:sldMk cId="2963074966" sldId="402"/>
            <ac:picMk id="2" creationId="{00000000-0000-0000-0000-000000000000}"/>
          </ac:picMkLst>
        </pc:picChg>
      </pc:sldChg>
      <pc:sldChg chg="modSp">
        <pc:chgData name="Nouran Tarek" userId="S::nourantarek@midocean.edu.km::91dc1509-1dc2-49d4-90d9-903b31cf82b4" providerId="AD" clId="Web-{10A967CC-9910-EE35-0562-EDDFCAAFF49A}" dt="2024-05-18T09:50:22.678" v="116"/>
        <pc:sldMkLst>
          <pc:docMk/>
          <pc:sldMk cId="1594330493" sldId="404"/>
        </pc:sldMkLst>
        <pc:picChg chg="mod">
          <ac:chgData name="Nouran Tarek" userId="S::nourantarek@midocean.edu.km::91dc1509-1dc2-49d4-90d9-903b31cf82b4" providerId="AD" clId="Web-{10A967CC-9910-EE35-0562-EDDFCAAFF49A}" dt="2024-05-18T09:50:22.678" v="116"/>
          <ac:picMkLst>
            <pc:docMk/>
            <pc:sldMk cId="1594330493" sldId="404"/>
            <ac:picMk id="2" creationId="{00000000-0000-0000-0000-000000000000}"/>
          </ac:picMkLst>
        </pc:picChg>
      </pc:sldChg>
      <pc:sldChg chg="modSp">
        <pc:chgData name="Nouran Tarek" userId="S::nourantarek@midocean.edu.km::91dc1509-1dc2-49d4-90d9-903b31cf82b4" providerId="AD" clId="Web-{10A967CC-9910-EE35-0562-EDDFCAAFF49A}" dt="2024-05-18T09:42:57.003" v="75"/>
        <pc:sldMkLst>
          <pc:docMk/>
          <pc:sldMk cId="1169125166" sldId="405"/>
        </pc:sldMkLst>
        <pc:picChg chg="mod">
          <ac:chgData name="Nouran Tarek" userId="S::nourantarek@midocean.edu.km::91dc1509-1dc2-49d4-90d9-903b31cf82b4" providerId="AD" clId="Web-{10A967CC-9910-EE35-0562-EDDFCAAFF49A}" dt="2024-05-18T09:42:57.003" v="75"/>
          <ac:picMkLst>
            <pc:docMk/>
            <pc:sldMk cId="1169125166" sldId="405"/>
            <ac:picMk id="2" creationId="{00000000-0000-0000-0000-000000000000}"/>
          </ac:picMkLst>
        </pc:picChg>
      </pc:sldChg>
      <pc:sldChg chg="modSp">
        <pc:chgData name="Nouran Tarek" userId="S::nourantarek@midocean.edu.km::91dc1509-1dc2-49d4-90d9-903b31cf82b4" providerId="AD" clId="Web-{10A967CC-9910-EE35-0562-EDDFCAAFF49A}" dt="2024-05-18T09:43:08.458" v="76"/>
        <pc:sldMkLst>
          <pc:docMk/>
          <pc:sldMk cId="740685003" sldId="406"/>
        </pc:sldMkLst>
        <pc:picChg chg="mod">
          <ac:chgData name="Nouran Tarek" userId="S::nourantarek@midocean.edu.km::91dc1509-1dc2-49d4-90d9-903b31cf82b4" providerId="AD" clId="Web-{10A967CC-9910-EE35-0562-EDDFCAAFF49A}" dt="2024-05-18T09:43:08.458" v="76"/>
          <ac:picMkLst>
            <pc:docMk/>
            <pc:sldMk cId="740685003" sldId="406"/>
            <ac:picMk id="2" creationId="{00000000-0000-0000-0000-000000000000}"/>
          </ac:picMkLst>
        </pc:picChg>
      </pc:sldChg>
      <pc:sldChg chg="modSp">
        <pc:chgData name="Nouran Tarek" userId="S::nourantarek@midocean.edu.km::91dc1509-1dc2-49d4-90d9-903b31cf82b4" providerId="AD" clId="Web-{10A967CC-9910-EE35-0562-EDDFCAAFF49A}" dt="2024-05-18T09:43:28.146" v="78"/>
        <pc:sldMkLst>
          <pc:docMk/>
          <pc:sldMk cId="2398689116" sldId="408"/>
        </pc:sldMkLst>
        <pc:picChg chg="mod">
          <ac:chgData name="Nouran Tarek" userId="S::nourantarek@midocean.edu.km::91dc1509-1dc2-49d4-90d9-903b31cf82b4" providerId="AD" clId="Web-{10A967CC-9910-EE35-0562-EDDFCAAFF49A}" dt="2024-05-18T09:43:28.146" v="78"/>
          <ac:picMkLst>
            <pc:docMk/>
            <pc:sldMk cId="2398689116" sldId="408"/>
            <ac:picMk id="2" creationId="{00000000-0000-0000-0000-000000000000}"/>
          </ac:picMkLst>
        </pc:picChg>
      </pc:sldChg>
      <pc:sldChg chg="modSp">
        <pc:chgData name="Nouran Tarek" userId="S::nourantarek@midocean.edu.km::91dc1509-1dc2-49d4-90d9-903b31cf82b4" providerId="AD" clId="Web-{10A967CC-9910-EE35-0562-EDDFCAAFF49A}" dt="2024-05-18T09:43:38.069" v="79"/>
        <pc:sldMkLst>
          <pc:docMk/>
          <pc:sldMk cId="3926426989" sldId="409"/>
        </pc:sldMkLst>
        <pc:picChg chg="mod">
          <ac:chgData name="Nouran Tarek" userId="S::nourantarek@midocean.edu.km::91dc1509-1dc2-49d4-90d9-903b31cf82b4" providerId="AD" clId="Web-{10A967CC-9910-EE35-0562-EDDFCAAFF49A}" dt="2024-05-18T09:43:38.069" v="79"/>
          <ac:picMkLst>
            <pc:docMk/>
            <pc:sldMk cId="3926426989" sldId="409"/>
            <ac:picMk id="2" creationId="{00000000-0000-0000-0000-000000000000}"/>
          </ac:picMkLst>
        </pc:picChg>
      </pc:sldChg>
      <pc:sldChg chg="modSp">
        <pc:chgData name="Nouran Tarek" userId="S::nourantarek@midocean.edu.km::91dc1509-1dc2-49d4-90d9-903b31cf82b4" providerId="AD" clId="Web-{10A967CC-9910-EE35-0562-EDDFCAAFF49A}" dt="2024-05-18T09:43:58.085" v="81"/>
        <pc:sldMkLst>
          <pc:docMk/>
          <pc:sldMk cId="4060999499" sldId="410"/>
        </pc:sldMkLst>
        <pc:picChg chg="mod">
          <ac:chgData name="Nouran Tarek" userId="S::nourantarek@midocean.edu.km::91dc1509-1dc2-49d4-90d9-903b31cf82b4" providerId="AD" clId="Web-{10A967CC-9910-EE35-0562-EDDFCAAFF49A}" dt="2024-05-18T09:43:58.085" v="81"/>
          <ac:picMkLst>
            <pc:docMk/>
            <pc:sldMk cId="4060999499" sldId="410"/>
            <ac:picMk id="2" creationId="{00000000-0000-0000-0000-000000000000}"/>
          </ac:picMkLst>
        </pc:picChg>
      </pc:sldChg>
      <pc:sldChg chg="modSp">
        <pc:chgData name="Nouran Tarek" userId="S::nourantarek@midocean.edu.km::91dc1509-1dc2-49d4-90d9-903b31cf82b4" providerId="AD" clId="Web-{10A967CC-9910-EE35-0562-EDDFCAAFF49A}" dt="2024-05-18T09:44:07.789" v="82"/>
        <pc:sldMkLst>
          <pc:docMk/>
          <pc:sldMk cId="1376600618" sldId="411"/>
        </pc:sldMkLst>
        <pc:picChg chg="mod">
          <ac:chgData name="Nouran Tarek" userId="S::nourantarek@midocean.edu.km::91dc1509-1dc2-49d4-90d9-903b31cf82b4" providerId="AD" clId="Web-{10A967CC-9910-EE35-0562-EDDFCAAFF49A}" dt="2024-05-18T09:44:07.789" v="82"/>
          <ac:picMkLst>
            <pc:docMk/>
            <pc:sldMk cId="1376600618" sldId="411"/>
            <ac:picMk id="2" creationId="{00000000-0000-0000-0000-000000000000}"/>
          </ac:picMkLst>
        </pc:picChg>
      </pc:sldChg>
      <pc:sldChg chg="modSp">
        <pc:chgData name="Nouran Tarek" userId="S::nourantarek@midocean.edu.km::91dc1509-1dc2-49d4-90d9-903b31cf82b4" providerId="AD" clId="Web-{10A967CC-9910-EE35-0562-EDDFCAAFF49A}" dt="2024-05-18T09:44:18.695" v="83"/>
        <pc:sldMkLst>
          <pc:docMk/>
          <pc:sldMk cId="3126565195" sldId="412"/>
        </pc:sldMkLst>
        <pc:picChg chg="mod">
          <ac:chgData name="Nouran Tarek" userId="S::nourantarek@midocean.edu.km::91dc1509-1dc2-49d4-90d9-903b31cf82b4" providerId="AD" clId="Web-{10A967CC-9910-EE35-0562-EDDFCAAFF49A}" dt="2024-05-18T09:44:18.695" v="83"/>
          <ac:picMkLst>
            <pc:docMk/>
            <pc:sldMk cId="3126565195" sldId="412"/>
            <ac:picMk id="2" creationId="{00000000-0000-0000-0000-000000000000}"/>
          </ac:picMkLst>
        </pc:picChg>
      </pc:sldChg>
      <pc:sldChg chg="modSp">
        <pc:chgData name="Nouran Tarek" userId="S::nourantarek@midocean.edu.km::91dc1509-1dc2-49d4-90d9-903b31cf82b4" providerId="AD" clId="Web-{10A967CC-9910-EE35-0562-EDDFCAAFF49A}" dt="2024-05-18T09:44:28.633" v="84"/>
        <pc:sldMkLst>
          <pc:docMk/>
          <pc:sldMk cId="2532249395" sldId="413"/>
        </pc:sldMkLst>
        <pc:picChg chg="mod">
          <ac:chgData name="Nouran Tarek" userId="S::nourantarek@midocean.edu.km::91dc1509-1dc2-49d4-90d9-903b31cf82b4" providerId="AD" clId="Web-{10A967CC-9910-EE35-0562-EDDFCAAFF49A}" dt="2024-05-18T09:44:28.633" v="84"/>
          <ac:picMkLst>
            <pc:docMk/>
            <pc:sldMk cId="2532249395" sldId="413"/>
            <ac:picMk id="2" creationId="{00000000-0000-0000-0000-000000000000}"/>
          </ac:picMkLst>
        </pc:picChg>
      </pc:sldChg>
      <pc:sldChg chg="modSp">
        <pc:chgData name="Nouran Tarek" userId="S::nourantarek@midocean.edu.km::91dc1509-1dc2-49d4-90d9-903b31cf82b4" providerId="AD" clId="Web-{10A967CC-9910-EE35-0562-EDDFCAAFF49A}" dt="2024-05-18T09:44:50.306" v="86"/>
        <pc:sldMkLst>
          <pc:docMk/>
          <pc:sldMk cId="132204002" sldId="414"/>
        </pc:sldMkLst>
        <pc:picChg chg="mod">
          <ac:chgData name="Nouran Tarek" userId="S::nourantarek@midocean.edu.km::91dc1509-1dc2-49d4-90d9-903b31cf82b4" providerId="AD" clId="Web-{10A967CC-9910-EE35-0562-EDDFCAAFF49A}" dt="2024-05-18T09:44:50.306" v="86"/>
          <ac:picMkLst>
            <pc:docMk/>
            <pc:sldMk cId="132204002" sldId="414"/>
            <ac:picMk id="9" creationId="{AD588061-53A9-5DC7-ACFB-15AC6B9108A7}"/>
          </ac:picMkLst>
        </pc:picChg>
      </pc:sldChg>
      <pc:sldChg chg="modSp">
        <pc:chgData name="Nouran Tarek" userId="S::nourantarek@midocean.edu.km::91dc1509-1dc2-49d4-90d9-903b31cf82b4" providerId="AD" clId="Web-{10A967CC-9910-EE35-0562-EDDFCAAFF49A}" dt="2024-05-18T09:45:02.056" v="87"/>
        <pc:sldMkLst>
          <pc:docMk/>
          <pc:sldMk cId="4001985383" sldId="415"/>
        </pc:sldMkLst>
        <pc:picChg chg="mod">
          <ac:chgData name="Nouran Tarek" userId="S::nourantarek@midocean.edu.km::91dc1509-1dc2-49d4-90d9-903b31cf82b4" providerId="AD" clId="Web-{10A967CC-9910-EE35-0562-EDDFCAAFF49A}" dt="2024-05-18T09:45:02.056" v="87"/>
          <ac:picMkLst>
            <pc:docMk/>
            <pc:sldMk cId="4001985383" sldId="415"/>
            <ac:picMk id="9" creationId="{AD588061-53A9-5DC7-ACFB-15AC6B9108A7}"/>
          </ac:picMkLst>
        </pc:picChg>
      </pc:sldChg>
      <pc:sldChg chg="modSp">
        <pc:chgData name="Nouran Tarek" userId="S::nourantarek@midocean.edu.km::91dc1509-1dc2-49d4-90d9-903b31cf82b4" providerId="AD" clId="Web-{10A967CC-9910-EE35-0562-EDDFCAAFF49A}" dt="2024-05-18T09:48:02.407" v="103"/>
        <pc:sldMkLst>
          <pc:docMk/>
          <pc:sldMk cId="4184793129" sldId="416"/>
        </pc:sldMkLst>
        <pc:picChg chg="mod">
          <ac:chgData name="Nouran Tarek" userId="S::nourantarek@midocean.edu.km::91dc1509-1dc2-49d4-90d9-903b31cf82b4" providerId="AD" clId="Web-{10A967CC-9910-EE35-0562-EDDFCAAFF49A}" dt="2024-05-18T09:48:02.407" v="103"/>
          <ac:picMkLst>
            <pc:docMk/>
            <pc:sldMk cId="4184793129" sldId="416"/>
            <ac:picMk id="2" creationId="{00000000-0000-0000-0000-000000000000}"/>
          </ac:picMkLst>
        </pc:picChg>
      </pc:sldChg>
      <pc:sldChg chg="modSp">
        <pc:chgData name="Nouran Tarek" userId="S::nourantarek@midocean.edu.km::91dc1509-1dc2-49d4-90d9-903b31cf82b4" providerId="AD" clId="Web-{10A967CC-9910-EE35-0562-EDDFCAAFF49A}" dt="2024-05-18T09:48:11.720" v="104"/>
        <pc:sldMkLst>
          <pc:docMk/>
          <pc:sldMk cId="2992755496" sldId="417"/>
        </pc:sldMkLst>
        <pc:picChg chg="mod">
          <ac:chgData name="Nouran Tarek" userId="S::nourantarek@midocean.edu.km::91dc1509-1dc2-49d4-90d9-903b31cf82b4" providerId="AD" clId="Web-{10A967CC-9910-EE35-0562-EDDFCAAFF49A}" dt="2024-05-18T09:48:11.720" v="104"/>
          <ac:picMkLst>
            <pc:docMk/>
            <pc:sldMk cId="2992755496" sldId="417"/>
            <ac:picMk id="2" creationId="{00000000-0000-0000-0000-000000000000}"/>
          </ac:picMkLst>
        </pc:picChg>
      </pc:sldChg>
      <pc:sldChg chg="modSp">
        <pc:chgData name="Nouran Tarek" userId="S::nourantarek@midocean.edu.km::91dc1509-1dc2-49d4-90d9-903b31cf82b4" providerId="AD" clId="Web-{10A967CC-9910-EE35-0562-EDDFCAAFF49A}" dt="2024-05-18T09:48:22.330" v="105"/>
        <pc:sldMkLst>
          <pc:docMk/>
          <pc:sldMk cId="3170012079" sldId="418"/>
        </pc:sldMkLst>
        <pc:picChg chg="mod">
          <ac:chgData name="Nouran Tarek" userId="S::nourantarek@midocean.edu.km::91dc1509-1dc2-49d4-90d9-903b31cf82b4" providerId="AD" clId="Web-{10A967CC-9910-EE35-0562-EDDFCAAFF49A}" dt="2024-05-18T09:48:22.330" v="105"/>
          <ac:picMkLst>
            <pc:docMk/>
            <pc:sldMk cId="3170012079" sldId="418"/>
            <ac:picMk id="2" creationId="{00000000-0000-0000-0000-000000000000}"/>
          </ac:picMkLst>
        </pc:picChg>
      </pc:sldChg>
      <pc:sldChg chg="modSp">
        <pc:chgData name="Nouran Tarek" userId="S::nourantarek@midocean.edu.km::91dc1509-1dc2-49d4-90d9-903b31cf82b4" providerId="AD" clId="Web-{10A967CC-9910-EE35-0562-EDDFCAAFF49A}" dt="2024-05-18T09:45:23.682" v="89"/>
        <pc:sldMkLst>
          <pc:docMk/>
          <pc:sldMk cId="235184803" sldId="419"/>
        </pc:sldMkLst>
        <pc:picChg chg="mod">
          <ac:chgData name="Nouran Tarek" userId="S::nourantarek@midocean.edu.km::91dc1509-1dc2-49d4-90d9-903b31cf82b4" providerId="AD" clId="Web-{10A967CC-9910-EE35-0562-EDDFCAAFF49A}" dt="2024-05-18T09:45:23.682" v="89"/>
          <ac:picMkLst>
            <pc:docMk/>
            <pc:sldMk cId="235184803" sldId="419"/>
            <ac:picMk id="2" creationId="{00000000-0000-0000-0000-000000000000}"/>
          </ac:picMkLst>
        </pc:picChg>
      </pc:sldChg>
      <pc:sldChg chg="modSp">
        <pc:chgData name="Nouran Tarek" userId="S::nourantarek@midocean.edu.km::91dc1509-1dc2-49d4-90d9-903b31cf82b4" providerId="AD" clId="Web-{10A967CC-9910-EE35-0562-EDDFCAAFF49A}" dt="2024-05-18T09:45:32.964" v="90"/>
        <pc:sldMkLst>
          <pc:docMk/>
          <pc:sldMk cId="851547955" sldId="420"/>
        </pc:sldMkLst>
        <pc:picChg chg="mod">
          <ac:chgData name="Nouran Tarek" userId="S::nourantarek@midocean.edu.km::91dc1509-1dc2-49d4-90d9-903b31cf82b4" providerId="AD" clId="Web-{10A967CC-9910-EE35-0562-EDDFCAAFF49A}" dt="2024-05-18T09:45:32.964" v="90"/>
          <ac:picMkLst>
            <pc:docMk/>
            <pc:sldMk cId="851547955" sldId="420"/>
            <ac:picMk id="2" creationId="{00000000-0000-0000-0000-000000000000}"/>
          </ac:picMkLst>
        </pc:picChg>
      </pc:sldChg>
      <pc:sldChg chg="modSp">
        <pc:chgData name="Nouran Tarek" userId="S::nourantarek@midocean.edu.km::91dc1509-1dc2-49d4-90d9-903b31cf82b4" providerId="AD" clId="Web-{10A967CC-9910-EE35-0562-EDDFCAAFF49A}" dt="2024-05-18T09:45:43.698" v="91"/>
        <pc:sldMkLst>
          <pc:docMk/>
          <pc:sldMk cId="4267289634" sldId="421"/>
        </pc:sldMkLst>
        <pc:picChg chg="mod">
          <ac:chgData name="Nouran Tarek" userId="S::nourantarek@midocean.edu.km::91dc1509-1dc2-49d4-90d9-903b31cf82b4" providerId="AD" clId="Web-{10A967CC-9910-EE35-0562-EDDFCAAFF49A}" dt="2024-05-18T09:45:43.698" v="91"/>
          <ac:picMkLst>
            <pc:docMk/>
            <pc:sldMk cId="4267289634" sldId="421"/>
            <ac:picMk id="2" creationId="{00000000-0000-0000-0000-000000000000}"/>
          </ac:picMkLst>
        </pc:picChg>
      </pc:sldChg>
      <pc:sldChg chg="modSp">
        <pc:chgData name="Nouran Tarek" userId="S::nourantarek@midocean.edu.km::91dc1509-1dc2-49d4-90d9-903b31cf82b4" providerId="AD" clId="Web-{10A967CC-9910-EE35-0562-EDDFCAAFF49A}" dt="2024-05-18T09:45:53.418" v="92"/>
        <pc:sldMkLst>
          <pc:docMk/>
          <pc:sldMk cId="308366452" sldId="422"/>
        </pc:sldMkLst>
        <pc:picChg chg="mod">
          <ac:chgData name="Nouran Tarek" userId="S::nourantarek@midocean.edu.km::91dc1509-1dc2-49d4-90d9-903b31cf82b4" providerId="AD" clId="Web-{10A967CC-9910-EE35-0562-EDDFCAAFF49A}" dt="2024-05-18T09:45:53.418" v="92"/>
          <ac:picMkLst>
            <pc:docMk/>
            <pc:sldMk cId="308366452" sldId="422"/>
            <ac:picMk id="2" creationId="{00000000-0000-0000-0000-000000000000}"/>
          </ac:picMkLst>
        </pc:picChg>
      </pc:sldChg>
      <pc:sldChg chg="modSp">
        <pc:chgData name="Nouran Tarek" userId="S::nourantarek@midocean.edu.km::91dc1509-1dc2-49d4-90d9-903b31cf82b4" providerId="AD" clId="Web-{10A967CC-9910-EE35-0562-EDDFCAAFF49A}" dt="2024-05-18T09:46:04.262" v="93"/>
        <pc:sldMkLst>
          <pc:docMk/>
          <pc:sldMk cId="3269400521" sldId="423"/>
        </pc:sldMkLst>
        <pc:picChg chg="mod">
          <ac:chgData name="Nouran Tarek" userId="S::nourantarek@midocean.edu.km::91dc1509-1dc2-49d4-90d9-903b31cf82b4" providerId="AD" clId="Web-{10A967CC-9910-EE35-0562-EDDFCAAFF49A}" dt="2024-05-18T09:46:04.262" v="93"/>
          <ac:picMkLst>
            <pc:docMk/>
            <pc:sldMk cId="3269400521" sldId="423"/>
            <ac:picMk id="2" creationId="{00000000-0000-0000-0000-000000000000}"/>
          </ac:picMkLst>
        </pc:picChg>
      </pc:sldChg>
      <pc:sldChg chg="modSp">
        <pc:chgData name="Nouran Tarek" userId="S::nourantarek@midocean.edu.km::91dc1509-1dc2-49d4-90d9-903b31cf82b4" providerId="AD" clId="Web-{10A967CC-9910-EE35-0562-EDDFCAAFF49A}" dt="2024-05-18T09:46:23.153" v="95"/>
        <pc:sldMkLst>
          <pc:docMk/>
          <pc:sldMk cId="3474085262" sldId="424"/>
        </pc:sldMkLst>
        <pc:picChg chg="mod">
          <ac:chgData name="Nouran Tarek" userId="S::nourantarek@midocean.edu.km::91dc1509-1dc2-49d4-90d9-903b31cf82b4" providerId="AD" clId="Web-{10A967CC-9910-EE35-0562-EDDFCAAFF49A}" dt="2024-05-18T09:46:23.153" v="95"/>
          <ac:picMkLst>
            <pc:docMk/>
            <pc:sldMk cId="3474085262" sldId="424"/>
            <ac:picMk id="2" creationId="{00000000-0000-0000-0000-000000000000}"/>
          </ac:picMkLst>
        </pc:picChg>
      </pc:sldChg>
      <pc:sldChg chg="modSp">
        <pc:chgData name="Nouran Tarek" userId="S::nourantarek@midocean.edu.km::91dc1509-1dc2-49d4-90d9-903b31cf82b4" providerId="AD" clId="Web-{10A967CC-9910-EE35-0562-EDDFCAAFF49A}" dt="2024-05-18T09:46:34.185" v="96"/>
        <pc:sldMkLst>
          <pc:docMk/>
          <pc:sldMk cId="3243265793" sldId="425"/>
        </pc:sldMkLst>
        <pc:picChg chg="mod">
          <ac:chgData name="Nouran Tarek" userId="S::nourantarek@midocean.edu.km::91dc1509-1dc2-49d4-90d9-903b31cf82b4" providerId="AD" clId="Web-{10A967CC-9910-EE35-0562-EDDFCAAFF49A}" dt="2024-05-18T09:46:34.185" v="96"/>
          <ac:picMkLst>
            <pc:docMk/>
            <pc:sldMk cId="3243265793" sldId="425"/>
            <ac:picMk id="2" creationId="{00000000-0000-0000-0000-000000000000}"/>
          </ac:picMkLst>
        </pc:picChg>
      </pc:sldChg>
      <pc:sldChg chg="modSp">
        <pc:chgData name="Nouran Tarek" userId="S::nourantarek@midocean.edu.km::91dc1509-1dc2-49d4-90d9-903b31cf82b4" providerId="AD" clId="Web-{10A967CC-9910-EE35-0562-EDDFCAAFF49A}" dt="2024-05-18T09:46:44.216" v="97"/>
        <pc:sldMkLst>
          <pc:docMk/>
          <pc:sldMk cId="275232982" sldId="426"/>
        </pc:sldMkLst>
        <pc:picChg chg="mod">
          <ac:chgData name="Nouran Tarek" userId="S::nourantarek@midocean.edu.km::91dc1509-1dc2-49d4-90d9-903b31cf82b4" providerId="AD" clId="Web-{10A967CC-9910-EE35-0562-EDDFCAAFF49A}" dt="2024-05-18T09:46:44.216" v="97"/>
          <ac:picMkLst>
            <pc:docMk/>
            <pc:sldMk cId="275232982" sldId="426"/>
            <ac:picMk id="2" creationId="{00000000-0000-0000-0000-000000000000}"/>
          </ac:picMkLst>
        </pc:picChg>
      </pc:sldChg>
      <pc:sldChg chg="modSp">
        <pc:chgData name="Nouran Tarek" userId="S::nourantarek@midocean.edu.km::91dc1509-1dc2-49d4-90d9-903b31cf82b4" providerId="AD" clId="Web-{10A967CC-9910-EE35-0562-EDDFCAAFF49A}" dt="2024-05-18T09:47:10.327" v="98"/>
        <pc:sldMkLst>
          <pc:docMk/>
          <pc:sldMk cId="1293500780" sldId="427"/>
        </pc:sldMkLst>
        <pc:picChg chg="mod">
          <ac:chgData name="Nouran Tarek" userId="S::nourantarek@midocean.edu.km::91dc1509-1dc2-49d4-90d9-903b31cf82b4" providerId="AD" clId="Web-{10A967CC-9910-EE35-0562-EDDFCAAFF49A}" dt="2024-05-18T09:47:10.327" v="98"/>
          <ac:picMkLst>
            <pc:docMk/>
            <pc:sldMk cId="1293500780" sldId="427"/>
            <ac:picMk id="2" creationId="{00000000-0000-0000-0000-000000000000}"/>
          </ac:picMkLst>
        </pc:picChg>
      </pc:sldChg>
      <pc:sldChg chg="modSp">
        <pc:chgData name="Nouran Tarek" userId="S::nourantarek@midocean.edu.km::91dc1509-1dc2-49d4-90d9-903b31cf82b4" providerId="AD" clId="Web-{10A967CC-9910-EE35-0562-EDDFCAAFF49A}" dt="2024-05-18T09:47:20.921" v="99"/>
        <pc:sldMkLst>
          <pc:docMk/>
          <pc:sldMk cId="325960985" sldId="428"/>
        </pc:sldMkLst>
        <pc:picChg chg="mod">
          <ac:chgData name="Nouran Tarek" userId="S::nourantarek@midocean.edu.km::91dc1509-1dc2-49d4-90d9-903b31cf82b4" providerId="AD" clId="Web-{10A967CC-9910-EE35-0562-EDDFCAAFF49A}" dt="2024-05-18T09:47:20.921" v="99"/>
          <ac:picMkLst>
            <pc:docMk/>
            <pc:sldMk cId="325960985" sldId="428"/>
            <ac:picMk id="2" creationId="{00000000-0000-0000-0000-000000000000}"/>
          </ac:picMkLst>
        </pc:picChg>
      </pc:sldChg>
      <pc:sldChg chg="modSp">
        <pc:chgData name="Nouran Tarek" userId="S::nourantarek@midocean.edu.km::91dc1509-1dc2-49d4-90d9-903b31cf82b4" providerId="AD" clId="Web-{10A967CC-9910-EE35-0562-EDDFCAAFF49A}" dt="2024-05-18T09:47:31.906" v="100"/>
        <pc:sldMkLst>
          <pc:docMk/>
          <pc:sldMk cId="2016074930" sldId="429"/>
        </pc:sldMkLst>
        <pc:picChg chg="mod">
          <ac:chgData name="Nouran Tarek" userId="S::nourantarek@midocean.edu.km::91dc1509-1dc2-49d4-90d9-903b31cf82b4" providerId="AD" clId="Web-{10A967CC-9910-EE35-0562-EDDFCAAFF49A}" dt="2024-05-18T09:47:31.906" v="100"/>
          <ac:picMkLst>
            <pc:docMk/>
            <pc:sldMk cId="2016074930" sldId="429"/>
            <ac:picMk id="2" creationId="{00000000-0000-0000-0000-000000000000}"/>
          </ac:picMkLst>
        </pc:picChg>
      </pc:sldChg>
      <pc:sldChg chg="modSp">
        <pc:chgData name="Nouran Tarek" userId="S::nourantarek@midocean.edu.km::91dc1509-1dc2-49d4-90d9-903b31cf82b4" providerId="AD" clId="Web-{10A967CC-9910-EE35-0562-EDDFCAAFF49A}" dt="2024-05-18T09:48:43.362" v="107"/>
        <pc:sldMkLst>
          <pc:docMk/>
          <pc:sldMk cId="4127359528" sldId="430"/>
        </pc:sldMkLst>
        <pc:picChg chg="mod">
          <ac:chgData name="Nouran Tarek" userId="S::nourantarek@midocean.edu.km::91dc1509-1dc2-49d4-90d9-903b31cf82b4" providerId="AD" clId="Web-{10A967CC-9910-EE35-0562-EDDFCAAFF49A}" dt="2024-05-18T09:48:43.362" v="107"/>
          <ac:picMkLst>
            <pc:docMk/>
            <pc:sldMk cId="4127359528" sldId="430"/>
            <ac:picMk id="2" creationId="{00000000-0000-0000-0000-000000000000}"/>
          </ac:picMkLst>
        </pc:picChg>
      </pc:sldChg>
      <pc:sldChg chg="modSp">
        <pc:chgData name="Nouran Tarek" userId="S::nourantarek@midocean.edu.km::91dc1509-1dc2-49d4-90d9-903b31cf82b4" providerId="AD" clId="Web-{10A967CC-9910-EE35-0562-EDDFCAAFF49A}" dt="2024-05-18T09:48:53.065" v="108"/>
        <pc:sldMkLst>
          <pc:docMk/>
          <pc:sldMk cId="2392793009" sldId="431"/>
        </pc:sldMkLst>
        <pc:picChg chg="mod">
          <ac:chgData name="Nouran Tarek" userId="S::nourantarek@midocean.edu.km::91dc1509-1dc2-49d4-90d9-903b31cf82b4" providerId="AD" clId="Web-{10A967CC-9910-EE35-0562-EDDFCAAFF49A}" dt="2024-05-18T09:48:53.065" v="108"/>
          <ac:picMkLst>
            <pc:docMk/>
            <pc:sldMk cId="2392793009" sldId="431"/>
            <ac:picMk id="2" creationId="{00000000-0000-0000-0000-000000000000}"/>
          </ac:picMkLst>
        </pc:picChg>
      </pc:sldChg>
      <pc:sldChg chg="modSp">
        <pc:chgData name="Nouran Tarek" userId="S::nourantarek@midocean.edu.km::91dc1509-1dc2-49d4-90d9-903b31cf82b4" providerId="AD" clId="Web-{10A967CC-9910-EE35-0562-EDDFCAAFF49A}" dt="2024-05-18T09:49:03.534" v="109"/>
        <pc:sldMkLst>
          <pc:docMk/>
          <pc:sldMk cId="4198458440" sldId="432"/>
        </pc:sldMkLst>
        <pc:picChg chg="mod">
          <ac:chgData name="Nouran Tarek" userId="S::nourantarek@midocean.edu.km::91dc1509-1dc2-49d4-90d9-903b31cf82b4" providerId="AD" clId="Web-{10A967CC-9910-EE35-0562-EDDFCAAFF49A}" dt="2024-05-18T09:49:03.534" v="109"/>
          <ac:picMkLst>
            <pc:docMk/>
            <pc:sldMk cId="4198458440" sldId="432"/>
            <ac:picMk id="2" creationId="{00000000-0000-0000-0000-000000000000}"/>
          </ac:picMkLst>
        </pc:picChg>
      </pc:sldChg>
      <pc:sldChg chg="modSp">
        <pc:chgData name="Nouran Tarek" userId="S::nourantarek@midocean.edu.km::91dc1509-1dc2-49d4-90d9-903b31cf82b4" providerId="AD" clId="Web-{10A967CC-9910-EE35-0562-EDDFCAAFF49A}" dt="2024-05-18T09:49:25.566" v="111"/>
        <pc:sldMkLst>
          <pc:docMk/>
          <pc:sldMk cId="3555578657" sldId="433"/>
        </pc:sldMkLst>
        <pc:picChg chg="mod">
          <ac:chgData name="Nouran Tarek" userId="S::nourantarek@midocean.edu.km::91dc1509-1dc2-49d4-90d9-903b31cf82b4" providerId="AD" clId="Web-{10A967CC-9910-EE35-0562-EDDFCAAFF49A}" dt="2024-05-18T09:49:25.566" v="111"/>
          <ac:picMkLst>
            <pc:docMk/>
            <pc:sldMk cId="3555578657" sldId="433"/>
            <ac:picMk id="2" creationId="{00000000-0000-0000-0000-000000000000}"/>
          </ac:picMkLst>
        </pc:picChg>
      </pc:sldChg>
      <pc:sldChg chg="modSp">
        <pc:chgData name="Nouran Tarek" userId="S::nourantarek@midocean.edu.km::91dc1509-1dc2-49d4-90d9-903b31cf82b4" providerId="AD" clId="Web-{10A967CC-9910-EE35-0562-EDDFCAAFF49A}" dt="2024-05-18T09:49:46.145" v="113"/>
        <pc:sldMkLst>
          <pc:docMk/>
          <pc:sldMk cId="513472883" sldId="434"/>
        </pc:sldMkLst>
        <pc:picChg chg="mod">
          <ac:chgData name="Nouran Tarek" userId="S::nourantarek@midocean.edu.km::91dc1509-1dc2-49d4-90d9-903b31cf82b4" providerId="AD" clId="Web-{10A967CC-9910-EE35-0562-EDDFCAAFF49A}" dt="2024-05-18T09:49:46.145" v="113"/>
          <ac:picMkLst>
            <pc:docMk/>
            <pc:sldMk cId="513472883" sldId="434"/>
            <ac:picMk id="2" creationId="{00000000-0000-0000-0000-000000000000}"/>
          </ac:picMkLst>
        </pc:picChg>
      </pc:sldChg>
      <pc:sldChg chg="modSp">
        <pc:chgData name="Nouran Tarek" userId="S::nourantarek@midocean.edu.km::91dc1509-1dc2-49d4-90d9-903b31cf82b4" providerId="AD" clId="Web-{10A967CC-9910-EE35-0562-EDDFCAAFF49A}" dt="2024-05-18T09:50:01.349" v="114"/>
        <pc:sldMkLst>
          <pc:docMk/>
          <pc:sldMk cId="3312866943" sldId="435"/>
        </pc:sldMkLst>
        <pc:picChg chg="mod">
          <ac:chgData name="Nouran Tarek" userId="S::nourantarek@midocean.edu.km::91dc1509-1dc2-49d4-90d9-903b31cf82b4" providerId="AD" clId="Web-{10A967CC-9910-EE35-0562-EDDFCAAFF49A}" dt="2024-05-18T09:50:01.349" v="114"/>
          <ac:picMkLst>
            <pc:docMk/>
            <pc:sldMk cId="3312866943" sldId="435"/>
            <ac:picMk id="2" creationId="{00000000-0000-0000-0000-000000000000}"/>
          </ac:picMkLst>
        </pc:picChg>
      </pc:sldChg>
      <pc:sldChg chg="modSp">
        <pc:chgData name="Nouran Tarek" userId="S::nourantarek@midocean.edu.km::91dc1509-1dc2-49d4-90d9-903b31cf82b4" providerId="AD" clId="Web-{10A967CC-9910-EE35-0562-EDDFCAAFF49A}" dt="2024-05-18T09:50:12.084" v="115"/>
        <pc:sldMkLst>
          <pc:docMk/>
          <pc:sldMk cId="3325547639" sldId="436"/>
        </pc:sldMkLst>
        <pc:picChg chg="mod">
          <ac:chgData name="Nouran Tarek" userId="S::nourantarek@midocean.edu.km::91dc1509-1dc2-49d4-90d9-903b31cf82b4" providerId="AD" clId="Web-{10A967CC-9910-EE35-0562-EDDFCAAFF49A}" dt="2024-05-18T09:50:12.084" v="115"/>
          <ac:picMkLst>
            <pc:docMk/>
            <pc:sldMk cId="3325547639" sldId="436"/>
            <ac:picMk id="2" creationId="{00000000-0000-0000-0000-000000000000}"/>
          </ac:picMkLst>
        </pc:picChg>
      </pc:sldChg>
      <pc:sldChg chg="modSp">
        <pc:chgData name="Nouran Tarek" userId="S::nourantarek@midocean.edu.km::91dc1509-1dc2-49d4-90d9-903b31cf82b4" providerId="AD" clId="Web-{10A967CC-9910-EE35-0562-EDDFCAAFF49A}" dt="2024-05-18T09:50:34.022" v="117"/>
        <pc:sldMkLst>
          <pc:docMk/>
          <pc:sldMk cId="3618130421" sldId="437"/>
        </pc:sldMkLst>
        <pc:picChg chg="mod">
          <ac:chgData name="Nouran Tarek" userId="S::nourantarek@midocean.edu.km::91dc1509-1dc2-49d4-90d9-903b31cf82b4" providerId="AD" clId="Web-{10A967CC-9910-EE35-0562-EDDFCAAFF49A}" dt="2024-05-18T09:50:34.022" v="117"/>
          <ac:picMkLst>
            <pc:docMk/>
            <pc:sldMk cId="3618130421" sldId="437"/>
            <ac:picMk id="2" creationId="{00000000-0000-0000-0000-000000000000}"/>
          </ac:picMkLst>
        </pc:picChg>
      </pc:sldChg>
      <pc:sldChg chg="modSp">
        <pc:chgData name="Nouran Tarek" userId="S::nourantarek@midocean.edu.km::91dc1509-1dc2-49d4-90d9-903b31cf82b4" providerId="AD" clId="Web-{10A967CC-9910-EE35-0562-EDDFCAAFF49A}" dt="2024-05-18T09:50:45.210" v="118"/>
        <pc:sldMkLst>
          <pc:docMk/>
          <pc:sldMk cId="3560562124" sldId="438"/>
        </pc:sldMkLst>
        <pc:picChg chg="mod">
          <ac:chgData name="Nouran Tarek" userId="S::nourantarek@midocean.edu.km::91dc1509-1dc2-49d4-90d9-903b31cf82b4" providerId="AD" clId="Web-{10A967CC-9910-EE35-0562-EDDFCAAFF49A}" dt="2024-05-18T09:50:45.210" v="118"/>
          <ac:picMkLst>
            <pc:docMk/>
            <pc:sldMk cId="3560562124" sldId="438"/>
            <ac:picMk id="2" creationId="{00000000-0000-0000-0000-000000000000}"/>
          </ac:picMkLst>
        </pc:picChg>
      </pc:sldChg>
      <pc:sldChg chg="modSp">
        <pc:chgData name="Nouran Tarek" userId="S::nourantarek@midocean.edu.km::91dc1509-1dc2-49d4-90d9-903b31cf82b4" providerId="AD" clId="Web-{10A967CC-9910-EE35-0562-EDDFCAAFF49A}" dt="2024-05-18T09:29:01.893" v="4" actId="1076"/>
        <pc:sldMkLst>
          <pc:docMk/>
          <pc:sldMk cId="3813809186" sldId="439"/>
        </pc:sldMkLst>
        <pc:picChg chg="mod">
          <ac:chgData name="Nouran Tarek" userId="S::nourantarek@midocean.edu.km::91dc1509-1dc2-49d4-90d9-903b31cf82b4" providerId="AD" clId="Web-{10A967CC-9910-EE35-0562-EDDFCAAFF49A}" dt="2024-05-18T09:29:01.893" v="4" actId="1076"/>
          <ac:picMkLst>
            <pc:docMk/>
            <pc:sldMk cId="3813809186" sldId="439"/>
            <ac:picMk id="7" creationId="{EE5C0217-4310-0F46-C1B9-C6212F691A66}"/>
          </ac:picMkLst>
        </pc:picChg>
      </pc:sldChg>
      <pc:sldChg chg="modSp">
        <pc:chgData name="Nouran Tarek" userId="S::nourantarek@midocean.edu.km::91dc1509-1dc2-49d4-90d9-903b31cf82b4" providerId="AD" clId="Web-{10A967CC-9910-EE35-0562-EDDFCAAFF49A}" dt="2024-05-18T09:27:47.265" v="0"/>
        <pc:sldMkLst>
          <pc:docMk/>
          <pc:sldMk cId="3462710038" sldId="440"/>
        </pc:sldMkLst>
        <pc:picChg chg="mod">
          <ac:chgData name="Nouran Tarek" userId="S::nourantarek@midocean.edu.km::91dc1509-1dc2-49d4-90d9-903b31cf82b4" providerId="AD" clId="Web-{10A967CC-9910-EE35-0562-EDDFCAAFF49A}" dt="2024-05-18T09:27:47.265" v="0"/>
          <ac:picMkLst>
            <pc:docMk/>
            <pc:sldMk cId="3462710038" sldId="440"/>
            <ac:picMk id="6" creationId="{00000000-0000-0000-0000-000000000000}"/>
          </ac:picMkLst>
        </pc:picChg>
      </pc:sldChg>
      <pc:sldChg chg="modSp">
        <pc:chgData name="Nouran Tarek" userId="S::nourantarek@midocean.edu.km::91dc1509-1dc2-49d4-90d9-903b31cf82b4" providerId="AD" clId="Web-{10A967CC-9910-EE35-0562-EDDFCAAFF49A}" dt="2024-05-18T09:51:41.400" v="123"/>
        <pc:sldMkLst>
          <pc:docMk/>
          <pc:sldMk cId="240627140" sldId="441"/>
        </pc:sldMkLst>
        <pc:picChg chg="mod">
          <ac:chgData name="Nouran Tarek" userId="S::nourantarek@midocean.edu.km::91dc1509-1dc2-49d4-90d9-903b31cf82b4" providerId="AD" clId="Web-{10A967CC-9910-EE35-0562-EDDFCAAFF49A}" dt="2024-05-18T09:51:41.400" v="123"/>
          <ac:picMkLst>
            <pc:docMk/>
            <pc:sldMk cId="240627140" sldId="441"/>
            <ac:picMk id="2" creationId="{00000000-0000-0000-0000-000000000000}"/>
          </ac:picMkLst>
        </pc:picChg>
      </pc:sldChg>
      <pc:sldChg chg="modSp">
        <pc:chgData name="Nouran Tarek" userId="S::nourantarek@midocean.edu.km::91dc1509-1dc2-49d4-90d9-903b31cf82b4" providerId="AD" clId="Web-{10A967CC-9910-EE35-0562-EDDFCAAFF49A}" dt="2024-05-18T09:51:53.103" v="124"/>
        <pc:sldMkLst>
          <pc:docMk/>
          <pc:sldMk cId="3374778162" sldId="442"/>
        </pc:sldMkLst>
        <pc:picChg chg="mod">
          <ac:chgData name="Nouran Tarek" userId="S::nourantarek@midocean.edu.km::91dc1509-1dc2-49d4-90d9-903b31cf82b4" providerId="AD" clId="Web-{10A967CC-9910-EE35-0562-EDDFCAAFF49A}" dt="2024-05-18T09:51:53.103" v="124"/>
          <ac:picMkLst>
            <pc:docMk/>
            <pc:sldMk cId="3374778162" sldId="442"/>
            <ac:picMk id="2" creationId="{00000000-0000-0000-0000-000000000000}"/>
          </ac:picMkLst>
        </pc:picChg>
      </pc:sldChg>
      <pc:sldChg chg="modSp">
        <pc:chgData name="Nouran Tarek" userId="S::nourantarek@midocean.edu.km::91dc1509-1dc2-49d4-90d9-903b31cf82b4" providerId="AD" clId="Web-{10A967CC-9910-EE35-0562-EDDFCAAFF49A}" dt="2024-05-18T09:52:03.057" v="125"/>
        <pc:sldMkLst>
          <pc:docMk/>
          <pc:sldMk cId="909917259" sldId="443"/>
        </pc:sldMkLst>
        <pc:picChg chg="mod">
          <ac:chgData name="Nouran Tarek" userId="S::nourantarek@midocean.edu.km::91dc1509-1dc2-49d4-90d9-903b31cf82b4" providerId="AD" clId="Web-{10A967CC-9910-EE35-0562-EDDFCAAFF49A}" dt="2024-05-18T09:52:03.057" v="125"/>
          <ac:picMkLst>
            <pc:docMk/>
            <pc:sldMk cId="909917259" sldId="443"/>
            <ac:picMk id="2" creationId="{00000000-0000-0000-0000-000000000000}"/>
          </ac:picMkLst>
        </pc:picChg>
      </pc:sldChg>
      <pc:sldChg chg="modSp">
        <pc:chgData name="Nouran Tarek" userId="S::nourantarek@midocean.edu.km::91dc1509-1dc2-49d4-90d9-903b31cf82b4" providerId="AD" clId="Web-{10A967CC-9910-EE35-0562-EDDFCAAFF49A}" dt="2024-05-18T09:52:28.261" v="127"/>
        <pc:sldMkLst>
          <pc:docMk/>
          <pc:sldMk cId="1750513386" sldId="444"/>
        </pc:sldMkLst>
        <pc:picChg chg="mod">
          <ac:chgData name="Nouran Tarek" userId="S::nourantarek@midocean.edu.km::91dc1509-1dc2-49d4-90d9-903b31cf82b4" providerId="AD" clId="Web-{10A967CC-9910-EE35-0562-EDDFCAAFF49A}" dt="2024-05-18T09:52:28.261" v="127"/>
          <ac:picMkLst>
            <pc:docMk/>
            <pc:sldMk cId="1750513386" sldId="444"/>
            <ac:picMk id="2" creationId="{00000000-0000-0000-0000-000000000000}"/>
          </ac:picMkLst>
        </pc:picChg>
      </pc:sldChg>
      <pc:sldChg chg="modSp">
        <pc:chgData name="Nouran Tarek" userId="S::nourantarek@midocean.edu.km::91dc1509-1dc2-49d4-90d9-903b31cf82b4" providerId="AD" clId="Web-{10A967CC-9910-EE35-0562-EDDFCAAFF49A}" dt="2024-05-18T09:52:41.121" v="128"/>
        <pc:sldMkLst>
          <pc:docMk/>
          <pc:sldMk cId="4192356606" sldId="445"/>
        </pc:sldMkLst>
        <pc:picChg chg="mod">
          <ac:chgData name="Nouran Tarek" userId="S::nourantarek@midocean.edu.km::91dc1509-1dc2-49d4-90d9-903b31cf82b4" providerId="AD" clId="Web-{10A967CC-9910-EE35-0562-EDDFCAAFF49A}" dt="2024-05-18T09:52:41.121" v="128"/>
          <ac:picMkLst>
            <pc:docMk/>
            <pc:sldMk cId="4192356606" sldId="445"/>
            <ac:picMk id="2" creationId="{00000000-0000-0000-0000-000000000000}"/>
          </ac:picMkLst>
        </pc:picChg>
      </pc:sldChg>
      <pc:sldChg chg="modSp">
        <pc:chgData name="Nouran Tarek" userId="S::nourantarek@midocean.edu.km::91dc1509-1dc2-49d4-90d9-903b31cf82b4" providerId="AD" clId="Web-{10A967CC-9910-EE35-0562-EDDFCAAFF49A}" dt="2024-05-18T09:52:53.653" v="129"/>
        <pc:sldMkLst>
          <pc:docMk/>
          <pc:sldMk cId="633920665" sldId="446"/>
        </pc:sldMkLst>
        <pc:picChg chg="mod">
          <ac:chgData name="Nouran Tarek" userId="S::nourantarek@midocean.edu.km::91dc1509-1dc2-49d4-90d9-903b31cf82b4" providerId="AD" clId="Web-{10A967CC-9910-EE35-0562-EDDFCAAFF49A}" dt="2024-05-18T09:52:53.653" v="129"/>
          <ac:picMkLst>
            <pc:docMk/>
            <pc:sldMk cId="633920665" sldId="446"/>
            <ac:picMk id="2" creationId="{00000000-0000-0000-0000-000000000000}"/>
          </ac:picMkLst>
        </pc:picChg>
      </pc:sldChg>
      <pc:sldChg chg="modSp">
        <pc:chgData name="Nouran Tarek" userId="S::nourantarek@midocean.edu.km::91dc1509-1dc2-49d4-90d9-903b31cf82b4" providerId="AD" clId="Web-{10A967CC-9910-EE35-0562-EDDFCAAFF49A}" dt="2024-05-18T09:53:18.310" v="131"/>
        <pc:sldMkLst>
          <pc:docMk/>
          <pc:sldMk cId="1698336769" sldId="447"/>
        </pc:sldMkLst>
        <pc:picChg chg="mod">
          <ac:chgData name="Nouran Tarek" userId="S::nourantarek@midocean.edu.km::91dc1509-1dc2-49d4-90d9-903b31cf82b4" providerId="AD" clId="Web-{10A967CC-9910-EE35-0562-EDDFCAAFF49A}" dt="2024-05-18T09:53:18.310" v="131"/>
          <ac:picMkLst>
            <pc:docMk/>
            <pc:sldMk cId="1698336769" sldId="447"/>
            <ac:picMk id="2" creationId="{00000000-0000-0000-0000-000000000000}"/>
          </ac:picMkLst>
        </pc:picChg>
      </pc:sldChg>
      <pc:sldChg chg="modSp">
        <pc:chgData name="Nouran Tarek" userId="S::nourantarek@midocean.edu.km::91dc1509-1dc2-49d4-90d9-903b31cf82b4" providerId="AD" clId="Web-{10A967CC-9910-EE35-0562-EDDFCAAFF49A}" dt="2024-05-18T09:53:33.577" v="132"/>
        <pc:sldMkLst>
          <pc:docMk/>
          <pc:sldMk cId="793542832" sldId="448"/>
        </pc:sldMkLst>
        <pc:picChg chg="mod">
          <ac:chgData name="Nouran Tarek" userId="S::nourantarek@midocean.edu.km::91dc1509-1dc2-49d4-90d9-903b31cf82b4" providerId="AD" clId="Web-{10A967CC-9910-EE35-0562-EDDFCAAFF49A}" dt="2024-05-18T09:53:33.577" v="132"/>
          <ac:picMkLst>
            <pc:docMk/>
            <pc:sldMk cId="793542832" sldId="448"/>
            <ac:picMk id="2" creationId="{00000000-0000-0000-0000-000000000000}"/>
          </ac:picMkLst>
        </pc:picChg>
      </pc:sldChg>
      <pc:sldChg chg="modSp">
        <pc:chgData name="Nouran Tarek" userId="S::nourantarek@midocean.edu.km::91dc1509-1dc2-49d4-90d9-903b31cf82b4" providerId="AD" clId="Web-{10A967CC-9910-EE35-0562-EDDFCAAFF49A}" dt="2024-05-18T09:53:43.264" v="133"/>
        <pc:sldMkLst>
          <pc:docMk/>
          <pc:sldMk cId="1599465967" sldId="449"/>
        </pc:sldMkLst>
        <pc:picChg chg="mod">
          <ac:chgData name="Nouran Tarek" userId="S::nourantarek@midocean.edu.km::91dc1509-1dc2-49d4-90d9-903b31cf82b4" providerId="AD" clId="Web-{10A967CC-9910-EE35-0562-EDDFCAAFF49A}" dt="2024-05-18T09:53:43.264" v="133"/>
          <ac:picMkLst>
            <pc:docMk/>
            <pc:sldMk cId="1599465967" sldId="449"/>
            <ac:picMk id="2" creationId="{00000000-0000-0000-0000-000000000000}"/>
          </ac:picMkLst>
        </pc:picChg>
      </pc:sldChg>
      <pc:sldChg chg="modSp">
        <pc:chgData name="Nouran Tarek" userId="S::nourantarek@midocean.edu.km::91dc1509-1dc2-49d4-90d9-903b31cf82b4" providerId="AD" clId="Web-{10A967CC-9910-EE35-0562-EDDFCAAFF49A}" dt="2024-05-18T09:54:07.015" v="135"/>
        <pc:sldMkLst>
          <pc:docMk/>
          <pc:sldMk cId="2987920588" sldId="450"/>
        </pc:sldMkLst>
        <pc:picChg chg="mod">
          <ac:chgData name="Nouran Tarek" userId="S::nourantarek@midocean.edu.km::91dc1509-1dc2-49d4-90d9-903b31cf82b4" providerId="AD" clId="Web-{10A967CC-9910-EE35-0562-EDDFCAAFF49A}" dt="2024-05-18T09:54:07.015" v="135"/>
          <ac:picMkLst>
            <pc:docMk/>
            <pc:sldMk cId="2987920588" sldId="450"/>
            <ac:picMk id="2" creationId="{00000000-0000-0000-0000-000000000000}"/>
          </ac:picMkLst>
        </pc:picChg>
      </pc:sldChg>
      <pc:sldChg chg="modSp">
        <pc:chgData name="Nouran Tarek" userId="S::nourantarek@midocean.edu.km::91dc1509-1dc2-49d4-90d9-903b31cf82b4" providerId="AD" clId="Web-{10A967CC-9910-EE35-0562-EDDFCAAFF49A}" dt="2024-05-18T09:53:54.765" v="134"/>
        <pc:sldMkLst>
          <pc:docMk/>
          <pc:sldMk cId="1277370421" sldId="451"/>
        </pc:sldMkLst>
        <pc:picChg chg="mod">
          <ac:chgData name="Nouran Tarek" userId="S::nourantarek@midocean.edu.km::91dc1509-1dc2-49d4-90d9-903b31cf82b4" providerId="AD" clId="Web-{10A967CC-9910-EE35-0562-EDDFCAAFF49A}" dt="2024-05-18T09:53:54.765" v="134"/>
          <ac:picMkLst>
            <pc:docMk/>
            <pc:sldMk cId="1277370421" sldId="451"/>
            <ac:picMk id="2" creationId="{00000000-0000-0000-0000-000000000000}"/>
          </ac:picMkLst>
        </pc:picChg>
      </pc:sldChg>
      <pc:sldChg chg="modSp">
        <pc:chgData name="Nouran Tarek" userId="S::nourantarek@midocean.edu.km::91dc1509-1dc2-49d4-90d9-903b31cf82b4" providerId="AD" clId="Web-{10A967CC-9910-EE35-0562-EDDFCAAFF49A}" dt="2024-05-18T09:30:29.146" v="11"/>
        <pc:sldMkLst>
          <pc:docMk/>
          <pc:sldMk cId="865034656" sldId="452"/>
        </pc:sldMkLst>
        <pc:picChg chg="mod">
          <ac:chgData name="Nouran Tarek" userId="S::nourantarek@midocean.edu.km::91dc1509-1dc2-49d4-90d9-903b31cf82b4" providerId="AD" clId="Web-{10A967CC-9910-EE35-0562-EDDFCAAFF49A}" dt="2024-05-18T09:30:29.146" v="11"/>
          <ac:picMkLst>
            <pc:docMk/>
            <pc:sldMk cId="865034656" sldId="452"/>
            <ac:picMk id="6" creationId="{3B7F1BF2-E887-4CD5-6C69-C01F9494BE8E}"/>
          </ac:picMkLst>
        </pc:picChg>
      </pc:sldChg>
      <pc:sldChg chg="modSp">
        <pc:chgData name="Nouran Tarek" userId="S::nourantarek@midocean.edu.km::91dc1509-1dc2-49d4-90d9-903b31cf82b4" providerId="AD" clId="Web-{10A967CC-9910-EE35-0562-EDDFCAAFF49A}" dt="2024-05-18T09:31:46.008" v="17"/>
        <pc:sldMkLst>
          <pc:docMk/>
          <pc:sldMk cId="1474722028" sldId="453"/>
        </pc:sldMkLst>
        <pc:picChg chg="mod">
          <ac:chgData name="Nouran Tarek" userId="S::nourantarek@midocean.edu.km::91dc1509-1dc2-49d4-90d9-903b31cf82b4" providerId="AD" clId="Web-{10A967CC-9910-EE35-0562-EDDFCAAFF49A}" dt="2024-05-18T09:31:46.008" v="17"/>
          <ac:picMkLst>
            <pc:docMk/>
            <pc:sldMk cId="1474722028" sldId="453"/>
            <ac:picMk id="6" creationId="{3B7F1BF2-E887-4CD5-6C69-C01F9494BE8E}"/>
          </ac:picMkLst>
        </pc:picChg>
      </pc:sldChg>
      <pc:sldChg chg="modSp">
        <pc:chgData name="Nouran Tarek" userId="S::nourantarek@midocean.edu.km::91dc1509-1dc2-49d4-90d9-903b31cf82b4" providerId="AD" clId="Web-{10A967CC-9910-EE35-0562-EDDFCAAFF49A}" dt="2024-05-18T09:39:38.245" v="58"/>
        <pc:sldMkLst>
          <pc:docMk/>
          <pc:sldMk cId="1332502346" sldId="455"/>
        </pc:sldMkLst>
        <pc:picChg chg="mod">
          <ac:chgData name="Nouran Tarek" userId="S::nourantarek@midocean.edu.km::91dc1509-1dc2-49d4-90d9-903b31cf82b4" providerId="AD" clId="Web-{10A967CC-9910-EE35-0562-EDDFCAAFF49A}" dt="2024-05-18T09:39:38.245" v="58"/>
          <ac:picMkLst>
            <pc:docMk/>
            <pc:sldMk cId="1332502346" sldId="455"/>
            <ac:picMk id="6" creationId="{3B7F1BF2-E887-4CD5-6C69-C01F9494BE8E}"/>
          </ac:picMkLst>
        </pc:picChg>
      </pc:sldChg>
      <pc:sldChg chg="modSp">
        <pc:chgData name="Nouran Tarek" userId="S::nourantarek@midocean.edu.km::91dc1509-1dc2-49d4-90d9-903b31cf82b4" providerId="AD" clId="Web-{10A967CC-9910-EE35-0562-EDDFCAAFF49A}" dt="2024-05-18T09:40:12.153" v="61"/>
        <pc:sldMkLst>
          <pc:docMk/>
          <pc:sldMk cId="3835041356" sldId="456"/>
        </pc:sldMkLst>
        <pc:picChg chg="mod">
          <ac:chgData name="Nouran Tarek" userId="S::nourantarek@midocean.edu.km::91dc1509-1dc2-49d4-90d9-903b31cf82b4" providerId="AD" clId="Web-{10A967CC-9910-EE35-0562-EDDFCAAFF49A}" dt="2024-05-18T09:40:12.153" v="61"/>
          <ac:picMkLst>
            <pc:docMk/>
            <pc:sldMk cId="3835041356" sldId="456"/>
            <ac:picMk id="6" creationId="{3B7F1BF2-E887-4CD5-6C69-C01F9494BE8E}"/>
          </ac:picMkLst>
        </pc:picChg>
      </pc:sldChg>
      <pc:sldChg chg="modSp">
        <pc:chgData name="Nouran Tarek" userId="S::nourantarek@midocean.edu.km::91dc1509-1dc2-49d4-90d9-903b31cf82b4" providerId="AD" clId="Web-{10A967CC-9910-EE35-0562-EDDFCAAFF49A}" dt="2024-05-18T09:51:06.539" v="120"/>
        <pc:sldMkLst>
          <pc:docMk/>
          <pc:sldMk cId="3930172962" sldId="457"/>
        </pc:sldMkLst>
        <pc:picChg chg="mod">
          <ac:chgData name="Nouran Tarek" userId="S::nourantarek@midocean.edu.km::91dc1509-1dc2-49d4-90d9-903b31cf82b4" providerId="AD" clId="Web-{10A967CC-9910-EE35-0562-EDDFCAAFF49A}" dt="2024-05-18T09:51:06.539" v="120"/>
          <ac:picMkLst>
            <pc:docMk/>
            <pc:sldMk cId="3930172962" sldId="457"/>
            <ac:picMk id="6" creationId="{3B7F1BF2-E887-4CD5-6C69-C01F9494BE8E}"/>
          </ac:picMkLst>
        </pc:picChg>
      </pc:sldChg>
      <pc:sldChg chg="modSp">
        <pc:chgData name="Nouran Tarek" userId="S::nourantarek@midocean.edu.km::91dc1509-1dc2-49d4-90d9-903b31cf82b4" providerId="AD" clId="Web-{10A967CC-9910-EE35-0562-EDDFCAAFF49A}" dt="2024-05-18T09:53:03.934" v="130"/>
        <pc:sldMkLst>
          <pc:docMk/>
          <pc:sldMk cId="736567922" sldId="458"/>
        </pc:sldMkLst>
        <pc:picChg chg="mod">
          <ac:chgData name="Nouran Tarek" userId="S::nourantarek@midocean.edu.km::91dc1509-1dc2-49d4-90d9-903b31cf82b4" providerId="AD" clId="Web-{10A967CC-9910-EE35-0562-EDDFCAAFF49A}" dt="2024-05-18T09:53:03.934" v="130"/>
          <ac:picMkLst>
            <pc:docMk/>
            <pc:sldMk cId="736567922" sldId="458"/>
            <ac:picMk id="6" creationId="{3B7F1BF2-E887-4CD5-6C69-C01F9494BE8E}"/>
          </ac:picMkLst>
        </pc:picChg>
      </pc:sldChg>
      <pc:sldChg chg="modSp">
        <pc:chgData name="Nouran Tarek" userId="S::nourantarek@midocean.edu.km::91dc1509-1dc2-49d4-90d9-903b31cf82b4" providerId="AD" clId="Web-{10A967CC-9910-EE35-0562-EDDFCAAFF49A}" dt="2024-05-18T09:29:25.362" v="6"/>
        <pc:sldMkLst>
          <pc:docMk/>
          <pc:sldMk cId="3194757367" sldId="459"/>
        </pc:sldMkLst>
        <pc:picChg chg="mod">
          <ac:chgData name="Nouran Tarek" userId="S::nourantarek@midocean.edu.km::91dc1509-1dc2-49d4-90d9-903b31cf82b4" providerId="AD" clId="Web-{10A967CC-9910-EE35-0562-EDDFCAAFF49A}" dt="2024-05-18T09:29:25.362" v="6"/>
          <ac:picMkLst>
            <pc:docMk/>
            <pc:sldMk cId="3194757367" sldId="459"/>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32230693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a:t>
            </a:fld>
            <a:endParaRPr lang="en-US"/>
          </a:p>
        </p:txBody>
      </p:sp>
    </p:spTree>
    <p:extLst>
      <p:ext uri="{BB962C8B-B14F-4D97-AF65-F5344CB8AC3E}">
        <p14:creationId xmlns:p14="http://schemas.microsoft.com/office/powerpoint/2010/main" val="2614629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2132436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15</a:t>
            </a:fld>
            <a:endParaRPr lang="en-US"/>
          </a:p>
        </p:txBody>
      </p:sp>
    </p:spTree>
    <p:extLst>
      <p:ext uri="{BB962C8B-B14F-4D97-AF65-F5344CB8AC3E}">
        <p14:creationId xmlns:p14="http://schemas.microsoft.com/office/powerpoint/2010/main" val="10052316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16</a:t>
            </a:fld>
            <a:endParaRPr lang="en-US"/>
          </a:p>
        </p:txBody>
      </p:sp>
    </p:spTree>
    <p:extLst>
      <p:ext uri="{BB962C8B-B14F-4D97-AF65-F5344CB8AC3E}">
        <p14:creationId xmlns:p14="http://schemas.microsoft.com/office/powerpoint/2010/main" val="7826595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18</a:t>
            </a:fld>
            <a:endParaRPr lang="en-US"/>
          </a:p>
        </p:txBody>
      </p:sp>
    </p:spTree>
    <p:extLst>
      <p:ext uri="{BB962C8B-B14F-4D97-AF65-F5344CB8AC3E}">
        <p14:creationId xmlns:p14="http://schemas.microsoft.com/office/powerpoint/2010/main" val="3483741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3625145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822701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1049166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3869207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23</a:t>
            </a:fld>
            <a:endParaRPr lang="en-US"/>
          </a:p>
        </p:txBody>
      </p:sp>
    </p:spTree>
    <p:extLst>
      <p:ext uri="{BB962C8B-B14F-4D97-AF65-F5344CB8AC3E}">
        <p14:creationId xmlns:p14="http://schemas.microsoft.com/office/powerpoint/2010/main" val="29763446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24</a:t>
            </a:fld>
            <a:endParaRPr lang="en-US"/>
          </a:p>
        </p:txBody>
      </p:sp>
    </p:spTree>
    <p:extLst>
      <p:ext uri="{BB962C8B-B14F-4D97-AF65-F5344CB8AC3E}">
        <p14:creationId xmlns:p14="http://schemas.microsoft.com/office/powerpoint/2010/main" val="2867536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25</a:t>
            </a:fld>
            <a:endParaRPr lang="en-US"/>
          </a:p>
        </p:txBody>
      </p:sp>
    </p:spTree>
    <p:extLst>
      <p:ext uri="{BB962C8B-B14F-4D97-AF65-F5344CB8AC3E}">
        <p14:creationId xmlns:p14="http://schemas.microsoft.com/office/powerpoint/2010/main" val="3660927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29</a:t>
            </a:fld>
            <a:endParaRPr lang="en-US"/>
          </a:p>
        </p:txBody>
      </p:sp>
    </p:spTree>
    <p:extLst>
      <p:ext uri="{BB962C8B-B14F-4D97-AF65-F5344CB8AC3E}">
        <p14:creationId xmlns:p14="http://schemas.microsoft.com/office/powerpoint/2010/main" val="7104818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2674575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12314843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41273018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4764740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19894239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39</a:t>
            </a:fld>
            <a:endParaRPr lang="en-US"/>
          </a:p>
        </p:txBody>
      </p:sp>
    </p:spTree>
    <p:extLst>
      <p:ext uri="{BB962C8B-B14F-4D97-AF65-F5344CB8AC3E}">
        <p14:creationId xmlns:p14="http://schemas.microsoft.com/office/powerpoint/2010/main" val="3806146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a:p>
        </p:txBody>
      </p:sp>
    </p:spTree>
    <p:extLst>
      <p:ext uri="{BB962C8B-B14F-4D97-AF65-F5344CB8AC3E}">
        <p14:creationId xmlns:p14="http://schemas.microsoft.com/office/powerpoint/2010/main" val="23727346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7" name="Google Shape;617;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618" name="Google Shape;618;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41</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8028222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3" name="Google Shape;643;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644" name="Google Shape;644;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a:p>
        </p:txBody>
      </p:sp>
    </p:spTree>
    <p:extLst>
      <p:ext uri="{BB962C8B-B14F-4D97-AF65-F5344CB8AC3E}">
        <p14:creationId xmlns:p14="http://schemas.microsoft.com/office/powerpoint/2010/main" val="7787801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4"/>
        <p:cNvGrpSpPr/>
        <p:nvPr/>
      </p:nvGrpSpPr>
      <p:grpSpPr>
        <a:xfrm>
          <a:off x="0" y="0"/>
          <a:ext cx="0" cy="0"/>
          <a:chOff x="0" y="0"/>
          <a:chExt cx="0" cy="0"/>
        </a:xfrm>
      </p:grpSpPr>
      <p:sp>
        <p:nvSpPr>
          <p:cNvPr id="655" name="Google Shape;655;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6" name="Google Shape;656;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657" name="Google Shape;657;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44</a:t>
            </a:fld>
            <a:endParaRPr/>
          </a:p>
        </p:txBody>
      </p:sp>
    </p:spTree>
    <p:extLst>
      <p:ext uri="{BB962C8B-B14F-4D97-AF65-F5344CB8AC3E}">
        <p14:creationId xmlns:p14="http://schemas.microsoft.com/office/powerpoint/2010/main" val="14171856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7"/>
        <p:cNvGrpSpPr/>
        <p:nvPr/>
      </p:nvGrpSpPr>
      <p:grpSpPr>
        <a:xfrm>
          <a:off x="0" y="0"/>
          <a:ext cx="0" cy="0"/>
          <a:chOff x="0" y="0"/>
          <a:chExt cx="0" cy="0"/>
        </a:xfrm>
      </p:grpSpPr>
      <p:sp>
        <p:nvSpPr>
          <p:cNvPr id="668" name="Google Shape;668;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9" name="Google Shape;669;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69403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2"/>
        <p:cNvGrpSpPr/>
        <p:nvPr/>
      </p:nvGrpSpPr>
      <p:grpSpPr>
        <a:xfrm>
          <a:off x="0" y="0"/>
          <a:ext cx="0" cy="0"/>
          <a:chOff x="0" y="0"/>
          <a:chExt cx="0" cy="0"/>
        </a:xfrm>
      </p:grpSpPr>
      <p:sp>
        <p:nvSpPr>
          <p:cNvPr id="683" name="Google Shape;683;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84" name="Google Shape;684;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685" name="Google Shape;685;p4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46</a:t>
            </a:fld>
            <a:endParaRPr/>
          </a:p>
        </p:txBody>
      </p:sp>
    </p:spTree>
    <p:extLst>
      <p:ext uri="{BB962C8B-B14F-4D97-AF65-F5344CB8AC3E}">
        <p14:creationId xmlns:p14="http://schemas.microsoft.com/office/powerpoint/2010/main" val="717903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5"/>
        <p:cNvGrpSpPr/>
        <p:nvPr/>
      </p:nvGrpSpPr>
      <p:grpSpPr>
        <a:xfrm>
          <a:off x="0" y="0"/>
          <a:ext cx="0" cy="0"/>
          <a:chOff x="0" y="0"/>
          <a:chExt cx="0" cy="0"/>
        </a:xfrm>
      </p:grpSpPr>
      <p:sp>
        <p:nvSpPr>
          <p:cNvPr id="696" name="Google Shape;696;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7" name="Google Shape;697;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698" name="Google Shape;698;p4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47</a:t>
            </a:fld>
            <a:endParaRPr/>
          </a:p>
        </p:txBody>
      </p:sp>
    </p:spTree>
    <p:extLst>
      <p:ext uri="{BB962C8B-B14F-4D97-AF65-F5344CB8AC3E}">
        <p14:creationId xmlns:p14="http://schemas.microsoft.com/office/powerpoint/2010/main" val="13061425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10" name="Google Shape;710;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711" name="Google Shape;711;p4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48</a:t>
            </a:fld>
            <a:endParaRPr/>
          </a:p>
        </p:txBody>
      </p:sp>
    </p:spTree>
    <p:extLst>
      <p:ext uri="{BB962C8B-B14F-4D97-AF65-F5344CB8AC3E}">
        <p14:creationId xmlns:p14="http://schemas.microsoft.com/office/powerpoint/2010/main" val="8102142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1"/>
        <p:cNvGrpSpPr/>
        <p:nvPr/>
      </p:nvGrpSpPr>
      <p:grpSpPr>
        <a:xfrm>
          <a:off x="0" y="0"/>
          <a:ext cx="0" cy="0"/>
          <a:chOff x="0" y="0"/>
          <a:chExt cx="0" cy="0"/>
        </a:xfrm>
      </p:grpSpPr>
      <p:sp>
        <p:nvSpPr>
          <p:cNvPr id="722" name="Google Shape;722;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3" name="Google Shape;723;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926948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6"/>
        <p:cNvGrpSpPr/>
        <p:nvPr/>
      </p:nvGrpSpPr>
      <p:grpSpPr>
        <a:xfrm>
          <a:off x="0" y="0"/>
          <a:ext cx="0" cy="0"/>
          <a:chOff x="0" y="0"/>
          <a:chExt cx="0" cy="0"/>
        </a:xfrm>
      </p:grpSpPr>
      <p:sp>
        <p:nvSpPr>
          <p:cNvPr id="737" name="Google Shape;737;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8" name="Google Shape;738;p5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lnSpc>
                <a:spcPct val="107000"/>
              </a:lnSpc>
              <a:spcBef>
                <a:spcPts val="0"/>
              </a:spcBef>
              <a:spcAft>
                <a:spcPts val="0"/>
              </a:spcAft>
              <a:buNone/>
            </a:pPr>
            <a:endParaRPr/>
          </a:p>
        </p:txBody>
      </p:sp>
      <p:sp>
        <p:nvSpPr>
          <p:cNvPr id="739" name="Google Shape;739;p5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50</a:t>
            </a:fld>
            <a:endParaRPr/>
          </a:p>
        </p:txBody>
      </p:sp>
    </p:spTree>
    <p:extLst>
      <p:ext uri="{BB962C8B-B14F-4D97-AF65-F5344CB8AC3E}">
        <p14:creationId xmlns:p14="http://schemas.microsoft.com/office/powerpoint/2010/main" val="1372685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9"/>
        <p:cNvGrpSpPr/>
        <p:nvPr/>
      </p:nvGrpSpPr>
      <p:grpSpPr>
        <a:xfrm>
          <a:off x="0" y="0"/>
          <a:ext cx="0" cy="0"/>
          <a:chOff x="0" y="0"/>
          <a:chExt cx="0" cy="0"/>
        </a:xfrm>
      </p:grpSpPr>
      <p:sp>
        <p:nvSpPr>
          <p:cNvPr id="750" name="Google Shape;750;p5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1" name="Google Shape;751;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42060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3"/>
        <p:cNvGrpSpPr/>
        <p:nvPr/>
      </p:nvGrpSpPr>
      <p:grpSpPr>
        <a:xfrm>
          <a:off x="0" y="0"/>
          <a:ext cx="0" cy="0"/>
          <a:chOff x="0" y="0"/>
          <a:chExt cx="0" cy="0"/>
        </a:xfrm>
      </p:grpSpPr>
      <p:sp>
        <p:nvSpPr>
          <p:cNvPr id="764" name="Google Shape;764;p5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5" name="Google Shape;765;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49745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5"/>
        <p:cNvGrpSpPr/>
        <p:nvPr/>
      </p:nvGrpSpPr>
      <p:grpSpPr>
        <a:xfrm>
          <a:off x="0" y="0"/>
          <a:ext cx="0" cy="0"/>
          <a:chOff x="0" y="0"/>
          <a:chExt cx="0" cy="0"/>
        </a:xfrm>
      </p:grpSpPr>
      <p:sp>
        <p:nvSpPr>
          <p:cNvPr id="776" name="Google Shape;776;p5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7" name="Google Shape;777;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05652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p5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89" name="Google Shape;789;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520455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9"/>
        <p:cNvGrpSpPr/>
        <p:nvPr/>
      </p:nvGrpSpPr>
      <p:grpSpPr>
        <a:xfrm>
          <a:off x="0" y="0"/>
          <a:ext cx="0" cy="0"/>
          <a:chOff x="0" y="0"/>
          <a:chExt cx="0" cy="0"/>
        </a:xfrm>
      </p:grpSpPr>
      <p:sp>
        <p:nvSpPr>
          <p:cNvPr id="800" name="Google Shape;800;p5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01" name="Google Shape;801;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64714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p5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3" name="Google Shape;813;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89618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7"/>
        <p:cNvGrpSpPr/>
        <p:nvPr/>
      </p:nvGrpSpPr>
      <p:grpSpPr>
        <a:xfrm>
          <a:off x="0" y="0"/>
          <a:ext cx="0" cy="0"/>
          <a:chOff x="0" y="0"/>
          <a:chExt cx="0" cy="0"/>
        </a:xfrm>
      </p:grpSpPr>
      <p:sp>
        <p:nvSpPr>
          <p:cNvPr id="828" name="Google Shape;828;p5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29" name="Google Shape;829;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57774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9"/>
        <p:cNvGrpSpPr/>
        <p:nvPr/>
      </p:nvGrpSpPr>
      <p:grpSpPr>
        <a:xfrm>
          <a:off x="0" y="0"/>
          <a:ext cx="0" cy="0"/>
          <a:chOff x="0" y="0"/>
          <a:chExt cx="0" cy="0"/>
        </a:xfrm>
      </p:grpSpPr>
      <p:sp>
        <p:nvSpPr>
          <p:cNvPr id="840" name="Google Shape;840;p5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41" name="Google Shape;841;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2942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1"/>
        <p:cNvGrpSpPr/>
        <p:nvPr/>
      </p:nvGrpSpPr>
      <p:grpSpPr>
        <a:xfrm>
          <a:off x="0" y="0"/>
          <a:ext cx="0" cy="0"/>
          <a:chOff x="0" y="0"/>
          <a:chExt cx="0" cy="0"/>
        </a:xfrm>
      </p:grpSpPr>
      <p:sp>
        <p:nvSpPr>
          <p:cNvPr id="852" name="Google Shape;852;p5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53" name="Google Shape;853;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08219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3"/>
        <p:cNvGrpSpPr/>
        <p:nvPr/>
      </p:nvGrpSpPr>
      <p:grpSpPr>
        <a:xfrm>
          <a:off x="0" y="0"/>
          <a:ext cx="0" cy="0"/>
          <a:chOff x="0" y="0"/>
          <a:chExt cx="0" cy="0"/>
        </a:xfrm>
      </p:grpSpPr>
      <p:sp>
        <p:nvSpPr>
          <p:cNvPr id="864" name="Google Shape;864;p6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5" name="Google Shape;865;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56071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5"/>
        <p:cNvGrpSpPr/>
        <p:nvPr/>
      </p:nvGrpSpPr>
      <p:grpSpPr>
        <a:xfrm>
          <a:off x="0" y="0"/>
          <a:ext cx="0" cy="0"/>
          <a:chOff x="0" y="0"/>
          <a:chExt cx="0" cy="0"/>
        </a:xfrm>
      </p:grpSpPr>
      <p:sp>
        <p:nvSpPr>
          <p:cNvPr id="876" name="Google Shape;876;p6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7" name="Google Shape;877;p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737151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1"/>
        <p:cNvGrpSpPr/>
        <p:nvPr/>
      </p:nvGrpSpPr>
      <p:grpSpPr>
        <a:xfrm>
          <a:off x="0" y="0"/>
          <a:ext cx="0" cy="0"/>
          <a:chOff x="0" y="0"/>
          <a:chExt cx="0" cy="0"/>
        </a:xfrm>
      </p:grpSpPr>
      <p:sp>
        <p:nvSpPr>
          <p:cNvPr id="892" name="Google Shape;892;p6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93" name="Google Shape;893;p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78998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p6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5" name="Google Shape;905;p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09507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5"/>
        <p:cNvGrpSpPr/>
        <p:nvPr/>
      </p:nvGrpSpPr>
      <p:grpSpPr>
        <a:xfrm>
          <a:off x="0" y="0"/>
          <a:ext cx="0" cy="0"/>
          <a:chOff x="0" y="0"/>
          <a:chExt cx="0" cy="0"/>
        </a:xfrm>
      </p:grpSpPr>
      <p:sp>
        <p:nvSpPr>
          <p:cNvPr id="916" name="Google Shape;916;p6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17" name="Google Shape;917;p6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456934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7"/>
        <p:cNvGrpSpPr/>
        <p:nvPr/>
      </p:nvGrpSpPr>
      <p:grpSpPr>
        <a:xfrm>
          <a:off x="0" y="0"/>
          <a:ext cx="0" cy="0"/>
          <a:chOff x="0" y="0"/>
          <a:chExt cx="0" cy="0"/>
        </a:xfrm>
      </p:grpSpPr>
      <p:sp>
        <p:nvSpPr>
          <p:cNvPr id="928" name="Google Shape;928;p6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29" name="Google Shape;929;p6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0" name="Google Shape;930;p6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65</a:t>
            </a:fld>
            <a:endParaRPr/>
          </a:p>
        </p:txBody>
      </p:sp>
    </p:spTree>
    <p:extLst>
      <p:ext uri="{BB962C8B-B14F-4D97-AF65-F5344CB8AC3E}">
        <p14:creationId xmlns:p14="http://schemas.microsoft.com/office/powerpoint/2010/main" val="111963078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0"/>
        <p:cNvGrpSpPr/>
        <p:nvPr/>
      </p:nvGrpSpPr>
      <p:grpSpPr>
        <a:xfrm>
          <a:off x="0" y="0"/>
          <a:ext cx="0" cy="0"/>
          <a:chOff x="0" y="0"/>
          <a:chExt cx="0" cy="0"/>
        </a:xfrm>
      </p:grpSpPr>
      <p:sp>
        <p:nvSpPr>
          <p:cNvPr id="941" name="Google Shape;941;p6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2" name="Google Shape;942;p6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062893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1"/>
        <p:cNvGrpSpPr/>
        <p:nvPr/>
      </p:nvGrpSpPr>
      <p:grpSpPr>
        <a:xfrm>
          <a:off x="0" y="0"/>
          <a:ext cx="0" cy="0"/>
          <a:chOff x="0" y="0"/>
          <a:chExt cx="0" cy="0"/>
        </a:xfrm>
      </p:grpSpPr>
      <p:sp>
        <p:nvSpPr>
          <p:cNvPr id="952" name="Google Shape;952;p6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3" name="Google Shape;953;p6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180160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5"/>
        <p:cNvGrpSpPr/>
        <p:nvPr/>
      </p:nvGrpSpPr>
      <p:grpSpPr>
        <a:xfrm>
          <a:off x="0" y="0"/>
          <a:ext cx="0" cy="0"/>
          <a:chOff x="0" y="0"/>
          <a:chExt cx="0" cy="0"/>
        </a:xfrm>
      </p:grpSpPr>
      <p:sp>
        <p:nvSpPr>
          <p:cNvPr id="966" name="Google Shape;966;p6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7" name="Google Shape;967;p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3530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15.jp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6.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7.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0.png"/><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3.png"/></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3.png"/></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5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3.png"/></Relationships>
</file>

<file path=ppt/slides/_rels/slide5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21.png"/><Relationship Id="rId4" Type="http://schemas.openxmlformats.org/officeDocument/2006/relationships/image" Target="../media/image23.png"/></Relationships>
</file>

<file path=ppt/slides/_rels/slide6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7.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67.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hyperlink" Target="http://www.enhow.com/" TargetMode="External"/><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21.png"/></Relationships>
</file>

<file path=ppt/slides/_rels/slide6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7481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W2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2710038"/>
      </p:ext>
    </p:extLst>
  </p:cSld>
  <p:clrMapOvr>
    <a:masterClrMapping/>
  </p:clrMapOvr>
  <mc:AlternateContent xmlns:mc="http://schemas.openxmlformats.org/markup-compatibility/2006" xmlns:p14="http://schemas.microsoft.com/office/powerpoint/2010/main">
    <mc:Choice Requires="p14">
      <p:transition spd="slow" p14:dur="2000" advTm="16802"/>
    </mc:Choice>
    <mc:Fallback xmlns="">
      <p:transition spd="slow" advTm="168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935676" y="732871"/>
            <a:ext cx="6357112" cy="3538213"/>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Previous Lecture</a:t>
            </a:r>
          </a:p>
          <a:p>
            <a:pPr algn="just">
              <a:lnSpc>
                <a:spcPct val="2000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Introduction about Leadership &amp;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Managers vs. Leaders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Values, Attitude &amp; Behavior</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mc:AlternateContent xmlns:mc="http://schemas.openxmlformats.org/markup-compatibility/2006" xmlns:p14="http://schemas.microsoft.com/office/powerpoint/2010/main">
    <mc:Choice Requires="p14">
      <p:transition spd="slow" p14:dur="2000" advTm="18149"/>
    </mc:Choice>
    <mc:Fallback xmlns="">
      <p:transition spd="slow" advTm="1814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971948" y="-62768"/>
            <a:ext cx="6357112" cy="6862200"/>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Know about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Leadership and Digital Leadership?</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58204"/>
            <a:ext cx="2472193" cy="2472193"/>
          </a:xfrm>
          <a:prstGeom prst="rect">
            <a:avLst/>
          </a:prstGeom>
          <a:solidFill>
            <a:schemeClr val="bg1">
              <a:alpha val="62000"/>
            </a:schemeClr>
          </a:solidFill>
        </p:spPr>
      </p:pic>
    </p:spTree>
    <p:extLst>
      <p:ext uri="{BB962C8B-B14F-4D97-AF65-F5344CB8AC3E}">
        <p14:creationId xmlns:p14="http://schemas.microsoft.com/office/powerpoint/2010/main" val="3813809186"/>
      </p:ext>
    </p:extLst>
  </p:cSld>
  <p:clrMapOvr>
    <a:masterClrMapping/>
  </p:clrMapOvr>
  <mc:AlternateContent xmlns:mc="http://schemas.openxmlformats.org/markup-compatibility/2006" xmlns:p14="http://schemas.microsoft.com/office/powerpoint/2010/main">
    <mc:Choice Requires="p14">
      <p:transition spd="slow" p14:dur="2000" advTm="32903"/>
    </mc:Choice>
    <mc:Fallback xmlns="">
      <p:transition spd="slow" advTm="329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159554"/>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This lecture aims to understand management &amp; leadership definitions and functions with examples in media industry.</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It aims to compare between Mangers &amp; Leaders Activities </a:t>
            </a:r>
          </a:p>
          <a:p>
            <a:pPr marL="342900" indent="-342900" algn="just">
              <a:lnSpc>
                <a:spcPct val="20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16352"/>
    </mc:Choice>
    <mc:Fallback xmlns="">
      <p:transition spd="slow" advTm="1635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26534" y="2116468"/>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Management?</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mc:AlternateContent xmlns:mc="http://schemas.openxmlformats.org/markup-compatibility/2006" xmlns:p14="http://schemas.microsoft.com/office/powerpoint/2010/main">
    <mc:Choice Requires="p14">
      <p:transition spd="slow" p14:dur="2000" advTm="28301"/>
    </mc:Choice>
    <mc:Fallback xmlns="">
      <p:transition spd="slow" advTm="2830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09669"/>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is a process which exists to get results by making the best use of the human, financial &amp; material resources available.</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planning, organizing, leading, and controlling of human and other resources to achieve organizational goals effectively and efficiently.</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spd="slow" p14:dur="2000" advTm="72307"/>
    </mc:Choice>
    <mc:Fallback xmlns="">
      <p:transition spd="slow" advTm="7230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14833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Resources include people, skills, know-how and experience, machinery, raw materials, computers and IT, patents, financial capital, and loyal customers and employees.</a:t>
            </a:r>
          </a:p>
          <a:p>
            <a:pPr marL="517525" algn="just">
              <a:lnSpc>
                <a:spcPct val="20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r>
              <a:rPr lang="en-US" sz="3000" b="1" dirty="0">
                <a:solidFill>
                  <a:srgbClr val="C00000"/>
                </a:solidFill>
                <a:latin typeface="Tajawal ExtraBold" panose="00000800000000000000" pitchFamily="2" charset="-78"/>
                <a:cs typeface="Tajawal ExtraBold" panose="00000800000000000000" pitchFamily="2" charset="-78"/>
              </a:rPr>
              <a:t>“It is the art of getting things done through others.”</a:t>
            </a:r>
          </a:p>
          <a:p>
            <a:pPr marL="517525" algn="r">
              <a:lnSpc>
                <a:spcPct val="200000"/>
              </a:lnSpc>
            </a:pPr>
            <a:r>
              <a:rPr lang="en-US" b="1" i="1" dirty="0">
                <a:solidFill>
                  <a:srgbClr val="0A1F61"/>
                </a:solidFill>
                <a:latin typeface="Tajawal ExtraBold" panose="00000800000000000000" pitchFamily="2" charset="-78"/>
                <a:cs typeface="Tajawal ExtraBold" panose="00000800000000000000" pitchFamily="2" charset="-78"/>
              </a:rPr>
              <a:t>(Mary Parker Follet)</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8367530"/>
      </p:ext>
    </p:extLst>
  </p:cSld>
  <p:clrMapOvr>
    <a:masterClrMapping/>
  </p:clrMapOvr>
  <mc:AlternateContent xmlns:mc="http://schemas.openxmlformats.org/markup-compatibility/2006" xmlns:p14="http://schemas.microsoft.com/office/powerpoint/2010/main">
    <mc:Choice Requires="p14">
      <p:transition spd="slow" p14:dur="2000" advTm="80256"/>
    </mc:Choice>
    <mc:Fallback xmlns="">
      <p:transition spd="slow" advTm="8025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647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management is important?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The more efficient and effective use of resources that organizations make of those resources, the greater the relative well-being and prosperity 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deal with their bosses and coworkers</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 well-paying job and a satisfying career</a:t>
            </a:r>
          </a:p>
        </p:txBody>
      </p:sp>
    </p:spTree>
    <p:extLst>
      <p:ext uri="{BB962C8B-B14F-4D97-AF65-F5344CB8AC3E}">
        <p14:creationId xmlns:p14="http://schemas.microsoft.com/office/powerpoint/2010/main" val="1659119429"/>
      </p:ext>
    </p:extLst>
  </p:cSld>
  <p:clrMapOvr>
    <a:masterClrMapping/>
  </p:clrMapOvr>
  <mc:AlternateContent xmlns:mc="http://schemas.openxmlformats.org/markup-compatibility/2006" xmlns:p14="http://schemas.microsoft.com/office/powerpoint/2010/main">
    <mc:Choice Requires="p14">
      <p:transition spd="slow" p14:dur="2000" advTm="78782"/>
    </mc:Choice>
    <mc:Fallback xmlns="">
      <p:transition spd="slow" advTm="7878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86610" y="2447068"/>
            <a:ext cx="6383482"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What are Management Levels?</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865034656"/>
      </p:ext>
    </p:extLst>
  </p:cSld>
  <p:clrMapOvr>
    <a:masterClrMapping/>
  </p:clrMapOvr>
  <mc:AlternateContent xmlns:mc="http://schemas.openxmlformats.org/markup-compatibility/2006" xmlns:p14="http://schemas.microsoft.com/office/powerpoint/2010/main">
    <mc:Choice Requires="p14">
      <p:transition spd="slow" p14:dur="2000" advTm="4837"/>
    </mc:Choice>
    <mc:Fallback xmlns="">
      <p:transition spd="slow" advTm="483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6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39BE21B-0475-130A-B186-38304972A77A}"/>
              </a:ext>
            </a:extLst>
          </p:cNvPr>
          <p:cNvPicPr>
            <a:picLocks noChangeAspect="1"/>
          </p:cNvPicPr>
          <p:nvPr/>
        </p:nvPicPr>
        <p:blipFill>
          <a:blip r:embed="rId6">
            <a:lum bright="-12000" contrast="34000"/>
            <a:extLst>
              <a:ext uri="{28A0092B-C50C-407E-A947-70E740481C1C}">
                <a14:useLocalDpi xmlns:a14="http://schemas.microsoft.com/office/drawing/2010/main" val="0"/>
              </a:ext>
            </a:extLst>
          </a:blip>
          <a:srcRect/>
          <a:stretch>
            <a:fillRect/>
          </a:stretch>
        </p:blipFill>
        <p:spPr bwMode="auto">
          <a:xfrm>
            <a:off x="6032323" y="1783370"/>
            <a:ext cx="5411499" cy="3725609"/>
          </a:xfrm>
          <a:prstGeom prst="rect">
            <a:avLst/>
          </a:prstGeom>
          <a:noFill/>
          <a:ln>
            <a:noFill/>
          </a:ln>
        </p:spPr>
      </p:pic>
      <p:sp>
        <p:nvSpPr>
          <p:cNvPr id="12" name="TextBox 11">
            <a:extLst>
              <a:ext uri="{FF2B5EF4-FFF2-40B4-BE49-F238E27FC236}">
                <a16:creationId xmlns:a16="http://schemas.microsoft.com/office/drawing/2014/main" id="{A7301323-7CE2-84DB-7023-E699F037E487}"/>
              </a:ext>
            </a:extLst>
          </p:cNvPr>
          <p:cNvSpPr txBox="1"/>
          <p:nvPr/>
        </p:nvSpPr>
        <p:spPr>
          <a:xfrm>
            <a:off x="1402125" y="1331672"/>
            <a:ext cx="4560726" cy="4455835"/>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Tree>
    <p:extLst>
      <p:ext uri="{BB962C8B-B14F-4D97-AF65-F5344CB8AC3E}">
        <p14:creationId xmlns:p14="http://schemas.microsoft.com/office/powerpoint/2010/main" val="2553707769"/>
      </p:ext>
    </p:extLst>
  </p:cSld>
  <p:clrMapOvr>
    <a:masterClrMapping/>
  </p:clrMapOvr>
  <mc:AlternateContent xmlns:mc="http://schemas.openxmlformats.org/markup-compatibility/2006" xmlns:p14="http://schemas.microsoft.com/office/powerpoint/2010/main">
    <mc:Choice Requires="p14">
      <p:transition spd="slow" p14:dur="2000" advTm="88461"/>
    </mc:Choice>
    <mc:Fallback xmlns="">
      <p:transition spd="slow" advTm="8846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5" y="1303434"/>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First line managers - Responsible for daily supervision of the non-managerial employees who perform many of the specific activities necessary 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Middle managers - Supervise first-line managers. Responsible for finding the best way to organize human and other resources to achieve organizational goals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2916566700"/>
      </p:ext>
    </p:extLst>
  </p:cSld>
  <p:clrMapOvr>
    <a:masterClrMapping/>
  </p:clrMapOvr>
  <mc:AlternateContent xmlns:mc="http://schemas.openxmlformats.org/markup-compatibility/2006" xmlns:p14="http://schemas.microsoft.com/office/powerpoint/2010/main">
    <mc:Choice Requires="p14">
      <p:transition spd="slow" p14:dur="2000" advTm="45379"/>
    </mc:Choice>
    <mc:Fallback xmlns="">
      <p:transition spd="slow" advTm="4537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4455835"/>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Top managers – Responsible for the performance of all departments and have cross-departmental responsibility. </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Establish organizational goals and monitor middle managers</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Decide how different departments should interact</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Ultimately responsible for the success or failure of an organization</a:t>
            </a:r>
          </a:p>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Chief executive officer (CEO) is company’s most senior and important manager</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1658548029"/>
      </p:ext>
    </p:extLst>
  </p:cSld>
  <p:clrMapOvr>
    <a:masterClrMapping/>
  </p:clrMapOvr>
  <mc:AlternateContent xmlns:mc="http://schemas.openxmlformats.org/markup-compatibility/2006" xmlns:p14="http://schemas.microsoft.com/office/powerpoint/2010/main">
    <mc:Choice Requires="p14">
      <p:transition spd="slow" p14:dur="2000" advTm="29021"/>
    </mc:Choice>
    <mc:Fallback xmlns="">
      <p:transition spd="slow" advTm="2902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971948" y="2447068"/>
            <a:ext cx="5598144"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1474722028"/>
      </p:ext>
    </p:extLst>
  </p:cSld>
  <p:clrMapOvr>
    <a:masterClrMapping/>
  </p:clrMapOvr>
  <mc:AlternateContent xmlns:mc="http://schemas.openxmlformats.org/markup-compatibility/2006" xmlns:p14="http://schemas.microsoft.com/office/powerpoint/2010/main">
    <mc:Choice Requires="p14">
      <p:transition spd="slow" p14:dur="2000" advTm="6249"/>
    </mc:Choice>
    <mc:Fallback xmlns="">
      <p:transition spd="slow" advTm="624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997954"/>
          </a:xfrm>
          <a:prstGeom prst="rect">
            <a:avLst/>
          </a:prstGeom>
          <a:noFill/>
        </p:spPr>
        <p:txBody>
          <a:bodyPr wrap="square" rtlCol="0">
            <a:spAutoFit/>
          </a:bodyPr>
          <a:lstStyle/>
          <a:p>
            <a:pPr marL="517525" algn="just">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	Managers at all levels in all organizations perform each of the four essential managerial tasks of planning, organizing, leading, and controlling.</a:t>
            </a:r>
          </a:p>
          <a:p>
            <a:pPr marL="517525" algn="just">
              <a:lnSpc>
                <a:spcPct val="200000"/>
              </a:lnSpc>
            </a:pPr>
            <a:endParaRPr lang="en-US" sz="10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Lower – Closely supervise work of subordinates. </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Middle – Carry out activities to further goals of organization. (ex.: heads of sales, programming, marketing, etc.)</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Top – Coordinate company’s activities and provide overall direction. </a:t>
            </a:r>
          </a:p>
        </p:txBody>
      </p:sp>
    </p:spTree>
    <p:extLst>
      <p:ext uri="{BB962C8B-B14F-4D97-AF65-F5344CB8AC3E}">
        <p14:creationId xmlns:p14="http://schemas.microsoft.com/office/powerpoint/2010/main" val="3260634956"/>
      </p:ext>
    </p:extLst>
  </p:cSld>
  <p:clrMapOvr>
    <a:masterClrMapping/>
  </p:clrMapOvr>
  <mc:AlternateContent xmlns:mc="http://schemas.openxmlformats.org/markup-compatibility/2006" xmlns:p14="http://schemas.microsoft.com/office/powerpoint/2010/main">
    <mc:Choice Requires="p14">
      <p:transition spd="slow" p14:dur="2000" advTm="46230"/>
    </mc:Choice>
    <mc:Fallback xmlns="">
      <p:transition spd="slow" advTm="462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2" name="Picture 31" descr="Table&#10;&#10;Description automatically generated">
            <a:extLst>
              <a:ext uri="{FF2B5EF4-FFF2-40B4-BE49-F238E27FC236}">
                <a16:creationId xmlns:a16="http://schemas.microsoft.com/office/drawing/2014/main" id="{0B28ED57-46DD-25A5-6CAC-56294A3CBE16}"/>
              </a:ext>
            </a:extLst>
          </p:cNvPr>
          <p:cNvPicPr>
            <a:picLocks noChangeAspect="1"/>
          </p:cNvPicPr>
          <p:nvPr/>
        </p:nvPicPr>
        <p:blipFill rotWithShape="1">
          <a:blip r:embed="rId7">
            <a:extLst>
              <a:ext uri="{28A0092B-C50C-407E-A947-70E740481C1C}">
                <a14:useLocalDpi xmlns:a14="http://schemas.microsoft.com/office/drawing/2010/main" val="0"/>
              </a:ext>
            </a:extLst>
          </a:blip>
          <a:srcRect l="3829" t="5688" r="13593" b="7924"/>
          <a:stretch/>
        </p:blipFill>
        <p:spPr>
          <a:xfrm>
            <a:off x="2650377" y="0"/>
            <a:ext cx="7550900" cy="5924403"/>
          </a:xfrm>
          <a:prstGeom prst="rect">
            <a:avLst/>
          </a:prstGeom>
        </p:spPr>
      </p:pic>
      <p:sp>
        <p:nvSpPr>
          <p:cNvPr id="34" name="Rectangle 33">
            <a:extLst>
              <a:ext uri="{FF2B5EF4-FFF2-40B4-BE49-F238E27FC236}">
                <a16:creationId xmlns:a16="http://schemas.microsoft.com/office/drawing/2014/main" id="{804861A2-979A-5BBE-7F21-D5B59F7BD969}"/>
              </a:ext>
            </a:extLst>
          </p:cNvPr>
          <p:cNvSpPr/>
          <p:nvPr/>
        </p:nvSpPr>
        <p:spPr>
          <a:xfrm>
            <a:off x="6096000" y="4429496"/>
            <a:ext cx="3048000" cy="11875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ffectLst/>
            </a:endParaRPr>
          </a:p>
          <a:p>
            <a:pPr algn="ctr"/>
            <a:endParaRPr lang="en-US" sz="1000" b="1" dirty="0">
              <a:solidFill>
                <a:schemeClr val="tx1"/>
              </a:solidFill>
            </a:endParaRPr>
          </a:p>
          <a:p>
            <a:pPr algn="ctr"/>
            <a:endParaRPr lang="en-US" sz="1000" b="1" dirty="0">
              <a:solidFill>
                <a:schemeClr val="tx1"/>
              </a:solidFill>
              <a:effectLst/>
            </a:endParaRPr>
          </a:p>
          <a:p>
            <a:pPr algn="ctr"/>
            <a:endParaRPr lang="en-US" sz="1000" b="1" dirty="0">
              <a:solidFill>
                <a:schemeClr val="tx1"/>
              </a:solidFill>
            </a:endParaRPr>
          </a:p>
          <a:p>
            <a:pPr algn="ctr"/>
            <a:endParaRPr lang="en-US" sz="1000" b="1" dirty="0">
              <a:solidFill>
                <a:schemeClr val="tx1"/>
              </a:solidFill>
              <a:effectLst/>
            </a:endParaRPr>
          </a:p>
          <a:p>
            <a:pPr algn="ctr"/>
            <a:endParaRPr lang="en-US" sz="1000" b="1" dirty="0">
              <a:solidFill>
                <a:schemeClr val="tx1"/>
              </a:solidFill>
            </a:endParaRPr>
          </a:p>
          <a:p>
            <a:pPr algn="r"/>
            <a:r>
              <a:rPr lang="en-US" sz="1000" b="1" dirty="0">
                <a:solidFill>
                  <a:schemeClr val="tx1"/>
                </a:solidFill>
                <a:effectLst/>
              </a:rPr>
              <a:t>A Television Organization Chart-</a:t>
            </a:r>
            <a:r>
              <a:rPr lang="en-US" sz="1000" b="1" i="1" dirty="0">
                <a:solidFill>
                  <a:schemeClr val="tx1"/>
                </a:solidFill>
                <a:effectLst/>
              </a:rPr>
              <a:t>Stovall</a:t>
            </a:r>
            <a:endParaRPr lang="en-US" sz="1000" dirty="0">
              <a:solidFill>
                <a:schemeClr val="tx1"/>
              </a:solidFill>
            </a:endParaRPr>
          </a:p>
        </p:txBody>
      </p:sp>
    </p:spTree>
    <p:extLst>
      <p:ext uri="{BB962C8B-B14F-4D97-AF65-F5344CB8AC3E}">
        <p14:creationId xmlns:p14="http://schemas.microsoft.com/office/powerpoint/2010/main" val="3694746639"/>
      </p:ext>
    </p:extLst>
  </p:cSld>
  <p:clrMapOvr>
    <a:masterClrMapping/>
  </p:clrMapOvr>
  <mc:AlternateContent xmlns:mc="http://schemas.openxmlformats.org/markup-compatibility/2006" xmlns:p14="http://schemas.microsoft.com/office/powerpoint/2010/main">
    <mc:Choice Requires="p14">
      <p:transition spd="slow" p14:dur="2000" advTm="102078"/>
    </mc:Choice>
    <mc:Fallback xmlns="">
      <p:transition spd="slow" advTm="10207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921284"/>
          </a:xfrm>
          <a:prstGeom prst="rect">
            <a:avLst/>
          </a:prstGeom>
          <a:noFill/>
        </p:spPr>
        <p:txBody>
          <a:bodyPr wrap="square" rtlCol="0">
            <a:spAutoFit/>
          </a:bodyPr>
          <a:lstStyle/>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Four Functions of Management Includes defining goals, establishing strategy, and developing plans to coordinate activities.</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Determining what tasks are to be done, who is to do them, how the tasks are to be grouped, who reports to whom, and where decisions are to be made.</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Includes motivating subordinates, directing others, selecting the most effective communication channels, and resolving conflicts.</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Monitoring activities to ensure they are being accomplished as planned and correcting any significant deviations.</a:t>
            </a:r>
          </a:p>
        </p:txBody>
      </p:sp>
    </p:spTree>
    <p:extLst>
      <p:ext uri="{BB962C8B-B14F-4D97-AF65-F5344CB8AC3E}">
        <p14:creationId xmlns:p14="http://schemas.microsoft.com/office/powerpoint/2010/main" val="4261171329"/>
      </p:ext>
    </p:extLst>
  </p:cSld>
  <p:clrMapOvr>
    <a:masterClrMapping/>
  </p:clrMapOvr>
  <mc:AlternateContent xmlns:mc="http://schemas.openxmlformats.org/markup-compatibility/2006" xmlns:p14="http://schemas.microsoft.com/office/powerpoint/2010/main">
    <mc:Choice Requires="p14">
      <p:transition spd="slow" p14:dur="2000" advTm="113792"/>
    </mc:Choice>
    <mc:Fallback xmlns="">
      <p:transition spd="slow" advTm="11379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692C825-97C0-AD76-0A16-4599515401AB}"/>
              </a:ext>
            </a:extLst>
          </p:cNvPr>
          <p:cNvPicPr>
            <a:picLocks noChangeAspect="1"/>
          </p:cNvPicPr>
          <p:nvPr/>
        </p:nvPicPr>
        <p:blipFill rotWithShape="1">
          <a:blip r:embed="rId5"/>
          <a:srcRect l="3086" r="6479"/>
          <a:stretch/>
        </p:blipFill>
        <p:spPr>
          <a:xfrm>
            <a:off x="2015818" y="1300176"/>
            <a:ext cx="8232586" cy="5511571"/>
          </a:xfrm>
          <a:prstGeom prst="rect">
            <a:avLst/>
          </a:prstGeom>
        </p:spPr>
      </p:pic>
    </p:spTree>
    <p:extLst>
      <p:ext uri="{BB962C8B-B14F-4D97-AF65-F5344CB8AC3E}">
        <p14:creationId xmlns:p14="http://schemas.microsoft.com/office/powerpoint/2010/main" val="3280750038"/>
      </p:ext>
    </p:extLst>
  </p:cSld>
  <p:clrMapOvr>
    <a:masterClrMapping/>
  </p:clrMapOvr>
  <mc:AlternateContent xmlns:mc="http://schemas.openxmlformats.org/markup-compatibility/2006" xmlns:p14="http://schemas.microsoft.com/office/powerpoint/2010/main">
    <mc:Choice Requires="p14">
      <p:transition spd="slow" p14:dur="2000" advTm="46784"/>
    </mc:Choice>
    <mc:Fallback xmlns="">
      <p:transition spd="slow" advTm="467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898200"/>
          </a:xfrm>
          <a:prstGeom prst="rect">
            <a:avLst/>
          </a:prstGeom>
          <a:noFill/>
        </p:spPr>
        <p:txBody>
          <a:bodyPr wrap="square" rtlCol="0">
            <a:spAutoFit/>
          </a:bodyPr>
          <a:lstStyle/>
          <a:p>
            <a:pPr marL="860425"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Planning is the process of identifying and selecting appropriate organizational goals and courses of action</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Steps in the Planning Process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which goals, the organization will pursue</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what courses of action to adopt to attain those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how to allocate organizational resources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Complex, difficult activity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Strategy to adopt is not always immediately clear</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Done under uncertainty</a:t>
            </a:r>
          </a:p>
        </p:txBody>
      </p:sp>
    </p:spTree>
    <p:extLst>
      <p:ext uri="{BB962C8B-B14F-4D97-AF65-F5344CB8AC3E}">
        <p14:creationId xmlns:p14="http://schemas.microsoft.com/office/powerpoint/2010/main" val="1266005488"/>
      </p:ext>
    </p:extLst>
  </p:cSld>
  <p:clrMapOvr>
    <a:masterClrMapping/>
  </p:clrMapOvr>
  <mc:AlternateContent xmlns:mc="http://schemas.openxmlformats.org/markup-compatibility/2006" xmlns:p14="http://schemas.microsoft.com/office/powerpoint/2010/main">
    <mc:Choice Requires="p14">
      <p:transition spd="slow" p14:dur="2000" advTm="173171"/>
    </mc:Choice>
    <mc:Fallback xmlns="">
      <p:transition spd="slow" advTm="17317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575309"/>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Organizing is a task that managers perform to create a structure of working relationships that allow organizational members to interact and cooperate to achieve organizational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Involves grouping people into departments according to the kinds of job-specific tasks they perform</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Managers lay out lines of authority and responsibility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Decide how to coordinate organizational resources</a:t>
            </a:r>
          </a:p>
          <a:p>
            <a:pPr marL="855663" lvl="1" indent="-344488" algn="just">
              <a:lnSpc>
                <a:spcPct val="150000"/>
              </a:lnSpc>
              <a:buFont typeface="Wingdings" panose="05000000000000000000" pitchFamily="2" charset="2"/>
              <a:buChar char="q"/>
              <a:tabLst>
                <a:tab pos="914400" algn="l"/>
              </a:tabLst>
            </a:pPr>
            <a:r>
              <a:rPr lang="en-US" sz="2000" b="1" dirty="0">
                <a:solidFill>
                  <a:srgbClr val="0A1F61"/>
                </a:solidFill>
                <a:latin typeface="Tajawal ExtraBold" panose="00000800000000000000" pitchFamily="2" charset="-78"/>
                <a:cs typeface="Tajawal ExtraBold" panose="00000800000000000000" pitchFamily="2" charset="-78"/>
              </a:rPr>
              <a:t>Organizational Structure</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A formal system of task and reporting relationships that coordinates and motivates members so that they work together to achieve organizational goals</a:t>
            </a:r>
          </a:p>
          <a:p>
            <a:pPr marL="974725" lvl="1"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59653339"/>
      </p:ext>
    </p:extLst>
  </p:cSld>
  <p:clrMapOvr>
    <a:masterClrMapping/>
  </p:clrMapOvr>
  <mc:AlternateContent xmlns:mc="http://schemas.openxmlformats.org/markup-compatibility/2006" xmlns:p14="http://schemas.microsoft.com/office/powerpoint/2010/main">
    <mc:Choice Requires="p14">
      <p:transition spd="slow" p14:dur="2000" advTm="106002"/>
    </mc:Choice>
    <mc:Fallback xmlns="">
      <p:transition spd="slow" advTm="10600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61659BF-6767-BB59-EE36-A7487AFCA0B9}"/>
              </a:ext>
            </a:extLst>
          </p:cNvPr>
          <p:cNvSpPr txBox="1"/>
          <p:nvPr/>
        </p:nvSpPr>
        <p:spPr>
          <a:xfrm>
            <a:off x="5346866" y="3064678"/>
            <a:ext cx="4735285" cy="989823"/>
          </a:xfrm>
          <a:prstGeom prst="rect">
            <a:avLst/>
          </a:prstGeom>
          <a:noFill/>
        </p:spPr>
        <p:txBody>
          <a:bodyPr wrap="square">
            <a:spAutoFit/>
          </a:bodyPr>
          <a:lstStyle/>
          <a:p>
            <a:pPr algn="ctr" eaLnBrk="1" hangingPunct="1">
              <a:lnSpc>
                <a:spcPct val="80000"/>
              </a:lnSpc>
            </a:pPr>
            <a:r>
              <a:rPr lang="en-US" altLang="en-US" sz="3600" b="1" dirty="0">
                <a:solidFill>
                  <a:srgbClr val="C00000"/>
                </a:solidFill>
              </a:rPr>
              <a:t>Organizing process </a:t>
            </a:r>
          </a:p>
          <a:p>
            <a:pPr algn="ctr" eaLnBrk="1" hangingPunct="1">
              <a:lnSpc>
                <a:spcPct val="80000"/>
              </a:lnSpc>
            </a:pPr>
            <a:r>
              <a:rPr lang="en-US" altLang="en-US" sz="3600" b="1" dirty="0">
                <a:solidFill>
                  <a:srgbClr val="C00000"/>
                </a:solidFill>
              </a:rPr>
              <a:t>in Media Organization</a:t>
            </a:r>
          </a:p>
        </p:txBody>
      </p:sp>
      <p:pic>
        <p:nvPicPr>
          <p:cNvPr id="13" name="Picture 12" descr="Logo, arrow&#10;&#10;Description automatically generated with medium confidence">
            <a:extLst>
              <a:ext uri="{FF2B5EF4-FFF2-40B4-BE49-F238E27FC236}">
                <a16:creationId xmlns:a16="http://schemas.microsoft.com/office/drawing/2014/main" id="{1B34AEE5-D464-57CB-6660-91A0D0E6EAEB}"/>
              </a:ext>
            </a:extLst>
          </p:cNvPr>
          <p:cNvPicPr>
            <a:picLocks noChangeAspect="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263799" y="1794516"/>
            <a:ext cx="4270337" cy="3530145"/>
          </a:xfrm>
          <a:prstGeom prst="rect">
            <a:avLst/>
          </a:prstGeom>
        </p:spPr>
      </p:pic>
    </p:spTree>
    <p:extLst>
      <p:ext uri="{BB962C8B-B14F-4D97-AF65-F5344CB8AC3E}">
        <p14:creationId xmlns:p14="http://schemas.microsoft.com/office/powerpoint/2010/main" val="1300826510"/>
      </p:ext>
    </p:extLst>
  </p:cSld>
  <p:clrMapOvr>
    <a:masterClrMapping/>
  </p:clrMapOvr>
  <p:transition spd="slow" advTm="8806">
    <p:randomBar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6" y="1456817"/>
            <a:ext cx="10442246" cy="4844403"/>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Organizing process in Media Organization</a:t>
            </a:r>
          </a:p>
          <a:p>
            <a:pPr eaLnBrk="1" hangingPunct="1">
              <a:lnSpc>
                <a:spcPct val="80000"/>
              </a:lnSpc>
            </a:pP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Sales department – sale of time to advertisers, principal source of revenue for broadcast stations. Subdivided to national sales, local or regional sales</a:t>
            </a:r>
          </a:p>
          <a:p>
            <a:pPr marL="800100" lvl="1" indent="-342900" eaLnBrk="1" hangingPunct="1">
              <a:buFont typeface="Wingdings" panose="05000000000000000000" pitchFamily="2" charset="2"/>
              <a:buChar char="q"/>
            </a:pPr>
            <a:r>
              <a:rPr lang="en-US" altLang="en-US" sz="2400" b="1" dirty="0">
                <a:solidFill>
                  <a:srgbClr val="002060"/>
                </a:solidFill>
              </a:rPr>
              <a:t>Program department – Headed by program manager/director. Plans, selects, schedules and monitors programming, provides content for website</a:t>
            </a:r>
          </a:p>
          <a:p>
            <a:pPr marL="800100" lvl="1" indent="-342900" eaLnBrk="1" hangingPunct="1">
              <a:buFont typeface="Wingdings" panose="05000000000000000000" pitchFamily="2" charset="2"/>
              <a:buChar char="q"/>
            </a:pPr>
            <a:r>
              <a:rPr lang="en-US" altLang="en-US" sz="2400" b="1" dirty="0">
                <a:solidFill>
                  <a:srgbClr val="002060"/>
                </a:solidFill>
              </a:rPr>
              <a:t>Promotion and Marketing department – Attract and maintain audiences</a:t>
            </a:r>
          </a:p>
          <a:p>
            <a:pPr marL="800100" lvl="1" indent="-342900" eaLnBrk="1" hangingPunct="1">
              <a:buFont typeface="Wingdings" panose="05000000000000000000" pitchFamily="2" charset="2"/>
              <a:buChar char="q"/>
            </a:pPr>
            <a:r>
              <a:rPr lang="en-US" altLang="en-US" sz="2400" b="1" dirty="0">
                <a:solidFill>
                  <a:srgbClr val="002060"/>
                </a:solidFill>
              </a:rPr>
              <a:t>News department – Usually kept separate from entertainment function, supervised by news director. </a:t>
            </a:r>
          </a:p>
          <a:p>
            <a:pPr marL="800100" lvl="1" indent="-342900">
              <a:buFont typeface="Wingdings" panose="05000000000000000000" pitchFamily="2" charset="2"/>
              <a:buChar char="q"/>
            </a:pPr>
            <a:r>
              <a:rPr lang="en-US" altLang="en-US" sz="2400" b="1" dirty="0">
                <a:solidFill>
                  <a:srgbClr val="002060"/>
                </a:solidFill>
              </a:rPr>
              <a:t>Production department – Headed by production or creative director. Writes and produces commercials, technical support for newscast production, master control.</a:t>
            </a:r>
          </a:p>
        </p:txBody>
      </p:sp>
    </p:spTree>
    <p:extLst>
      <p:ext uri="{BB962C8B-B14F-4D97-AF65-F5344CB8AC3E}">
        <p14:creationId xmlns:p14="http://schemas.microsoft.com/office/powerpoint/2010/main" val="2421162627"/>
      </p:ext>
    </p:extLst>
  </p:cSld>
  <p:clrMapOvr>
    <a:masterClrMapping/>
  </p:clrMapOvr>
  <mc:AlternateContent xmlns:mc="http://schemas.openxmlformats.org/markup-compatibility/2006" xmlns:p14="http://schemas.microsoft.com/office/powerpoint/2010/main">
    <mc:Choice Requires="p14">
      <p:transition spd="slow" p14:dur="2000" advTm="45090"/>
    </mc:Choice>
    <mc:Fallback xmlns="">
      <p:transition spd="slow" advTm="4509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5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80342" y="1442090"/>
            <a:ext cx="10976033" cy="4244239"/>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p>
          <a:p>
            <a:pPr eaLnBrk="1" hangingPunct="1">
              <a:lnSpc>
                <a:spcPct val="80000"/>
              </a:lnSpc>
            </a:pPr>
            <a:endParaRPr lang="en-US" altLang="en-US" sz="2800" b="1" dirty="0">
              <a:solidFill>
                <a:srgbClr val="C00000"/>
              </a:solidFill>
            </a:endParaRPr>
          </a:p>
          <a:p>
            <a:pPr marL="800100" lvl="1" indent="-342900" eaLnBrk="1" hangingPunct="1">
              <a:buFont typeface="Wingdings" panose="05000000000000000000" pitchFamily="2" charset="2"/>
              <a:buChar char="q"/>
            </a:pPr>
            <a:r>
              <a:rPr lang="en-US" altLang="en-US" sz="2500" b="1" dirty="0">
                <a:solidFill>
                  <a:srgbClr val="002060"/>
                </a:solidFill>
              </a:rPr>
              <a:t>Engineering department – Headed by chief engineer. Selects, operates, maintains studio, control room, transmitting equipment, computers.</a:t>
            </a:r>
          </a:p>
          <a:p>
            <a:pPr marL="800100" lvl="1" indent="-342900" eaLnBrk="1" hangingPunct="1">
              <a:buFont typeface="Wingdings" panose="05000000000000000000" pitchFamily="2" charset="2"/>
              <a:buChar char="q"/>
            </a:pPr>
            <a:r>
              <a:rPr lang="en-US" altLang="en-US" sz="2500" b="1" dirty="0">
                <a:solidFill>
                  <a:srgbClr val="002060"/>
                </a:solidFill>
              </a:rPr>
              <a:t>Business department – Accounting, secretarial, billing, payroll, HR</a:t>
            </a:r>
          </a:p>
          <a:p>
            <a:pPr marL="800100" lvl="1" indent="-342900" eaLnBrk="1" hangingPunct="1">
              <a:buFont typeface="Wingdings" panose="05000000000000000000" pitchFamily="2" charset="2"/>
              <a:buChar char="q"/>
            </a:pPr>
            <a:r>
              <a:rPr lang="en-US" altLang="en-US" sz="2500" b="1" dirty="0">
                <a:solidFill>
                  <a:srgbClr val="002060"/>
                </a:solidFill>
              </a:rPr>
              <a:t>[Sometimes] Traffic – Daily scheduling of all content to be aired, compiles availability sheet for times available for purchase by advertisers, monitoring of ad content to ensure compliance with contracts. Sometimes with Sales department.</a:t>
            </a:r>
          </a:p>
          <a:p>
            <a:pPr marL="800100" lvl="1" indent="-342900" eaLnBrk="1" hangingPunct="1">
              <a:buFont typeface="Wingdings" panose="05000000000000000000" pitchFamily="2" charset="2"/>
              <a:buChar char="q"/>
            </a:pPr>
            <a:r>
              <a:rPr lang="en-US" altLang="en-US" sz="2500" b="1" dirty="0">
                <a:solidFill>
                  <a:srgbClr val="002060"/>
                </a:solidFill>
              </a:rPr>
              <a:t>[Sometimes] Continuity – Writing of commercial copy, often with Sales department.</a:t>
            </a:r>
          </a:p>
        </p:txBody>
      </p:sp>
      <p:pic>
        <p:nvPicPr>
          <p:cNvPr id="10" name="Picture 9" descr="A logo for a university&#10;&#10;Description automatically generated">
            <a:extLst>
              <a:ext uri="{FF2B5EF4-FFF2-40B4-BE49-F238E27FC236}">
                <a16:creationId xmlns:a16="http://schemas.microsoft.com/office/drawing/2014/main" id="{06F6CD66-D031-922A-C50E-26AE2BC29E06}"/>
              </a:ext>
            </a:extLst>
          </p:cNvPr>
          <p:cNvPicPr>
            <a:picLocks noChangeAspect="1"/>
          </p:cNvPicPr>
          <p:nvPr/>
        </p:nvPicPr>
        <p:blipFill>
          <a:blip r:embed="rId6"/>
          <a:stretch>
            <a:fillRect/>
          </a:stretch>
        </p:blipFill>
        <p:spPr>
          <a:xfrm>
            <a:off x="714849" y="5508979"/>
            <a:ext cx="1096206" cy="1096206"/>
          </a:xfrm>
          <a:prstGeom prst="rect">
            <a:avLst/>
          </a:prstGeom>
        </p:spPr>
      </p:pic>
    </p:spTree>
    <p:extLst>
      <p:ext uri="{BB962C8B-B14F-4D97-AF65-F5344CB8AC3E}">
        <p14:creationId xmlns:p14="http://schemas.microsoft.com/office/powerpoint/2010/main" val="1772852524"/>
      </p:ext>
    </p:extLst>
  </p:cSld>
  <p:clrMapOvr>
    <a:masterClrMapping/>
  </p:clrMapOvr>
  <mc:AlternateContent xmlns:mc="http://schemas.openxmlformats.org/markup-compatibility/2006" xmlns:p14="http://schemas.microsoft.com/office/powerpoint/2010/main">
    <mc:Choice Requires="p14">
      <p:transition spd="slow" p14:dur="2000" advTm="45858"/>
    </mc:Choice>
    <mc:Fallback xmlns="">
      <p:transition spd="slow" advTm="4585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55835"/>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is articulating a clear organizational vision for its members to accomplish, and energize and enable employees so that everyone understands the part they play in achieving organizational goals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Leadership involves using power, personality, and influence, persuasion, and communication skills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Outcome of leadership is highly motivated and committed workforce</a:t>
            </a:r>
          </a:p>
        </p:txBody>
      </p:sp>
    </p:spTree>
    <p:extLst>
      <p:ext uri="{BB962C8B-B14F-4D97-AF65-F5344CB8AC3E}">
        <p14:creationId xmlns:p14="http://schemas.microsoft.com/office/powerpoint/2010/main" val="1525248433"/>
      </p:ext>
    </p:extLst>
  </p:cSld>
  <p:clrMapOvr>
    <a:masterClrMapping/>
  </p:clrMapOvr>
  <mc:AlternateContent xmlns:mc="http://schemas.openxmlformats.org/markup-compatibility/2006" xmlns:p14="http://schemas.microsoft.com/office/powerpoint/2010/main">
    <mc:Choice Requires="p14">
      <p:transition spd="slow" p14:dur="2000" advTm="31699"/>
    </mc:Choice>
    <mc:Fallback xmlns="">
      <p:transition spd="slow" advTm="3169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200206"/>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Leading/Influencing/Directing: Getting employees to carry out their responsibilities with enthusiasm and effectiveness.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Motivation – basic “hygiene” needs, then motivators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Communication – Top-down, and bottom-up</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Training – Must make certain employees have opportunities to gain the skills they need. Make sure it is directly related to employee’s responsibilities.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Personal influence – Must command respect, loyalty</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Related to competence, willingness to listen and act on employee complaints, honesty, integrity, etc.</a:t>
            </a:r>
          </a:p>
        </p:txBody>
      </p:sp>
    </p:spTree>
    <p:extLst>
      <p:ext uri="{BB962C8B-B14F-4D97-AF65-F5344CB8AC3E}">
        <p14:creationId xmlns:p14="http://schemas.microsoft.com/office/powerpoint/2010/main" val="978783072"/>
      </p:ext>
    </p:extLst>
  </p:cSld>
  <p:clrMapOvr>
    <a:masterClrMapping/>
  </p:clrMapOvr>
  <mc:AlternateContent xmlns:mc="http://schemas.openxmlformats.org/markup-compatibility/2006" xmlns:p14="http://schemas.microsoft.com/office/powerpoint/2010/main">
    <mc:Choice Requires="p14">
      <p:transition spd="slow" p14:dur="2000" advTm="46325"/>
    </mc:Choice>
    <mc:Fallback xmlns="">
      <p:transition spd="slow" advTm="4632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933163"/>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Controlling is determining degree to which objectives are being achieved.</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Task of managers is to evaluate how well an organization has achieved its goals and to take any corrective actions needed to maintain or improve performance</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The outcome of the control process is the ability to measure performance accurately and regulate organizational efficiency and effectiveness</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Periodic evaluations of individuals and departments</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Based on objective, measurable, known criteria.</a:t>
            </a:r>
          </a:p>
          <a:p>
            <a:pPr marL="860425" indent="-342900" algn="just">
              <a:lnSpc>
                <a:spcPct val="150000"/>
              </a:lnSpc>
              <a:buFont typeface="Arial" panose="020B0604020202020204" pitchFamily="34" charset="0"/>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Tree>
    <p:extLst>
      <p:ext uri="{BB962C8B-B14F-4D97-AF65-F5344CB8AC3E}">
        <p14:creationId xmlns:p14="http://schemas.microsoft.com/office/powerpoint/2010/main" val="2807276423"/>
      </p:ext>
    </p:extLst>
  </p:cSld>
  <p:clrMapOvr>
    <a:masterClrMapping/>
  </p:clrMapOvr>
  <mc:AlternateContent xmlns:mc="http://schemas.openxmlformats.org/markup-compatibility/2006" xmlns:p14="http://schemas.microsoft.com/office/powerpoint/2010/main">
    <mc:Choice Requires="p14">
      <p:transition spd="slow" p14:dur="2000" advTm="19339"/>
    </mc:Choice>
    <mc:Fallback xmlns="">
      <p:transition spd="slow" advTm="1933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933185" y="1941646"/>
            <a:ext cx="5598144" cy="1391728"/>
          </a:xfrm>
          <a:prstGeom prst="rect">
            <a:avLst/>
          </a:prstGeom>
          <a:noFill/>
        </p:spPr>
        <p:txBody>
          <a:bodyPr wrap="square">
            <a:spAutoFit/>
          </a:bodyPr>
          <a:lstStyle/>
          <a:p>
            <a:pPr marL="517525" algn="just">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&amp; </a:t>
            </a:r>
          </a:p>
          <a:p>
            <a:pPr marL="517525" algn="just">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Levels of Management</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1332502346"/>
      </p:ext>
    </p:extLst>
  </p:cSld>
  <p:clrMapOvr>
    <a:masterClrMapping/>
  </p:clrMapOvr>
  <mc:AlternateContent xmlns:mc="http://schemas.openxmlformats.org/markup-compatibility/2006" xmlns:p14="http://schemas.microsoft.com/office/powerpoint/2010/main">
    <mc:Choice Requires="p14">
      <p:transition spd="slow" p14:dur="2000" advTm="8530"/>
    </mc:Choice>
    <mc:Fallback xmlns="">
      <p:transition spd="slow" advTm="85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353489"/>
            <a:ext cx="4660250"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&amp; </a:t>
            </a:r>
          </a:p>
          <a:p>
            <a:r>
              <a:rPr lang="en-US" sz="2800" b="1" dirty="0">
                <a:solidFill>
                  <a:schemeClr val="bg1"/>
                </a:solidFill>
                <a:latin typeface="Tajawal Medium" panose="00000600000000000000" pitchFamily="2" charset="-78"/>
                <a:cs typeface="Tajawal Medium" panose="00000600000000000000" pitchFamily="2" charset="-78"/>
              </a:rPr>
              <a:t>Levels of Management</a:t>
            </a:r>
          </a:p>
          <a:p>
            <a:r>
              <a:rPr lang="en-US" sz="2800" b="1" dirty="0">
                <a:solidFill>
                  <a:schemeClr val="bg1"/>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id="{F3878255-95F1-0EDC-2511-0248CDF926BE}"/>
              </a:ext>
            </a:extLst>
          </p:cNvPr>
          <p:cNvPicPr>
            <a:picLocks noChangeAspect="1"/>
          </p:cNvPicPr>
          <p:nvPr/>
        </p:nvPicPr>
        <p:blipFill rotWithShape="1">
          <a:blip r:embed="rId6">
            <a:lum bright="-16000" contrast="36000"/>
            <a:extLst>
              <a:ext uri="{28A0092B-C50C-407E-A947-70E740481C1C}">
                <a14:useLocalDpi xmlns:a14="http://schemas.microsoft.com/office/drawing/2010/main" val="0"/>
              </a:ext>
            </a:extLst>
          </a:blip>
          <a:srcRect t="6137" b="9417"/>
          <a:stretch/>
        </p:blipFill>
        <p:spPr bwMode="auto">
          <a:xfrm>
            <a:off x="2363190" y="1286019"/>
            <a:ext cx="8123908" cy="5164331"/>
          </a:xfrm>
          <a:prstGeom prst="rect">
            <a:avLst/>
          </a:prstGeom>
          <a:noFill/>
          <a:ln>
            <a:noFill/>
          </a:ln>
        </p:spPr>
      </p:pic>
    </p:spTree>
    <p:extLst>
      <p:ext uri="{BB962C8B-B14F-4D97-AF65-F5344CB8AC3E}">
        <p14:creationId xmlns:p14="http://schemas.microsoft.com/office/powerpoint/2010/main" val="4155076305"/>
      </p:ext>
    </p:extLst>
  </p:cSld>
  <p:clrMapOvr>
    <a:masterClrMapping/>
  </p:clrMapOvr>
  <mc:AlternateContent xmlns:mc="http://schemas.openxmlformats.org/markup-compatibility/2006" xmlns:p14="http://schemas.microsoft.com/office/powerpoint/2010/main">
    <mc:Choice Requires="p14">
      <p:transition spd="slow" p14:dur="2000" advTm="19816"/>
    </mc:Choice>
    <mc:Fallback xmlns="">
      <p:transition spd="slow" advTm="19816"/>
    </mc:Fallback>
  </mc:AlternateContent>
  <p:extLst>
    <p:ext uri="{3A86A75C-4F4B-4683-9AE1-C65F6400EC91}">
      <p14:laserTraceLst xmlns:p14="http://schemas.microsoft.com/office/powerpoint/2010/main">
        <p14:tracePtLst>
          <p14:tracePt t="393" x="3789363" y="1281113"/>
          <p14:tracePt t="408" x="3754438" y="1281113"/>
          <p14:tracePt t="415" x="3736975" y="1281113"/>
          <p14:tracePt t="429" x="3702050" y="1281113"/>
          <p14:tracePt t="437" x="3648075" y="1281113"/>
          <p14:tracePt t="447" x="3595688" y="1281113"/>
          <p14:tracePt t="452" x="3560763" y="1281113"/>
          <p14:tracePt t="460" x="3508375" y="1262063"/>
          <p14:tracePt t="468" x="3455988" y="1244600"/>
          <p14:tracePt t="476" x="3403600" y="1244600"/>
          <p14:tracePt t="484" x="3368675" y="1227138"/>
          <p14:tracePt t="492" x="3368675" y="1209675"/>
          <p14:tracePt t="548" x="3351213" y="1192213"/>
          <p14:tracePt t="631" x="3316288" y="1192213"/>
          <p14:tracePt t="1335" x="3297238" y="1174750"/>
          <p14:tracePt t="1345" x="3279775" y="1174750"/>
          <p14:tracePt t="1368" x="3279775" y="1157288"/>
          <p14:tracePt t="1377" x="3262313" y="1157288"/>
          <p14:tracePt t="1415" x="3244850" y="1139825"/>
          <p14:tracePt t="1446" x="3244850" y="1122363"/>
          <p14:tracePt t="1454" x="3227388" y="1122363"/>
          <p14:tracePt t="1664" x="3262313" y="1122363"/>
          <p14:tracePt t="1672" x="3279775" y="1122363"/>
          <p14:tracePt t="1683" x="3333750" y="1122363"/>
          <p14:tracePt t="1689" x="3368675" y="1122363"/>
          <p14:tracePt t="1697" x="3386138" y="1122363"/>
          <p14:tracePt t="1708" x="3421063" y="1122363"/>
          <p14:tracePt t="1715" x="3473450" y="1122363"/>
          <p14:tracePt t="1722" x="3525838" y="1122363"/>
          <p14:tracePt t="1728" x="3595688" y="1122363"/>
          <p14:tracePt t="1738" x="3648075" y="1122363"/>
          <p14:tracePt t="1747" x="3719513" y="1122363"/>
          <p14:tracePt t="1758" x="3789363" y="1122363"/>
          <p14:tracePt t="1764" x="3859213" y="1122363"/>
          <p14:tracePt t="1770" x="3929063" y="1122363"/>
          <p14:tracePt t="1775" x="3998913" y="1122363"/>
          <p14:tracePt t="1780" x="4052888" y="1122363"/>
          <p14:tracePt t="1787" x="4122738" y="1104900"/>
          <p14:tracePt t="1795" x="4175125" y="1104900"/>
          <p14:tracePt t="1803" x="4227513" y="1104900"/>
          <p14:tracePt t="1812" x="4279900" y="1104900"/>
          <p14:tracePt t="1819" x="4314825" y="1104900"/>
          <p14:tracePt t="1829" x="4368800" y="1104900"/>
          <p14:tracePt t="1835" x="4421188" y="1104900"/>
          <p14:tracePt t="1845" x="4508500" y="1104900"/>
          <p14:tracePt t="1851" x="4578350" y="1104900"/>
          <p14:tracePt t="1862" x="4665663" y="1104900"/>
          <p14:tracePt t="1867" x="4754563" y="1104900"/>
          <p14:tracePt t="1876" x="4841875" y="1104900"/>
          <p14:tracePt t="1883" x="4946650" y="1104900"/>
          <p14:tracePt t="1892" x="5053013" y="1104900"/>
          <p14:tracePt t="1899" x="5157788" y="1104900"/>
          <p14:tracePt t="1908" x="5280025" y="1104900"/>
          <p14:tracePt t="1915" x="5384800" y="1104900"/>
          <p14:tracePt t="1924" x="5526088" y="1104900"/>
          <p14:tracePt t="1932" x="5630863" y="1104900"/>
          <p14:tracePt t="1941" x="5735638" y="1104900"/>
          <p14:tracePt t="1948" x="5824538" y="1104900"/>
          <p14:tracePt t="1956" x="5876925" y="1104900"/>
          <p14:tracePt t="1964" x="5929313" y="1104900"/>
          <p14:tracePt t="1972" x="5981700" y="1104900"/>
          <p14:tracePt t="1989" x="5999163" y="1104900"/>
          <p14:tracePt t="2104" x="6016625" y="1104900"/>
          <p14:tracePt t="2121" x="6034088" y="1104900"/>
          <p14:tracePt t="2132" x="6069013" y="1104900"/>
          <p14:tracePt t="2144" x="6157913" y="1104900"/>
          <p14:tracePt t="2151" x="6210300" y="1104900"/>
          <p14:tracePt t="2160" x="6262688" y="1104900"/>
          <p14:tracePt t="2168" x="6332538" y="1104900"/>
          <p14:tracePt t="2176" x="6419850" y="1104900"/>
          <p14:tracePt t="2184" x="6491288" y="1104900"/>
          <p14:tracePt t="2192" x="6543675" y="1104900"/>
          <p14:tracePt t="2202" x="6596063" y="1104900"/>
          <p14:tracePt t="2908" x="6596063" y="1122363"/>
          <p14:tracePt t="2924" x="6543675" y="1122363"/>
          <p14:tracePt t="2936" x="6491288" y="1139825"/>
          <p14:tracePt t="2948" x="6315075" y="1174750"/>
          <p14:tracePt t="2955" x="5718175" y="1262063"/>
          <p14:tracePt t="2967" x="5349875" y="1298575"/>
          <p14:tracePt t="2975" x="5053013" y="1333500"/>
          <p14:tracePt t="2984" x="4737100" y="1403350"/>
          <p14:tracePt t="2991" x="4456113" y="1438275"/>
          <p14:tracePt t="2997" x="4192588" y="1473200"/>
          <p14:tracePt t="3002" x="3963988" y="1525588"/>
          <p14:tracePt t="3013" x="3789363" y="1543050"/>
          <p14:tracePt t="3019" x="3630613" y="1543050"/>
          <p14:tracePt t="3027" x="3525838" y="1560513"/>
          <p14:tracePt t="3037" x="3438525" y="1560513"/>
          <p14:tracePt t="3047" x="3368675" y="1577975"/>
          <p14:tracePt t="3053" x="3316288" y="1577975"/>
          <p14:tracePt t="3063" x="3262313" y="1577975"/>
          <p14:tracePt t="3074" x="3244850" y="1577975"/>
          <p14:tracePt t="3139" x="3227388" y="1577975"/>
          <p14:tracePt t="3154" x="3192463" y="1577975"/>
          <p14:tracePt t="3167" x="3175000" y="1577975"/>
          <p14:tracePt t="3176" x="3140075" y="1577975"/>
          <p14:tracePt t="3184" x="3122613" y="1577975"/>
          <p14:tracePt t="3191" x="3087688" y="1577975"/>
          <p14:tracePt t="3197" x="3070225" y="1577975"/>
          <p14:tracePt t="3202" x="3052763" y="1577975"/>
          <p14:tracePt t="3213" x="3000375" y="1577975"/>
          <p14:tracePt t="3221" x="2965450" y="1577975"/>
          <p14:tracePt t="3229" x="2928938" y="1577975"/>
          <p14:tracePt t="3243" x="2876550" y="1577975"/>
          <p14:tracePt t="3249" x="2859088" y="1577975"/>
          <p14:tracePt t="3379" x="2876550" y="1577975"/>
          <p14:tracePt t="3387" x="2894013" y="1577975"/>
          <p14:tracePt t="3396" x="2911475" y="1577975"/>
          <p14:tracePt t="3402" x="2965450" y="1577975"/>
          <p14:tracePt t="3415" x="3035300" y="1577975"/>
          <p14:tracePt t="3425" x="3105150" y="1577975"/>
          <p14:tracePt t="3432" x="3209925" y="1560513"/>
          <p14:tracePt t="3439" x="3279775" y="1543050"/>
          <p14:tracePt t="3446" x="3386138" y="1525588"/>
          <p14:tracePt t="3453" x="3508375" y="1525588"/>
          <p14:tracePt t="3465" x="3630613" y="1525588"/>
          <p14:tracePt t="3470" x="3736975" y="1508125"/>
          <p14:tracePt t="3476" x="3824288" y="1490663"/>
          <p14:tracePt t="3487" x="3911600" y="1490663"/>
          <p14:tracePt t="3493" x="3998913" y="1490663"/>
          <p14:tracePt t="3503" x="4087813" y="1473200"/>
          <p14:tracePt t="3509" x="4140200" y="1473200"/>
          <p14:tracePt t="3517" x="4210050" y="1473200"/>
          <p14:tracePt t="3522" x="4262438" y="1473200"/>
          <p14:tracePt t="3529" x="4314825" y="1473200"/>
          <p14:tracePt t="3535" x="4349750" y="1473200"/>
          <p14:tracePt t="3546" x="4403725" y="1473200"/>
          <p14:tracePt t="3552" x="4421188" y="1473200"/>
          <p14:tracePt t="3562" x="4456113" y="1473200"/>
          <p14:tracePt t="3568" x="4491038" y="1473200"/>
          <p14:tracePt t="3576" x="4525963" y="1473200"/>
          <p14:tracePt t="3584" x="4560888" y="1473200"/>
          <p14:tracePt t="3592" x="4613275" y="1473200"/>
          <p14:tracePt t="3600" x="4665663" y="1473200"/>
          <p14:tracePt t="3608" x="4719638" y="1473200"/>
          <p14:tracePt t="3616" x="4772025" y="1473200"/>
          <p14:tracePt t="3624" x="4824413" y="1473200"/>
          <p14:tracePt t="3632" x="4876800" y="1473200"/>
          <p14:tracePt t="3639" x="4929188" y="1473200"/>
          <p14:tracePt t="3647" x="4981575" y="1473200"/>
          <p14:tracePt t="3655" x="5033963" y="1473200"/>
          <p14:tracePt t="3664" x="5070475" y="1473200"/>
          <p14:tracePt t="3675" x="5122863" y="1473200"/>
          <p14:tracePt t="3687" x="5140325" y="1473200"/>
          <p14:tracePt t="3695" x="5175250" y="1473200"/>
          <p14:tracePt t="3704" x="5210175" y="1473200"/>
          <p14:tracePt t="3720" x="5245100" y="1455738"/>
          <p14:tracePt t="4635" x="5227638" y="1455738"/>
          <p14:tracePt t="4644" x="5210175" y="1455738"/>
          <p14:tracePt t="4654" x="5175250" y="1455738"/>
          <p14:tracePt t="4660" x="5140325" y="1455738"/>
          <p14:tracePt t="4669" x="5087938" y="1455738"/>
          <p14:tracePt t="4679" x="4999038" y="1455738"/>
          <p14:tracePt t="4684" x="4929188" y="1455738"/>
          <p14:tracePt t="4693" x="4859338" y="1473200"/>
          <p14:tracePt t="4703" x="4789488" y="1473200"/>
          <p14:tracePt t="4709" x="4719638" y="1490663"/>
          <p14:tracePt t="4719" x="4648200" y="1508125"/>
          <p14:tracePt t="4725" x="4595813" y="1508125"/>
          <p14:tracePt t="4734" x="4525963" y="1525588"/>
          <p14:tracePt t="4737" x="4473575" y="1525588"/>
          <p14:tracePt t="4748" x="4421188" y="1525588"/>
          <p14:tracePt t="4753" x="4368800" y="1543050"/>
          <p14:tracePt t="4764" x="4332288" y="1543050"/>
          <p14:tracePt t="4768" x="4297363" y="1543050"/>
          <p14:tracePt t="4780" x="4279900" y="1560513"/>
          <p14:tracePt t="4784" x="4262438" y="1560513"/>
          <p14:tracePt t="4793" x="4227513" y="1577975"/>
          <p14:tracePt t="4800" x="4210050" y="1577975"/>
          <p14:tracePt t="4809" x="4175125" y="1595438"/>
          <p14:tracePt t="4817" x="4140200" y="1612900"/>
          <p14:tracePt t="4825" x="4105275" y="1631950"/>
          <p14:tracePt t="4833" x="4070350" y="1631950"/>
          <p14:tracePt t="4841" x="4017963" y="1666875"/>
          <p14:tracePt t="4848" x="3981450" y="1684338"/>
          <p14:tracePt t="4856" x="3929063" y="1701800"/>
          <p14:tracePt t="4864" x="3876675" y="1736725"/>
          <p14:tracePt t="4872" x="3841750" y="1754188"/>
          <p14:tracePt t="4880" x="3806825" y="1771650"/>
          <p14:tracePt t="4888" x="3754438" y="1789113"/>
          <p14:tracePt t="4898" x="3719513" y="1824038"/>
          <p14:tracePt t="4904" x="3684588" y="1841500"/>
          <p14:tracePt t="4915" x="3630613" y="1876425"/>
          <p14:tracePt t="4920" x="3578225" y="1911350"/>
          <p14:tracePt t="4931" x="3543300" y="1928813"/>
          <p14:tracePt t="4936" x="3473450" y="1963738"/>
          <p14:tracePt t="4947" x="3421063" y="2000250"/>
          <p14:tracePt t="4953" x="3368675" y="2052638"/>
          <p14:tracePt t="4964" x="3316288" y="2087563"/>
          <p14:tracePt t="4969" x="3227388" y="2122488"/>
          <p14:tracePt t="4980" x="3157538" y="2157413"/>
          <p14:tracePt t="4985" x="3105150" y="2192338"/>
          <p14:tracePt t="4993" x="3035300" y="2244725"/>
          <p14:tracePt t="5000" x="2965450" y="2262188"/>
          <p14:tracePt t="5009" x="2911475" y="2297113"/>
          <p14:tracePt t="5016" x="2859088" y="2314575"/>
          <p14:tracePt t="5025" x="2824163" y="2332038"/>
          <p14:tracePt t="5033" x="2771775" y="2368550"/>
          <p14:tracePt t="5041" x="2736850" y="2403475"/>
          <p14:tracePt t="5048" x="2701925" y="2455863"/>
          <p14:tracePt t="5056" x="2649538" y="2490788"/>
          <p14:tracePt t="5064" x="2614613" y="2543175"/>
          <p14:tracePt t="5072" x="2560638" y="2630488"/>
          <p14:tracePt t="5081" x="2525713" y="2719388"/>
          <p14:tracePt t="5088" x="2473325" y="2824163"/>
          <p14:tracePt t="5098" x="2438400" y="2928938"/>
          <p14:tracePt t="5105" x="2420938" y="3033713"/>
          <p14:tracePt t="5115" x="2403475" y="3122613"/>
          <p14:tracePt t="5122" x="2386013" y="3209925"/>
          <p14:tracePt t="5131" x="2386013" y="3297238"/>
          <p14:tracePt t="5137" x="2368550" y="3367088"/>
          <p14:tracePt t="5148" x="2368550" y="3438525"/>
          <p14:tracePt t="5153" x="2368550" y="3508375"/>
          <p14:tracePt t="5165" x="2368550" y="3560763"/>
          <p14:tracePt t="5169" x="2368550" y="3630613"/>
          <p14:tracePt t="5180" x="2368550" y="3683000"/>
          <p14:tracePt t="5185" x="2368550" y="3735388"/>
          <p14:tracePt t="5193" x="2368550" y="3770313"/>
          <p14:tracePt t="5201" x="2368550" y="3806825"/>
          <p14:tracePt t="5209" x="2368550" y="3824288"/>
          <p14:tracePt t="5216" x="2368550" y="3841750"/>
          <p14:tracePt t="5233" x="2368550" y="3859213"/>
          <p14:tracePt t="5241" x="2368550" y="3876675"/>
          <p14:tracePt t="5256" x="2368550" y="3894138"/>
          <p14:tracePt t="5273" x="2368550" y="3929063"/>
          <p14:tracePt t="5280" x="2368550" y="3946525"/>
          <p14:tracePt t="5288" x="2351088" y="3998913"/>
          <p14:tracePt t="5298" x="2351088" y="4068763"/>
          <p14:tracePt t="5304" x="2351088" y="4157663"/>
          <p14:tracePt t="5315" x="2333625" y="4262438"/>
          <p14:tracePt t="5321" x="2333625" y="4367213"/>
          <p14:tracePt t="5331" x="2333625" y="4471988"/>
          <p14:tracePt t="5336" x="2333625" y="4543425"/>
          <p14:tracePt t="5348" x="2333625" y="4630738"/>
          <p14:tracePt t="5352" x="2333625" y="4700588"/>
          <p14:tracePt t="5364" x="2351088" y="4787900"/>
          <p14:tracePt t="5369" x="2386013" y="4840288"/>
          <p14:tracePt t="5380" x="2420938" y="4894263"/>
          <p14:tracePt t="5384" x="2473325" y="4964113"/>
          <p14:tracePt t="5393" x="2508250" y="5016500"/>
          <p14:tracePt t="5401" x="2560638" y="5086350"/>
          <p14:tracePt t="5409" x="2614613" y="5173663"/>
          <p14:tracePt t="5418" x="2667000" y="5262563"/>
          <p14:tracePt t="5424" x="2736850" y="5332413"/>
          <p14:tracePt t="5433" x="2806700" y="5402263"/>
          <p14:tracePt t="5441" x="2859088" y="5454650"/>
          <p14:tracePt t="5448" x="2928938" y="5524500"/>
          <p14:tracePt t="5456" x="3017838" y="5576888"/>
          <p14:tracePt t="5465" x="3105150" y="5630863"/>
          <p14:tracePt t="5473" x="3175000" y="5683250"/>
          <p14:tracePt t="5481" x="3262313" y="5718175"/>
          <p14:tracePt t="5488" x="3333750" y="5753100"/>
          <p14:tracePt t="5499" x="3386138" y="5770563"/>
          <p14:tracePt t="5504" x="3455988" y="5805488"/>
          <p14:tracePt t="5517" x="3508375" y="5840413"/>
          <p14:tracePt t="5524" x="3543300" y="5857875"/>
          <p14:tracePt t="5533" x="3595688" y="5910263"/>
          <p14:tracePt t="5541" x="3667125" y="5945188"/>
          <p14:tracePt t="5549" x="3754438" y="5981700"/>
          <p14:tracePt t="5556" x="3841750" y="6016625"/>
          <p14:tracePt t="5565" x="3929063" y="6034088"/>
          <p14:tracePt t="5573" x="4035425" y="6069013"/>
          <p14:tracePt t="5581" x="4140200" y="6103938"/>
          <p14:tracePt t="5590" x="4262438" y="6138863"/>
          <p14:tracePt t="5598" x="4421188" y="6173788"/>
          <p14:tracePt t="5606" x="4595813" y="6208713"/>
          <p14:tracePt t="5615" x="4789488" y="6243638"/>
          <p14:tracePt t="5621" x="4999038" y="6278563"/>
          <p14:tracePt t="5631" x="5210175" y="6296025"/>
          <p14:tracePt t="5637" x="5421313" y="6350000"/>
          <p14:tracePt t="5647" x="5648325" y="6384925"/>
          <p14:tracePt t="5652" x="5842000" y="6419850"/>
          <p14:tracePt t="5665" x="6051550" y="6454775"/>
          <p14:tracePt t="5670" x="6262688" y="6489700"/>
          <p14:tracePt t="5680" x="6456363" y="6507163"/>
          <p14:tracePt t="5685" x="6665913" y="6524625"/>
          <p14:tracePt t="5693" x="6877050" y="6524625"/>
          <p14:tracePt t="5701" x="7069138" y="6524625"/>
          <p14:tracePt t="5709" x="7245350" y="6524625"/>
          <p14:tracePt t="5716" x="7419975" y="6524625"/>
          <p14:tracePt t="5724" x="7561263" y="6524625"/>
          <p14:tracePt t="5733" x="7735888" y="6524625"/>
          <p14:tracePt t="5741" x="7877175" y="6524625"/>
          <p14:tracePt t="5748" x="8034338" y="6489700"/>
          <p14:tracePt t="5757" x="8174038" y="6402388"/>
          <p14:tracePt t="5764" x="8262938" y="6367463"/>
          <p14:tracePt t="5772" x="8385175" y="6296025"/>
          <p14:tracePt t="5782" x="8472488" y="6226175"/>
          <p14:tracePt t="5788" x="8578850" y="6138863"/>
          <p14:tracePt t="5797" x="8648700" y="6086475"/>
          <p14:tracePt t="5804" x="8718550" y="5999163"/>
          <p14:tracePt t="5815" x="8788400" y="5927725"/>
          <p14:tracePt t="5820" x="8840788" y="5857875"/>
          <p14:tracePt t="5831" x="8894763" y="5770563"/>
          <p14:tracePt t="5836" x="8947150" y="5700713"/>
          <p14:tracePt t="5848" x="8964613" y="5630863"/>
          <p14:tracePt t="5852" x="8999538" y="5541963"/>
          <p14:tracePt t="5865" x="9034463" y="5489575"/>
          <p14:tracePt t="5870" x="9051925" y="5402263"/>
          <p14:tracePt t="5880" x="9069388" y="5314950"/>
          <p14:tracePt t="5885" x="9069388" y="5226050"/>
          <p14:tracePt t="5893" x="9086850" y="5138738"/>
          <p14:tracePt t="5900" x="9086850" y="5068888"/>
          <p14:tracePt t="5909" x="9086850" y="4999038"/>
          <p14:tracePt t="5916" x="9086850" y="4929188"/>
          <p14:tracePt t="5924" x="9086850" y="4840288"/>
          <p14:tracePt t="5933" x="9086850" y="4770438"/>
          <p14:tracePt t="5941" x="9051925" y="4683125"/>
          <p14:tracePt t="5948" x="9017000" y="4613275"/>
          <p14:tracePt t="5956" x="8964613" y="4525963"/>
          <p14:tracePt t="5965" x="8912225" y="4454525"/>
          <p14:tracePt t="5973" x="8858250" y="4384675"/>
          <p14:tracePt t="5980" x="8805863" y="4332288"/>
          <p14:tracePt t="5988" x="8736013" y="4279900"/>
          <p14:tracePt t="5998" x="8666163" y="4227513"/>
          <p14:tracePt t="6004" x="8596313" y="4175125"/>
          <p14:tracePt t="6015" x="8524875" y="4121150"/>
          <p14:tracePt t="6020" x="8455025" y="4068763"/>
          <p14:tracePt t="6032" x="8385175" y="4016375"/>
          <p14:tracePt t="6036" x="8297863" y="3981450"/>
          <p14:tracePt t="6048" x="8210550" y="3929063"/>
          <p14:tracePt t="6053" x="8156575" y="3894138"/>
          <p14:tracePt t="6063" x="8086725" y="3859213"/>
          <p14:tracePt t="6068" x="8034338" y="3824288"/>
          <p14:tracePt t="6077" x="7999413" y="3824288"/>
          <p14:tracePt t="6085" x="7964488" y="3787775"/>
          <p14:tracePt t="6093" x="7929563" y="3770313"/>
          <p14:tracePt t="6102" x="7894638" y="3752850"/>
          <p14:tracePt t="6109" x="7877175" y="3752850"/>
          <p14:tracePt t="6116" x="7859713" y="3735388"/>
          <p14:tracePt t="6125" x="7823200" y="3717925"/>
          <p14:tracePt t="6133" x="7805738" y="3717925"/>
          <p14:tracePt t="6141" x="7788275" y="3717925"/>
          <p14:tracePt t="6156" x="7735888" y="3700463"/>
          <p14:tracePt t="6165" x="7700963" y="3683000"/>
          <p14:tracePt t="6172" x="7631113" y="3683000"/>
          <p14:tracePt t="6182" x="7578725" y="3665538"/>
          <p14:tracePt t="6188" x="7526338" y="3665538"/>
          <p14:tracePt t="6198" x="7454900" y="3665538"/>
          <p14:tracePt t="6218" x="7315200" y="3665538"/>
          <p14:tracePt t="6222" x="7227888" y="3665538"/>
          <p14:tracePt t="6231" x="7158038" y="3665538"/>
          <p14:tracePt t="6237" x="7069138" y="3665538"/>
          <p14:tracePt t="6247" x="6999288" y="3665538"/>
          <p14:tracePt t="6253" x="6911975" y="3665538"/>
          <p14:tracePt t="6265" x="6824663" y="3665538"/>
          <p14:tracePt t="6268" x="6753225" y="3665538"/>
          <p14:tracePt t="6280" x="6700838" y="3665538"/>
          <p14:tracePt t="6284" x="6648450" y="3683000"/>
          <p14:tracePt t="6293" x="6613525" y="3683000"/>
          <p14:tracePt t="6301" x="6561138" y="3700463"/>
          <p14:tracePt t="6309" x="6508750" y="3700463"/>
          <p14:tracePt t="6317" x="6473825" y="3700463"/>
          <p14:tracePt t="6324" x="6437313" y="3717925"/>
          <p14:tracePt t="6332" x="6402388" y="3717925"/>
          <p14:tracePt t="6349" x="6384925" y="3735388"/>
          <p14:tracePt t="6357" x="6367463" y="3735388"/>
          <p14:tracePt t="6364" x="6350000" y="3735388"/>
          <p14:tracePt t="6373" x="6350000" y="3752850"/>
          <p14:tracePt t="6388" x="6332538" y="3770313"/>
          <p14:tracePt t="6398" x="6315075" y="3770313"/>
          <p14:tracePt t="6404" x="6315075" y="3787775"/>
          <p14:tracePt t="6415" x="6297613" y="3787775"/>
          <p14:tracePt t="6421" x="6280150" y="3806825"/>
          <p14:tracePt t="6436" x="6280150" y="3824288"/>
          <p14:tracePt t="6447" x="6262688" y="3841750"/>
          <p14:tracePt t="6464" x="6245225" y="3859213"/>
          <p14:tracePt t="6561" x="6227763" y="3859213"/>
          <p14:tracePt t="6579" x="6192838" y="3859213"/>
          <p14:tracePt t="6587" x="6157913" y="3841750"/>
          <p14:tracePt t="6595" x="6140450" y="3824288"/>
          <p14:tracePt t="6609" x="6034088" y="3787775"/>
          <p14:tracePt t="6621" x="5946775" y="3770313"/>
          <p14:tracePt t="6629" x="5842000" y="3717925"/>
          <p14:tracePt t="6637" x="5735638" y="3700463"/>
          <p14:tracePt t="6644" x="5613400" y="3683000"/>
          <p14:tracePt t="6654" x="5508625" y="3665538"/>
          <p14:tracePt t="6664" x="5403850" y="3648075"/>
          <p14:tracePt t="6672" x="5192713" y="3630613"/>
          <p14:tracePt t="6685" x="4999038" y="3595688"/>
          <p14:tracePt t="6693" x="4894263" y="3578225"/>
          <p14:tracePt t="6699" x="4806950" y="3560763"/>
          <p14:tracePt t="6707" x="4700588" y="3543300"/>
          <p14:tracePt t="6715" x="4613275" y="3525838"/>
          <p14:tracePt t="6728" x="4525963" y="3525838"/>
          <p14:tracePt t="6744" x="4349750" y="3508375"/>
          <p14:tracePt t="6755" x="4279900" y="3508375"/>
          <p14:tracePt t="6764" x="4192588" y="3508375"/>
          <p14:tracePt t="6773" x="4140200" y="3508375"/>
          <p14:tracePt t="6780" x="4070350" y="3508375"/>
          <p14:tracePt t="6787" x="4035425" y="3508375"/>
          <p14:tracePt t="6795" x="3981450" y="3508375"/>
          <p14:tracePt t="6803" x="3946525" y="3508375"/>
          <p14:tracePt t="6807" x="3911600" y="3508375"/>
          <p14:tracePt t="6811" x="3876675" y="3508375"/>
          <p14:tracePt t="6819" x="3859213" y="3508375"/>
          <p14:tracePt t="6828" x="3841750" y="3490913"/>
          <p14:tracePt t="6835" x="3824288" y="3490913"/>
          <p14:tracePt t="6851" x="3824288" y="3473450"/>
          <p14:tracePt t="6871" x="3806825" y="3455988"/>
          <p14:tracePt t="6879" x="3806825" y="3438525"/>
          <p14:tracePt t="6892" x="3806825" y="3419475"/>
          <p14:tracePt t="6899" x="3806825" y="3384550"/>
          <p14:tracePt t="6915" x="3806825" y="3349625"/>
          <p14:tracePt t="6925" x="3806825" y="3314700"/>
          <p14:tracePt t="6932" x="3806825" y="3279775"/>
          <p14:tracePt t="6940" x="3806825" y="3244850"/>
          <p14:tracePt t="6948" x="3806825" y="3227388"/>
          <p14:tracePt t="6954" x="3806825" y="3209925"/>
          <p14:tracePt t="6962" x="3806825" y="3175000"/>
          <p14:tracePt t="6984" x="3806825" y="3157538"/>
          <p14:tracePt t="7712" x="3806825" y="3140075"/>
          <p14:tracePt t="7728" x="3806825" y="3087688"/>
          <p14:tracePt t="7739" x="3806825" y="3033713"/>
          <p14:tracePt t="7752" x="3859213" y="2946400"/>
          <p14:tracePt t="7760" x="3963988" y="2771775"/>
          <p14:tracePt t="7768" x="3998913" y="2700338"/>
          <p14:tracePt t="7777" x="4052888" y="2665413"/>
          <p14:tracePt t="7789" x="4087813" y="2613025"/>
          <p14:tracePt t="7798" x="4122738" y="2578100"/>
          <p14:tracePt t="7808" x="4157663" y="2525713"/>
          <p14:tracePt t="7820" x="4175125" y="2525713"/>
          <p14:tracePt t="7826" x="4175125" y="2508250"/>
          <p14:tracePt t="7843" x="4192588" y="2508250"/>
          <p14:tracePt t="7850" x="4192588" y="2490788"/>
          <p14:tracePt t="7854" x="4192588" y="2455863"/>
          <p14:tracePt t="7862" x="4192588" y="2438400"/>
          <p14:tracePt t="7867" x="4192588" y="2420938"/>
          <p14:tracePt t="7882" x="4192588" y="2386013"/>
          <p14:tracePt t="7896" x="4192588" y="2314575"/>
          <p14:tracePt t="7908" x="4192588" y="2279650"/>
          <p14:tracePt t="7916" x="4192588" y="2244725"/>
          <p14:tracePt t="7925" x="4192588" y="2227263"/>
          <p14:tracePt t="7934" x="4192588" y="2192338"/>
          <p14:tracePt t="7938" x="4192588" y="2174875"/>
          <p14:tracePt t="7942" x="4192588" y="2139950"/>
          <p14:tracePt t="7951" x="4192588" y="2105025"/>
          <p14:tracePt t="7956" x="4192588" y="2052638"/>
          <p14:tracePt t="7964" x="4192588" y="2000250"/>
          <p14:tracePt t="7973" x="4192588" y="1963738"/>
          <p14:tracePt t="7981" x="4192588" y="1928813"/>
          <p14:tracePt t="7998" x="4192588" y="1911350"/>
          <p14:tracePt t="8004" x="4192588" y="1893888"/>
          <p14:tracePt t="8096" x="4192588" y="1876425"/>
          <p14:tracePt t="8253" x="4210050" y="1876425"/>
          <p14:tracePt t="8264" x="4227513" y="1876425"/>
          <p14:tracePt t="8276" x="4297363" y="1876425"/>
          <p14:tracePt t="8288" x="4368800" y="1893888"/>
          <p14:tracePt t="8300" x="4595813" y="1946275"/>
          <p14:tracePt t="8311" x="4737100" y="2000250"/>
          <p14:tracePt t="8319" x="4911725" y="2052638"/>
          <p14:tracePt t="8326" x="5105400" y="2087563"/>
          <p14:tracePt t="8334" x="5280025" y="2105025"/>
          <p14:tracePt t="8340" x="5491163" y="2139950"/>
          <p14:tracePt t="8354" x="5665788" y="2157413"/>
          <p14:tracePt t="8363" x="5824538" y="2174875"/>
          <p14:tracePt t="8373" x="6086475" y="2192338"/>
          <p14:tracePt t="8387" x="6297613" y="2192338"/>
          <p14:tracePt t="8396" x="6384925" y="2209800"/>
          <p14:tracePt t="8404" x="6456363" y="2227263"/>
          <p14:tracePt t="8409" x="6543675" y="2227263"/>
          <p14:tracePt t="8416" x="6630988" y="2244725"/>
          <p14:tracePt t="8425" x="6700838" y="2262188"/>
          <p14:tracePt t="8433" x="6770688" y="2279650"/>
          <p14:tracePt t="8441" x="6842125" y="2297113"/>
          <p14:tracePt t="8450" x="6911975" y="2314575"/>
          <p14:tracePt t="8461" x="6964363" y="2314575"/>
          <p14:tracePt t="8475" x="7034213" y="2332038"/>
          <p14:tracePt t="8485" x="7158038" y="2351088"/>
          <p14:tracePt t="8493" x="7227888" y="2368550"/>
          <p14:tracePt t="8503" x="7297738" y="2368550"/>
          <p14:tracePt t="8507" x="7350125" y="2386013"/>
          <p14:tracePt t="8511" x="7419975" y="2386013"/>
          <p14:tracePt t="8519" x="7491413" y="2403475"/>
          <p14:tracePt t="8529" x="7561263" y="2403475"/>
          <p14:tracePt t="8535" x="7631113" y="2403475"/>
          <p14:tracePt t="8545" x="7700963" y="2403475"/>
          <p14:tracePt t="8552" x="7770813" y="2420938"/>
          <p14:tracePt t="8562" x="7859713" y="2420938"/>
          <p14:tracePt t="8568" x="7947025" y="2438400"/>
          <p14:tracePt t="8576" x="8016875" y="2438400"/>
          <p14:tracePt t="8584" x="8104188" y="2455863"/>
          <p14:tracePt t="8593" x="8210550" y="2455863"/>
          <p14:tracePt t="8600" x="8297863" y="2455863"/>
          <p14:tracePt t="8608" x="8385175" y="2455863"/>
          <p14:tracePt t="8616" x="8472488" y="2455863"/>
          <p14:tracePt t="8624" x="8561388" y="2455863"/>
          <p14:tracePt t="8632" x="8648700" y="2455863"/>
          <p14:tracePt t="8640" x="8736013" y="2455863"/>
          <p14:tracePt t="8648" x="8805863" y="2455863"/>
          <p14:tracePt t="8656" x="8912225" y="2455863"/>
          <p14:tracePt t="8664" x="8982075" y="2455863"/>
          <p14:tracePt t="8672" x="9051925" y="2455863"/>
          <p14:tracePt t="8680" x="9104313" y="2455863"/>
          <p14:tracePt t="8688" x="9156700" y="2455863"/>
          <p14:tracePt t="8696" x="9191625" y="2455863"/>
          <p14:tracePt t="8704" x="9226550" y="2455863"/>
          <p14:tracePt t="8715" x="9263063" y="2455863"/>
          <p14:tracePt t="8722" x="9315450" y="2455863"/>
          <p14:tracePt t="8739" x="9350375" y="2455863"/>
          <p14:tracePt t="8748" x="9437688" y="2455863"/>
          <p14:tracePt t="8763" x="9455150" y="2455863"/>
          <p14:tracePt t="8771" x="9490075" y="2455863"/>
          <p14:tracePt t="8779" x="9525000" y="2455863"/>
          <p14:tracePt t="8797" x="9613900" y="2455863"/>
          <p14:tracePt t="8809" x="9631363" y="2455863"/>
          <p14:tracePt t="8817" x="9683750" y="2455863"/>
          <p14:tracePt t="8826" x="9718675" y="2455863"/>
          <p14:tracePt t="8834" x="9753600" y="2438400"/>
          <p14:tracePt t="8840" x="9788525" y="2438400"/>
          <p14:tracePt t="8843" x="9805988" y="2438400"/>
          <p14:tracePt t="8848" x="9823450" y="2438400"/>
          <p14:tracePt t="8855" x="9840913" y="2420938"/>
          <p14:tracePt t="8863" x="9858375" y="2420938"/>
          <p14:tracePt t="8876" x="9875838" y="2420938"/>
          <p14:tracePt t="8889" x="9893300" y="2420938"/>
          <p14:tracePt t="8896" x="9910763" y="2420938"/>
          <p14:tracePt t="9019" x="9893300" y="2420938"/>
          <p14:tracePt t="9030" x="9858375" y="2420938"/>
          <p14:tracePt t="9040" x="9788525" y="2420938"/>
          <p14:tracePt t="9047" x="9701213" y="2420938"/>
          <p14:tracePt t="9056" x="9577388" y="2420938"/>
          <p14:tracePt t="9065" x="9437688" y="2420938"/>
          <p14:tracePt t="9072" x="9245600" y="2420938"/>
          <p14:tracePt t="9081" x="9034463" y="2420938"/>
          <p14:tracePt t="9088" x="8788400" y="2420938"/>
          <p14:tracePt t="9094" x="8543925" y="2420938"/>
          <p14:tracePt t="9104" x="8280400" y="2420938"/>
          <p14:tracePt t="9109" x="8016875" y="2420938"/>
          <p14:tracePt t="9117" x="7805738" y="2420938"/>
          <p14:tracePt t="9126" x="7613650" y="2420938"/>
          <p14:tracePt t="9138" x="7332663" y="2420938"/>
          <p14:tracePt t="9152" x="7192963" y="2403475"/>
          <p14:tracePt t="9160" x="7086600" y="2386013"/>
          <p14:tracePt t="9167" x="6999288" y="2386013"/>
          <p14:tracePt t="9174" x="6911975" y="2368550"/>
          <p14:tracePt t="9185" x="6842125" y="2368550"/>
          <p14:tracePt t="9192" x="6770688" y="2368550"/>
          <p14:tracePt t="9203" x="6648450" y="2368550"/>
          <p14:tracePt t="9216" x="6508750" y="2351088"/>
          <p14:tracePt t="9225" x="6437313" y="2351088"/>
          <p14:tracePt t="9232" x="6367463" y="2351088"/>
          <p14:tracePt t="9240" x="6297613" y="2351088"/>
          <p14:tracePt t="9248" x="6210300" y="2332038"/>
          <p14:tracePt t="9256" x="6140450" y="2332038"/>
          <p14:tracePt t="9264" x="6051550" y="2332038"/>
          <p14:tracePt t="9272" x="5981700" y="2332038"/>
          <p14:tracePt t="9279" x="5929313" y="2332038"/>
          <p14:tracePt t="9288" x="5859463" y="2314575"/>
          <p14:tracePt t="9295" x="5789613" y="2314575"/>
          <p14:tracePt t="9303" x="5700713" y="2297113"/>
          <p14:tracePt t="9313" x="5648325" y="2297113"/>
          <p14:tracePt t="9319" x="5578475" y="2297113"/>
          <p14:tracePt t="9330" x="5526088" y="2297113"/>
          <p14:tracePt t="9337" x="5491163" y="2297113"/>
          <p14:tracePt t="9348" x="5456238" y="2297113"/>
          <p14:tracePt t="9353" x="5438775" y="2297113"/>
          <p14:tracePt t="9364" x="5421313" y="2297113"/>
          <p14:tracePt t="9368" x="5403850" y="2297113"/>
          <p14:tracePt t="9387" x="5384800" y="2297113"/>
          <p14:tracePt t="9426" x="5367338" y="2279650"/>
          <p14:tracePt t="9450" x="5349875" y="2279650"/>
          <p14:tracePt t="9459" x="5332413" y="2262188"/>
          <p14:tracePt t="9467" x="5314950" y="2262188"/>
          <p14:tracePt t="9475" x="5297488" y="2262188"/>
          <p14:tracePt t="9483" x="5280025" y="2262188"/>
          <p14:tracePt t="9491" x="5245100" y="2262188"/>
          <p14:tracePt t="9499" x="5210175" y="2262188"/>
          <p14:tracePt t="9506" x="5175250" y="2244725"/>
          <p14:tracePt t="9522" x="5140325" y="2244725"/>
          <p14:tracePt t="9538" x="5122863" y="2244725"/>
          <p14:tracePt t="10429" x="5105400" y="2244725"/>
          <p14:tracePt t="10452" x="5053013" y="2262188"/>
          <p14:tracePt t="10459" x="5016500" y="2279650"/>
          <p14:tracePt t="10467" x="4981575" y="2279650"/>
          <p14:tracePt t="10478" x="4946650" y="2297113"/>
          <p14:tracePt t="10488" x="4894263" y="2314575"/>
          <p14:tracePt t="10495" x="4859338" y="2332038"/>
          <p14:tracePt t="10501" x="4806950" y="2368550"/>
          <p14:tracePt t="10508" x="4737100" y="2386013"/>
          <p14:tracePt t="10519" x="4683125" y="2403475"/>
          <p14:tracePt t="10527" x="4630738" y="2420938"/>
          <p14:tracePt t="10536" x="4595813" y="2420938"/>
          <p14:tracePt t="10543" x="4578350" y="2420938"/>
          <p14:tracePt t="10551" x="4560888" y="2420938"/>
          <p14:tracePt t="10615" x="4525963" y="2420938"/>
          <p14:tracePt t="10622" x="4473575" y="2420938"/>
          <p14:tracePt t="10628" x="4403725" y="2420938"/>
          <p14:tracePt t="10637" x="4332288" y="2420938"/>
          <p14:tracePt t="10648" x="4227513" y="2403475"/>
          <p14:tracePt t="10655" x="4122738" y="2386013"/>
          <p14:tracePt t="10661" x="4017963" y="2386013"/>
          <p14:tracePt t="10667" x="3929063" y="2386013"/>
          <p14:tracePt t="10672" x="3841750" y="2386013"/>
          <p14:tracePt t="10680" x="3754438" y="2386013"/>
          <p14:tracePt t="10687" x="3684588" y="2386013"/>
          <p14:tracePt t="10695" x="3648075" y="2386013"/>
          <p14:tracePt t="10703" x="3613150" y="2386013"/>
          <p14:tracePt t="10827" x="3578225" y="2368550"/>
          <p14:tracePt t="10836" x="3578225" y="2351088"/>
          <p14:tracePt t="10984" x="3578225" y="2386013"/>
          <p14:tracePt t="10994" x="3578225" y="2403475"/>
          <p14:tracePt t="11005" x="3578225" y="2420938"/>
          <p14:tracePt t="11013" x="3560763" y="2438400"/>
          <p14:tracePt t="11020" x="3560763" y="2455863"/>
          <p14:tracePt t="11026" x="3560763" y="2508250"/>
          <p14:tracePt t="11033" x="3560763" y="2543175"/>
          <p14:tracePt t="11040" x="3560763" y="2560638"/>
          <p14:tracePt t="11053" x="3560763" y="2595563"/>
          <p14:tracePt t="11065" x="3560763" y="2647950"/>
          <p14:tracePt t="11071" x="3525838" y="2736850"/>
          <p14:tracePt t="11082" x="3525838" y="2789238"/>
          <p14:tracePt t="11091" x="3508375" y="2824163"/>
          <p14:tracePt t="11098" x="3508375" y="2859088"/>
          <p14:tracePt t="11104" x="3508375" y="2894013"/>
          <p14:tracePt t="11111" x="3508375" y="2928938"/>
          <p14:tracePt t="11118" x="3490913" y="2946400"/>
          <p14:tracePt t="11130" x="3490913" y="2981325"/>
          <p14:tracePt t="11139" x="3473450" y="3033713"/>
          <p14:tracePt t="11145" x="3473450" y="3070225"/>
          <p14:tracePt t="11151" x="3455988" y="3140075"/>
          <p14:tracePt t="11158" x="3455988" y="3192463"/>
          <p14:tracePt t="11165" x="3438525" y="3244850"/>
          <p14:tracePt t="11175" x="3421063" y="3297238"/>
          <p14:tracePt t="11183" x="3421063" y="3349625"/>
          <p14:tracePt t="11195" x="3403600" y="3419475"/>
          <p14:tracePt t="11199" x="3386138" y="3490913"/>
          <p14:tracePt t="11204" x="3386138" y="3543300"/>
          <p14:tracePt t="11217" x="3368675" y="3613150"/>
          <p14:tracePt t="11221" x="3351213" y="3683000"/>
          <p14:tracePt t="11228" x="3333750" y="3752850"/>
          <p14:tracePt t="11235" x="3316288" y="3824288"/>
          <p14:tracePt t="11245" x="3297238" y="3876675"/>
          <p14:tracePt t="11252" x="3297238" y="3946525"/>
          <p14:tracePt t="11262" x="3279775" y="4016375"/>
          <p14:tracePt t="11268" x="3262313" y="4086225"/>
          <p14:tracePt t="11276" x="3262313" y="4157663"/>
          <p14:tracePt t="11283" x="3244850" y="4210050"/>
          <p14:tracePt t="11292" x="3227388" y="4279900"/>
          <p14:tracePt t="11299" x="3209925" y="4349750"/>
          <p14:tracePt t="11309" x="3192463" y="4419600"/>
          <p14:tracePt t="11316" x="3192463" y="4471988"/>
          <p14:tracePt t="11324" x="3175000" y="4560888"/>
          <p14:tracePt t="11333" x="3157538" y="4613275"/>
          <p14:tracePt t="11342" x="3140075" y="4683125"/>
          <p14:tracePt t="11351" x="3122613" y="4752975"/>
          <p14:tracePt t="11357" x="3122613" y="4822825"/>
          <p14:tracePt t="11367" x="3105150" y="4894263"/>
          <p14:tracePt t="11374" x="3087688" y="4964113"/>
          <p14:tracePt t="11383" x="3070225" y="5033963"/>
          <p14:tracePt t="11389" x="3070225" y="5121275"/>
          <p14:tracePt t="11399" x="3052763" y="5191125"/>
          <p14:tracePt t="11405" x="3035300" y="5262563"/>
          <p14:tracePt t="11416" x="3017838" y="5314950"/>
          <p14:tracePt t="11422" x="3000375" y="5384800"/>
          <p14:tracePt t="11432" x="3000375" y="5437188"/>
          <p14:tracePt t="11439" x="2982913" y="5507038"/>
          <p14:tracePt t="11451" x="2965450" y="5559425"/>
          <p14:tracePt t="11455" x="2946400" y="5613400"/>
          <p14:tracePt t="11465" x="2928938" y="5665788"/>
          <p14:tracePt t="11471" x="2928938" y="5700713"/>
          <p14:tracePt t="11482" x="2911475" y="5735638"/>
          <p14:tracePt t="11486" x="2911475" y="5770563"/>
          <p14:tracePt t="11494" x="2894013" y="5822950"/>
          <p14:tracePt t="11502" x="2894013" y="5875338"/>
          <p14:tracePt t="11510" x="2894013" y="5910263"/>
          <p14:tracePt t="11519" x="2876550" y="5964238"/>
          <p14:tracePt t="11525" x="2876550" y="5999163"/>
          <p14:tracePt t="11534" x="2859088" y="6016625"/>
          <p14:tracePt t="11542" x="2859088" y="6051550"/>
          <p14:tracePt t="11551" x="2859088" y="6069013"/>
          <p14:tracePt t="11744" x="2859088" y="6051550"/>
          <p14:tracePt t="11753" x="2859088" y="5981700"/>
          <p14:tracePt t="11762" x="2876550" y="5875338"/>
          <p14:tracePt t="11768" x="2911475" y="5735638"/>
          <p14:tracePt t="11777" x="2946400" y="5541963"/>
          <p14:tracePt t="11787" x="2982913" y="5349875"/>
          <p14:tracePt t="11792" x="3017838" y="5191125"/>
          <p14:tracePt t="11801" x="3035300" y="5051425"/>
          <p14:tracePt t="11808" x="3035300" y="4929188"/>
          <p14:tracePt t="11820" x="3052763" y="4822825"/>
          <p14:tracePt t="11828" x="3052763" y="4718050"/>
          <p14:tracePt t="11836" x="3070225" y="4613275"/>
          <p14:tracePt t="11842" x="3070225" y="4525963"/>
          <p14:tracePt t="11851" x="3070225" y="4419600"/>
          <p14:tracePt t="11862" x="3070225" y="4332288"/>
          <p14:tracePt t="11868" x="3070225" y="4227513"/>
          <p14:tracePt t="11874" x="3070225" y="4138613"/>
          <p14:tracePt t="11880" x="3070225" y="4033838"/>
          <p14:tracePt t="11885" x="3070225" y="3946525"/>
          <p14:tracePt t="11896" x="3070225" y="3859213"/>
          <p14:tracePt t="11905" x="3070225" y="3770313"/>
          <p14:tracePt t="11915" x="3070225" y="3683000"/>
          <p14:tracePt t="11925" x="3070225" y="3595688"/>
          <p14:tracePt t="11932" x="3070225" y="3508375"/>
          <p14:tracePt t="11938" x="3070225" y="3438525"/>
          <p14:tracePt t="11941" x="3070225" y="3349625"/>
          <p14:tracePt t="11948" x="3070225" y="3279775"/>
          <p14:tracePt t="11955" x="3070225" y="3209925"/>
          <p14:tracePt t="11963" x="3070225" y="3122613"/>
          <p14:tracePt t="11972" x="3070225" y="3051175"/>
          <p14:tracePt t="11980" x="3087688" y="2981325"/>
          <p14:tracePt t="11987" x="3087688" y="2928938"/>
          <p14:tracePt t="11995" x="3087688" y="2876550"/>
          <p14:tracePt t="12003" x="3087688" y="2824163"/>
          <p14:tracePt t="12012" x="3087688" y="2789238"/>
          <p14:tracePt t="12020" x="3087688" y="2754313"/>
          <p14:tracePt t="12030" x="3087688" y="2719388"/>
          <p14:tracePt t="12048" x="3087688" y="2700338"/>
          <p14:tracePt t="12053" x="3087688" y="2682875"/>
          <p14:tracePt t="12084" x="3087688" y="2665413"/>
          <p14:tracePt t="12151" x="3087688" y="2647950"/>
          <p14:tracePt t="12368" x="3052763" y="2665413"/>
          <p14:tracePt t="12376" x="3035300" y="2682875"/>
          <p14:tracePt t="12385" x="2982913" y="2700338"/>
          <p14:tracePt t="12394" x="2928938" y="2719388"/>
          <p14:tracePt t="12404" x="2859088" y="2754313"/>
          <p14:tracePt t="12410" x="2789238" y="2789238"/>
          <p14:tracePt t="12419" x="2719388" y="2824163"/>
          <p14:tracePt t="12428" x="2649538" y="2859088"/>
          <p14:tracePt t="12437" x="2543175" y="2928938"/>
          <p14:tracePt t="12451" x="2508250" y="2963863"/>
          <p14:tracePt t="12456" x="2473325" y="2998788"/>
          <p14:tracePt t="12466" x="2438400" y="3016250"/>
          <p14:tracePt t="12472" x="2420938" y="3033713"/>
          <p14:tracePt t="12482" x="2420938" y="3051175"/>
          <p14:tracePt t="12512" x="2403475" y="3051175"/>
          <p14:tracePt t="12609" x="2403475" y="3070225"/>
          <p14:tracePt t="12631" x="2420938" y="3070225"/>
          <p14:tracePt t="12638" x="2438400" y="3070225"/>
          <p14:tracePt t="12649" x="2473325" y="3087688"/>
          <p14:tracePt t="12678" x="2490788" y="3105150"/>
          <p14:tracePt t="12691" x="2525713" y="3105150"/>
          <p14:tracePt t="12703" x="2525713" y="3122613"/>
          <p14:tracePt t="12896" x="2543175" y="3122613"/>
          <p14:tracePt t="12904" x="2560638" y="3140075"/>
          <p14:tracePt t="12914" x="2560638" y="3157538"/>
          <p14:tracePt t="12919" x="2578100" y="3175000"/>
          <p14:tracePt t="12929" x="2595563" y="3209925"/>
          <p14:tracePt t="12936" x="2595563" y="3227388"/>
          <p14:tracePt t="12945" x="2632075" y="3262313"/>
          <p14:tracePt t="12962" x="2649538" y="3262313"/>
          <p14:tracePt t="12972" x="2649538" y="3279775"/>
          <p14:tracePt t="12987" x="2667000" y="3279775"/>
          <p14:tracePt t="13016" x="2684463" y="3279775"/>
          <p14:tracePt t="13028" x="2701925" y="3279775"/>
          <p14:tracePt t="13039" x="2736850" y="3279775"/>
          <p14:tracePt t="13054" x="2754313" y="3227388"/>
          <p14:tracePt t="13063" x="2789238" y="3227388"/>
          <p14:tracePt t="13066" x="2824163" y="3209925"/>
          <p14:tracePt t="13071" x="2859088" y="3192463"/>
          <p14:tracePt t="13077" x="2876550" y="3192463"/>
          <p14:tracePt t="13084" x="2928938" y="3192463"/>
          <p14:tracePt t="13092" x="2982913" y="3192463"/>
          <p14:tracePt t="13099" x="3052763" y="3192463"/>
          <p14:tracePt t="13108" x="3140075" y="3192463"/>
          <p14:tracePt t="13116" x="3227388" y="3192463"/>
          <p14:tracePt t="13124" x="3297238" y="3192463"/>
          <p14:tracePt t="13132" x="3386138" y="3175000"/>
          <p14:tracePt t="13140" x="3455988" y="3157538"/>
          <p14:tracePt t="13148" x="3508375" y="3140075"/>
          <p14:tracePt t="13156" x="3560763" y="3122613"/>
          <p14:tracePt t="13164" x="3595688" y="3105150"/>
          <p14:tracePt t="13172" x="3613150" y="3087688"/>
          <p14:tracePt t="13180" x="3630613" y="3070225"/>
          <p14:tracePt t="13188" x="3667125" y="3051175"/>
          <p14:tracePt t="13198" x="3684588" y="3033713"/>
          <p14:tracePt t="13219" x="3719513" y="2946400"/>
          <p14:tracePt t="13224" x="3736975" y="2894013"/>
          <p14:tracePt t="13232" x="3771900" y="2841625"/>
          <p14:tracePt t="13238" x="3806825" y="2771775"/>
          <p14:tracePt t="13250" x="3824288" y="2700338"/>
          <p14:tracePt t="13257" x="3824288" y="2630488"/>
          <p14:tracePt t="13268" x="3841750" y="2543175"/>
          <p14:tracePt t="13277" x="3841750" y="2386013"/>
          <p14:tracePt t="13287" x="3841750" y="2332038"/>
          <p14:tracePt t="13294" x="3841750" y="2262188"/>
          <p14:tracePt t="13303" x="3841750" y="2227263"/>
          <p14:tracePt t="13312" x="3841750" y="2174875"/>
          <p14:tracePt t="13317" x="3824288" y="2139950"/>
          <p14:tracePt t="13327" x="3806825" y="2105025"/>
          <p14:tracePt t="13335" x="3789363" y="2070100"/>
          <p14:tracePt t="13341" x="3754438" y="2052638"/>
          <p14:tracePt t="13349" x="3719513" y="2017713"/>
          <p14:tracePt t="13356" x="3684588" y="2000250"/>
          <p14:tracePt t="13365" x="3648075" y="1981200"/>
          <p14:tracePt t="13372" x="3595688" y="1963738"/>
          <p14:tracePt t="13379" x="3560763" y="1963738"/>
          <p14:tracePt t="13388" x="3508375" y="1946275"/>
          <p14:tracePt t="13397" x="3455988" y="1928813"/>
          <p14:tracePt t="13404" x="3421063" y="1928813"/>
          <p14:tracePt t="13413" x="3368675" y="1911350"/>
          <p14:tracePt t="13420" x="3316288" y="1911350"/>
          <p14:tracePt t="13430" x="3262313" y="1893888"/>
          <p14:tracePt t="13436" x="3209925" y="1893888"/>
          <p14:tracePt t="13448" x="3157538" y="1893888"/>
          <p14:tracePt t="13452" x="3105150" y="1876425"/>
          <p14:tracePt t="13463" x="3052763" y="1876425"/>
          <p14:tracePt t="13468" x="2982913" y="1876425"/>
          <p14:tracePt t="13479" x="2928938" y="1876425"/>
          <p14:tracePt t="13484" x="2894013" y="1876425"/>
          <p14:tracePt t="13492" x="2859088" y="1876425"/>
          <p14:tracePt t="13500" x="2841625" y="1876425"/>
          <p14:tracePt t="13535" x="2824163" y="1876425"/>
          <p14:tracePt t="13559" x="2806700" y="1893888"/>
          <p14:tracePt t="13568" x="2789238" y="1911350"/>
          <p14:tracePt t="13576" x="2789238" y="1928813"/>
          <p14:tracePt t="13587" x="2754313" y="1963738"/>
          <p14:tracePt t="13598" x="2754313" y="2000250"/>
          <p14:tracePt t="13604" x="2719388" y="2035175"/>
          <p14:tracePt t="13611" x="2719388" y="2052638"/>
          <p14:tracePt t="13620" x="2719388" y="2087563"/>
          <p14:tracePt t="13627" x="2684463" y="2122488"/>
          <p14:tracePt t="13641" x="2684463" y="2139950"/>
          <p14:tracePt t="13654" x="2667000" y="2157413"/>
          <p14:tracePt t="13668" x="2667000" y="2174875"/>
          <p14:tracePt t="13676" x="2649538" y="2192338"/>
          <p14:tracePt t="13683" x="2649538" y="2209800"/>
          <p14:tracePt t="13703" x="2649538" y="2227263"/>
          <p14:tracePt t="13711" x="2649538" y="2244725"/>
          <p14:tracePt t="13720" x="2632075" y="2262188"/>
          <p14:tracePt t="13734" x="2632075" y="2297113"/>
          <p14:tracePt t="13745" x="2632075" y="2314575"/>
          <p14:tracePt t="13755" x="2632075" y="2332038"/>
          <p14:tracePt t="13761" x="2632075" y="2351088"/>
          <p14:tracePt t="13770" x="2632075" y="2368550"/>
          <p14:tracePt t="13781" x="2632075" y="2403475"/>
          <p14:tracePt t="13786" x="2632075" y="2438400"/>
          <p14:tracePt t="13792" x="2632075" y="2473325"/>
          <p14:tracePt t="13801" x="2632075" y="2508250"/>
          <p14:tracePt t="13816" x="2632075" y="2525713"/>
          <p14:tracePt t="13821" x="2649538" y="2525713"/>
          <p14:tracePt t="13853" x="2649538" y="2543175"/>
          <p14:tracePt t="14083" x="2649538" y="2560638"/>
          <p14:tracePt t="14092" x="2632075" y="2578100"/>
          <p14:tracePt t="14107" x="2614613" y="2595563"/>
          <p14:tracePt t="14120" x="2543175" y="2647950"/>
          <p14:tracePt t="14128" x="2508250" y="2682875"/>
          <p14:tracePt t="14136" x="2438400" y="2736850"/>
          <p14:tracePt t="14143" x="2368550" y="2824163"/>
          <p14:tracePt t="14154" x="2281238" y="2894013"/>
          <p14:tracePt t="14164" x="2192338" y="2981325"/>
          <p14:tracePt t="14175" x="2017713" y="3175000"/>
          <p14:tracePt t="14182" x="1947863" y="3279775"/>
          <p14:tracePt t="14191" x="1893888" y="3349625"/>
          <p14:tracePt t="14199" x="1858963" y="3438525"/>
          <p14:tracePt t="14208" x="1824038" y="3490913"/>
          <p14:tracePt t="14215" x="1806575" y="3560763"/>
          <p14:tracePt t="14221" x="1806575" y="3613150"/>
          <p14:tracePt t="14234" x="1789113" y="3665538"/>
          <p14:tracePt t="14242" x="1789113" y="3717925"/>
          <p14:tracePt t="14253" x="1789113" y="3806825"/>
          <p14:tracePt t="14267" x="1789113" y="3894138"/>
          <p14:tracePt t="14283" x="1824038" y="3998913"/>
          <p14:tracePt t="14288" x="1858963" y="4068763"/>
          <p14:tracePt t="14296" x="1893888" y="4121150"/>
          <p14:tracePt t="14303" x="1930400" y="4175125"/>
          <p14:tracePt t="14312" x="1965325" y="4244975"/>
          <p14:tracePt t="14319" x="2000250" y="4279900"/>
          <p14:tracePt t="14328" x="2035175" y="4349750"/>
          <p14:tracePt t="14335" x="2052638" y="4384675"/>
          <p14:tracePt t="14345" x="2070100" y="4384675"/>
          <p14:tracePt t="14352" x="2070100" y="4419600"/>
          <p14:tracePt t="14384" x="2087563" y="4419600"/>
          <p14:tracePt t="14395" x="2087563" y="4437063"/>
          <p14:tracePt t="14405" x="2105025" y="4437063"/>
          <p14:tracePt t="14422" x="2122488" y="4454525"/>
          <p14:tracePt t="14431" x="2139950" y="4489450"/>
          <p14:tracePt t="14439" x="2157413" y="4489450"/>
          <p14:tracePt t="14455" x="2174875" y="4506913"/>
          <p14:tracePt t="14465" x="2192338" y="4506913"/>
          <p14:tracePt t="14472" x="2209800" y="4506913"/>
          <p14:tracePt t="14480" x="2227263" y="4525963"/>
          <p14:tracePt t="14487" x="2262188" y="4543425"/>
          <p14:tracePt t="14495" x="2281238" y="4543425"/>
          <p14:tracePt t="14506" x="2298700" y="4543425"/>
          <p14:tracePt t="14519" x="2333625" y="4543425"/>
          <p14:tracePt t="14527" x="2351088" y="4543425"/>
          <p14:tracePt t="14535" x="2368550" y="4543425"/>
          <p14:tracePt t="14541" x="2386013" y="4543425"/>
          <p14:tracePt t="14545" x="2403475" y="4543425"/>
          <p14:tracePt t="14552" x="2438400" y="4543425"/>
          <p14:tracePt t="14562" x="2490788" y="4543425"/>
          <p14:tracePt t="14567" x="2543175" y="4543425"/>
          <p14:tracePt t="14576" x="2595563" y="4543425"/>
          <p14:tracePt t="14583" x="2667000" y="4543425"/>
          <p14:tracePt t="14593" x="2701925" y="4543425"/>
          <p14:tracePt t="14599" x="2754313" y="4543425"/>
          <p14:tracePt t="14608" x="2789238" y="4543425"/>
          <p14:tracePt t="14616" x="2841625" y="4543425"/>
          <p14:tracePt t="14623" x="2859088" y="4543425"/>
          <p14:tracePt t="14631" x="2894013" y="4543425"/>
          <p14:tracePt t="14640" x="2928938" y="4543425"/>
          <p14:tracePt t="14647" x="2946400" y="4543425"/>
          <p14:tracePt t="14656" x="2965450" y="4543425"/>
          <p14:tracePt t="14663" x="2982913" y="4543425"/>
          <p14:tracePt t="14672" x="3017838" y="4543425"/>
          <p14:tracePt t="14679" x="3035300" y="4543425"/>
          <p14:tracePt t="14688" x="3052763" y="4543425"/>
          <p14:tracePt t="14697" x="3070225" y="4543425"/>
          <p14:tracePt t="14705" x="3105150" y="4543425"/>
          <p14:tracePt t="14718" x="3122613" y="4543425"/>
          <p14:tracePt t="14725" x="3157538" y="4543425"/>
          <p14:tracePt t="14734" x="3192463" y="4543425"/>
          <p14:tracePt t="14739" x="3227388" y="4543425"/>
          <p14:tracePt t="14751" x="3262313" y="4543425"/>
          <p14:tracePt t="14760" x="3297238" y="4543425"/>
          <p14:tracePt t="14766" x="3333750" y="4543425"/>
          <p14:tracePt t="14772" x="3386138" y="4543425"/>
          <p14:tracePt t="14784" x="3421063" y="4543425"/>
          <p14:tracePt t="14791" x="3438525" y="4543425"/>
          <p14:tracePt t="14796" x="3473450" y="4543425"/>
          <p14:tracePt t="14803" x="3490913" y="4543425"/>
          <p14:tracePt t="14816" x="3508375" y="4543425"/>
          <p14:tracePt t="14833" x="3525838" y="4543425"/>
          <p14:tracePt t="15012" x="3508375" y="4543425"/>
          <p14:tracePt t="15023" x="3490913" y="4543425"/>
          <p14:tracePt t="15035" x="3455988" y="4543425"/>
          <p14:tracePt t="15044" x="3403600" y="4543425"/>
          <p14:tracePt t="15059" x="3316288" y="4543425"/>
          <p14:tracePt t="15071" x="3279775" y="4543425"/>
          <p14:tracePt t="15078" x="3227388" y="4543425"/>
          <p14:tracePt t="15085" x="3157538" y="4543425"/>
          <p14:tracePt t="15094" x="3105150" y="4543425"/>
          <p14:tracePt t="15104" x="3052763" y="4543425"/>
          <p14:tracePt t="15115" x="3000375" y="4543425"/>
          <p14:tracePt t="15123" x="2965450" y="4543425"/>
          <p14:tracePt t="15237" x="2946400" y="4543425"/>
          <p14:tracePt t="15255" x="2928938" y="4543425"/>
          <p14:tracePt t="15271" x="2911475" y="4543425"/>
          <p14:tracePt t="15289" x="2894013" y="4543425"/>
          <p14:tracePt t="15309" x="2876550" y="4543425"/>
          <p14:tracePt t="15692" x="2859088" y="4543425"/>
          <p14:tracePt t="15703" x="2841625" y="4543425"/>
          <p14:tracePt t="15715" x="2806700" y="4578350"/>
          <p14:tracePt t="15722" x="2789238" y="4595813"/>
          <p14:tracePt t="15730" x="2736850" y="4613275"/>
          <p14:tracePt t="15737" x="2719388" y="4613275"/>
          <p14:tracePt t="15744" x="2684463" y="4630738"/>
          <p14:tracePt t="15756" x="2578100" y="4683125"/>
          <p14:tracePt t="15772" x="2490788" y="4718050"/>
          <p14:tracePt t="15787" x="2420938" y="4752975"/>
          <p14:tracePt t="15797" x="2386013" y="4770438"/>
          <p14:tracePt t="15809" x="2368550" y="4787900"/>
          <p14:tracePt t="15816" x="2351088" y="4787900"/>
          <p14:tracePt t="15825" x="2333625" y="4805363"/>
          <p14:tracePt t="15832" x="2316163" y="4822825"/>
          <p14:tracePt t="15838" x="2316163" y="4840288"/>
          <p14:tracePt t="15843" x="2298700" y="4857750"/>
          <p14:tracePt t="15849" x="2298700" y="4876800"/>
          <p14:tracePt t="15857" x="2281238" y="4894263"/>
          <p14:tracePt t="15864" x="2262188" y="4911725"/>
          <p14:tracePt t="15876" x="2262188" y="4946650"/>
          <p14:tracePt t="15889" x="2244725" y="4964113"/>
          <p14:tracePt t="15898" x="2227263" y="4999038"/>
          <p14:tracePt t="15911" x="2192338" y="5051425"/>
          <p14:tracePt t="15922" x="2174875" y="5086350"/>
          <p14:tracePt t="15930" x="2174875" y="5121275"/>
          <p14:tracePt t="15942" x="2139950" y="5173663"/>
          <p14:tracePt t="15948" x="2139950" y="5208588"/>
          <p14:tracePt t="15952" x="2122488" y="5226050"/>
          <p14:tracePt t="15962" x="2105025" y="5262563"/>
          <p14:tracePt t="15967" x="2105025" y="5297488"/>
          <p14:tracePt t="15976" x="2105025" y="5314950"/>
          <p14:tracePt t="15983" x="2105025" y="5332413"/>
          <p14:tracePt t="15997" x="2087563" y="5367338"/>
          <p14:tracePt t="16013" x="2087563" y="5419725"/>
          <p14:tracePt t="16025" x="2087563" y="5454650"/>
          <p14:tracePt t="16036" x="2087563" y="5472113"/>
          <p14:tracePt t="16048" x="2087563" y="5489575"/>
          <p14:tracePt t="16056" x="2087563" y="5524500"/>
          <p14:tracePt t="16064" x="2087563" y="5559425"/>
          <p14:tracePt t="16075" x="2105025" y="5576888"/>
          <p14:tracePt t="16086" x="2122488" y="5613400"/>
          <p14:tracePt t="16090" x="2122488" y="5648325"/>
          <p14:tracePt t="16103" x="2139950" y="5683250"/>
          <p14:tracePt t="16112" x="2157413" y="5700713"/>
          <p14:tracePt t="16119" x="2157413" y="5718175"/>
          <p14:tracePt t="16129" x="2174875" y="5718175"/>
          <p14:tracePt t="16135" x="2192338" y="5753100"/>
          <p14:tracePt t="16155" x="2209800" y="5770563"/>
          <p14:tracePt t="16173" x="2227263" y="5788025"/>
          <p14:tracePt t="16183" x="2262188" y="5822950"/>
          <p14:tracePt t="16198" x="2262188" y="5840413"/>
          <p14:tracePt t="16216" x="2316163" y="5875338"/>
          <p14:tracePt t="16228" x="2333625" y="5892800"/>
          <p14:tracePt t="16240" x="2386013" y="5945188"/>
          <p14:tracePt t="16244" x="2420938" y="5981700"/>
          <p14:tracePt t="16251" x="2438400" y="5999163"/>
          <p14:tracePt t="16255" x="2473325" y="5999163"/>
          <p14:tracePt t="16264" x="2490788" y="6016625"/>
          <p14:tracePt t="16271" x="2525713" y="6051550"/>
          <p14:tracePt t="16287" x="2560638" y="6051550"/>
          <p14:tracePt t="16295" x="2560638" y="6069013"/>
          <p14:tracePt t="16307" x="2595563" y="6069013"/>
          <p14:tracePt t="16320" x="2614613" y="6069013"/>
          <p14:tracePt t="16327" x="2632075" y="6069013"/>
          <p14:tracePt t="16335" x="2667000" y="6086475"/>
          <p14:tracePt t="16356" x="2701925" y="6086475"/>
          <p14:tracePt t="16366" x="2719388" y="6103938"/>
          <p14:tracePt t="16377" x="2736850" y="6121400"/>
          <p14:tracePt t="16385" x="2754313" y="6121400"/>
          <p14:tracePt t="16396" x="2789238" y="6121400"/>
          <p14:tracePt t="16409" x="2824163" y="6121400"/>
          <p14:tracePt t="16417" x="2859088" y="6121400"/>
          <p14:tracePt t="16429" x="2894013" y="6121400"/>
          <p14:tracePt t="16444" x="2911475" y="6121400"/>
          <p14:tracePt t="16462" x="2946400" y="6121400"/>
          <p14:tracePt t="16474" x="2965450" y="6121400"/>
          <p14:tracePt t="16486" x="2982913" y="6121400"/>
          <p14:tracePt t="16502" x="3000375" y="6121400"/>
          <p14:tracePt t="16515" x="3017838" y="6121400"/>
          <p14:tracePt t="16828" x="3000375" y="6121400"/>
          <p14:tracePt t="16852" x="2982913" y="6121400"/>
          <p14:tracePt t="16862" x="2965450" y="6121400"/>
          <p14:tracePt t="16875" x="2946400" y="6121400"/>
          <p14:tracePt t="16886" x="2928938" y="6138863"/>
          <p14:tracePt t="16907" x="2911475" y="6138863"/>
          <p14:tracePt t="17088" x="2928938" y="6138863"/>
          <p14:tracePt t="17098" x="2982913" y="6138863"/>
          <p14:tracePt t="17110" x="3000375" y="6138863"/>
          <p14:tracePt t="17117" x="3035300" y="6138863"/>
          <p14:tracePt t="17125" x="3052763" y="6138863"/>
          <p14:tracePt t="17133" x="3070225" y="6138863"/>
          <p14:tracePt t="17139" x="3087688" y="6138863"/>
          <p14:tracePt t="17146" x="3105150" y="6138863"/>
          <p14:tracePt t="17153" x="3122613" y="6138863"/>
          <p14:tracePt t="17161" x="3140075" y="6138863"/>
          <p14:tracePt t="17177" x="3157538" y="6138863"/>
          <p14:tracePt t="18687" x="3157538" y="6121400"/>
          <p14:tracePt t="18712" x="3157538" y="6103938"/>
          <p14:tracePt t="18896" x="3157538" y="6086475"/>
          <p14:tracePt t="18905" x="3175000" y="6034088"/>
          <p14:tracePt t="18914" x="3192463" y="5964238"/>
          <p14:tracePt t="18919" x="3209925" y="5875338"/>
          <p14:tracePt t="18926" x="3244850" y="5735638"/>
          <p14:tracePt t="18934" x="3316288" y="5489575"/>
          <p14:tracePt t="18945" x="3438525" y="5138738"/>
          <p14:tracePt t="18952" x="3543300" y="4665663"/>
          <p14:tracePt t="18965" x="3684588" y="4138613"/>
          <p14:tracePt t="18971" x="3824288" y="3578225"/>
          <p14:tracePt t="18981" x="3911600" y="2946400"/>
          <p14:tracePt t="18987" x="4052888" y="2244725"/>
          <p14:tracePt t="18993" x="4157663" y="1543050"/>
          <p14:tracePt t="19000" x="4279900" y="858838"/>
          <p14:tracePt t="19009" x="4421188" y="2286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360380" y="1875886"/>
            <a:ext cx="6035526" cy="1391728"/>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What is </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Organizational Performance?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3835041356"/>
      </p:ext>
    </p:extLst>
  </p:cSld>
  <p:clrMapOvr>
    <a:masterClrMapping/>
  </p:clrMapOvr>
  <mc:AlternateContent xmlns:mc="http://schemas.openxmlformats.org/markup-compatibility/2006" xmlns:p14="http://schemas.microsoft.com/office/powerpoint/2010/main">
    <mc:Choice Requires="p14">
      <p:transition spd="slow" p14:dur="2000" advTm="8891"/>
    </mc:Choice>
    <mc:Fallback xmlns="">
      <p:transition spd="slow" advTm="889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5009833"/>
          </a:xfrm>
          <a:prstGeom prst="rect">
            <a:avLst/>
          </a:prstGeom>
          <a:noFill/>
        </p:spPr>
        <p:txBody>
          <a:bodyPr wrap="square" rtlCol="0">
            <a:spAutoFit/>
          </a:bodyPr>
          <a:lstStyle/>
          <a:p>
            <a:pPr marL="461963" indent="-342900"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Organizational Performance</a:t>
            </a:r>
          </a:p>
          <a:p>
            <a:pPr marL="119063"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efficiently and effectively managers use available resources to satisfy customers and achieve organizational goals.</a:t>
            </a:r>
          </a:p>
          <a:p>
            <a:pPr marL="461963" indent="-342900" algn="just">
              <a:lnSpc>
                <a:spcPct val="150000"/>
              </a:lnSpc>
              <a:buFont typeface="Wingdings" panose="05000000000000000000" pitchFamily="2" charset="2"/>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Efficiency </a:t>
            </a: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well or how productively resources are used to achieve a goal</a:t>
            </a:r>
          </a:p>
          <a:p>
            <a:pPr marL="461963" indent="-342900" algn="just">
              <a:lnSpc>
                <a:spcPct val="150000"/>
              </a:lnSpc>
              <a:buFont typeface="Wingdings" panose="05000000000000000000" pitchFamily="2" charset="2"/>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Effectiveness</a:t>
            </a: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the appropriateness of the goals an organization is pursuing and the degree to which they are achieved.</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97764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1039361622"/>
      </p:ext>
    </p:extLst>
  </p:cSld>
  <p:clrMapOvr>
    <a:masterClrMapping/>
  </p:clrMapOvr>
  <mc:AlternateContent xmlns:mc="http://schemas.openxmlformats.org/markup-compatibility/2006" xmlns:p14="http://schemas.microsoft.com/office/powerpoint/2010/main">
    <mc:Choice Requires="p14">
      <p:transition spd="slow" p14:dur="2000" advTm="21031"/>
    </mc:Choice>
    <mc:Fallback xmlns="">
      <p:transition spd="slow" advTm="2103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7" name="Picture 6" descr="Timeline&#10;&#10;Description automatically generated">
            <a:extLst>
              <a:ext uri="{FF2B5EF4-FFF2-40B4-BE49-F238E27FC236}">
                <a16:creationId xmlns:a16="http://schemas.microsoft.com/office/drawing/2014/main" id="{0CA46923-EDC4-EBB2-B280-7B19D4F0CF96}"/>
              </a:ext>
            </a:extLst>
          </p:cNvPr>
          <p:cNvPicPr>
            <a:picLocks noChangeAspect="1"/>
          </p:cNvPicPr>
          <p:nvPr/>
        </p:nvPicPr>
        <p:blipFill rotWithShape="1">
          <a:blip r:embed="rId5"/>
          <a:srcRect t="842" r="3525"/>
          <a:stretch/>
        </p:blipFill>
        <p:spPr bwMode="auto">
          <a:xfrm>
            <a:off x="3583339" y="108476"/>
            <a:ext cx="8489336" cy="6641048"/>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29261420-7B21-1968-FFB1-D98B0EB8DEF1}"/>
              </a:ext>
            </a:extLst>
          </p:cNvPr>
          <p:cNvSpPr txBox="1"/>
          <p:nvPr/>
        </p:nvSpPr>
        <p:spPr>
          <a:xfrm>
            <a:off x="379017" y="2951946"/>
            <a:ext cx="2717270" cy="95410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3669945734"/>
      </p:ext>
    </p:extLst>
  </p:cSld>
  <p:clrMapOvr>
    <a:masterClrMapping/>
  </p:clrMapOvr>
  <mc:AlternateContent xmlns:mc="http://schemas.openxmlformats.org/markup-compatibility/2006" xmlns:p14="http://schemas.microsoft.com/office/powerpoint/2010/main">
    <mc:Choice Requires="p14">
      <p:transition spd="slow" p14:dur="2000" advTm="9246"/>
    </mc:Choice>
    <mc:Fallback xmlns="">
      <p:transition spd="slow" advTm="924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7B9171F-1CCC-5A38-2CB2-10D21C638A8D}"/>
              </a:ext>
            </a:extLst>
          </p:cNvPr>
          <p:cNvPicPr>
            <a:picLocks noChangeAspect="1"/>
          </p:cNvPicPr>
          <p:nvPr/>
        </p:nvPicPr>
        <p:blipFill>
          <a:blip r:embed="rId2"/>
          <a:stretch>
            <a:fillRect/>
          </a:stretch>
        </p:blipFill>
        <p:spPr>
          <a:xfrm>
            <a:off x="871555" y="1355799"/>
            <a:ext cx="2155206" cy="44467"/>
          </a:xfrm>
          <a:prstGeom prst="rect">
            <a:avLst/>
          </a:prstGeom>
        </p:spPr>
      </p:pic>
      <p:sp>
        <p:nvSpPr>
          <p:cNvPr id="5" name="TextBox 4">
            <a:extLst>
              <a:ext uri="{FF2B5EF4-FFF2-40B4-BE49-F238E27FC236}">
                <a16:creationId xmlns:a16="http://schemas.microsoft.com/office/drawing/2014/main" id="{B1A08C98-7494-73E1-73AB-7D4B6A8E8211}"/>
              </a:ext>
            </a:extLst>
          </p:cNvPr>
          <p:cNvSpPr txBox="1"/>
          <p:nvPr/>
        </p:nvSpPr>
        <p:spPr>
          <a:xfrm>
            <a:off x="1021278" y="646477"/>
            <a:ext cx="1925781" cy="80211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2800" b="1" kern="1200" dirty="0">
                <a:solidFill>
                  <a:srgbClr val="0A1F61"/>
                </a:solidFill>
                <a:latin typeface="+mj-lt"/>
                <a:ea typeface="+mj-ea"/>
                <a:cs typeface="+mj-cs"/>
              </a:rPr>
              <a:t>W2 Lecture</a:t>
            </a:r>
          </a:p>
        </p:txBody>
      </p:sp>
      <p:pic>
        <p:nvPicPr>
          <p:cNvPr id="7" name="Picture 6">
            <a:extLst>
              <a:ext uri="{FF2B5EF4-FFF2-40B4-BE49-F238E27FC236}">
                <a16:creationId xmlns:a16="http://schemas.microsoft.com/office/drawing/2014/main" id="{6A7AB735-2931-467F-13A6-9C4599408185}"/>
              </a:ext>
            </a:extLst>
          </p:cNvPr>
          <p:cNvPicPr>
            <a:picLocks noChangeAspect="1"/>
          </p:cNvPicPr>
          <p:nvPr/>
        </p:nvPicPr>
        <p:blipFill>
          <a:blip r:embed="rId3"/>
          <a:stretch>
            <a:fillRect/>
          </a:stretch>
        </p:blipFill>
        <p:spPr>
          <a:xfrm>
            <a:off x="760022" y="1469828"/>
            <a:ext cx="2396155" cy="403682"/>
          </a:xfrm>
          <a:prstGeom prst="rect">
            <a:avLst/>
          </a:prstGeom>
        </p:spPr>
      </p:pic>
      <p:pic>
        <p:nvPicPr>
          <p:cNvPr id="9" name="Picture 8" descr="A logo for a university&#10;&#10;Description automatically generated">
            <a:extLst>
              <a:ext uri="{FF2B5EF4-FFF2-40B4-BE49-F238E27FC236}">
                <a16:creationId xmlns:a16="http://schemas.microsoft.com/office/drawing/2014/main" id="{AD588061-53A9-5DC7-ACFB-15AC6B9108A7}"/>
              </a:ext>
            </a:extLst>
          </p:cNvPr>
          <p:cNvPicPr>
            <a:picLocks noChangeAspect="1"/>
          </p:cNvPicPr>
          <p:nvPr/>
        </p:nvPicPr>
        <p:blipFill>
          <a:blip r:embed="rId4"/>
          <a:stretch>
            <a:fillRect/>
          </a:stretch>
        </p:blipFill>
        <p:spPr>
          <a:xfrm>
            <a:off x="789842" y="5166897"/>
            <a:ext cx="1096206" cy="1096206"/>
          </a:xfrm>
          <a:prstGeom prst="rect">
            <a:avLst/>
          </a:prstGeom>
        </p:spPr>
      </p:pic>
      <p:sp>
        <p:nvSpPr>
          <p:cNvPr id="10" name="TextBox 9">
            <a:extLst>
              <a:ext uri="{FF2B5EF4-FFF2-40B4-BE49-F238E27FC236}">
                <a16:creationId xmlns:a16="http://schemas.microsoft.com/office/drawing/2014/main" id="{73EDF7EB-332B-2FA8-C30E-820FA5C19D49}"/>
              </a:ext>
            </a:extLst>
          </p:cNvPr>
          <p:cNvSpPr txBox="1"/>
          <p:nvPr/>
        </p:nvSpPr>
        <p:spPr>
          <a:xfrm>
            <a:off x="1949158" y="2603588"/>
            <a:ext cx="2802370" cy="1569660"/>
          </a:xfrm>
          <a:prstGeom prst="rect">
            <a:avLst/>
          </a:prstGeom>
          <a:noFill/>
        </p:spPr>
        <p:txBody>
          <a:bodyPr wrap="none" rtlCol="0">
            <a:spAutoFit/>
          </a:bodyPr>
          <a:lstStyle/>
          <a:p>
            <a:pPr algn="ctr"/>
            <a:r>
              <a:rPr lang="en-US" sz="3200" b="1" dirty="0">
                <a:solidFill>
                  <a:srgbClr val="0A1F61"/>
                </a:solidFill>
                <a:latin typeface="Tajawal Medium" panose="00000600000000000000" pitchFamily="2" charset="-78"/>
                <a:cs typeface="Tajawal Medium" panose="00000600000000000000" pitchFamily="2" charset="-78"/>
              </a:rPr>
              <a:t>What are </a:t>
            </a:r>
          </a:p>
          <a:p>
            <a:pPr algn="ctr"/>
            <a:r>
              <a:rPr lang="en-US" sz="3200" b="1" dirty="0">
                <a:solidFill>
                  <a:srgbClr val="0A1F61"/>
                </a:solidFill>
                <a:latin typeface="Tajawal Medium" panose="00000600000000000000" pitchFamily="2" charset="-78"/>
                <a:cs typeface="Tajawal Medium" panose="00000600000000000000" pitchFamily="2" charset="-78"/>
              </a:rPr>
              <a:t>Management </a:t>
            </a:r>
          </a:p>
          <a:p>
            <a:pPr algn="ctr"/>
            <a:r>
              <a:rPr lang="en-US" sz="3200" b="1" dirty="0">
                <a:solidFill>
                  <a:srgbClr val="0A1F61"/>
                </a:solidFill>
                <a:latin typeface="Tajawal Medium" panose="00000600000000000000" pitchFamily="2" charset="-78"/>
                <a:cs typeface="Tajawal Medium" panose="00000600000000000000" pitchFamily="2" charset="-78"/>
              </a:rPr>
              <a:t>Roles?</a:t>
            </a:r>
          </a:p>
        </p:txBody>
      </p:sp>
      <p:pic>
        <p:nvPicPr>
          <p:cNvPr id="14" name="Picture 13" descr="Diagram&#10;&#10;Description automatically generated">
            <a:extLst>
              <a:ext uri="{FF2B5EF4-FFF2-40B4-BE49-F238E27FC236}">
                <a16:creationId xmlns:a16="http://schemas.microsoft.com/office/drawing/2014/main" id="{F7230EE2-1F1F-A32A-459D-7A1033C66D5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04471" y="1729514"/>
            <a:ext cx="5483959" cy="2783109"/>
          </a:xfrm>
          <a:prstGeom prst="rect">
            <a:avLst/>
          </a:prstGeom>
        </p:spPr>
      </p:pic>
    </p:spTree>
    <p:extLst>
      <p:ext uri="{BB962C8B-B14F-4D97-AF65-F5344CB8AC3E}">
        <p14:creationId xmlns:p14="http://schemas.microsoft.com/office/powerpoint/2010/main" val="85178397"/>
      </p:ext>
    </p:extLst>
  </p:cSld>
  <p:clrMapOvr>
    <a:masterClrMapping/>
  </p:clrMapOvr>
  <mc:AlternateContent xmlns:mc="http://schemas.openxmlformats.org/markup-compatibility/2006" xmlns:p14="http://schemas.microsoft.com/office/powerpoint/2010/main">
    <mc:Choice Requires="p14">
      <p:transition spd="slow" p14:dur="2000" advTm="12478"/>
    </mc:Choice>
    <mc:Fallback xmlns="">
      <p:transition spd="slow" advTm="1247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693319"/>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Interpersonal Roles that managers assume to provide direction and supervision to both employees and the organization as a whole.</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Figurehead</a:t>
            </a:r>
            <a:r>
              <a:rPr lang="en-US" sz="2600" dirty="0">
                <a:solidFill>
                  <a:srgbClr val="0A1F61"/>
                </a:solidFill>
              </a:rPr>
              <a:t>—symbolizing the organization’s mission and what it is seeking to achieve.</a:t>
            </a:r>
          </a:p>
          <a:p>
            <a:pPr marL="640080" lvl="1" indent="-274320">
              <a:buFont typeface="Wingdings 2"/>
              <a:buChar char=""/>
              <a:defRPr/>
            </a:pPr>
            <a:r>
              <a:rPr lang="en-US" sz="2600" dirty="0">
                <a:solidFill>
                  <a:srgbClr val="0A1F61"/>
                </a:solidFill>
              </a:rPr>
              <a:t> </a:t>
            </a:r>
            <a:r>
              <a:rPr lang="en-US" sz="2600" b="1" dirty="0">
                <a:solidFill>
                  <a:srgbClr val="0A1F61"/>
                </a:solidFill>
              </a:rPr>
              <a:t>Leader</a:t>
            </a:r>
            <a:r>
              <a:rPr lang="en-US" sz="2600" dirty="0">
                <a:solidFill>
                  <a:srgbClr val="0A1F61"/>
                </a:solidFill>
              </a:rPr>
              <a:t>—training, counseling, and mentoring high employee performance.</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Liaison</a:t>
            </a:r>
            <a:r>
              <a:rPr lang="en-US" sz="2600" dirty="0">
                <a:solidFill>
                  <a:srgbClr val="0A1F61"/>
                </a:solidFill>
              </a:rPr>
              <a:t>—linking and coordinating the activities of people and groups both inside and outside the organization (owners and employees).</a:t>
            </a:r>
            <a:r>
              <a:rPr lang="en-US" sz="2600" b="1" dirty="0">
                <a:solidFill>
                  <a:srgbClr val="0A1F61"/>
                </a:solidFill>
              </a:rPr>
              <a:t>	</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Tree>
    <p:extLst>
      <p:ext uri="{BB962C8B-B14F-4D97-AF65-F5344CB8AC3E}">
        <p14:creationId xmlns:p14="http://schemas.microsoft.com/office/powerpoint/2010/main" val="4069787717"/>
      </p:ext>
    </p:extLst>
  </p:cSld>
  <p:clrMapOvr>
    <a:masterClrMapping/>
  </p:clrMapOvr>
  <mc:AlternateContent xmlns:mc="http://schemas.openxmlformats.org/markup-compatibility/2006" xmlns:p14="http://schemas.microsoft.com/office/powerpoint/2010/main">
    <mc:Choice Requires="p14">
      <p:transition spd="slow" p14:dur="2000" advTm="36778"/>
    </mc:Choice>
    <mc:Fallback xmlns="">
      <p:transition spd="slow" advTm="3677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693319"/>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Informational Roles associated with the tasks needed to obtain and transmit information in the process of managing the organization.</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Monitor</a:t>
            </a:r>
            <a:r>
              <a:rPr lang="en-US" sz="2600" dirty="0">
                <a:solidFill>
                  <a:srgbClr val="0A1F61"/>
                </a:solidFill>
              </a:rPr>
              <a:t>—analyzing information from both the internal and external environment.</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Disseminator</a:t>
            </a:r>
            <a:r>
              <a:rPr lang="en-US" sz="2600" dirty="0">
                <a:solidFill>
                  <a:srgbClr val="0A1F61"/>
                </a:solidFill>
              </a:rPr>
              <a:t>—transmitting information to influence the attitudes and behavior of employees.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Spokesperson</a:t>
            </a:r>
            <a:r>
              <a:rPr lang="en-US" sz="2600" dirty="0">
                <a:solidFill>
                  <a:srgbClr val="0A1F61"/>
                </a:solidFill>
              </a:rPr>
              <a:t>—using information to positively influence the way people in and out of the organization respond to it.</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Tree>
    <p:extLst>
      <p:ext uri="{BB962C8B-B14F-4D97-AF65-F5344CB8AC3E}">
        <p14:creationId xmlns:p14="http://schemas.microsoft.com/office/powerpoint/2010/main" val="3753710267"/>
      </p:ext>
    </p:extLst>
  </p:cSld>
  <p:clrMapOvr>
    <a:masterClrMapping/>
  </p:clrMapOvr>
  <mc:AlternateContent xmlns:mc="http://schemas.openxmlformats.org/markup-compatibility/2006" xmlns:p14="http://schemas.microsoft.com/office/powerpoint/2010/main">
    <mc:Choice Requires="p14">
      <p:transition spd="slow" p14:dur="2000" advTm="81131"/>
    </mc:Choice>
    <mc:Fallback xmlns="">
      <p:transition spd="slow" advTm="811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893647"/>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Decisional Roles associated with methods managers use in planning strategy and utilizing resources. associated with the tasks needed to obtain and transmit information in the process of managing the organization.</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Entrepreneur</a:t>
            </a:r>
            <a:r>
              <a:rPr lang="en-US" sz="2600" dirty="0">
                <a:solidFill>
                  <a:srgbClr val="0A1F61"/>
                </a:solidFill>
              </a:rPr>
              <a:t>—deciding which new projects or programs to initiate and to invest resources in. </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Disturbance handler</a:t>
            </a:r>
            <a:r>
              <a:rPr lang="en-US" sz="2600" dirty="0">
                <a:solidFill>
                  <a:srgbClr val="0A1F61"/>
                </a:solidFill>
              </a:rPr>
              <a:t>—managing an unexpected event or crisis.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Resource allocator</a:t>
            </a:r>
            <a:r>
              <a:rPr lang="en-US" sz="2600" dirty="0">
                <a:solidFill>
                  <a:srgbClr val="0A1F61"/>
                </a:solidFill>
              </a:rPr>
              <a:t>—assigning resources between functions and divisions, setting the budgets of lower managers.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Negotiator</a:t>
            </a:r>
            <a:r>
              <a:rPr lang="en-US" sz="2600" dirty="0">
                <a:solidFill>
                  <a:srgbClr val="0A1F61"/>
                </a:solidFill>
              </a:rPr>
              <a:t>—reaching agreements between other managers, unions, customers, or shareholders.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Tree>
    <p:extLst>
      <p:ext uri="{BB962C8B-B14F-4D97-AF65-F5344CB8AC3E}">
        <p14:creationId xmlns:p14="http://schemas.microsoft.com/office/powerpoint/2010/main" val="3485746444"/>
      </p:ext>
    </p:extLst>
  </p:cSld>
  <p:clrMapOvr>
    <a:masterClrMapping/>
  </p:clrMapOvr>
  <mc:AlternateContent xmlns:mc="http://schemas.openxmlformats.org/markup-compatibility/2006" xmlns:p14="http://schemas.microsoft.com/office/powerpoint/2010/main">
    <mc:Choice Requires="p14">
      <p:transition spd="slow" p14:dur="2000" advTm="122715"/>
    </mc:Choice>
    <mc:Fallback xmlns="">
      <p:transition spd="slow" advTm="12271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7B9171F-1CCC-5A38-2CB2-10D21C638A8D}"/>
              </a:ext>
            </a:extLst>
          </p:cNvPr>
          <p:cNvPicPr>
            <a:picLocks noChangeAspect="1"/>
          </p:cNvPicPr>
          <p:nvPr/>
        </p:nvPicPr>
        <p:blipFill>
          <a:blip r:embed="rId2"/>
          <a:stretch>
            <a:fillRect/>
          </a:stretch>
        </p:blipFill>
        <p:spPr>
          <a:xfrm>
            <a:off x="871555" y="1355799"/>
            <a:ext cx="2155206" cy="44467"/>
          </a:xfrm>
          <a:prstGeom prst="rect">
            <a:avLst/>
          </a:prstGeom>
        </p:spPr>
      </p:pic>
      <p:sp>
        <p:nvSpPr>
          <p:cNvPr id="5" name="TextBox 4">
            <a:extLst>
              <a:ext uri="{FF2B5EF4-FFF2-40B4-BE49-F238E27FC236}">
                <a16:creationId xmlns:a16="http://schemas.microsoft.com/office/drawing/2014/main" id="{B1A08C98-7494-73E1-73AB-7D4B6A8E8211}"/>
              </a:ext>
            </a:extLst>
          </p:cNvPr>
          <p:cNvSpPr txBox="1"/>
          <p:nvPr/>
        </p:nvSpPr>
        <p:spPr>
          <a:xfrm>
            <a:off x="1021278" y="646477"/>
            <a:ext cx="1925781" cy="80211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2800" b="1" kern="1200" dirty="0">
                <a:solidFill>
                  <a:srgbClr val="0A1F61"/>
                </a:solidFill>
                <a:latin typeface="+mj-lt"/>
                <a:ea typeface="+mj-ea"/>
                <a:cs typeface="+mj-cs"/>
              </a:rPr>
              <a:t>W2 Lecture</a:t>
            </a:r>
          </a:p>
        </p:txBody>
      </p:sp>
      <p:pic>
        <p:nvPicPr>
          <p:cNvPr id="7" name="Picture 6">
            <a:extLst>
              <a:ext uri="{FF2B5EF4-FFF2-40B4-BE49-F238E27FC236}">
                <a16:creationId xmlns:a16="http://schemas.microsoft.com/office/drawing/2014/main" id="{6A7AB735-2931-467F-13A6-9C4599408185}"/>
              </a:ext>
            </a:extLst>
          </p:cNvPr>
          <p:cNvPicPr>
            <a:picLocks noChangeAspect="1"/>
          </p:cNvPicPr>
          <p:nvPr/>
        </p:nvPicPr>
        <p:blipFill>
          <a:blip r:embed="rId3"/>
          <a:stretch>
            <a:fillRect/>
          </a:stretch>
        </p:blipFill>
        <p:spPr>
          <a:xfrm>
            <a:off x="760022" y="1469828"/>
            <a:ext cx="2396155" cy="403682"/>
          </a:xfrm>
          <a:prstGeom prst="rect">
            <a:avLst/>
          </a:prstGeom>
        </p:spPr>
      </p:pic>
      <p:pic>
        <p:nvPicPr>
          <p:cNvPr id="9" name="Picture 8" descr="A logo for a university&#10;&#10;Description automatically generated">
            <a:extLst>
              <a:ext uri="{FF2B5EF4-FFF2-40B4-BE49-F238E27FC236}">
                <a16:creationId xmlns:a16="http://schemas.microsoft.com/office/drawing/2014/main" id="{AD588061-53A9-5DC7-ACFB-15AC6B9108A7}"/>
              </a:ext>
            </a:extLst>
          </p:cNvPr>
          <p:cNvPicPr>
            <a:picLocks noChangeAspect="1"/>
          </p:cNvPicPr>
          <p:nvPr/>
        </p:nvPicPr>
        <p:blipFill>
          <a:blip r:embed="rId4"/>
          <a:stretch>
            <a:fillRect/>
          </a:stretch>
        </p:blipFill>
        <p:spPr>
          <a:xfrm>
            <a:off x="789842" y="5166897"/>
            <a:ext cx="1096206" cy="1096206"/>
          </a:xfrm>
          <a:prstGeom prst="rect">
            <a:avLst/>
          </a:prstGeom>
        </p:spPr>
      </p:pic>
      <p:sp>
        <p:nvSpPr>
          <p:cNvPr id="10" name="TextBox 9">
            <a:extLst>
              <a:ext uri="{FF2B5EF4-FFF2-40B4-BE49-F238E27FC236}">
                <a16:creationId xmlns:a16="http://schemas.microsoft.com/office/drawing/2014/main" id="{73EDF7EB-332B-2FA8-C30E-820FA5C19D49}"/>
              </a:ext>
            </a:extLst>
          </p:cNvPr>
          <p:cNvSpPr txBox="1"/>
          <p:nvPr/>
        </p:nvSpPr>
        <p:spPr>
          <a:xfrm>
            <a:off x="1229634" y="2623585"/>
            <a:ext cx="4373312" cy="1077218"/>
          </a:xfrm>
          <a:prstGeom prst="rect">
            <a:avLst/>
          </a:prstGeom>
          <a:noFill/>
        </p:spPr>
        <p:txBody>
          <a:bodyPr wrap="none" rtlCol="0">
            <a:spAutoFit/>
          </a:bodyPr>
          <a:lstStyle/>
          <a:p>
            <a:pPr algn="ctr"/>
            <a:r>
              <a:rPr lang="en-US" sz="3200" b="1" dirty="0">
                <a:solidFill>
                  <a:srgbClr val="0A1F61"/>
                </a:solidFill>
                <a:latin typeface="Tajawal Medium" panose="00000600000000000000" pitchFamily="2" charset="-78"/>
                <a:cs typeface="Tajawal Medium" panose="00000600000000000000" pitchFamily="2" charset="-78"/>
              </a:rPr>
              <a:t>Qualities of </a:t>
            </a:r>
          </a:p>
          <a:p>
            <a:pPr algn="ctr"/>
            <a:r>
              <a:rPr lang="en-US" sz="3200" b="1" dirty="0">
                <a:solidFill>
                  <a:srgbClr val="0A1F61"/>
                </a:solidFill>
                <a:latin typeface="Tajawal Medium" panose="00000600000000000000" pitchFamily="2" charset="-78"/>
                <a:cs typeface="Tajawal Medium" panose="00000600000000000000" pitchFamily="2" charset="-78"/>
              </a:rPr>
              <a:t>Successful Managers</a:t>
            </a:r>
          </a:p>
        </p:txBody>
      </p:sp>
      <p:pic>
        <p:nvPicPr>
          <p:cNvPr id="3" name="Picture 2" descr="Graphical user interface&#10;&#10;Description automatically generated">
            <a:extLst>
              <a:ext uri="{FF2B5EF4-FFF2-40B4-BE49-F238E27FC236}">
                <a16:creationId xmlns:a16="http://schemas.microsoft.com/office/drawing/2014/main" id="{03C86A9D-AF93-6467-D379-6FF53FAD99FB}"/>
              </a:ext>
            </a:extLst>
          </p:cNvPr>
          <p:cNvPicPr>
            <a:picLocks noChangeAspect="1"/>
          </p:cNvPicPr>
          <p:nvPr/>
        </p:nvPicPr>
        <p:blipFill rotWithShape="1">
          <a:blip r:embed="rId5">
            <a:extLst>
              <a:ext uri="{BEBA8EAE-BF5A-486C-A8C5-ECC9F3942E4B}">
                <a14:imgProps xmlns:a14="http://schemas.microsoft.com/office/drawing/2010/main">
                  <a14:imgLayer r:embed="rId6">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l="44148" t="14709" r="7884" b="11341"/>
          <a:stretch/>
        </p:blipFill>
        <p:spPr>
          <a:xfrm>
            <a:off x="5981307" y="1018105"/>
            <a:ext cx="5483960" cy="469689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189027366"/>
      </p:ext>
    </p:extLst>
  </p:cSld>
  <p:clrMapOvr>
    <a:masterClrMapping/>
  </p:clrMapOvr>
  <mc:AlternateContent xmlns:mc="http://schemas.openxmlformats.org/markup-compatibility/2006" xmlns:p14="http://schemas.microsoft.com/office/powerpoint/2010/main">
    <mc:Choice Requires="p14">
      <p:transition spd="slow" p14:dur="2000" advTm="8051"/>
    </mc:Choice>
    <mc:Fallback xmlns="">
      <p:transition spd="slow" advTm="80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981346"/>
          </a:xfrm>
          <a:prstGeom prst="rect">
            <a:avLst/>
          </a:prstGeom>
          <a:noFill/>
        </p:spPr>
        <p:txBody>
          <a:bodyPr wrap="square" rtlCol="0">
            <a:spAutoFit/>
          </a:bodyPr>
          <a:lstStyle/>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work hard--Passion</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Perseverance &amp; determination</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take risk</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Ability to inspire enthusiasm</a:t>
            </a: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Toughness yet Empathetic</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592021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Managers</a:t>
            </a:r>
          </a:p>
        </p:txBody>
      </p:sp>
    </p:spTree>
    <p:extLst>
      <p:ext uri="{BB962C8B-B14F-4D97-AF65-F5344CB8AC3E}">
        <p14:creationId xmlns:p14="http://schemas.microsoft.com/office/powerpoint/2010/main" val="2477417371"/>
      </p:ext>
    </p:extLst>
  </p:cSld>
  <p:clrMapOvr>
    <a:masterClrMapping/>
  </p:clrMapOvr>
  <mc:AlternateContent xmlns:mc="http://schemas.openxmlformats.org/markup-compatibility/2006" xmlns:p14="http://schemas.microsoft.com/office/powerpoint/2010/main">
    <mc:Choice Requires="p14">
      <p:transition spd="slow" p14:dur="2000" advTm="42369"/>
    </mc:Choice>
    <mc:Fallback xmlns="">
      <p:transition spd="slow" advTm="423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893647"/>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10 Most Common Managerial Behaviors</a:t>
            </a:r>
          </a:p>
          <a:p>
            <a:pPr marL="822960" lvl="2">
              <a:defRPr/>
            </a:pPr>
            <a:r>
              <a:rPr lang="en-US" sz="2600" b="1" dirty="0">
                <a:solidFill>
                  <a:srgbClr val="0A1F61"/>
                </a:solidFill>
              </a:rPr>
              <a:t>1.Communication</a:t>
            </a:r>
          </a:p>
          <a:p>
            <a:pPr marL="822960" lvl="2">
              <a:defRPr/>
            </a:pPr>
            <a:r>
              <a:rPr lang="en-US" sz="2600" b="1" dirty="0">
                <a:solidFill>
                  <a:srgbClr val="0A1F61"/>
                </a:solidFill>
              </a:rPr>
              <a:t>2.Achievement Result Orientation</a:t>
            </a:r>
          </a:p>
          <a:p>
            <a:pPr marL="822960" lvl="2">
              <a:defRPr/>
            </a:pPr>
            <a:r>
              <a:rPr lang="en-US" sz="2600" b="1" dirty="0">
                <a:solidFill>
                  <a:srgbClr val="0A1F61"/>
                </a:solidFill>
              </a:rPr>
              <a:t>3.Customer Focus</a:t>
            </a:r>
          </a:p>
          <a:p>
            <a:pPr marL="822960" lvl="2">
              <a:defRPr/>
            </a:pPr>
            <a:r>
              <a:rPr lang="en-US" sz="2600" b="1" dirty="0">
                <a:solidFill>
                  <a:srgbClr val="0A1F61"/>
                </a:solidFill>
              </a:rPr>
              <a:t>4.Teamwork</a:t>
            </a:r>
          </a:p>
          <a:p>
            <a:pPr marL="822960" lvl="2">
              <a:defRPr/>
            </a:pPr>
            <a:r>
              <a:rPr lang="en-US" sz="2600" b="1" dirty="0">
                <a:solidFill>
                  <a:srgbClr val="0A1F61"/>
                </a:solidFill>
              </a:rPr>
              <a:t>5.Leadership</a:t>
            </a:r>
          </a:p>
          <a:p>
            <a:pPr marL="822960" lvl="2">
              <a:defRPr/>
            </a:pPr>
            <a:r>
              <a:rPr lang="en-US" sz="2600" b="1" dirty="0">
                <a:solidFill>
                  <a:srgbClr val="0A1F61"/>
                </a:solidFill>
              </a:rPr>
              <a:t>6.Planning &amp; Organizing</a:t>
            </a:r>
          </a:p>
          <a:p>
            <a:pPr marL="822960" lvl="2">
              <a:defRPr/>
            </a:pPr>
            <a:r>
              <a:rPr lang="en-US" sz="2600" b="1" dirty="0">
                <a:solidFill>
                  <a:srgbClr val="0A1F61"/>
                </a:solidFill>
              </a:rPr>
              <a:t>7.Commercial/Business Awareness</a:t>
            </a:r>
          </a:p>
          <a:p>
            <a:pPr marL="822960" lvl="2">
              <a:defRPr/>
            </a:pPr>
            <a:r>
              <a:rPr lang="en-US" sz="2600" b="1" dirty="0">
                <a:solidFill>
                  <a:srgbClr val="0A1F61"/>
                </a:solidFill>
              </a:rPr>
              <a:t>8.Flexibility/Adaptability</a:t>
            </a:r>
          </a:p>
          <a:p>
            <a:pPr marL="822960" lvl="2">
              <a:defRPr/>
            </a:pPr>
            <a:r>
              <a:rPr lang="en-US" sz="2600" b="1" dirty="0">
                <a:solidFill>
                  <a:srgbClr val="0A1F61"/>
                </a:solidFill>
              </a:rPr>
              <a:t>9.Developing Others</a:t>
            </a:r>
          </a:p>
          <a:p>
            <a:pPr marL="822960" lvl="2">
              <a:defRPr/>
            </a:pPr>
            <a:r>
              <a:rPr lang="en-US" sz="2600" b="1" dirty="0">
                <a:solidFill>
                  <a:srgbClr val="0A1F61"/>
                </a:solidFill>
              </a:rPr>
              <a:t>10.Problem Solving</a:t>
            </a:r>
          </a:p>
          <a:p>
            <a:pPr marL="365760" lvl="1" eaLnBrk="1" fontAlgn="auto" hangingPunct="1">
              <a:spcAft>
                <a:spcPts val="0"/>
              </a:spcAft>
              <a:defRPr/>
            </a:pPr>
            <a:r>
              <a:rPr lang="en-US" sz="2600" b="1" dirty="0">
                <a:solidFill>
                  <a:srgbClr val="0A1F61"/>
                </a:solidFill>
              </a:rPr>
              <a:t>	</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592021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Managers</a:t>
            </a:r>
          </a:p>
        </p:txBody>
      </p:sp>
    </p:spTree>
    <p:extLst>
      <p:ext uri="{BB962C8B-B14F-4D97-AF65-F5344CB8AC3E}">
        <p14:creationId xmlns:p14="http://schemas.microsoft.com/office/powerpoint/2010/main" val="2467708627"/>
      </p:ext>
    </p:extLst>
  </p:cSld>
  <p:clrMapOvr>
    <a:masterClrMapping/>
  </p:clrMapOvr>
  <mc:AlternateContent xmlns:mc="http://schemas.openxmlformats.org/markup-compatibility/2006" xmlns:p14="http://schemas.microsoft.com/office/powerpoint/2010/main">
    <mc:Choice Requires="p14">
      <p:transition spd="slow" p14:dur="2000" advTm="54455"/>
    </mc:Choice>
    <mc:Fallback xmlns="">
      <p:transition spd="slow" advTm="5445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2525758"/>
            <a:ext cx="221078" cy="2503561"/>
          </a:xfrm>
          <a:prstGeom prst="rect">
            <a:avLst/>
          </a:prstGeom>
        </p:spPr>
      </p:pic>
      <p:pic>
        <p:nvPicPr>
          <p:cNvPr id="5" name="Picture 4"/>
          <p:cNvPicPr>
            <a:picLocks noChangeAspect="1"/>
          </p:cNvPicPr>
          <p:nvPr/>
        </p:nvPicPr>
        <p:blipFill>
          <a:blip r:embed="rId2"/>
          <a:stretch>
            <a:fillRect/>
          </a:stretch>
        </p:blipFill>
        <p:spPr>
          <a:xfrm>
            <a:off x="10557461" y="2525758"/>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80472" y="463429"/>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Leadership?</a:t>
            </a:r>
          </a:p>
        </p:txBody>
      </p:sp>
      <p:pic>
        <p:nvPicPr>
          <p:cNvPr id="6" name="Picture 5" descr="A logo for a university&#10;&#10;Description automatically generated">
            <a:extLst>
              <a:ext uri="{FF2B5EF4-FFF2-40B4-BE49-F238E27FC236}">
                <a16:creationId xmlns:a16="http://schemas.microsoft.com/office/drawing/2014/main" id="{6D583597-03F1-5DD7-1396-A4811CFEC2A9}"/>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pic>
        <p:nvPicPr>
          <p:cNvPr id="7" name="Picture 6" descr="Text&#10;&#10;Description automatically generated">
            <a:extLst>
              <a:ext uri="{FF2B5EF4-FFF2-40B4-BE49-F238E27FC236}">
                <a16:creationId xmlns:a16="http://schemas.microsoft.com/office/drawing/2014/main" id="{F7052883-575F-F5FD-DCAD-047C98F5E03E}"/>
              </a:ext>
            </a:extLst>
          </p:cNvPr>
          <p:cNvPicPr>
            <a:picLocks noChangeAspect="1"/>
          </p:cNvPicPr>
          <p:nvPr/>
        </p:nvPicPr>
        <p:blipFill>
          <a:blip r:embed="rId5">
            <a:duotone>
              <a:schemeClr val="accent4">
                <a:shade val="45000"/>
                <a:satMod val="135000"/>
              </a:schemeClr>
              <a:prstClr val="white"/>
            </a:duotone>
            <a:extLst>
              <a:ext uri="{BEBA8EAE-BF5A-486C-A8C5-ECC9F3942E4B}">
                <a14:imgProps xmlns:a14="http://schemas.microsoft.com/office/drawing/2010/main">
                  <a14:imgLayer r:embed="rId6">
                    <a14:imgEffect>
                      <a14:sharpenSoften amount="50000"/>
                    </a14:imgEffect>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79518" y="1692234"/>
            <a:ext cx="5429982" cy="4188125"/>
          </a:xfrm>
          <a:prstGeom prst="rect">
            <a:avLst/>
          </a:prstGeom>
        </p:spPr>
      </p:pic>
    </p:spTree>
    <p:extLst>
      <p:ext uri="{BB962C8B-B14F-4D97-AF65-F5344CB8AC3E}">
        <p14:creationId xmlns:p14="http://schemas.microsoft.com/office/powerpoint/2010/main" val="2572306554"/>
      </p:ext>
    </p:extLst>
  </p:cSld>
  <p:clrMapOvr>
    <a:masterClrMapping/>
  </p:clrMapOvr>
  <mc:AlternateContent xmlns:mc="http://schemas.openxmlformats.org/markup-compatibility/2006" xmlns:p14="http://schemas.microsoft.com/office/powerpoint/2010/main">
    <mc:Choice Requires="p14">
      <p:transition spd="slow" p14:dur="2000" advTm="4804"/>
    </mc:Choice>
    <mc:Fallback xmlns="">
      <p:transition spd="slow" advTm="48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24505"/>
            <a:ext cx="5973890" cy="1569660"/>
          </a:xfrm>
          <a:prstGeom prst="rect">
            <a:avLst/>
          </a:prstGeom>
          <a:noFill/>
        </p:spPr>
        <p:txBody>
          <a:bodyPr wrap="square" rtlCol="0">
            <a:spAutoFit/>
          </a:bodyPr>
          <a:lstStyle/>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Influencing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Commanding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Guiding people</a:t>
            </a:r>
          </a:p>
        </p:txBody>
      </p:sp>
      <p:sp>
        <p:nvSpPr>
          <p:cNvPr id="11" name="TextBox 10">
            <a:extLst>
              <a:ext uri="{FF2B5EF4-FFF2-40B4-BE49-F238E27FC236}">
                <a16:creationId xmlns:a16="http://schemas.microsoft.com/office/drawing/2014/main" id="{FABCB7A5-865E-AD3D-5FE7-8FF050C682AC}"/>
              </a:ext>
            </a:extLst>
          </p:cNvPr>
          <p:cNvSpPr txBox="1"/>
          <p:nvPr/>
        </p:nvSpPr>
        <p:spPr>
          <a:xfrm>
            <a:off x="1919864" y="3267542"/>
            <a:ext cx="8861129" cy="1846659"/>
          </a:xfrm>
          <a:prstGeom prst="rect">
            <a:avLst/>
          </a:prstGeom>
          <a:noFill/>
        </p:spPr>
        <p:txBody>
          <a:bodyPr wrap="square">
            <a:spAutoFit/>
          </a:bodyPr>
          <a:lstStyle/>
          <a:p>
            <a:r>
              <a:rPr lang="en-US" sz="2400" b="1" dirty="0">
                <a:solidFill>
                  <a:srgbClr val="0A1F61"/>
                </a:solidFill>
                <a:cs typeface="Tajawal ExtraBold" panose="00000800000000000000" pitchFamily="2" charset="-78"/>
              </a:rPr>
              <a:t>Leadership in Times of Change</a:t>
            </a:r>
          </a:p>
          <a:p>
            <a:pPr algn="just"/>
            <a:r>
              <a:rPr lang="en-US" sz="2400" dirty="0">
                <a:solidFill>
                  <a:srgbClr val="0A1F61"/>
                </a:solidFill>
                <a:cs typeface="Tajawal ExtraBold" panose="00000800000000000000" pitchFamily="2" charset="-78"/>
              </a:rPr>
              <a:t>Good leaders are sensitive to the impact of change &amp; uncertainty</a:t>
            </a:r>
          </a:p>
          <a:p>
            <a:pPr algn="just"/>
            <a:r>
              <a:rPr lang="en-US" sz="2400" dirty="0">
                <a:solidFill>
                  <a:srgbClr val="0A1F61"/>
                </a:solidFill>
                <a:cs typeface="Tajawal ExtraBold" panose="00000800000000000000" pitchFamily="2" charset="-78"/>
              </a:rPr>
              <a:t>“Effective change leadership is the key to shifting people’s perceptions from seeing change as a threat to seeing it as an exciting challenge”</a:t>
            </a:r>
          </a:p>
          <a:p>
            <a:pPr algn="r"/>
            <a:r>
              <a:rPr lang="en-US" b="1" dirty="0">
                <a:solidFill>
                  <a:srgbClr val="0A1F61"/>
                </a:solidFill>
                <a:cs typeface="Tajawal ExtraBold" panose="00000800000000000000" pitchFamily="2" charset="-78"/>
              </a:rPr>
              <a:t>Hooper &amp; Potter</a:t>
            </a:r>
          </a:p>
        </p:txBody>
      </p:sp>
    </p:spTree>
    <p:extLst>
      <p:ext uri="{BB962C8B-B14F-4D97-AF65-F5344CB8AC3E}">
        <p14:creationId xmlns:p14="http://schemas.microsoft.com/office/powerpoint/2010/main" val="2963074966"/>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829134" y="1500542"/>
            <a:ext cx="9711126" cy="4431983"/>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Leadership has increasingly become a concept more relevant to organizations because leading means managing change.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Nowadays, we live in an ever-changing world and the media and entertainment industry is affected.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 technological changes, the citizen journalism, the lowering of entry barriers and the rising competition have forced companies to look for talented and trained people who can lead.</a:t>
            </a:r>
          </a:p>
          <a:p>
            <a:endParaRPr lang="en-US" sz="2400" b="1" dirty="0">
              <a:solidFill>
                <a:srgbClr val="0A1F61"/>
              </a:solidFill>
              <a:cs typeface="Tajawal ExtraBold" panose="00000800000000000000" pitchFamily="2" charset="-78"/>
            </a:endParaRPr>
          </a:p>
          <a:p>
            <a:endParaRPr lang="en-US" sz="2400" b="1" dirty="0">
              <a:solidFill>
                <a:srgbClr val="0A1F61"/>
              </a:solidFill>
              <a:cs typeface="Tajawal ExtraBold" panose="00000800000000000000" pitchFamily="2" charset="-78"/>
            </a:endParaRPr>
          </a:p>
          <a:p>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95338597"/>
      </p:ext>
    </p:extLst>
  </p:cSld>
  <p:clrMapOvr>
    <a:masterClrMapping/>
  </p:clrMapOvr>
  <mc:AlternateContent xmlns:mc="http://schemas.openxmlformats.org/markup-compatibility/2006" xmlns:p14="http://schemas.microsoft.com/office/powerpoint/2010/main">
    <mc:Choice Requires="p14">
      <p:transition spd="slow" p14:dur="2000" advTm="36882"/>
    </mc:Choice>
    <mc:Fallback xmlns="">
      <p:transition spd="slow" advTm="3688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pic>
        <p:nvPicPr>
          <p:cNvPr id="621" name="Google Shape;621;p41"/>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622" name="Google Shape;622;p4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623" name="Google Shape;623;p4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624" name="Google Shape;624;p41"/>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625" name="Google Shape;625;p41"/>
          <p:cNvSpPr txBox="1"/>
          <p:nvPr/>
        </p:nvSpPr>
        <p:spPr>
          <a:xfrm>
            <a:off x="2650377" y="543490"/>
            <a:ext cx="370005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What is Leadership?</a:t>
            </a:r>
            <a:endParaRPr/>
          </a:p>
        </p:txBody>
      </p:sp>
      <p:sp>
        <p:nvSpPr>
          <p:cNvPr id="626" name="Google Shape;626;p41"/>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627" name="Google Shape;627;p41"/>
          <p:cNvSpPr txBox="1"/>
          <p:nvPr/>
        </p:nvSpPr>
        <p:spPr>
          <a:xfrm>
            <a:off x="1919864" y="1371912"/>
            <a:ext cx="9409196" cy="4462760"/>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A leader can make changes and evolves through the years. </a:t>
            </a:r>
            <a:endParaRPr/>
          </a:p>
          <a:p>
            <a:pPr marL="800100" marR="0" lvl="1" indent="-342900" algn="l" rtl="0">
              <a:spcBef>
                <a:spcPts val="0"/>
              </a:spcBef>
              <a:spcAft>
                <a:spcPts val="0"/>
              </a:spcAft>
              <a:buClr>
                <a:srgbClr val="0A1F61"/>
              </a:buClr>
              <a:buSzPts val="2000"/>
              <a:buFont typeface="Noto Sans Symbols"/>
              <a:buChar char="▪"/>
            </a:pPr>
            <a:r>
              <a:rPr lang="en-US" sz="2000" b="1" i="0" u="none" strike="noStrike" cap="none">
                <a:solidFill>
                  <a:srgbClr val="0A1F61"/>
                </a:solidFill>
                <a:latin typeface="Calibri"/>
                <a:ea typeface="Calibri"/>
                <a:cs typeface="Calibri"/>
                <a:sym typeface="Calibri"/>
              </a:rPr>
              <a:t>Children identify themselves with football players, ballerinas, action heroes and even their parents. </a:t>
            </a:r>
            <a:endParaRPr/>
          </a:p>
          <a:p>
            <a:pPr marL="800100" marR="0" lvl="1" indent="-342900" algn="l" rtl="0">
              <a:spcBef>
                <a:spcPts val="0"/>
              </a:spcBef>
              <a:spcAft>
                <a:spcPts val="0"/>
              </a:spcAft>
              <a:buClr>
                <a:srgbClr val="0A1F61"/>
              </a:buClr>
              <a:buSzPts val="2000"/>
              <a:buFont typeface="Noto Sans Symbols"/>
              <a:buChar char="▪"/>
            </a:pPr>
            <a:r>
              <a:rPr lang="en-US" sz="2000" b="1" i="0" u="none" strike="noStrike" cap="none">
                <a:solidFill>
                  <a:srgbClr val="0A1F61"/>
                </a:solidFill>
                <a:latin typeface="Calibri"/>
                <a:ea typeface="Calibri"/>
                <a:cs typeface="Calibri"/>
                <a:sym typeface="Calibri"/>
              </a:rPr>
              <a:t>Youngsters turn to look for identity in social leaders. </a:t>
            </a:r>
            <a:endParaRPr/>
          </a:p>
          <a:p>
            <a:pPr marL="800100" marR="0" lvl="1" indent="-342900" algn="l" rtl="0">
              <a:spcBef>
                <a:spcPts val="0"/>
              </a:spcBef>
              <a:spcAft>
                <a:spcPts val="0"/>
              </a:spcAft>
              <a:buClr>
                <a:srgbClr val="0A1F61"/>
              </a:buClr>
              <a:buSzPts val="2000"/>
              <a:buFont typeface="Noto Sans Symbols"/>
              <a:buChar char="▪"/>
            </a:pPr>
            <a:r>
              <a:rPr lang="en-US" sz="2000" b="1" i="0" u="none" strike="noStrike" cap="none">
                <a:solidFill>
                  <a:srgbClr val="0A1F61"/>
                </a:solidFill>
                <a:latin typeface="Calibri"/>
                <a:ea typeface="Calibri"/>
                <a:cs typeface="Calibri"/>
                <a:sym typeface="Calibri"/>
              </a:rPr>
              <a:t>An adult will try to identify themselves with persons related to their field of work.</a:t>
            </a:r>
            <a:endParaRPr/>
          </a:p>
          <a:p>
            <a:pPr marL="342900" marR="0" lvl="0" indent="-342900" algn="just"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Following with this definition, we could say that not only those elected, not even the senior managers of the organizations can be considered leaders. </a:t>
            </a:r>
            <a:endParaRPr/>
          </a:p>
          <a:p>
            <a:pPr marL="800100" marR="0" lvl="1" indent="-342900" algn="just" rtl="0">
              <a:spcBef>
                <a:spcPts val="0"/>
              </a:spcBef>
              <a:spcAft>
                <a:spcPts val="0"/>
              </a:spcAft>
              <a:buClr>
                <a:srgbClr val="0A1F61"/>
              </a:buClr>
              <a:buSzPts val="2200"/>
              <a:buFont typeface="Noto Sans Symbols"/>
              <a:buChar char="▪"/>
            </a:pPr>
            <a:r>
              <a:rPr lang="en-US" sz="2200" b="1" i="0" u="none" strike="noStrike" cap="none">
                <a:solidFill>
                  <a:srgbClr val="0A1F61"/>
                </a:solidFill>
                <a:latin typeface="Calibri"/>
                <a:ea typeface="Calibri"/>
                <a:cs typeface="Calibri"/>
                <a:sym typeface="Calibri"/>
              </a:rPr>
              <a:t>Those who manage an area of the company, a section, whether be a supervisor of a group, leader of a syndicate, coach, leader of a football team or dean at university’s school will be leaders, in different areas, but at the end will perform some kind of leadership.</a:t>
            </a:r>
            <a:endParaRPr/>
          </a:p>
        </p:txBody>
      </p:sp>
      <p:pic>
        <p:nvPicPr>
          <p:cNvPr id="2" name="Picture 1" descr="A logo for a university&#10;&#10;Description automatically generated">
            <a:extLst>
              <a:ext uri="{FF2B5EF4-FFF2-40B4-BE49-F238E27FC236}">
                <a16:creationId xmlns:a16="http://schemas.microsoft.com/office/drawing/2014/main" id="{AA58E45B-1060-0267-C244-3AACF4B19FB2}"/>
              </a:ext>
            </a:extLst>
          </p:cNvPr>
          <p:cNvPicPr>
            <a:picLocks noChangeAspect="1"/>
          </p:cNvPicPr>
          <p:nvPr/>
        </p:nvPicPr>
        <p:blipFill>
          <a:blip r:embed="rId6"/>
          <a:stretch>
            <a:fillRect/>
          </a:stretch>
        </p:blipFill>
        <p:spPr>
          <a:xfrm>
            <a:off x="714849" y="5508979"/>
            <a:ext cx="1096206" cy="1096206"/>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861129" cy="3046988"/>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Becoming a leader is not easy, but learning how to lead is easier than it is believed since we all have the ability to lead. </a:t>
            </a:r>
          </a:p>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Leaders must know themselves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must know their strengths and weaknesses,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what they want, </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communicate it, </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convince others,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get the necessary support to reach their goals. </a:t>
            </a:r>
          </a:p>
        </p:txBody>
      </p:sp>
    </p:spTree>
    <p:extLst>
      <p:ext uri="{BB962C8B-B14F-4D97-AF65-F5344CB8AC3E}">
        <p14:creationId xmlns:p14="http://schemas.microsoft.com/office/powerpoint/2010/main" val="2662285494"/>
      </p:ext>
    </p:extLst>
  </p:cSld>
  <p:clrMapOvr>
    <a:masterClrMapping/>
  </p:clrMapOvr>
  <mc:AlternateContent xmlns:mc="http://schemas.openxmlformats.org/markup-compatibility/2006" xmlns:p14="http://schemas.microsoft.com/office/powerpoint/2010/main">
    <mc:Choice Requires="p14">
      <p:transition spd="slow" p14:dur="2000" advTm="62409"/>
    </mc:Choice>
    <mc:Fallback xmlns="">
      <p:transition spd="slow" advTm="6240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45"/>
        <p:cNvGrpSpPr/>
        <p:nvPr/>
      </p:nvGrpSpPr>
      <p:grpSpPr>
        <a:xfrm>
          <a:off x="0" y="0"/>
          <a:ext cx="0" cy="0"/>
          <a:chOff x="0" y="0"/>
          <a:chExt cx="0" cy="0"/>
        </a:xfrm>
      </p:grpSpPr>
      <p:pic>
        <p:nvPicPr>
          <p:cNvPr id="646" name="Google Shape;646;p43"/>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647" name="Google Shape;647;p4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48" name="Google Shape;648;p4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49" name="Google Shape;649;p4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50" name="Google Shape;650;p43"/>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651" name="Google Shape;651;p43"/>
          <p:cNvSpPr txBox="1"/>
          <p:nvPr/>
        </p:nvSpPr>
        <p:spPr>
          <a:xfrm>
            <a:off x="2650377" y="543490"/>
            <a:ext cx="370005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What is Leadership?</a:t>
            </a:r>
            <a:endParaRPr/>
          </a:p>
        </p:txBody>
      </p:sp>
      <p:sp>
        <p:nvSpPr>
          <p:cNvPr id="652" name="Google Shape;652;p43"/>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653" name="Google Shape;653;p43"/>
          <p:cNvSpPr txBox="1"/>
          <p:nvPr/>
        </p:nvSpPr>
        <p:spPr>
          <a:xfrm>
            <a:off x="1665435" y="1610200"/>
            <a:ext cx="8861129" cy="3416320"/>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Leaders can overcome their weakness and boost their strength.</a:t>
            </a:r>
            <a:endParaRPr/>
          </a:p>
          <a:p>
            <a:pPr marL="342900" marR="0" lvl="0" indent="-190500" algn="just" rtl="0">
              <a:spcBef>
                <a:spcPts val="0"/>
              </a:spcBef>
              <a:spcAft>
                <a:spcPts val="0"/>
              </a:spcAft>
              <a:buClr>
                <a:schemeClr val="dk1"/>
              </a:buClr>
              <a:buSzPts val="2400"/>
              <a:buFont typeface="Noto Sans Symbols"/>
              <a:buNone/>
            </a:pPr>
            <a:endParaRPr sz="2400" b="1">
              <a:solidFill>
                <a:srgbClr val="0A1F61"/>
              </a:solidFill>
              <a:latin typeface="Calibri"/>
              <a:ea typeface="Calibri"/>
              <a:cs typeface="Calibri"/>
              <a:sym typeface="Calibri"/>
            </a:endParaRPr>
          </a:p>
          <a:p>
            <a:pPr marL="342900" marR="0" lvl="0" indent="-342900" algn="just"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They focus on relationships and trust in others.</a:t>
            </a:r>
            <a:endParaRPr/>
          </a:p>
          <a:p>
            <a:pPr marL="342900" marR="0" lvl="0" indent="-190500" algn="just" rtl="0">
              <a:spcBef>
                <a:spcPts val="0"/>
              </a:spcBef>
              <a:spcAft>
                <a:spcPts val="0"/>
              </a:spcAft>
              <a:buClr>
                <a:schemeClr val="dk1"/>
              </a:buClr>
              <a:buSzPts val="2400"/>
              <a:buFont typeface="Noto Sans Symbols"/>
              <a:buNone/>
            </a:pPr>
            <a:endParaRPr sz="2400" b="1">
              <a:solidFill>
                <a:srgbClr val="0A1F61"/>
              </a:solidFill>
              <a:latin typeface="Calibri"/>
              <a:ea typeface="Calibri"/>
              <a:cs typeface="Calibri"/>
              <a:sym typeface="Calibri"/>
            </a:endParaRPr>
          </a:p>
          <a:p>
            <a:pPr marL="342900" marR="0" lvl="0" indent="-342900" algn="just"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They are not focusing on the number of followers that they have, but the quality of work that results from working with them. </a:t>
            </a:r>
            <a:endParaRPr/>
          </a:p>
          <a:p>
            <a:pPr marL="342900" marR="0" lvl="0" indent="-190500" algn="just" rtl="0">
              <a:spcBef>
                <a:spcPts val="0"/>
              </a:spcBef>
              <a:spcAft>
                <a:spcPts val="0"/>
              </a:spcAft>
              <a:buClr>
                <a:schemeClr val="dk1"/>
              </a:buClr>
              <a:buSzPts val="2400"/>
              <a:buFont typeface="Noto Sans Symbols"/>
              <a:buNone/>
            </a:pPr>
            <a:endParaRPr sz="2400" b="1">
              <a:solidFill>
                <a:srgbClr val="0A1F61"/>
              </a:solidFill>
              <a:latin typeface="Calibri"/>
              <a:ea typeface="Calibri"/>
              <a:cs typeface="Calibri"/>
              <a:sym typeface="Calibri"/>
            </a:endParaRPr>
          </a:p>
          <a:p>
            <a:pPr marL="342900" marR="0" lvl="0" indent="-342900" algn="just"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They are responsible for the efficiency of the organizations; therefore, the final responsibility will fall upon them.</a:t>
            </a:r>
            <a:endParaRPr sz="1800" b="1">
              <a:solidFill>
                <a:srgbClr val="0A1F61"/>
              </a:solidFill>
              <a:latin typeface="Calibri"/>
              <a:ea typeface="Calibri"/>
              <a:cs typeface="Calibri"/>
              <a:sym typeface="Calibri"/>
            </a:endParaRPr>
          </a:p>
        </p:txBody>
      </p:sp>
    </p:spTree>
    <p:extLst>
      <p:ext uri="{BB962C8B-B14F-4D97-AF65-F5344CB8AC3E}">
        <p14:creationId xmlns:p14="http://schemas.microsoft.com/office/powerpoint/2010/main" val="13923909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58"/>
        <p:cNvGrpSpPr/>
        <p:nvPr/>
      </p:nvGrpSpPr>
      <p:grpSpPr>
        <a:xfrm>
          <a:off x="0" y="0"/>
          <a:ext cx="0" cy="0"/>
          <a:chOff x="0" y="0"/>
          <a:chExt cx="0" cy="0"/>
        </a:xfrm>
      </p:grpSpPr>
      <p:pic>
        <p:nvPicPr>
          <p:cNvPr id="659" name="Google Shape;659;p44"/>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660" name="Google Shape;660;p4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61" name="Google Shape;661;p4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62" name="Google Shape;662;p4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63" name="Google Shape;663;p4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664" name="Google Shape;664;p44"/>
          <p:cNvSpPr txBox="1"/>
          <p:nvPr/>
        </p:nvSpPr>
        <p:spPr>
          <a:xfrm>
            <a:off x="2650377" y="543490"/>
            <a:ext cx="370005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What is Leadership?</a:t>
            </a:r>
            <a:endParaRPr/>
          </a:p>
        </p:txBody>
      </p:sp>
      <p:sp>
        <p:nvSpPr>
          <p:cNvPr id="665" name="Google Shape;665;p44"/>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666" name="Google Shape;666;p44"/>
          <p:cNvSpPr txBox="1"/>
          <p:nvPr/>
        </p:nvSpPr>
        <p:spPr>
          <a:xfrm>
            <a:off x="1665435" y="1610200"/>
            <a:ext cx="8915479" cy="4801314"/>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Digital leadership is currently considered a necessity in improving organizational performance by creating competitive advantage in the era of the industrial revolution 4.0.</a:t>
            </a:r>
            <a:endParaRPr/>
          </a:p>
          <a:p>
            <a:pPr marL="342900" marR="0" lvl="0" indent="-190500" algn="just" rtl="0">
              <a:spcBef>
                <a:spcPts val="0"/>
              </a:spcBef>
              <a:spcAft>
                <a:spcPts val="0"/>
              </a:spcAft>
              <a:buClr>
                <a:schemeClr val="dk1"/>
              </a:buClr>
              <a:buSzPts val="2400"/>
              <a:buFont typeface="Noto Sans Symbols"/>
              <a:buNone/>
            </a:pPr>
            <a:endParaRPr sz="2400" b="1">
              <a:solidFill>
                <a:srgbClr val="0A1F61"/>
              </a:solidFill>
              <a:latin typeface="Calibri"/>
              <a:ea typeface="Calibri"/>
              <a:cs typeface="Calibri"/>
              <a:sym typeface="Calibri"/>
            </a:endParaRPr>
          </a:p>
          <a:p>
            <a:pPr marL="342900" marR="0" lvl="0" indent="-342900" algn="just"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Digital leadership: </a:t>
            </a:r>
            <a:r>
              <a:rPr lang="en-US" sz="2400">
                <a:solidFill>
                  <a:srgbClr val="0A1F61"/>
                </a:solidFill>
                <a:latin typeface="Calibri"/>
                <a:ea typeface="Calibri"/>
                <a:cs typeface="Calibri"/>
                <a:sym typeface="Calibri"/>
              </a:rPr>
              <a:t>practice-oriented research has linked digitization and leadership.</a:t>
            </a:r>
            <a:endParaRPr/>
          </a:p>
          <a:p>
            <a:pPr marL="342900" marR="0" lvl="0" indent="-342900" algn="just"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Digital leadership </a:t>
            </a:r>
            <a:r>
              <a:rPr lang="en-US" sz="2400">
                <a:solidFill>
                  <a:srgbClr val="0A1F61"/>
                </a:solidFill>
                <a:latin typeface="Calibri"/>
                <a:ea typeface="Calibri"/>
                <a:cs typeface="Calibri"/>
                <a:sym typeface="Calibri"/>
              </a:rPr>
              <a:t>refers to the leadership abilities to manage the staff’s online activities (e.g., posting product descriptions &amp; handling customer queries), leading marketing activities, problem-solving, and decision-making concerning online activities of the business.</a:t>
            </a:r>
            <a:endParaRPr/>
          </a:p>
          <a:p>
            <a:pPr marL="0" marR="0" lvl="0" indent="0" algn="just" rtl="0">
              <a:spcBef>
                <a:spcPts val="0"/>
              </a:spcBef>
              <a:spcAft>
                <a:spcPts val="0"/>
              </a:spcAft>
              <a:buNone/>
            </a:pPr>
            <a:endParaRPr sz="2400" b="1">
              <a:solidFill>
                <a:srgbClr val="0A1F61"/>
              </a:solidFill>
              <a:latin typeface="Calibri"/>
              <a:ea typeface="Calibri"/>
              <a:cs typeface="Calibri"/>
              <a:sym typeface="Calibri"/>
            </a:endParaRPr>
          </a:p>
          <a:p>
            <a:pPr marL="0" marR="0" lvl="0" indent="0" algn="just" rtl="0">
              <a:spcBef>
                <a:spcPts val="0"/>
              </a:spcBef>
              <a:spcAft>
                <a:spcPts val="0"/>
              </a:spcAft>
              <a:buNone/>
            </a:pPr>
            <a:endParaRPr sz="1800" b="1">
              <a:solidFill>
                <a:srgbClr val="0A1F61"/>
              </a:solidFill>
              <a:latin typeface="Calibri"/>
              <a:ea typeface="Calibri"/>
              <a:cs typeface="Calibri"/>
              <a:sym typeface="Calibri"/>
            </a:endParaRPr>
          </a:p>
        </p:txBody>
      </p:sp>
    </p:spTree>
    <p:extLst>
      <p:ext uri="{BB962C8B-B14F-4D97-AF65-F5344CB8AC3E}">
        <p14:creationId xmlns:p14="http://schemas.microsoft.com/office/powerpoint/2010/main" val="6329414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70"/>
        <p:cNvGrpSpPr/>
        <p:nvPr/>
      </p:nvGrpSpPr>
      <p:grpSpPr>
        <a:xfrm>
          <a:off x="0" y="0"/>
          <a:ext cx="0" cy="0"/>
          <a:chOff x="0" y="0"/>
          <a:chExt cx="0" cy="0"/>
        </a:xfrm>
      </p:grpSpPr>
      <p:sp>
        <p:nvSpPr>
          <p:cNvPr id="671" name="Google Shape;671;p4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2" name="Google Shape;672;p45"/>
          <p:cNvSpPr/>
          <p:nvPr/>
        </p:nvSpPr>
        <p:spPr>
          <a:xfrm rot="5400000" flipH="1">
            <a:off x="-1417539" y="1417538"/>
            <a:ext cx="6875818" cy="4040744"/>
          </a:xfrm>
          <a:prstGeom prst="rect">
            <a:avLst/>
          </a:prstGeom>
          <a:gradFill>
            <a:gsLst>
              <a:gs pos="0">
                <a:srgbClr val="000000"/>
              </a:gs>
              <a:gs pos="11000">
                <a:srgbClr val="000000"/>
              </a:gs>
              <a:gs pos="100000">
                <a:srgbClr val="2E75B5"/>
              </a:gs>
            </a:gsLst>
            <a:lin ang="186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5"/>
          <p:cNvSpPr/>
          <p:nvPr/>
        </p:nvSpPr>
        <p:spPr>
          <a:xfrm flipH="1">
            <a:off x="457200" y="8482"/>
            <a:ext cx="3568276" cy="6858000"/>
          </a:xfrm>
          <a:prstGeom prst="rect">
            <a:avLst/>
          </a:prstGeom>
          <a:gradFill>
            <a:gsLst>
              <a:gs pos="0">
                <a:srgbClr val="5B9BD5">
                  <a:alpha val="31764"/>
                </a:srgbClr>
              </a:gs>
              <a:gs pos="70000">
                <a:srgbClr val="000000">
                  <a:alpha val="0"/>
                </a:srgbClr>
              </a:gs>
              <a:gs pos="100000">
                <a:srgbClr val="000000">
                  <a:alpha val="0"/>
                </a:srgbClr>
              </a:gs>
            </a:gsLst>
            <a:lin ang="6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4" name="Google Shape;674;p45"/>
          <p:cNvSpPr/>
          <p:nvPr/>
        </p:nvSpPr>
        <p:spPr>
          <a:xfrm rot="6097846">
            <a:off x="-747355" y="1201312"/>
            <a:ext cx="4808302" cy="4088666"/>
          </a:xfrm>
          <a:custGeom>
            <a:avLst/>
            <a:gdLst/>
            <a:ahLst/>
            <a:cxnLst/>
            <a:rect l="l" t="t" r="r" b="b"/>
            <a:pathLst>
              <a:path w="4808302" h="4088666" extrusionOk="0">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0">
                <a:srgbClr val="9CC2E5">
                  <a:alpha val="0"/>
                </a:srgbClr>
              </a:gs>
              <a:gs pos="39000">
                <a:srgbClr val="9CC2E5">
                  <a:alpha val="0"/>
                </a:srgbClr>
              </a:gs>
              <a:gs pos="100000">
                <a:srgbClr val="2E75B5">
                  <a:alpha val="25882"/>
                </a:srgbClr>
              </a:gs>
            </a:gsLst>
            <a:lin ang="16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5" name="Google Shape;675;p45"/>
          <p:cNvSpPr/>
          <p:nvPr/>
        </p:nvSpPr>
        <p:spPr>
          <a:xfrm rot="-5400000">
            <a:off x="-159565" y="2659404"/>
            <a:ext cx="4355594" cy="4040742"/>
          </a:xfrm>
          <a:prstGeom prst="rect">
            <a:avLst/>
          </a:prstGeom>
          <a:gradFill>
            <a:gsLst>
              <a:gs pos="0">
                <a:srgbClr val="5B9BD5">
                  <a:alpha val="23921"/>
                </a:srgbClr>
              </a:gs>
              <a:gs pos="100000">
                <a:srgbClr val="1E4E79">
                  <a:alpha val="0"/>
                </a:srgbClr>
              </a:gs>
            </a:gsLst>
            <a:lin ang="11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6" name="Google Shape;676;p45"/>
          <p:cNvSpPr txBox="1"/>
          <p:nvPr/>
        </p:nvSpPr>
        <p:spPr>
          <a:xfrm>
            <a:off x="673740" y="2759383"/>
            <a:ext cx="2895573" cy="2834223"/>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None/>
            </a:pPr>
            <a:r>
              <a:rPr lang="en-US" sz="4000" b="1">
                <a:solidFill>
                  <a:srgbClr val="FFFFFF"/>
                </a:solidFill>
                <a:latin typeface="Calibri"/>
                <a:ea typeface="Calibri"/>
                <a:cs typeface="Calibri"/>
                <a:sym typeface="Calibri"/>
              </a:rPr>
              <a:t>W2 Lecture</a:t>
            </a:r>
            <a:endParaRPr/>
          </a:p>
        </p:txBody>
      </p:sp>
      <p:pic>
        <p:nvPicPr>
          <p:cNvPr id="677" name="Google Shape;677;p45"/>
          <p:cNvPicPr preferRelativeResize="0"/>
          <p:nvPr/>
        </p:nvPicPr>
        <p:blipFill rotWithShape="1">
          <a:blip r:embed="rId3">
            <a:alphaModFix/>
          </a:blip>
          <a:srcRect/>
          <a:stretch/>
        </p:blipFill>
        <p:spPr>
          <a:xfrm>
            <a:off x="4459394" y="1385730"/>
            <a:ext cx="221078" cy="2503561"/>
          </a:xfrm>
          <a:prstGeom prst="rect">
            <a:avLst/>
          </a:prstGeom>
          <a:noFill/>
          <a:ln>
            <a:noFill/>
          </a:ln>
        </p:spPr>
      </p:pic>
      <p:pic>
        <p:nvPicPr>
          <p:cNvPr id="678" name="Google Shape;678;p45"/>
          <p:cNvPicPr preferRelativeResize="0"/>
          <p:nvPr/>
        </p:nvPicPr>
        <p:blipFill rotWithShape="1">
          <a:blip r:embed="rId3">
            <a:alphaModFix/>
          </a:blip>
          <a:srcRect/>
          <a:stretch/>
        </p:blipFill>
        <p:spPr>
          <a:xfrm>
            <a:off x="10531329" y="1385730"/>
            <a:ext cx="221078" cy="2503561"/>
          </a:xfrm>
          <a:prstGeom prst="rect">
            <a:avLst/>
          </a:prstGeom>
          <a:noFill/>
          <a:ln>
            <a:noFill/>
          </a:ln>
        </p:spPr>
      </p:pic>
      <p:pic>
        <p:nvPicPr>
          <p:cNvPr id="679" name="Google Shape;679;p45"/>
          <p:cNvPicPr preferRelativeResize="0"/>
          <p:nvPr/>
        </p:nvPicPr>
        <p:blipFill rotWithShape="1">
          <a:blip r:embed="rId4">
            <a:alphaModFix/>
          </a:blip>
          <a:srcRect/>
          <a:stretch/>
        </p:blipFill>
        <p:spPr>
          <a:xfrm>
            <a:off x="5972257" y="3450215"/>
            <a:ext cx="3054733" cy="63027"/>
          </a:xfrm>
          <a:prstGeom prst="rect">
            <a:avLst/>
          </a:prstGeom>
          <a:noFill/>
          <a:ln>
            <a:noFill/>
          </a:ln>
        </p:spPr>
      </p:pic>
      <p:sp>
        <p:nvSpPr>
          <p:cNvPr id="680" name="Google Shape;680;p45"/>
          <p:cNvSpPr txBox="1"/>
          <p:nvPr/>
        </p:nvSpPr>
        <p:spPr>
          <a:xfrm>
            <a:off x="4360380" y="2574979"/>
            <a:ext cx="6035526" cy="699230"/>
          </a:xfrm>
          <a:prstGeom prst="rect">
            <a:avLst/>
          </a:prstGeom>
          <a:noFill/>
          <a:ln>
            <a:noFill/>
          </a:ln>
        </p:spPr>
        <p:txBody>
          <a:bodyPr spcFirstLastPara="1" wrap="square" lIns="91425" tIns="45700" rIns="91425" bIns="45700" anchor="t" anchorCtr="0">
            <a:spAutoFit/>
          </a:bodyPr>
          <a:lstStyle/>
          <a:p>
            <a:pPr marL="517525" marR="0" lvl="0" indent="0" algn="ctr" rtl="0">
              <a:lnSpc>
                <a:spcPct val="150000"/>
              </a:lnSpc>
              <a:spcBef>
                <a:spcPts val="0"/>
              </a:spcBef>
              <a:spcAft>
                <a:spcPts val="0"/>
              </a:spcAft>
              <a:buNone/>
            </a:pPr>
            <a:r>
              <a:rPr lang="en-US" sz="3000" b="1">
                <a:solidFill>
                  <a:srgbClr val="0A1F61"/>
                </a:solidFill>
                <a:latin typeface="Tajawal ExtraBold"/>
                <a:ea typeface="Tajawal ExtraBold"/>
                <a:cs typeface="Tajawal ExtraBold"/>
                <a:sym typeface="Tajawal ExtraBold"/>
              </a:rPr>
              <a:t>Leadership Functions</a:t>
            </a:r>
            <a:endParaRPr/>
          </a:p>
        </p:txBody>
      </p:sp>
      <p:pic>
        <p:nvPicPr>
          <p:cNvPr id="681" name="Google Shape;681;p45"/>
          <p:cNvPicPr preferRelativeResize="0"/>
          <p:nvPr/>
        </p:nvPicPr>
        <p:blipFill rotWithShape="1">
          <a:blip r:embed="rId5">
            <a:extLst>
              <a:ext uri="{28A0092B-C50C-407E-A947-70E740481C1C}">
                <a14:useLocalDpi xmlns:a14="http://schemas.microsoft.com/office/drawing/2010/main" val="0"/>
              </a:ext>
            </a:extLst>
          </a:blip>
          <a:srcRect/>
          <a:stretch/>
        </p:blipFill>
        <p:spPr>
          <a:xfrm>
            <a:off x="760660" y="102786"/>
            <a:ext cx="2472193" cy="2472193"/>
          </a:xfrm>
          <a:prstGeom prst="rect">
            <a:avLst/>
          </a:prstGeom>
          <a:solidFill>
            <a:schemeClr val="lt1">
              <a:alpha val="61960"/>
            </a:schemeClr>
          </a:solidFill>
          <a:ln>
            <a:noFill/>
          </a:ln>
        </p:spPr>
      </p:pic>
    </p:spTree>
    <p:extLst>
      <p:ext uri="{BB962C8B-B14F-4D97-AF65-F5344CB8AC3E}">
        <p14:creationId xmlns:p14="http://schemas.microsoft.com/office/powerpoint/2010/main" val="24888771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pic>
        <p:nvPicPr>
          <p:cNvPr id="687" name="Google Shape;687;p46"/>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688" name="Google Shape;688;p4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89" name="Google Shape;689;p4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90" name="Google Shape;690;p4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91" name="Google Shape;691;p46"/>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692" name="Google Shape;692;p46"/>
          <p:cNvSpPr txBox="1"/>
          <p:nvPr/>
        </p:nvSpPr>
        <p:spPr>
          <a:xfrm>
            <a:off x="2650377" y="543490"/>
            <a:ext cx="39212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Leadership Functions</a:t>
            </a:r>
            <a:endParaRPr/>
          </a:p>
        </p:txBody>
      </p:sp>
      <p:sp>
        <p:nvSpPr>
          <p:cNvPr id="693" name="Google Shape;693;p46"/>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694" name="Google Shape;694;p46"/>
          <p:cNvSpPr txBox="1"/>
          <p:nvPr/>
        </p:nvSpPr>
        <p:spPr>
          <a:xfrm>
            <a:off x="1936821" y="1362811"/>
            <a:ext cx="9012228" cy="3671005"/>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200000"/>
              </a:lnSpc>
              <a:spcBef>
                <a:spcPts val="0"/>
              </a:spcBef>
              <a:spcAft>
                <a:spcPts val="0"/>
              </a:spcAft>
              <a:buClr>
                <a:srgbClr val="0A1F61"/>
              </a:buClr>
              <a:buSzPts val="2400"/>
              <a:buFont typeface="Noto Sans Symbols"/>
              <a:buChar char="❑"/>
            </a:pPr>
            <a:r>
              <a:rPr lang="en-US" sz="2400" b="1">
                <a:solidFill>
                  <a:srgbClr val="0A1F61"/>
                </a:solidFill>
                <a:latin typeface="Tajawal ExtraBold"/>
                <a:ea typeface="Tajawal ExtraBold"/>
                <a:cs typeface="Tajawal ExtraBold"/>
                <a:sym typeface="Tajawal ExtraBold"/>
              </a:rPr>
              <a:t>Managers vs. Leaders - Common Activities</a:t>
            </a:r>
            <a:endParaRPr/>
          </a:p>
          <a:p>
            <a:pPr marL="1139825" marR="0" lvl="1" indent="-165100" algn="just" rtl="0">
              <a:lnSpc>
                <a:spcPct val="200000"/>
              </a:lnSpc>
              <a:spcBef>
                <a:spcPts val="0"/>
              </a:spcBef>
              <a:spcAft>
                <a:spcPts val="0"/>
              </a:spcAft>
              <a:buClr>
                <a:srgbClr val="0A1F61"/>
              </a:buClr>
              <a:buSzPts val="2400"/>
              <a:buFont typeface="Noto Sans Symbols"/>
              <a:buChar char="▪"/>
            </a:pPr>
            <a:r>
              <a:rPr lang="en-US" sz="2400" b="1" i="0" u="none" strike="noStrike" cap="none">
                <a:solidFill>
                  <a:srgbClr val="0A1F61"/>
                </a:solidFill>
                <a:latin typeface="Tajawal ExtraBold"/>
                <a:ea typeface="Tajawal ExtraBold"/>
                <a:cs typeface="Tajawal ExtraBold"/>
                <a:sym typeface="Tajawal ExtraBold"/>
              </a:rPr>
              <a:t> Planning</a:t>
            </a:r>
            <a:endParaRPr/>
          </a:p>
          <a:p>
            <a:pPr marL="1139825" marR="0" lvl="1" indent="-165100" algn="just" rtl="0">
              <a:lnSpc>
                <a:spcPct val="200000"/>
              </a:lnSpc>
              <a:spcBef>
                <a:spcPts val="0"/>
              </a:spcBef>
              <a:spcAft>
                <a:spcPts val="0"/>
              </a:spcAft>
              <a:buClr>
                <a:srgbClr val="0A1F61"/>
              </a:buClr>
              <a:buSzPts val="2400"/>
              <a:buFont typeface="Noto Sans Symbols"/>
              <a:buChar char="▪"/>
            </a:pPr>
            <a:r>
              <a:rPr lang="en-US" sz="2400" b="1" i="0" u="none" strike="noStrike" cap="none">
                <a:solidFill>
                  <a:srgbClr val="0A1F61"/>
                </a:solidFill>
                <a:latin typeface="Tajawal ExtraBold"/>
                <a:ea typeface="Tajawal ExtraBold"/>
                <a:cs typeface="Tajawal ExtraBold"/>
                <a:sym typeface="Tajawal ExtraBold"/>
              </a:rPr>
              <a:t> Organizing</a:t>
            </a:r>
            <a:endParaRPr/>
          </a:p>
          <a:p>
            <a:pPr marL="1139825" marR="0" lvl="1" indent="-165100" algn="just" rtl="0">
              <a:lnSpc>
                <a:spcPct val="200000"/>
              </a:lnSpc>
              <a:spcBef>
                <a:spcPts val="0"/>
              </a:spcBef>
              <a:spcAft>
                <a:spcPts val="0"/>
              </a:spcAft>
              <a:buClr>
                <a:srgbClr val="0A1F61"/>
              </a:buClr>
              <a:buSzPts val="2400"/>
              <a:buFont typeface="Noto Sans Symbols"/>
              <a:buChar char="▪"/>
            </a:pPr>
            <a:r>
              <a:rPr lang="en-US" sz="2400" b="1" i="0" u="none" strike="noStrike" cap="none">
                <a:solidFill>
                  <a:srgbClr val="0A1F61"/>
                </a:solidFill>
                <a:latin typeface="Tajawal ExtraBold"/>
                <a:ea typeface="Tajawal ExtraBold"/>
                <a:cs typeface="Tajawal ExtraBold"/>
                <a:sym typeface="Tajawal ExtraBold"/>
              </a:rPr>
              <a:t> Leading / Directing</a:t>
            </a:r>
            <a:endParaRPr/>
          </a:p>
          <a:p>
            <a:pPr marL="1139825" marR="0" lvl="1" indent="-165100" algn="just" rtl="0">
              <a:lnSpc>
                <a:spcPct val="200000"/>
              </a:lnSpc>
              <a:spcBef>
                <a:spcPts val="0"/>
              </a:spcBef>
              <a:spcAft>
                <a:spcPts val="0"/>
              </a:spcAft>
              <a:buClr>
                <a:srgbClr val="0A1F61"/>
              </a:buClr>
              <a:buSzPts val="2400"/>
              <a:buFont typeface="Noto Sans Symbols"/>
              <a:buChar char="▪"/>
            </a:pPr>
            <a:r>
              <a:rPr lang="en-US" sz="2400" b="1" i="0" u="none" strike="noStrike" cap="none">
                <a:solidFill>
                  <a:srgbClr val="0A1F61"/>
                </a:solidFill>
                <a:latin typeface="Tajawal ExtraBold"/>
                <a:ea typeface="Tajawal ExtraBold"/>
                <a:cs typeface="Tajawal ExtraBold"/>
                <a:sym typeface="Tajawal ExtraBold"/>
              </a:rPr>
              <a:t> Controlling</a:t>
            </a:r>
            <a:endParaRPr/>
          </a:p>
        </p:txBody>
      </p:sp>
    </p:spTree>
    <p:extLst>
      <p:ext uri="{BB962C8B-B14F-4D97-AF65-F5344CB8AC3E}">
        <p14:creationId xmlns:p14="http://schemas.microsoft.com/office/powerpoint/2010/main" val="32821382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99"/>
        <p:cNvGrpSpPr/>
        <p:nvPr/>
      </p:nvGrpSpPr>
      <p:grpSpPr>
        <a:xfrm>
          <a:off x="0" y="0"/>
          <a:ext cx="0" cy="0"/>
          <a:chOff x="0" y="0"/>
          <a:chExt cx="0" cy="0"/>
        </a:xfrm>
      </p:grpSpPr>
      <p:pic>
        <p:nvPicPr>
          <p:cNvPr id="700" name="Google Shape;700;p47"/>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701" name="Google Shape;701;p47"/>
          <p:cNvPicPr preferRelativeResize="0"/>
          <p:nvPr/>
        </p:nvPicPr>
        <p:blipFill rotWithShape="1">
          <a:blip r:embed="rId4">
            <a:alphaModFix/>
          </a:blip>
          <a:srcRect/>
          <a:stretch/>
        </p:blipFill>
        <p:spPr>
          <a:xfrm>
            <a:off x="2440788" y="6020494"/>
            <a:ext cx="9902229" cy="204838"/>
          </a:xfrm>
          <a:prstGeom prst="rect">
            <a:avLst/>
          </a:prstGeom>
          <a:noFill/>
          <a:ln>
            <a:noFill/>
          </a:ln>
        </p:spPr>
      </p:pic>
      <p:pic>
        <p:nvPicPr>
          <p:cNvPr id="702" name="Google Shape;702;p4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03" name="Google Shape;703;p4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04" name="Google Shape;704;p47"/>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705" name="Google Shape;705;p47"/>
          <p:cNvSpPr txBox="1"/>
          <p:nvPr/>
        </p:nvSpPr>
        <p:spPr>
          <a:xfrm>
            <a:off x="2650377" y="543490"/>
            <a:ext cx="39212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Leadership Functions</a:t>
            </a:r>
            <a:endParaRPr/>
          </a:p>
        </p:txBody>
      </p:sp>
      <p:sp>
        <p:nvSpPr>
          <p:cNvPr id="706" name="Google Shape;706;p47"/>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graphicFrame>
        <p:nvGraphicFramePr>
          <p:cNvPr id="707" name="Google Shape;707;p47"/>
          <p:cNvGraphicFramePr/>
          <p:nvPr/>
        </p:nvGraphicFramePr>
        <p:xfrm>
          <a:off x="1880511" y="1475723"/>
          <a:ext cx="10013050" cy="4450695"/>
        </p:xfrm>
        <a:graphic>
          <a:graphicData uri="http://schemas.openxmlformats.org/drawingml/2006/table">
            <a:tbl>
              <a:tblPr firstRow="1" firstCol="1" bandRow="1">
                <a:noFill/>
              </a:tblPr>
              <a:tblGrid>
                <a:gridCol w="5006525">
                  <a:extLst>
                    <a:ext uri="{9D8B030D-6E8A-4147-A177-3AD203B41FA5}">
                      <a16:colId xmlns:a16="http://schemas.microsoft.com/office/drawing/2014/main" val="20000"/>
                    </a:ext>
                  </a:extLst>
                </a:gridCol>
                <a:gridCol w="5006525">
                  <a:extLst>
                    <a:ext uri="{9D8B030D-6E8A-4147-A177-3AD203B41FA5}">
                      <a16:colId xmlns:a16="http://schemas.microsoft.com/office/drawing/2014/main" val="20001"/>
                    </a:ext>
                  </a:extLst>
                </a:gridCol>
              </a:tblGrid>
              <a:tr h="309925">
                <a:tc gridSpan="2">
                  <a:txBody>
                    <a:bodyPr/>
                    <a:lstStyle/>
                    <a:p>
                      <a:pPr marL="0" marR="0" lvl="0" indent="0" algn="ctr" rtl="0">
                        <a:spcBef>
                          <a:spcPts val="0"/>
                        </a:spcBef>
                        <a:spcAft>
                          <a:spcPts val="0"/>
                        </a:spcAft>
                        <a:buNone/>
                      </a:pPr>
                      <a:r>
                        <a:rPr lang="en-US" sz="2400" b="1" u="none" strike="noStrike" cap="none">
                          <a:solidFill>
                            <a:srgbClr val="C00000"/>
                          </a:solidFill>
                        </a:rPr>
                        <a:t>Planning</a:t>
                      </a:r>
                      <a:endParaRPr sz="2400" b="1" u="none" strike="noStrike" cap="none">
                        <a:solidFill>
                          <a:srgbClr val="C00000"/>
                        </a:solidFill>
                        <a:latin typeface="Times New Roman"/>
                        <a:ea typeface="Times New Roman"/>
                        <a:cs typeface="Times New Roman"/>
                        <a:sym typeface="Times New Roman"/>
                      </a:endParaRPr>
                    </a:p>
                  </a:txBody>
                  <a:tcPr marL="68575" marR="68575" marT="0" marB="0">
                    <a:solidFill>
                      <a:srgbClr val="9CC2E5"/>
                    </a:solidFill>
                  </a:tcPr>
                </a:tc>
                <a:tc hMerge="1">
                  <a:txBody>
                    <a:bodyPr/>
                    <a:lstStyle/>
                    <a:p>
                      <a:endParaRPr lang="en-US"/>
                    </a:p>
                  </a:txBody>
                  <a:tcPr/>
                </a:tc>
                <a:extLst>
                  <a:ext uri="{0D108BD9-81ED-4DB2-BD59-A6C34878D82A}">
                    <a16:rowId xmlns:a16="http://schemas.microsoft.com/office/drawing/2014/main" val="10000"/>
                  </a:ext>
                </a:extLst>
              </a:tr>
              <a:tr h="1549650">
                <a:tc>
                  <a:txBody>
                    <a:bodyPr/>
                    <a:lstStyle/>
                    <a:p>
                      <a:pPr marL="0" marR="0" lvl="0" indent="0" algn="l" rtl="0">
                        <a:spcBef>
                          <a:spcPts val="0"/>
                        </a:spcBef>
                        <a:spcAft>
                          <a:spcPts val="0"/>
                        </a:spcAft>
                        <a:buNone/>
                      </a:pPr>
                      <a:r>
                        <a:rPr lang="en-US" sz="2000" b="1" u="none" strike="noStrike" cap="none">
                          <a:solidFill>
                            <a:srgbClr val="0A1F61"/>
                          </a:solidFill>
                        </a:rPr>
                        <a:t>Manager</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Budgeting</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Sets targets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Detailed steps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Allocates resources</a:t>
                      </a:r>
                      <a:endParaRPr sz="2000" b="1">
                        <a:solidFill>
                          <a:srgbClr val="0A1F61"/>
                        </a:solidFill>
                        <a:latin typeface="Times New Roman"/>
                        <a:ea typeface="Times New Roman"/>
                        <a:cs typeface="Times New Roman"/>
                        <a:sym typeface="Times New Roman"/>
                      </a:endParaRPr>
                    </a:p>
                  </a:txBody>
                  <a:tcPr marL="68575" marR="68575" marT="0" marB="0">
                    <a:solidFill>
                      <a:srgbClr val="9CC2E5"/>
                    </a:solidFill>
                  </a:tcPr>
                </a:tc>
                <a:tc>
                  <a:txBody>
                    <a:bodyPr/>
                    <a:lstStyle/>
                    <a:p>
                      <a:pPr marL="0" marR="0" lvl="0" indent="0" algn="l" rtl="0">
                        <a:spcBef>
                          <a:spcPts val="0"/>
                        </a:spcBef>
                        <a:spcAft>
                          <a:spcPts val="0"/>
                        </a:spcAft>
                        <a:buNone/>
                      </a:pPr>
                      <a:r>
                        <a:rPr lang="en-US" sz="2000" b="1">
                          <a:solidFill>
                            <a:srgbClr val="0A1F61"/>
                          </a:solidFill>
                        </a:rPr>
                        <a:t>Leader</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Devises strategy</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Sets direction</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Creates vision</a:t>
                      </a:r>
                      <a:endParaRPr sz="2000" b="1">
                        <a:solidFill>
                          <a:srgbClr val="0A1F61"/>
                        </a:solidFill>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1"/>
                  </a:ext>
                </a:extLst>
              </a:tr>
              <a:tr h="309925">
                <a:tc gridSpan="2">
                  <a:txBody>
                    <a:bodyPr/>
                    <a:lstStyle/>
                    <a:p>
                      <a:pPr marL="0" marR="0" lvl="0" indent="0" algn="ctr" rtl="0">
                        <a:spcBef>
                          <a:spcPts val="0"/>
                        </a:spcBef>
                        <a:spcAft>
                          <a:spcPts val="0"/>
                        </a:spcAft>
                        <a:buNone/>
                      </a:pPr>
                      <a:r>
                        <a:rPr lang="en-US" sz="2400" b="1">
                          <a:solidFill>
                            <a:srgbClr val="C00000"/>
                          </a:solidFill>
                        </a:rPr>
                        <a:t>Organizing</a:t>
                      </a:r>
                      <a:endParaRPr sz="2400" b="1">
                        <a:solidFill>
                          <a:srgbClr val="C00000"/>
                        </a:solidFill>
                        <a:latin typeface="Times New Roman"/>
                        <a:ea typeface="Times New Roman"/>
                        <a:cs typeface="Times New Roman"/>
                        <a:sym typeface="Times New Roman"/>
                      </a:endParaRPr>
                    </a:p>
                  </a:txBody>
                  <a:tcPr marL="68575" marR="68575" marT="0" marB="0">
                    <a:solidFill>
                      <a:srgbClr val="9CC2E5"/>
                    </a:solidFill>
                  </a:tcPr>
                </a:tc>
                <a:tc hMerge="1">
                  <a:txBody>
                    <a:bodyPr/>
                    <a:lstStyle/>
                    <a:p>
                      <a:endParaRPr lang="en-US"/>
                    </a:p>
                  </a:txBody>
                  <a:tcPr/>
                </a:tc>
                <a:extLst>
                  <a:ext uri="{0D108BD9-81ED-4DB2-BD59-A6C34878D82A}">
                    <a16:rowId xmlns:a16="http://schemas.microsoft.com/office/drawing/2014/main" val="10002"/>
                  </a:ext>
                </a:extLst>
              </a:tr>
              <a:tr h="2169525">
                <a:tc>
                  <a:txBody>
                    <a:bodyPr/>
                    <a:lstStyle/>
                    <a:p>
                      <a:pPr marL="0" marR="0" lvl="0" indent="0" algn="l" rtl="0">
                        <a:spcBef>
                          <a:spcPts val="0"/>
                        </a:spcBef>
                        <a:spcAft>
                          <a:spcPts val="0"/>
                        </a:spcAft>
                        <a:buNone/>
                      </a:pPr>
                      <a:r>
                        <a:rPr lang="en-US" sz="2000" b="1">
                          <a:solidFill>
                            <a:srgbClr val="0A1F61"/>
                          </a:solidFill>
                        </a:rPr>
                        <a:t>Manager</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Creates structure</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Job descriptions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Staffing</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Hierarchy</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Delegates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Training</a:t>
                      </a:r>
                      <a:endParaRPr sz="2000" b="1">
                        <a:solidFill>
                          <a:srgbClr val="0A1F61"/>
                        </a:solidFill>
                        <a:latin typeface="Times New Roman"/>
                        <a:ea typeface="Times New Roman"/>
                        <a:cs typeface="Times New Roman"/>
                        <a:sym typeface="Times New Roman"/>
                      </a:endParaRPr>
                    </a:p>
                  </a:txBody>
                  <a:tcPr marL="68575" marR="68575" marT="0" marB="0">
                    <a:solidFill>
                      <a:srgbClr val="9CC2E5"/>
                    </a:solidFill>
                  </a:tcPr>
                </a:tc>
                <a:tc>
                  <a:txBody>
                    <a:bodyPr/>
                    <a:lstStyle/>
                    <a:p>
                      <a:pPr marL="0" marR="0" lvl="0" indent="0" algn="l" rtl="0">
                        <a:spcBef>
                          <a:spcPts val="0"/>
                        </a:spcBef>
                        <a:spcAft>
                          <a:spcPts val="0"/>
                        </a:spcAft>
                        <a:buNone/>
                      </a:pPr>
                      <a:r>
                        <a:rPr lang="en-US" sz="2000" b="1">
                          <a:solidFill>
                            <a:srgbClr val="0A1F61"/>
                          </a:solidFill>
                        </a:rPr>
                        <a:t>Leader</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Gets people on board for strategy</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Communication</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Networks</a:t>
                      </a:r>
                      <a:endParaRPr sz="2000" b="1">
                        <a:solidFill>
                          <a:srgbClr val="0A1F61"/>
                        </a:solidFill>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2285386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12"/>
        <p:cNvGrpSpPr/>
        <p:nvPr/>
      </p:nvGrpSpPr>
      <p:grpSpPr>
        <a:xfrm>
          <a:off x="0" y="0"/>
          <a:ext cx="0" cy="0"/>
          <a:chOff x="0" y="0"/>
          <a:chExt cx="0" cy="0"/>
        </a:xfrm>
      </p:grpSpPr>
      <p:pic>
        <p:nvPicPr>
          <p:cNvPr id="713" name="Google Shape;713;p48"/>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714" name="Google Shape;714;p48"/>
          <p:cNvPicPr preferRelativeResize="0"/>
          <p:nvPr/>
        </p:nvPicPr>
        <p:blipFill rotWithShape="1">
          <a:blip r:embed="rId4">
            <a:alphaModFix/>
          </a:blip>
          <a:srcRect/>
          <a:stretch/>
        </p:blipFill>
        <p:spPr>
          <a:xfrm>
            <a:off x="2440788" y="6020494"/>
            <a:ext cx="9902229" cy="204838"/>
          </a:xfrm>
          <a:prstGeom prst="rect">
            <a:avLst/>
          </a:prstGeom>
          <a:noFill/>
          <a:ln>
            <a:noFill/>
          </a:ln>
        </p:spPr>
      </p:pic>
      <p:pic>
        <p:nvPicPr>
          <p:cNvPr id="715" name="Google Shape;715;p4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16" name="Google Shape;716;p4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17" name="Google Shape;717;p48"/>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718" name="Google Shape;718;p48"/>
          <p:cNvSpPr txBox="1"/>
          <p:nvPr/>
        </p:nvSpPr>
        <p:spPr>
          <a:xfrm>
            <a:off x="2650377" y="543490"/>
            <a:ext cx="39212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Leadership Functions</a:t>
            </a:r>
            <a:endParaRPr/>
          </a:p>
        </p:txBody>
      </p:sp>
      <p:sp>
        <p:nvSpPr>
          <p:cNvPr id="719" name="Google Shape;719;p48"/>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graphicFrame>
        <p:nvGraphicFramePr>
          <p:cNvPr id="720" name="Google Shape;720;p48"/>
          <p:cNvGraphicFramePr/>
          <p:nvPr/>
        </p:nvGraphicFramePr>
        <p:xfrm>
          <a:off x="1874165" y="1474792"/>
          <a:ext cx="10013050" cy="4450695"/>
        </p:xfrm>
        <a:graphic>
          <a:graphicData uri="http://schemas.openxmlformats.org/drawingml/2006/table">
            <a:tbl>
              <a:tblPr firstRow="1" firstCol="1" bandRow="1">
                <a:noFill/>
              </a:tblPr>
              <a:tblGrid>
                <a:gridCol w="5006525">
                  <a:extLst>
                    <a:ext uri="{9D8B030D-6E8A-4147-A177-3AD203B41FA5}">
                      <a16:colId xmlns:a16="http://schemas.microsoft.com/office/drawing/2014/main" val="20000"/>
                    </a:ext>
                  </a:extLst>
                </a:gridCol>
                <a:gridCol w="5006525">
                  <a:extLst>
                    <a:ext uri="{9D8B030D-6E8A-4147-A177-3AD203B41FA5}">
                      <a16:colId xmlns:a16="http://schemas.microsoft.com/office/drawing/2014/main" val="20001"/>
                    </a:ext>
                  </a:extLst>
                </a:gridCol>
              </a:tblGrid>
              <a:tr h="309925">
                <a:tc gridSpan="2">
                  <a:txBody>
                    <a:bodyPr/>
                    <a:lstStyle/>
                    <a:p>
                      <a:pPr marL="0" marR="0" lvl="0" indent="0" algn="ctr" rtl="0">
                        <a:spcBef>
                          <a:spcPts val="0"/>
                        </a:spcBef>
                        <a:spcAft>
                          <a:spcPts val="0"/>
                        </a:spcAft>
                        <a:buNone/>
                      </a:pPr>
                      <a:r>
                        <a:rPr lang="en-US" sz="2400" b="1">
                          <a:solidFill>
                            <a:srgbClr val="C00000"/>
                          </a:solidFill>
                        </a:rPr>
                        <a:t>Leading / Directing Work</a:t>
                      </a:r>
                      <a:endParaRPr sz="2400" b="1">
                        <a:solidFill>
                          <a:srgbClr val="C00000"/>
                        </a:solidFill>
                        <a:latin typeface="Times New Roman"/>
                        <a:ea typeface="Times New Roman"/>
                        <a:cs typeface="Times New Roman"/>
                        <a:sym typeface="Times New Roman"/>
                      </a:endParaRPr>
                    </a:p>
                  </a:txBody>
                  <a:tcPr marL="68575" marR="68575" marT="0" marB="0">
                    <a:solidFill>
                      <a:srgbClr val="9CC2E5"/>
                    </a:solidFill>
                  </a:tcPr>
                </a:tc>
                <a:tc hMerge="1">
                  <a:txBody>
                    <a:bodyPr/>
                    <a:lstStyle/>
                    <a:p>
                      <a:endParaRPr lang="en-US"/>
                    </a:p>
                  </a:txBody>
                  <a:tcPr/>
                </a:tc>
                <a:extLst>
                  <a:ext uri="{0D108BD9-81ED-4DB2-BD59-A6C34878D82A}">
                    <a16:rowId xmlns:a16="http://schemas.microsoft.com/office/drawing/2014/main" val="10000"/>
                  </a:ext>
                </a:extLst>
              </a:tr>
              <a:tr h="1549650">
                <a:tc>
                  <a:txBody>
                    <a:bodyPr/>
                    <a:lstStyle/>
                    <a:p>
                      <a:pPr marL="0" marR="0" lvl="0" indent="0" algn="l" rtl="0">
                        <a:spcBef>
                          <a:spcPts val="0"/>
                        </a:spcBef>
                        <a:spcAft>
                          <a:spcPts val="0"/>
                        </a:spcAft>
                        <a:buNone/>
                      </a:pPr>
                      <a:r>
                        <a:rPr lang="en-US" sz="2000" b="1">
                          <a:solidFill>
                            <a:srgbClr val="0A1F61"/>
                          </a:solidFill>
                        </a:rPr>
                        <a:t>Manager</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Solves problems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Negotiates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Brings to consensus</a:t>
                      </a:r>
                      <a:endParaRPr/>
                    </a:p>
                  </a:txBody>
                  <a:tcPr marL="68575" marR="68575" marT="0" marB="0">
                    <a:solidFill>
                      <a:srgbClr val="9CC2E5"/>
                    </a:solidFill>
                  </a:tcPr>
                </a:tc>
                <a:tc>
                  <a:txBody>
                    <a:bodyPr/>
                    <a:lstStyle/>
                    <a:p>
                      <a:pPr marL="0" marR="0" lvl="0" indent="0" algn="l" rtl="0">
                        <a:spcBef>
                          <a:spcPts val="0"/>
                        </a:spcBef>
                        <a:spcAft>
                          <a:spcPts val="0"/>
                        </a:spcAft>
                        <a:buNone/>
                      </a:pPr>
                      <a:r>
                        <a:rPr lang="en-US" sz="2000" b="1">
                          <a:solidFill>
                            <a:srgbClr val="0A1F61"/>
                          </a:solidFill>
                        </a:rPr>
                        <a:t>Leader</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Empowers people</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Cheerleads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Encourages</a:t>
                      </a:r>
                      <a:endParaRPr/>
                    </a:p>
                  </a:txBody>
                  <a:tcPr marL="68575" marR="68575" marT="0" marB="0"/>
                </a:tc>
                <a:extLst>
                  <a:ext uri="{0D108BD9-81ED-4DB2-BD59-A6C34878D82A}">
                    <a16:rowId xmlns:a16="http://schemas.microsoft.com/office/drawing/2014/main" val="10001"/>
                  </a:ext>
                </a:extLst>
              </a:tr>
              <a:tr h="309925">
                <a:tc gridSpan="2">
                  <a:txBody>
                    <a:bodyPr/>
                    <a:lstStyle/>
                    <a:p>
                      <a:pPr marL="0" marR="0" lvl="0" indent="0" algn="ctr" rtl="0">
                        <a:spcBef>
                          <a:spcPts val="0"/>
                        </a:spcBef>
                        <a:spcAft>
                          <a:spcPts val="0"/>
                        </a:spcAft>
                        <a:buNone/>
                      </a:pPr>
                      <a:r>
                        <a:rPr lang="en-US" sz="2400" b="1">
                          <a:solidFill>
                            <a:srgbClr val="C00000"/>
                          </a:solidFill>
                        </a:rPr>
                        <a:t>Controlling</a:t>
                      </a:r>
                      <a:endParaRPr sz="2400" b="1">
                        <a:solidFill>
                          <a:srgbClr val="C00000"/>
                        </a:solidFill>
                        <a:latin typeface="Times New Roman"/>
                        <a:ea typeface="Times New Roman"/>
                        <a:cs typeface="Times New Roman"/>
                        <a:sym typeface="Times New Roman"/>
                      </a:endParaRPr>
                    </a:p>
                  </a:txBody>
                  <a:tcPr marL="68575" marR="68575" marT="0" marB="0">
                    <a:solidFill>
                      <a:srgbClr val="9CC2E5"/>
                    </a:solidFill>
                  </a:tcPr>
                </a:tc>
                <a:tc hMerge="1">
                  <a:txBody>
                    <a:bodyPr/>
                    <a:lstStyle/>
                    <a:p>
                      <a:endParaRPr lang="en-US"/>
                    </a:p>
                  </a:txBody>
                  <a:tcPr/>
                </a:tc>
                <a:extLst>
                  <a:ext uri="{0D108BD9-81ED-4DB2-BD59-A6C34878D82A}">
                    <a16:rowId xmlns:a16="http://schemas.microsoft.com/office/drawing/2014/main" val="10002"/>
                  </a:ext>
                </a:extLst>
              </a:tr>
              <a:tr h="2169525">
                <a:tc>
                  <a:txBody>
                    <a:bodyPr/>
                    <a:lstStyle/>
                    <a:p>
                      <a:pPr marL="0" marR="0" lvl="0" indent="0" algn="l" rtl="0">
                        <a:spcBef>
                          <a:spcPts val="0"/>
                        </a:spcBef>
                        <a:spcAft>
                          <a:spcPts val="0"/>
                        </a:spcAft>
                        <a:buNone/>
                      </a:pPr>
                      <a:r>
                        <a:rPr lang="en-US" sz="2000" b="1">
                          <a:solidFill>
                            <a:srgbClr val="0A1F61"/>
                          </a:solidFill>
                        </a:rPr>
                        <a:t>Manager</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Implements control systems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Performance measures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Identifies variances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Fixes variances</a:t>
                      </a:r>
                      <a:endParaRPr/>
                    </a:p>
                  </a:txBody>
                  <a:tcPr marL="68575" marR="68575" marT="0" marB="0">
                    <a:solidFill>
                      <a:srgbClr val="9CC2E5"/>
                    </a:solidFill>
                  </a:tcPr>
                </a:tc>
                <a:tc>
                  <a:txBody>
                    <a:bodyPr/>
                    <a:lstStyle/>
                    <a:p>
                      <a:pPr marL="0" marR="0" lvl="0" indent="0" algn="l" rtl="0">
                        <a:spcBef>
                          <a:spcPts val="0"/>
                        </a:spcBef>
                        <a:spcAft>
                          <a:spcPts val="0"/>
                        </a:spcAft>
                        <a:buNone/>
                      </a:pPr>
                      <a:r>
                        <a:rPr lang="en-US" sz="2000" b="1">
                          <a:solidFill>
                            <a:srgbClr val="0A1F61"/>
                          </a:solidFill>
                        </a:rPr>
                        <a:t>Leader</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Motivates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Inspires</a:t>
                      </a:r>
                      <a:endParaRPr/>
                    </a:p>
                    <a:p>
                      <a:pPr marL="342900" marR="0" lvl="0" indent="-342900" algn="l" rtl="0">
                        <a:spcBef>
                          <a:spcPts val="0"/>
                        </a:spcBef>
                        <a:spcAft>
                          <a:spcPts val="0"/>
                        </a:spcAft>
                        <a:buClr>
                          <a:srgbClr val="0A1F61"/>
                        </a:buClr>
                        <a:buSzPts val="2000"/>
                        <a:buFont typeface="Noto Sans Symbols"/>
                        <a:buChar char="▪"/>
                      </a:pPr>
                      <a:r>
                        <a:rPr lang="en-US" sz="2000" b="1">
                          <a:solidFill>
                            <a:srgbClr val="0A1F61"/>
                          </a:solidFill>
                        </a:rPr>
                        <a:t>Gives sense of accomplishment</a:t>
                      </a:r>
                      <a:endParaRPr/>
                    </a:p>
                  </a:txBody>
                  <a:tcPr marL="68575" marR="68575"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8128681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24"/>
        <p:cNvGrpSpPr/>
        <p:nvPr/>
      </p:nvGrpSpPr>
      <p:grpSpPr>
        <a:xfrm>
          <a:off x="0" y="0"/>
          <a:ext cx="0" cy="0"/>
          <a:chOff x="0" y="0"/>
          <a:chExt cx="0" cy="0"/>
        </a:xfrm>
      </p:grpSpPr>
      <p:sp>
        <p:nvSpPr>
          <p:cNvPr id="725" name="Google Shape;725;p49"/>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26" name="Google Shape;726;p49"/>
          <p:cNvSpPr/>
          <p:nvPr/>
        </p:nvSpPr>
        <p:spPr>
          <a:xfrm rot="5400000" flipH="1">
            <a:off x="-1417539" y="1417538"/>
            <a:ext cx="6875818" cy="4040744"/>
          </a:xfrm>
          <a:prstGeom prst="rect">
            <a:avLst/>
          </a:prstGeom>
          <a:gradFill>
            <a:gsLst>
              <a:gs pos="0">
                <a:srgbClr val="000000"/>
              </a:gs>
              <a:gs pos="11000">
                <a:srgbClr val="000000"/>
              </a:gs>
              <a:gs pos="100000">
                <a:srgbClr val="2E75B5"/>
              </a:gs>
            </a:gsLst>
            <a:lin ang="186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27" name="Google Shape;727;p49"/>
          <p:cNvSpPr/>
          <p:nvPr/>
        </p:nvSpPr>
        <p:spPr>
          <a:xfrm flipH="1">
            <a:off x="457200" y="8482"/>
            <a:ext cx="3568276" cy="6858000"/>
          </a:xfrm>
          <a:prstGeom prst="rect">
            <a:avLst/>
          </a:prstGeom>
          <a:gradFill>
            <a:gsLst>
              <a:gs pos="0">
                <a:srgbClr val="5B9BD5">
                  <a:alpha val="31764"/>
                </a:srgbClr>
              </a:gs>
              <a:gs pos="70000">
                <a:srgbClr val="000000">
                  <a:alpha val="0"/>
                </a:srgbClr>
              </a:gs>
              <a:gs pos="100000">
                <a:srgbClr val="000000">
                  <a:alpha val="0"/>
                </a:srgbClr>
              </a:gs>
            </a:gsLst>
            <a:lin ang="6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28" name="Google Shape;728;p49"/>
          <p:cNvSpPr/>
          <p:nvPr/>
        </p:nvSpPr>
        <p:spPr>
          <a:xfrm rot="6097846">
            <a:off x="-747355" y="1201312"/>
            <a:ext cx="4808302" cy="4088666"/>
          </a:xfrm>
          <a:custGeom>
            <a:avLst/>
            <a:gdLst/>
            <a:ahLst/>
            <a:cxnLst/>
            <a:rect l="l" t="t" r="r" b="b"/>
            <a:pathLst>
              <a:path w="4808302" h="4088666" extrusionOk="0">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0">
                <a:srgbClr val="9CC2E5">
                  <a:alpha val="0"/>
                </a:srgbClr>
              </a:gs>
              <a:gs pos="39000">
                <a:srgbClr val="9CC2E5">
                  <a:alpha val="0"/>
                </a:srgbClr>
              </a:gs>
              <a:gs pos="100000">
                <a:srgbClr val="2E75B5">
                  <a:alpha val="25882"/>
                </a:srgbClr>
              </a:gs>
            </a:gsLst>
            <a:lin ang="16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29" name="Google Shape;729;p49"/>
          <p:cNvSpPr/>
          <p:nvPr/>
        </p:nvSpPr>
        <p:spPr>
          <a:xfrm rot="-5400000">
            <a:off x="-159565" y="2659404"/>
            <a:ext cx="4355594" cy="4040742"/>
          </a:xfrm>
          <a:prstGeom prst="rect">
            <a:avLst/>
          </a:prstGeom>
          <a:gradFill>
            <a:gsLst>
              <a:gs pos="0">
                <a:srgbClr val="5B9BD5">
                  <a:alpha val="23921"/>
                </a:srgbClr>
              </a:gs>
              <a:gs pos="100000">
                <a:srgbClr val="1E4E79">
                  <a:alpha val="0"/>
                </a:srgbClr>
              </a:gs>
            </a:gsLst>
            <a:lin ang="11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30" name="Google Shape;730;p49"/>
          <p:cNvSpPr txBox="1"/>
          <p:nvPr/>
        </p:nvSpPr>
        <p:spPr>
          <a:xfrm>
            <a:off x="673740" y="2759383"/>
            <a:ext cx="2895573" cy="2834223"/>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None/>
            </a:pPr>
            <a:r>
              <a:rPr lang="en-US" sz="4000" b="1">
                <a:solidFill>
                  <a:srgbClr val="FFFFFF"/>
                </a:solidFill>
                <a:latin typeface="Calibri"/>
                <a:ea typeface="Calibri"/>
                <a:cs typeface="Calibri"/>
                <a:sym typeface="Calibri"/>
              </a:rPr>
              <a:t>W2 Lecture</a:t>
            </a:r>
            <a:endParaRPr/>
          </a:p>
        </p:txBody>
      </p:sp>
      <p:pic>
        <p:nvPicPr>
          <p:cNvPr id="731" name="Google Shape;731;p49"/>
          <p:cNvPicPr preferRelativeResize="0"/>
          <p:nvPr/>
        </p:nvPicPr>
        <p:blipFill rotWithShape="1">
          <a:blip r:embed="rId3">
            <a:alphaModFix/>
          </a:blip>
          <a:srcRect/>
          <a:stretch/>
        </p:blipFill>
        <p:spPr>
          <a:xfrm>
            <a:off x="4459394" y="1385730"/>
            <a:ext cx="221078" cy="2503561"/>
          </a:xfrm>
          <a:prstGeom prst="rect">
            <a:avLst/>
          </a:prstGeom>
          <a:noFill/>
          <a:ln>
            <a:noFill/>
          </a:ln>
        </p:spPr>
      </p:pic>
      <p:pic>
        <p:nvPicPr>
          <p:cNvPr id="732" name="Google Shape;732;p49"/>
          <p:cNvPicPr preferRelativeResize="0"/>
          <p:nvPr/>
        </p:nvPicPr>
        <p:blipFill rotWithShape="1">
          <a:blip r:embed="rId3">
            <a:alphaModFix/>
          </a:blip>
          <a:srcRect/>
          <a:stretch/>
        </p:blipFill>
        <p:spPr>
          <a:xfrm>
            <a:off x="10531329" y="1385730"/>
            <a:ext cx="221078" cy="2503561"/>
          </a:xfrm>
          <a:prstGeom prst="rect">
            <a:avLst/>
          </a:prstGeom>
          <a:noFill/>
          <a:ln>
            <a:noFill/>
          </a:ln>
        </p:spPr>
      </p:pic>
      <p:pic>
        <p:nvPicPr>
          <p:cNvPr id="733" name="Google Shape;733;p49"/>
          <p:cNvPicPr preferRelativeResize="0"/>
          <p:nvPr/>
        </p:nvPicPr>
        <p:blipFill rotWithShape="1">
          <a:blip r:embed="rId4">
            <a:alphaModFix/>
          </a:blip>
          <a:srcRect/>
          <a:stretch/>
        </p:blipFill>
        <p:spPr>
          <a:xfrm>
            <a:off x="5972257" y="3450215"/>
            <a:ext cx="3054733" cy="63027"/>
          </a:xfrm>
          <a:prstGeom prst="rect">
            <a:avLst/>
          </a:prstGeom>
          <a:noFill/>
          <a:ln>
            <a:noFill/>
          </a:ln>
        </p:spPr>
      </p:pic>
      <p:sp>
        <p:nvSpPr>
          <p:cNvPr id="734" name="Google Shape;734;p49"/>
          <p:cNvSpPr txBox="1"/>
          <p:nvPr/>
        </p:nvSpPr>
        <p:spPr>
          <a:xfrm>
            <a:off x="4294842" y="1714500"/>
            <a:ext cx="6035526" cy="2084225"/>
          </a:xfrm>
          <a:prstGeom prst="rect">
            <a:avLst/>
          </a:prstGeom>
          <a:noFill/>
          <a:ln>
            <a:noFill/>
          </a:ln>
        </p:spPr>
        <p:txBody>
          <a:bodyPr spcFirstLastPara="1" wrap="square" lIns="91425" tIns="45700" rIns="91425" bIns="45700" anchor="t" anchorCtr="0">
            <a:spAutoFit/>
          </a:bodyPr>
          <a:lstStyle/>
          <a:p>
            <a:pPr marL="517525" marR="0" lvl="0" indent="0" algn="ctr" rtl="0">
              <a:lnSpc>
                <a:spcPct val="150000"/>
              </a:lnSpc>
              <a:spcBef>
                <a:spcPts val="0"/>
              </a:spcBef>
              <a:spcAft>
                <a:spcPts val="0"/>
              </a:spcAft>
              <a:buNone/>
            </a:pPr>
            <a:r>
              <a:rPr lang="en-US" sz="3000" b="1">
                <a:solidFill>
                  <a:srgbClr val="C00000"/>
                </a:solidFill>
                <a:latin typeface="Tajawal ExtraBold"/>
                <a:ea typeface="Tajawal ExtraBold"/>
                <a:cs typeface="Tajawal ExtraBold"/>
                <a:sym typeface="Tajawal ExtraBold"/>
              </a:rPr>
              <a:t>Comparison &amp; Discussion</a:t>
            </a:r>
            <a:endParaRPr/>
          </a:p>
          <a:p>
            <a:pPr marL="517525" marR="0" lvl="0" indent="0" algn="ctr" rtl="0">
              <a:lnSpc>
                <a:spcPct val="150000"/>
              </a:lnSpc>
              <a:spcBef>
                <a:spcPts val="0"/>
              </a:spcBef>
              <a:spcAft>
                <a:spcPts val="0"/>
              </a:spcAft>
              <a:buNone/>
            </a:pPr>
            <a:r>
              <a:rPr lang="en-US" sz="3000" b="1">
                <a:solidFill>
                  <a:srgbClr val="0A1F61"/>
                </a:solidFill>
                <a:latin typeface="Tajawal ExtraBold"/>
                <a:ea typeface="Tajawal ExtraBold"/>
                <a:cs typeface="Tajawal ExtraBold"/>
                <a:sym typeface="Tajawal ExtraBold"/>
              </a:rPr>
              <a:t>Mangers &amp; Leaders Activities</a:t>
            </a:r>
            <a:endParaRPr/>
          </a:p>
          <a:p>
            <a:pPr marL="517525" marR="0" lvl="0" indent="0" algn="ctr" rtl="0">
              <a:lnSpc>
                <a:spcPct val="150000"/>
              </a:lnSpc>
              <a:spcBef>
                <a:spcPts val="0"/>
              </a:spcBef>
              <a:spcAft>
                <a:spcPts val="0"/>
              </a:spcAft>
              <a:buNone/>
            </a:pPr>
            <a:endParaRPr sz="3000" b="1">
              <a:solidFill>
                <a:srgbClr val="0A1F61"/>
              </a:solidFill>
              <a:latin typeface="Tajawal ExtraBold"/>
              <a:ea typeface="Tajawal ExtraBold"/>
              <a:cs typeface="Tajawal ExtraBold"/>
              <a:sym typeface="Tajawal ExtraBold"/>
            </a:endParaRPr>
          </a:p>
        </p:txBody>
      </p:sp>
      <p:pic>
        <p:nvPicPr>
          <p:cNvPr id="735" name="Google Shape;735;p49"/>
          <p:cNvPicPr preferRelativeResize="0"/>
          <p:nvPr/>
        </p:nvPicPr>
        <p:blipFill rotWithShape="1">
          <a:blip r:embed="rId5">
            <a:extLst>
              <a:ext uri="{28A0092B-C50C-407E-A947-70E740481C1C}">
                <a14:useLocalDpi xmlns:a14="http://schemas.microsoft.com/office/drawing/2010/main" val="0"/>
              </a:ext>
            </a:extLst>
          </a:blip>
          <a:srcRect/>
          <a:stretch/>
        </p:blipFill>
        <p:spPr>
          <a:xfrm>
            <a:off x="760660" y="102786"/>
            <a:ext cx="2472193" cy="2472193"/>
          </a:xfrm>
          <a:prstGeom prst="rect">
            <a:avLst/>
          </a:prstGeom>
          <a:solidFill>
            <a:schemeClr val="lt1">
              <a:alpha val="61960"/>
            </a:schemeClr>
          </a:solidFill>
          <a:ln>
            <a:noFill/>
          </a:ln>
        </p:spPr>
      </p:pic>
    </p:spTree>
    <p:extLst>
      <p:ext uri="{BB962C8B-B14F-4D97-AF65-F5344CB8AC3E}">
        <p14:creationId xmlns:p14="http://schemas.microsoft.com/office/powerpoint/2010/main" val="26635555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pic>
        <p:nvPicPr>
          <p:cNvPr id="741" name="Google Shape;741;p50"/>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742" name="Google Shape;742;p50"/>
          <p:cNvPicPr preferRelativeResize="0"/>
          <p:nvPr/>
        </p:nvPicPr>
        <p:blipFill rotWithShape="1">
          <a:blip r:embed="rId4">
            <a:alphaModFix/>
          </a:blip>
          <a:srcRect/>
          <a:stretch/>
        </p:blipFill>
        <p:spPr>
          <a:xfrm>
            <a:off x="2440788" y="6020494"/>
            <a:ext cx="9902229" cy="204838"/>
          </a:xfrm>
          <a:prstGeom prst="rect">
            <a:avLst/>
          </a:prstGeom>
          <a:noFill/>
          <a:ln>
            <a:noFill/>
          </a:ln>
        </p:spPr>
      </p:pic>
      <p:pic>
        <p:nvPicPr>
          <p:cNvPr id="743" name="Google Shape;743;p5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44" name="Google Shape;744;p5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45" name="Google Shape;745;p50"/>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746" name="Google Shape;746;p50"/>
          <p:cNvSpPr txBox="1"/>
          <p:nvPr/>
        </p:nvSpPr>
        <p:spPr>
          <a:xfrm>
            <a:off x="2650377" y="543490"/>
            <a:ext cx="518872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Mangers &amp; Leaders Activities</a:t>
            </a:r>
            <a:endParaRPr/>
          </a:p>
        </p:txBody>
      </p:sp>
      <p:sp>
        <p:nvSpPr>
          <p:cNvPr id="747" name="Google Shape;747;p50"/>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pic>
        <p:nvPicPr>
          <p:cNvPr id="748" name="Google Shape;748;p50"/>
          <p:cNvPicPr preferRelativeResize="0"/>
          <p:nvPr/>
        </p:nvPicPr>
        <p:blipFill rotWithShape="1">
          <a:blip r:embed="rId7">
            <a:alphaModFix/>
          </a:blip>
          <a:srcRect/>
          <a:stretch/>
        </p:blipFill>
        <p:spPr>
          <a:xfrm>
            <a:off x="3930732" y="1387821"/>
            <a:ext cx="4544463" cy="4544463"/>
          </a:xfrm>
          <a:prstGeom prst="rect">
            <a:avLst/>
          </a:prstGeom>
          <a:noFill/>
          <a:ln>
            <a:noFill/>
          </a:ln>
        </p:spPr>
      </p:pic>
    </p:spTree>
    <p:extLst>
      <p:ext uri="{BB962C8B-B14F-4D97-AF65-F5344CB8AC3E}">
        <p14:creationId xmlns:p14="http://schemas.microsoft.com/office/powerpoint/2010/main" val="19477749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52"/>
        <p:cNvGrpSpPr/>
        <p:nvPr/>
      </p:nvGrpSpPr>
      <p:grpSpPr>
        <a:xfrm>
          <a:off x="0" y="0"/>
          <a:ext cx="0" cy="0"/>
          <a:chOff x="0" y="0"/>
          <a:chExt cx="0" cy="0"/>
        </a:xfrm>
      </p:grpSpPr>
      <p:sp>
        <p:nvSpPr>
          <p:cNvPr id="753" name="Google Shape;753;p5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54" name="Google Shape;754;p51"/>
          <p:cNvSpPr/>
          <p:nvPr/>
        </p:nvSpPr>
        <p:spPr>
          <a:xfrm rot="5400000" flipH="1">
            <a:off x="-1417539" y="1417538"/>
            <a:ext cx="6875818" cy="4040744"/>
          </a:xfrm>
          <a:prstGeom prst="rect">
            <a:avLst/>
          </a:prstGeom>
          <a:gradFill>
            <a:gsLst>
              <a:gs pos="0">
                <a:srgbClr val="000000"/>
              </a:gs>
              <a:gs pos="11000">
                <a:srgbClr val="000000"/>
              </a:gs>
              <a:gs pos="100000">
                <a:srgbClr val="2E75B5"/>
              </a:gs>
            </a:gsLst>
            <a:lin ang="186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55" name="Google Shape;755;p51"/>
          <p:cNvSpPr/>
          <p:nvPr/>
        </p:nvSpPr>
        <p:spPr>
          <a:xfrm flipH="1">
            <a:off x="457200" y="8482"/>
            <a:ext cx="3568276" cy="6858000"/>
          </a:xfrm>
          <a:prstGeom prst="rect">
            <a:avLst/>
          </a:prstGeom>
          <a:gradFill>
            <a:gsLst>
              <a:gs pos="0">
                <a:srgbClr val="5B9BD5">
                  <a:alpha val="31764"/>
                </a:srgbClr>
              </a:gs>
              <a:gs pos="70000">
                <a:srgbClr val="000000">
                  <a:alpha val="0"/>
                </a:srgbClr>
              </a:gs>
              <a:gs pos="100000">
                <a:srgbClr val="000000">
                  <a:alpha val="0"/>
                </a:srgbClr>
              </a:gs>
            </a:gsLst>
            <a:lin ang="6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56" name="Google Shape;756;p51"/>
          <p:cNvSpPr/>
          <p:nvPr/>
        </p:nvSpPr>
        <p:spPr>
          <a:xfrm rot="6097846">
            <a:off x="-747355" y="1201312"/>
            <a:ext cx="4808302" cy="4088666"/>
          </a:xfrm>
          <a:custGeom>
            <a:avLst/>
            <a:gdLst/>
            <a:ahLst/>
            <a:cxnLst/>
            <a:rect l="l" t="t" r="r" b="b"/>
            <a:pathLst>
              <a:path w="4808302" h="4088666" extrusionOk="0">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0">
                <a:srgbClr val="9CC2E5">
                  <a:alpha val="0"/>
                </a:srgbClr>
              </a:gs>
              <a:gs pos="39000">
                <a:srgbClr val="9CC2E5">
                  <a:alpha val="0"/>
                </a:srgbClr>
              </a:gs>
              <a:gs pos="100000">
                <a:srgbClr val="2E75B5">
                  <a:alpha val="25882"/>
                </a:srgbClr>
              </a:gs>
            </a:gsLst>
            <a:lin ang="16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57" name="Google Shape;757;p51"/>
          <p:cNvSpPr/>
          <p:nvPr/>
        </p:nvSpPr>
        <p:spPr>
          <a:xfrm rot="-5400000">
            <a:off x="-159565" y="2659404"/>
            <a:ext cx="4355594" cy="4040742"/>
          </a:xfrm>
          <a:prstGeom prst="rect">
            <a:avLst/>
          </a:prstGeom>
          <a:gradFill>
            <a:gsLst>
              <a:gs pos="0">
                <a:srgbClr val="5B9BD5">
                  <a:alpha val="23921"/>
                </a:srgbClr>
              </a:gs>
              <a:gs pos="100000">
                <a:srgbClr val="1E4E79">
                  <a:alpha val="0"/>
                </a:srgbClr>
              </a:gs>
            </a:gsLst>
            <a:lin ang="11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58" name="Google Shape;758;p51"/>
          <p:cNvSpPr txBox="1"/>
          <p:nvPr/>
        </p:nvSpPr>
        <p:spPr>
          <a:xfrm>
            <a:off x="673740" y="2759383"/>
            <a:ext cx="2895573" cy="2834223"/>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None/>
            </a:pPr>
            <a:r>
              <a:rPr lang="en-US" sz="4000" b="1">
                <a:solidFill>
                  <a:srgbClr val="FFFFFF"/>
                </a:solidFill>
                <a:latin typeface="Calibri"/>
                <a:ea typeface="Calibri"/>
                <a:cs typeface="Calibri"/>
                <a:sym typeface="Calibri"/>
              </a:rPr>
              <a:t>W2 Lecture</a:t>
            </a:r>
            <a:endParaRPr/>
          </a:p>
        </p:txBody>
      </p:sp>
      <p:pic>
        <p:nvPicPr>
          <p:cNvPr id="759" name="Google Shape;759;p51"/>
          <p:cNvPicPr preferRelativeResize="0"/>
          <p:nvPr/>
        </p:nvPicPr>
        <p:blipFill rotWithShape="1">
          <a:blip r:embed="rId3">
            <a:alphaModFix/>
          </a:blip>
          <a:srcRect/>
          <a:stretch/>
        </p:blipFill>
        <p:spPr>
          <a:xfrm>
            <a:off x="5075053" y="1847825"/>
            <a:ext cx="221078" cy="2503561"/>
          </a:xfrm>
          <a:prstGeom prst="rect">
            <a:avLst/>
          </a:prstGeom>
          <a:noFill/>
          <a:ln>
            <a:noFill/>
          </a:ln>
        </p:spPr>
      </p:pic>
      <p:pic>
        <p:nvPicPr>
          <p:cNvPr id="760" name="Google Shape;760;p51"/>
          <p:cNvPicPr preferRelativeResize="0"/>
          <p:nvPr/>
        </p:nvPicPr>
        <p:blipFill rotWithShape="1">
          <a:blip r:embed="rId3">
            <a:alphaModFix/>
          </a:blip>
          <a:srcRect/>
          <a:stretch/>
        </p:blipFill>
        <p:spPr>
          <a:xfrm>
            <a:off x="10504334" y="1847825"/>
            <a:ext cx="221078" cy="2503561"/>
          </a:xfrm>
          <a:prstGeom prst="rect">
            <a:avLst/>
          </a:prstGeom>
          <a:noFill/>
          <a:ln>
            <a:noFill/>
          </a:ln>
        </p:spPr>
      </p:pic>
      <p:pic>
        <p:nvPicPr>
          <p:cNvPr id="761" name="Google Shape;761;p51"/>
          <p:cNvPicPr preferRelativeResize="0"/>
          <p:nvPr/>
        </p:nvPicPr>
        <p:blipFill rotWithShape="1">
          <a:blip r:embed="rId4">
            <a:extLst>
              <a:ext uri="{28A0092B-C50C-407E-A947-70E740481C1C}">
                <a14:useLocalDpi xmlns:a14="http://schemas.microsoft.com/office/drawing/2010/main" val="0"/>
              </a:ext>
            </a:extLst>
          </a:blip>
          <a:srcRect/>
          <a:stretch/>
        </p:blipFill>
        <p:spPr>
          <a:xfrm>
            <a:off x="906446" y="169936"/>
            <a:ext cx="2203340" cy="2203340"/>
          </a:xfrm>
          <a:prstGeom prst="rect">
            <a:avLst/>
          </a:prstGeom>
          <a:solidFill>
            <a:schemeClr val="lt1">
              <a:alpha val="61960"/>
            </a:schemeClr>
          </a:solidFill>
          <a:ln>
            <a:noFill/>
          </a:ln>
        </p:spPr>
      </p:pic>
      <p:sp>
        <p:nvSpPr>
          <p:cNvPr id="762" name="Google Shape;762;p51"/>
          <p:cNvSpPr txBox="1"/>
          <p:nvPr/>
        </p:nvSpPr>
        <p:spPr>
          <a:xfrm>
            <a:off x="4701564" y="2031397"/>
            <a:ext cx="5913309" cy="2136419"/>
          </a:xfrm>
          <a:prstGeom prst="rect">
            <a:avLst/>
          </a:prstGeom>
          <a:noFill/>
          <a:ln>
            <a:noFill/>
          </a:ln>
        </p:spPr>
        <p:txBody>
          <a:bodyPr spcFirstLastPara="1" wrap="square" lIns="91425" tIns="45700" rIns="91425" bIns="45700" anchor="t" anchorCtr="0">
            <a:spAutoFit/>
          </a:bodyPr>
          <a:lstStyle/>
          <a:p>
            <a:pPr marL="517525" marR="0" lvl="0" indent="0" algn="ctr" rtl="0">
              <a:lnSpc>
                <a:spcPct val="200000"/>
              </a:lnSpc>
              <a:spcBef>
                <a:spcPts val="0"/>
              </a:spcBef>
              <a:spcAft>
                <a:spcPts val="0"/>
              </a:spcAft>
              <a:buNone/>
            </a:pPr>
            <a:r>
              <a:rPr lang="en-US" sz="3600" b="1">
                <a:solidFill>
                  <a:srgbClr val="0A1F61"/>
                </a:solidFill>
                <a:latin typeface="Tajawal ExtraBold"/>
                <a:ea typeface="Tajawal ExtraBold"/>
                <a:cs typeface="Tajawal ExtraBold"/>
                <a:sym typeface="Tajawal ExtraBold"/>
              </a:rPr>
              <a:t>How to apply on </a:t>
            </a:r>
            <a:endParaRPr/>
          </a:p>
          <a:p>
            <a:pPr marL="517525" marR="0" lvl="0" indent="0" algn="ctr" rtl="0">
              <a:lnSpc>
                <a:spcPct val="200000"/>
              </a:lnSpc>
              <a:spcBef>
                <a:spcPts val="0"/>
              </a:spcBef>
              <a:spcAft>
                <a:spcPts val="0"/>
              </a:spcAft>
              <a:buNone/>
            </a:pPr>
            <a:r>
              <a:rPr lang="en-US" sz="3600" b="1">
                <a:solidFill>
                  <a:srgbClr val="0A1F61"/>
                </a:solidFill>
                <a:latin typeface="Tajawal ExtraBold"/>
                <a:ea typeface="Tajawal ExtraBold"/>
                <a:cs typeface="Tajawal ExtraBold"/>
                <a:sym typeface="Tajawal ExtraBold"/>
              </a:rPr>
              <a:t>Media Organization?</a:t>
            </a:r>
            <a:endParaRPr/>
          </a:p>
        </p:txBody>
      </p:sp>
    </p:spTree>
    <p:extLst>
      <p:ext uri="{BB962C8B-B14F-4D97-AF65-F5344CB8AC3E}">
        <p14:creationId xmlns:p14="http://schemas.microsoft.com/office/powerpoint/2010/main" val="33879714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766"/>
        <p:cNvGrpSpPr/>
        <p:nvPr/>
      </p:nvGrpSpPr>
      <p:grpSpPr>
        <a:xfrm>
          <a:off x="0" y="0"/>
          <a:ext cx="0" cy="0"/>
          <a:chOff x="0" y="0"/>
          <a:chExt cx="0" cy="0"/>
        </a:xfrm>
      </p:grpSpPr>
      <p:pic>
        <p:nvPicPr>
          <p:cNvPr id="767" name="Google Shape;767;p52"/>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768" name="Google Shape;768;p5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69" name="Google Shape;769;p5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70" name="Google Shape;770;p5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71" name="Google Shape;771;p52"/>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772" name="Google Shape;772;p52"/>
          <p:cNvSpPr txBox="1"/>
          <p:nvPr/>
        </p:nvSpPr>
        <p:spPr>
          <a:xfrm>
            <a:off x="2650377" y="543490"/>
            <a:ext cx="625684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Broadcast Programming Influences</a:t>
            </a:r>
            <a:endParaRPr/>
          </a:p>
        </p:txBody>
      </p:sp>
      <p:sp>
        <p:nvSpPr>
          <p:cNvPr id="773" name="Google Shape;773;p52"/>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774" name="Google Shape;774;p52"/>
          <p:cNvSpPr txBox="1"/>
          <p:nvPr/>
        </p:nvSpPr>
        <p:spPr>
          <a:xfrm>
            <a:off x="1328085" y="1456818"/>
            <a:ext cx="10656908" cy="5236764"/>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A1F61"/>
              </a:buClr>
              <a:buSzPts val="2400"/>
              <a:buFont typeface="Arial"/>
              <a:buChar char="•"/>
            </a:pPr>
            <a:r>
              <a:rPr lang="en-US" sz="2400" b="1">
                <a:solidFill>
                  <a:srgbClr val="0A1F61"/>
                </a:solidFill>
                <a:latin typeface="Calibri"/>
                <a:ea typeface="Calibri"/>
                <a:cs typeface="Calibri"/>
                <a:sym typeface="Calibri"/>
              </a:rPr>
              <a:t>Broadcast programming is determined by four influences:</a:t>
            </a:r>
            <a:endParaRPr sz="2800">
              <a:solidFill>
                <a:srgbClr val="0A1F61"/>
              </a:solidFill>
              <a:latin typeface="Calibri"/>
              <a:ea typeface="Calibri"/>
              <a:cs typeface="Calibri"/>
              <a:sym typeface="Calibri"/>
            </a:endParaRPr>
          </a:p>
          <a:p>
            <a:pPr marL="823913" marR="0" lvl="1" indent="-457200" algn="l" rtl="0">
              <a:lnSpc>
                <a:spcPct val="90000"/>
              </a:lnSpc>
              <a:spcBef>
                <a:spcPts val="500"/>
              </a:spcBef>
              <a:spcAft>
                <a:spcPts val="0"/>
              </a:spcAft>
              <a:buClr>
                <a:srgbClr val="0A1F61"/>
              </a:buClr>
              <a:buSzPts val="2000"/>
              <a:buFont typeface="Twentieth Century"/>
              <a:buAutoNum type="arabicPeriod"/>
            </a:pPr>
            <a:r>
              <a:rPr lang="en-US" sz="2000" b="1" i="0" u="none" strike="noStrike" cap="none">
                <a:solidFill>
                  <a:srgbClr val="0A1F61"/>
                </a:solidFill>
                <a:latin typeface="Calibri"/>
                <a:ea typeface="Calibri"/>
                <a:cs typeface="Calibri"/>
                <a:sym typeface="Calibri"/>
              </a:rPr>
              <a:t>The Audience: </a:t>
            </a:r>
            <a:r>
              <a:rPr lang="en-US" sz="2000" b="0" i="0" u="none" strike="noStrike" cap="none">
                <a:solidFill>
                  <a:srgbClr val="0A1F61"/>
                </a:solidFill>
                <a:latin typeface="Calibri"/>
                <a:ea typeface="Calibri"/>
                <a:cs typeface="Calibri"/>
                <a:sym typeface="Calibri"/>
              </a:rPr>
              <a:t>Want to hear or view program content that satisfies their need at a particular time. Programs must attract listeners or viewers and satisfy their needs.</a:t>
            </a:r>
            <a:endParaRPr/>
          </a:p>
          <a:p>
            <a:pPr marL="823913" marR="0" lvl="1" indent="-457200" algn="l" rtl="0">
              <a:lnSpc>
                <a:spcPct val="90000"/>
              </a:lnSpc>
              <a:spcBef>
                <a:spcPts val="500"/>
              </a:spcBef>
              <a:spcAft>
                <a:spcPts val="0"/>
              </a:spcAft>
              <a:buClr>
                <a:srgbClr val="0A1F61"/>
              </a:buClr>
              <a:buSzPts val="2000"/>
              <a:buFont typeface="Twentieth Century"/>
              <a:buAutoNum type="arabicPeriod"/>
            </a:pPr>
            <a:r>
              <a:rPr lang="en-US" sz="2000" b="1" i="0" u="none" strike="noStrike" cap="none">
                <a:solidFill>
                  <a:srgbClr val="0A1F61"/>
                </a:solidFill>
                <a:latin typeface="Calibri"/>
                <a:ea typeface="Calibri"/>
                <a:cs typeface="Calibri"/>
                <a:sym typeface="Calibri"/>
              </a:rPr>
              <a:t>The Broadcaster: </a:t>
            </a:r>
            <a:r>
              <a:rPr lang="en-US" sz="2000" b="0" i="0" u="none" strike="noStrike" cap="none">
                <a:solidFill>
                  <a:srgbClr val="0A1F61"/>
                </a:solidFill>
                <a:latin typeface="Calibri"/>
                <a:ea typeface="Calibri"/>
                <a:cs typeface="Calibri"/>
                <a:sym typeface="Calibri"/>
              </a:rPr>
              <a:t>Responsible for operating the station profitably for its owners. General rule: the greater the audience, the greater the profit. Must select and schedule programs to attract as big an audience as possible.</a:t>
            </a:r>
            <a:endParaRPr/>
          </a:p>
          <a:p>
            <a:pPr marL="823913" marR="0" lvl="1" indent="-457200" algn="l" rtl="0">
              <a:lnSpc>
                <a:spcPct val="90000"/>
              </a:lnSpc>
              <a:spcBef>
                <a:spcPts val="500"/>
              </a:spcBef>
              <a:spcAft>
                <a:spcPts val="0"/>
              </a:spcAft>
              <a:buClr>
                <a:srgbClr val="0A1F61"/>
              </a:buClr>
              <a:buSzPts val="2000"/>
              <a:buFont typeface="Twentieth Century"/>
              <a:buAutoNum type="arabicPeriod"/>
            </a:pPr>
            <a:r>
              <a:rPr lang="en-US" sz="2000" b="1" i="0" u="none" strike="noStrike" cap="none">
                <a:solidFill>
                  <a:srgbClr val="0A1F61"/>
                </a:solidFill>
                <a:latin typeface="Calibri"/>
                <a:ea typeface="Calibri"/>
                <a:cs typeface="Calibri"/>
                <a:sym typeface="Calibri"/>
              </a:rPr>
              <a:t>The Advertiser: </a:t>
            </a:r>
            <a:r>
              <a:rPr lang="en-US" sz="2000" b="0" i="0" u="none" strike="noStrike" cap="none">
                <a:solidFill>
                  <a:srgbClr val="0A1F61"/>
                </a:solidFill>
                <a:latin typeface="Calibri"/>
                <a:ea typeface="Calibri"/>
                <a:cs typeface="Calibri"/>
                <a:sym typeface="Calibri"/>
              </a:rPr>
              <a:t>Uses radio or TV station to bring a product or service to the attention of those most likely to use it. Wants programming that attracts as big a number of people as possible among target audience, plus competitive cost.</a:t>
            </a:r>
            <a:endParaRPr/>
          </a:p>
          <a:p>
            <a:pPr marL="823913" marR="0" lvl="1" indent="-457200" algn="l" rtl="0">
              <a:lnSpc>
                <a:spcPct val="90000"/>
              </a:lnSpc>
              <a:spcBef>
                <a:spcPts val="500"/>
              </a:spcBef>
              <a:spcAft>
                <a:spcPts val="0"/>
              </a:spcAft>
              <a:buClr>
                <a:srgbClr val="0A1F61"/>
              </a:buClr>
              <a:buSzPts val="2000"/>
              <a:buFont typeface="Twentieth Century"/>
              <a:buAutoNum type="arabicPeriod"/>
            </a:pPr>
            <a:r>
              <a:rPr lang="en-US" sz="2000" b="1" i="0" u="none" strike="noStrike" cap="none">
                <a:solidFill>
                  <a:srgbClr val="0A1F61"/>
                </a:solidFill>
                <a:latin typeface="Calibri"/>
                <a:ea typeface="Calibri"/>
                <a:cs typeface="Calibri"/>
                <a:sym typeface="Calibri"/>
              </a:rPr>
              <a:t>The Regulator: </a:t>
            </a:r>
            <a:r>
              <a:rPr lang="en-US" sz="2000" b="0" i="0" u="none" strike="noStrike" cap="none">
                <a:solidFill>
                  <a:srgbClr val="0A1F61"/>
                </a:solidFill>
                <a:latin typeface="Calibri"/>
                <a:ea typeface="Calibri"/>
                <a:cs typeface="Calibri"/>
                <a:sym typeface="Calibri"/>
              </a:rPr>
              <a:t>Goal is to ensure station is operated in a way that serves the public interest.  Compels or encourages broadcasters to use programming practices to satisfy that goal.</a:t>
            </a:r>
            <a:endParaRPr/>
          </a:p>
          <a:p>
            <a:pPr marL="823913" marR="0" lvl="1" indent="-457200" algn="l" rtl="0">
              <a:lnSpc>
                <a:spcPct val="90000"/>
              </a:lnSpc>
              <a:spcBef>
                <a:spcPts val="500"/>
              </a:spcBef>
              <a:spcAft>
                <a:spcPts val="0"/>
              </a:spcAft>
              <a:buClr>
                <a:srgbClr val="0A1F61"/>
              </a:buClr>
              <a:buSzPts val="2000"/>
              <a:buFont typeface="Noto Sans Symbols"/>
              <a:buNone/>
            </a:pPr>
            <a:r>
              <a:rPr lang="en-US" sz="2000" b="0" i="1" u="none" strike="noStrike" cap="none">
                <a:solidFill>
                  <a:srgbClr val="0A1F61"/>
                </a:solidFill>
                <a:latin typeface="Calibri"/>
                <a:ea typeface="Calibri"/>
                <a:cs typeface="Calibri"/>
                <a:sym typeface="Calibri"/>
              </a:rPr>
              <a:t>The programming you see on TV results from effective interaction of these four influences</a:t>
            </a:r>
            <a:endParaRPr/>
          </a:p>
        </p:txBody>
      </p:sp>
    </p:spTree>
    <p:extLst>
      <p:ext uri="{BB962C8B-B14F-4D97-AF65-F5344CB8AC3E}">
        <p14:creationId xmlns:p14="http://schemas.microsoft.com/office/powerpoint/2010/main" val="23084451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778"/>
        <p:cNvGrpSpPr/>
        <p:nvPr/>
      </p:nvGrpSpPr>
      <p:grpSpPr>
        <a:xfrm>
          <a:off x="0" y="0"/>
          <a:ext cx="0" cy="0"/>
          <a:chOff x="0" y="0"/>
          <a:chExt cx="0" cy="0"/>
        </a:xfrm>
      </p:grpSpPr>
      <p:pic>
        <p:nvPicPr>
          <p:cNvPr id="779" name="Google Shape;779;p53"/>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780" name="Google Shape;780;p53"/>
          <p:cNvPicPr preferRelativeResize="0"/>
          <p:nvPr/>
        </p:nvPicPr>
        <p:blipFill rotWithShape="1">
          <a:blip r:embed="rId4">
            <a:alphaModFix/>
          </a:blip>
          <a:srcRect/>
          <a:stretch/>
        </p:blipFill>
        <p:spPr>
          <a:xfrm>
            <a:off x="2440788" y="6234251"/>
            <a:ext cx="9902229" cy="204838"/>
          </a:xfrm>
          <a:prstGeom prst="rect">
            <a:avLst/>
          </a:prstGeom>
          <a:noFill/>
          <a:ln>
            <a:noFill/>
          </a:ln>
        </p:spPr>
      </p:pic>
      <p:pic>
        <p:nvPicPr>
          <p:cNvPr id="781" name="Google Shape;781;p5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82" name="Google Shape;782;p5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83" name="Google Shape;783;p53"/>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784" name="Google Shape;784;p53"/>
          <p:cNvSpPr txBox="1"/>
          <p:nvPr/>
        </p:nvSpPr>
        <p:spPr>
          <a:xfrm>
            <a:off x="2650377" y="543490"/>
            <a:ext cx="449834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The Program Department</a:t>
            </a:r>
            <a:endParaRPr/>
          </a:p>
        </p:txBody>
      </p:sp>
      <p:sp>
        <p:nvSpPr>
          <p:cNvPr id="785" name="Google Shape;785;p53"/>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786" name="Google Shape;786;p53"/>
          <p:cNvSpPr txBox="1"/>
          <p:nvPr/>
        </p:nvSpPr>
        <p:spPr>
          <a:xfrm>
            <a:off x="1874165" y="1303434"/>
            <a:ext cx="9902229" cy="44958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A1F61"/>
              </a:buClr>
              <a:buSzPts val="2800"/>
              <a:buFont typeface="Arial"/>
              <a:buChar char="•"/>
            </a:pPr>
            <a:r>
              <a:rPr lang="en-US" sz="2800">
                <a:solidFill>
                  <a:srgbClr val="0A1F61"/>
                </a:solidFill>
                <a:latin typeface="Calibri"/>
                <a:ea typeface="Calibri"/>
                <a:cs typeface="Calibri"/>
                <a:sym typeface="Calibri"/>
              </a:rPr>
              <a:t>Programming most important factor in determining station’s success.</a:t>
            </a:r>
            <a:endParaRPr/>
          </a:p>
          <a:p>
            <a:pPr marL="685800" marR="0" lvl="1"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Need to attract large segment of target audience.</a:t>
            </a:r>
            <a:endParaRPr/>
          </a:p>
          <a:p>
            <a:pPr marL="685800" marR="0" lvl="1"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If successful, will attract advertisers.</a:t>
            </a:r>
            <a:endParaRPr sz="2400" b="0" i="0" u="none" strike="noStrike" cap="none">
              <a:solidFill>
                <a:srgbClr val="0A1F61"/>
              </a:solidFill>
              <a:latin typeface="Calibri"/>
              <a:ea typeface="Calibri"/>
              <a:cs typeface="Calibri"/>
              <a:sym typeface="Calibri"/>
            </a:endParaRPr>
          </a:p>
          <a:p>
            <a:pPr marL="228600" marR="0" lvl="0" indent="-228600" algn="l" rtl="0">
              <a:lnSpc>
                <a:spcPct val="90000"/>
              </a:lnSpc>
              <a:spcBef>
                <a:spcPts val="1000"/>
              </a:spcBef>
              <a:spcAft>
                <a:spcPts val="0"/>
              </a:spcAft>
              <a:buClr>
                <a:srgbClr val="0A1F61"/>
              </a:buClr>
              <a:buSzPts val="2800"/>
              <a:buFont typeface="Arial"/>
              <a:buChar char="•"/>
            </a:pPr>
            <a:r>
              <a:rPr lang="en-US" sz="2800">
                <a:solidFill>
                  <a:srgbClr val="0A1F61"/>
                </a:solidFill>
                <a:latin typeface="Calibri"/>
                <a:ea typeface="Calibri"/>
                <a:cs typeface="Calibri"/>
                <a:sym typeface="Calibri"/>
              </a:rPr>
              <a:t>Responsibility of Program Department</a:t>
            </a:r>
            <a:endParaRPr/>
          </a:p>
          <a:p>
            <a:pPr marL="228600" marR="0" lvl="0" indent="-228600" algn="l" rtl="0">
              <a:lnSpc>
                <a:spcPct val="90000"/>
              </a:lnSpc>
              <a:spcBef>
                <a:spcPts val="1000"/>
              </a:spcBef>
              <a:spcAft>
                <a:spcPts val="0"/>
              </a:spcAft>
              <a:buClr>
                <a:srgbClr val="0A1F61"/>
              </a:buClr>
              <a:buSzPts val="2800"/>
              <a:buFont typeface="Arial"/>
              <a:buChar char="•"/>
            </a:pPr>
            <a:r>
              <a:rPr lang="en-US" sz="2800">
                <a:solidFill>
                  <a:srgbClr val="0A1F61"/>
                </a:solidFill>
                <a:latin typeface="Calibri"/>
                <a:ea typeface="Calibri"/>
                <a:cs typeface="Calibri"/>
                <a:sym typeface="Calibri"/>
              </a:rPr>
              <a:t>Major functions:</a:t>
            </a:r>
            <a:endParaRPr/>
          </a:p>
          <a:p>
            <a:pPr marL="685800" marR="0" lvl="1" indent="-228600" algn="l" rtl="0">
              <a:lnSpc>
                <a:spcPct val="90000"/>
              </a:lnSpc>
              <a:spcBef>
                <a:spcPts val="500"/>
              </a:spcBef>
              <a:spcAft>
                <a:spcPts val="0"/>
              </a:spcAft>
              <a:buClr>
                <a:srgbClr val="0A1F61"/>
              </a:buClr>
              <a:buSzPts val="2000"/>
              <a:buFont typeface="Arial"/>
              <a:buChar char="•"/>
            </a:pPr>
            <a:r>
              <a:rPr lang="en-US" sz="2000" b="0" i="0" u="none" strike="noStrike" cap="none">
                <a:solidFill>
                  <a:srgbClr val="0A1F61"/>
                </a:solidFill>
                <a:latin typeface="Calibri"/>
                <a:ea typeface="Calibri"/>
                <a:cs typeface="Calibri"/>
                <a:sym typeface="Calibri"/>
              </a:rPr>
              <a:t>Planning or selection of program content</a:t>
            </a:r>
            <a:endParaRPr/>
          </a:p>
          <a:p>
            <a:pPr marL="685800" marR="0" lvl="1" indent="-228600" algn="l" rtl="0">
              <a:lnSpc>
                <a:spcPct val="90000"/>
              </a:lnSpc>
              <a:spcBef>
                <a:spcPts val="500"/>
              </a:spcBef>
              <a:spcAft>
                <a:spcPts val="0"/>
              </a:spcAft>
              <a:buClr>
                <a:srgbClr val="0A1F61"/>
              </a:buClr>
              <a:buSzPts val="2000"/>
              <a:buFont typeface="Noto Sans Symbols"/>
              <a:buNone/>
            </a:pPr>
            <a:r>
              <a:rPr lang="en-US" sz="2000" b="0" i="0" u="none" strike="noStrike" cap="none">
                <a:solidFill>
                  <a:srgbClr val="0A1F61"/>
                </a:solidFill>
                <a:latin typeface="Calibri"/>
                <a:ea typeface="Calibri"/>
                <a:cs typeface="Calibri"/>
                <a:sym typeface="Calibri"/>
              </a:rPr>
              <a:t>Drama, television movies, comedy (satire, sitcom), game shows, talk shows, news programs (newscast), documentaries, infomercials. </a:t>
            </a:r>
            <a:endParaRPr/>
          </a:p>
          <a:p>
            <a:pPr marL="685800" marR="0" lvl="1" indent="-228600" algn="l" rtl="0">
              <a:lnSpc>
                <a:spcPct val="90000"/>
              </a:lnSpc>
              <a:spcBef>
                <a:spcPts val="500"/>
              </a:spcBef>
              <a:spcAft>
                <a:spcPts val="0"/>
              </a:spcAft>
              <a:buClr>
                <a:srgbClr val="0A1F61"/>
              </a:buClr>
              <a:buSzPts val="2000"/>
              <a:buFont typeface="Arial"/>
              <a:buChar char="•"/>
            </a:pPr>
            <a:r>
              <a:rPr lang="en-US" sz="2000" b="0" i="0" u="none" strike="noStrike" cap="none">
                <a:solidFill>
                  <a:srgbClr val="0A1F61"/>
                </a:solidFill>
                <a:latin typeface="Calibri"/>
                <a:ea typeface="Calibri"/>
                <a:cs typeface="Calibri"/>
                <a:sym typeface="Calibri"/>
              </a:rPr>
              <a:t>Acquisition or production of programs</a:t>
            </a:r>
            <a:endParaRPr/>
          </a:p>
          <a:p>
            <a:pPr marL="685800" marR="0" lvl="1" indent="-228600" algn="l" rtl="0">
              <a:lnSpc>
                <a:spcPct val="90000"/>
              </a:lnSpc>
              <a:spcBef>
                <a:spcPts val="500"/>
              </a:spcBef>
              <a:spcAft>
                <a:spcPts val="0"/>
              </a:spcAft>
              <a:buClr>
                <a:srgbClr val="0A1F61"/>
              </a:buClr>
              <a:buSzPts val="2000"/>
              <a:buFont typeface="Arial"/>
              <a:buChar char="•"/>
            </a:pPr>
            <a:r>
              <a:rPr lang="en-US" sz="2000" b="0" i="0" u="none" strike="noStrike" cap="none">
                <a:solidFill>
                  <a:srgbClr val="0A1F61"/>
                </a:solidFill>
                <a:latin typeface="Calibri"/>
                <a:ea typeface="Calibri"/>
                <a:cs typeface="Calibri"/>
                <a:sym typeface="Calibri"/>
              </a:rPr>
              <a:t>Program scheduling</a:t>
            </a:r>
            <a:endParaRPr/>
          </a:p>
          <a:p>
            <a:pPr marL="685800" marR="0" lvl="1" indent="-228600" algn="l" rtl="0">
              <a:lnSpc>
                <a:spcPct val="90000"/>
              </a:lnSpc>
              <a:spcBef>
                <a:spcPts val="500"/>
              </a:spcBef>
              <a:spcAft>
                <a:spcPts val="0"/>
              </a:spcAft>
              <a:buClr>
                <a:srgbClr val="0A1F61"/>
              </a:buClr>
              <a:buSzPts val="2000"/>
              <a:buFont typeface="Arial"/>
              <a:buChar char="•"/>
            </a:pPr>
            <a:r>
              <a:rPr lang="en-US" sz="2000" b="0" i="0" u="none" strike="noStrike" cap="none">
                <a:solidFill>
                  <a:srgbClr val="0A1F61"/>
                </a:solidFill>
                <a:latin typeface="Calibri"/>
                <a:ea typeface="Calibri"/>
                <a:cs typeface="Calibri"/>
                <a:sym typeface="Calibri"/>
              </a:rPr>
              <a:t>Monitoring of programs to ensure compliance with station’s standards and regulations and legal requirements.</a:t>
            </a:r>
            <a:endParaRPr sz="2400" b="0" i="0" u="none" strike="noStrike" cap="none">
              <a:solidFill>
                <a:srgbClr val="0A1F61"/>
              </a:solidFill>
              <a:latin typeface="Calibri"/>
              <a:ea typeface="Calibri"/>
              <a:cs typeface="Calibri"/>
              <a:sym typeface="Calibri"/>
            </a:endParaRPr>
          </a:p>
        </p:txBody>
      </p:sp>
    </p:spTree>
    <p:extLst>
      <p:ext uri="{BB962C8B-B14F-4D97-AF65-F5344CB8AC3E}">
        <p14:creationId xmlns:p14="http://schemas.microsoft.com/office/powerpoint/2010/main" val="20302711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pic>
        <p:nvPicPr>
          <p:cNvPr id="791" name="Google Shape;791;p54"/>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792" name="Google Shape;792;p54"/>
          <p:cNvPicPr preferRelativeResize="0"/>
          <p:nvPr/>
        </p:nvPicPr>
        <p:blipFill rotWithShape="1">
          <a:blip r:embed="rId4">
            <a:alphaModFix/>
          </a:blip>
          <a:srcRect/>
          <a:stretch/>
        </p:blipFill>
        <p:spPr>
          <a:xfrm>
            <a:off x="2440788" y="6234251"/>
            <a:ext cx="9902229" cy="204838"/>
          </a:xfrm>
          <a:prstGeom prst="rect">
            <a:avLst/>
          </a:prstGeom>
          <a:noFill/>
          <a:ln>
            <a:noFill/>
          </a:ln>
        </p:spPr>
      </p:pic>
      <p:pic>
        <p:nvPicPr>
          <p:cNvPr id="793" name="Google Shape;793;p5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94" name="Google Shape;794;p5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95" name="Google Shape;795;p5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796" name="Google Shape;796;p54"/>
          <p:cNvSpPr txBox="1"/>
          <p:nvPr/>
        </p:nvSpPr>
        <p:spPr>
          <a:xfrm>
            <a:off x="2650377" y="543490"/>
            <a:ext cx="449834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The Program Department</a:t>
            </a:r>
            <a:endParaRPr/>
          </a:p>
        </p:txBody>
      </p:sp>
      <p:sp>
        <p:nvSpPr>
          <p:cNvPr id="797" name="Google Shape;797;p54"/>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798" name="Google Shape;798;p54"/>
          <p:cNvSpPr txBox="1"/>
          <p:nvPr/>
        </p:nvSpPr>
        <p:spPr>
          <a:xfrm>
            <a:off x="1061348" y="1561282"/>
            <a:ext cx="10728160" cy="44958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A1F61"/>
              </a:buClr>
              <a:buSzPts val="2800"/>
              <a:buFont typeface="Arial"/>
              <a:buChar char="•"/>
            </a:pPr>
            <a:r>
              <a:rPr lang="en-US" sz="2800">
                <a:solidFill>
                  <a:srgbClr val="0A1F61"/>
                </a:solidFill>
                <a:latin typeface="Calibri"/>
                <a:ea typeface="Calibri"/>
                <a:cs typeface="Calibri"/>
                <a:sym typeface="Calibri"/>
              </a:rPr>
              <a:t>Organization</a:t>
            </a:r>
            <a:endParaRPr/>
          </a:p>
          <a:p>
            <a:pPr marL="685800" marR="0" lvl="1" indent="-228600" algn="l" rtl="0">
              <a:lnSpc>
                <a:spcPct val="90000"/>
              </a:lnSpc>
              <a:spcBef>
                <a:spcPts val="500"/>
              </a:spcBef>
              <a:spcAft>
                <a:spcPts val="0"/>
              </a:spcAft>
              <a:buClr>
                <a:srgbClr val="0A1F61"/>
              </a:buClr>
              <a:buSzPts val="2400"/>
              <a:buFont typeface="Arial"/>
              <a:buChar char="•"/>
            </a:pPr>
            <a:r>
              <a:rPr lang="en-US" sz="2400" b="0" i="0" u="none" strike="noStrike" cap="none">
                <a:solidFill>
                  <a:srgbClr val="0A1F61"/>
                </a:solidFill>
                <a:latin typeface="Calibri"/>
                <a:ea typeface="Calibri"/>
                <a:cs typeface="Calibri"/>
                <a:sym typeface="Calibri"/>
              </a:rPr>
              <a:t>Headed by program manager or program director, who reports to general manager.</a:t>
            </a:r>
            <a:endParaRPr/>
          </a:p>
          <a:p>
            <a:pPr marL="685800" marR="0" lvl="1" indent="-228600" algn="l" rtl="0">
              <a:lnSpc>
                <a:spcPct val="90000"/>
              </a:lnSpc>
              <a:spcBef>
                <a:spcPts val="500"/>
              </a:spcBef>
              <a:spcAft>
                <a:spcPts val="0"/>
              </a:spcAft>
              <a:buClr>
                <a:srgbClr val="0A1F61"/>
              </a:buClr>
              <a:buSzPts val="2400"/>
              <a:buFont typeface="Arial"/>
              <a:buChar char="•"/>
            </a:pPr>
            <a:r>
              <a:rPr lang="en-US" sz="2400" b="0" i="0" u="none" strike="noStrike" cap="none">
                <a:solidFill>
                  <a:srgbClr val="0A1F61"/>
                </a:solidFill>
                <a:latin typeface="Calibri"/>
                <a:ea typeface="Calibri"/>
                <a:cs typeface="Calibri"/>
                <a:sym typeface="Calibri"/>
              </a:rPr>
              <a:t>Program Department Staff – Radio:</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Music director – station’s playlist of music, preparation of playlist, supervision of its execution, auditioning of new recordings, liaison with reps from recording companies to obtain new releases, contact with music stores on sale of CDs, cataloguing and filing CDs</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Announcers – DJs, working on-air shifts which include introducing music and programs, reading of live commercials, public service announcements, station ID, delivery of weather and traffic reports, operating control room equipment.</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Continuity writers – responsible for variety of copy, including commercials, public service announcements, promos, etc. Check copy for adherence to standards and regulations.</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For news programming, news director, anchor, reporters</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For talk programming, producers, hosts, and telephone screeners.</a:t>
            </a:r>
            <a:endParaRPr/>
          </a:p>
        </p:txBody>
      </p:sp>
    </p:spTree>
    <p:extLst>
      <p:ext uri="{BB962C8B-B14F-4D97-AF65-F5344CB8AC3E}">
        <p14:creationId xmlns:p14="http://schemas.microsoft.com/office/powerpoint/2010/main" val="12167200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802"/>
        <p:cNvGrpSpPr/>
        <p:nvPr/>
      </p:nvGrpSpPr>
      <p:grpSpPr>
        <a:xfrm>
          <a:off x="0" y="0"/>
          <a:ext cx="0" cy="0"/>
          <a:chOff x="0" y="0"/>
          <a:chExt cx="0" cy="0"/>
        </a:xfrm>
      </p:grpSpPr>
      <p:pic>
        <p:nvPicPr>
          <p:cNvPr id="803" name="Google Shape;803;p55"/>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804" name="Google Shape;804;p55"/>
          <p:cNvPicPr preferRelativeResize="0"/>
          <p:nvPr/>
        </p:nvPicPr>
        <p:blipFill rotWithShape="1">
          <a:blip r:embed="rId4">
            <a:alphaModFix/>
          </a:blip>
          <a:srcRect/>
          <a:stretch/>
        </p:blipFill>
        <p:spPr>
          <a:xfrm>
            <a:off x="2440788" y="6281751"/>
            <a:ext cx="9902229" cy="204838"/>
          </a:xfrm>
          <a:prstGeom prst="rect">
            <a:avLst/>
          </a:prstGeom>
          <a:noFill/>
          <a:ln>
            <a:noFill/>
          </a:ln>
        </p:spPr>
      </p:pic>
      <p:pic>
        <p:nvPicPr>
          <p:cNvPr id="805" name="Google Shape;805;p5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06" name="Google Shape;806;p5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07" name="Google Shape;807;p55"/>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808" name="Google Shape;808;p55"/>
          <p:cNvSpPr txBox="1"/>
          <p:nvPr/>
        </p:nvSpPr>
        <p:spPr>
          <a:xfrm>
            <a:off x="2650377" y="543490"/>
            <a:ext cx="449834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The Program Department</a:t>
            </a:r>
            <a:endParaRPr/>
          </a:p>
        </p:txBody>
      </p:sp>
      <p:sp>
        <p:nvSpPr>
          <p:cNvPr id="809" name="Google Shape;809;p55"/>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810" name="Google Shape;810;p55"/>
          <p:cNvSpPr txBox="1"/>
          <p:nvPr/>
        </p:nvSpPr>
        <p:spPr>
          <a:xfrm>
            <a:off x="1788431" y="1303434"/>
            <a:ext cx="9533101" cy="4877783"/>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A1F61"/>
              </a:buClr>
              <a:buSzPts val="2800"/>
              <a:buFont typeface="Arial"/>
              <a:buChar char="•"/>
            </a:pPr>
            <a:r>
              <a:rPr lang="en-US" sz="2800">
                <a:solidFill>
                  <a:srgbClr val="0A1F61"/>
                </a:solidFill>
                <a:latin typeface="Calibri"/>
                <a:ea typeface="Calibri"/>
                <a:cs typeface="Calibri"/>
                <a:sym typeface="Calibri"/>
              </a:rPr>
              <a:t>Organization:</a:t>
            </a:r>
            <a:endParaRPr/>
          </a:p>
          <a:p>
            <a:pPr marL="685800" marR="0" lvl="1"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Television:</a:t>
            </a:r>
            <a:endParaRPr/>
          </a:p>
          <a:p>
            <a:pPr marL="1143000" marR="0" lvl="2" indent="-228600" algn="l" rtl="0">
              <a:lnSpc>
                <a:spcPct val="90000"/>
              </a:lnSpc>
              <a:spcBef>
                <a:spcPts val="500"/>
              </a:spcBef>
              <a:spcAft>
                <a:spcPts val="0"/>
              </a:spcAft>
              <a:buClr>
                <a:srgbClr val="0A1F61"/>
              </a:buClr>
              <a:buSzPts val="2400"/>
              <a:buFont typeface="Arial"/>
              <a:buChar char="•"/>
            </a:pPr>
            <a:r>
              <a:rPr lang="en-US" sz="2400" b="0" i="0" u="none" strike="noStrike" cap="none">
                <a:solidFill>
                  <a:srgbClr val="0A1F61"/>
                </a:solidFill>
                <a:latin typeface="Calibri"/>
                <a:ea typeface="Calibri"/>
                <a:cs typeface="Calibri"/>
                <a:sym typeface="Calibri"/>
              </a:rPr>
              <a:t>Program director – develops program schedules, acquires syndicated programming, reports to general manager</a:t>
            </a:r>
            <a:endParaRPr/>
          </a:p>
          <a:p>
            <a:pPr marL="228600" marR="0" lvl="0" indent="-228600" algn="l" rtl="0">
              <a:lnSpc>
                <a:spcPct val="90000"/>
              </a:lnSpc>
              <a:spcBef>
                <a:spcPts val="1000"/>
              </a:spcBef>
              <a:spcAft>
                <a:spcPts val="0"/>
              </a:spcAft>
              <a:buClr>
                <a:srgbClr val="0A1F61"/>
              </a:buClr>
              <a:buSzPts val="2800"/>
              <a:buFont typeface="Arial"/>
              <a:buChar char="•"/>
            </a:pPr>
            <a:r>
              <a:rPr lang="en-US" sz="2800">
                <a:solidFill>
                  <a:srgbClr val="0A1F61"/>
                </a:solidFill>
                <a:latin typeface="Calibri"/>
                <a:ea typeface="Calibri"/>
                <a:cs typeface="Calibri"/>
                <a:sym typeface="Calibri"/>
              </a:rPr>
              <a:t>Program Manager:</a:t>
            </a:r>
            <a:endParaRPr/>
          </a:p>
          <a:p>
            <a:pPr marL="685800" marR="0" lvl="1"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Differences in responsibilities based on station in small or large market, radio or TV, affiliate or independent</a:t>
            </a:r>
            <a:endParaRPr/>
          </a:p>
          <a:p>
            <a:pPr marL="685800" marR="0" lvl="1"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All program managers have four main tasks:</a:t>
            </a:r>
            <a:endParaRPr/>
          </a:p>
          <a:p>
            <a:pPr marL="1143000" marR="0" lvl="2" indent="-228600" algn="l" rtl="0">
              <a:lnSpc>
                <a:spcPct val="90000"/>
              </a:lnSpc>
              <a:spcBef>
                <a:spcPts val="500"/>
              </a:spcBef>
              <a:spcAft>
                <a:spcPts val="0"/>
              </a:spcAft>
              <a:buClr>
                <a:srgbClr val="0A1F61"/>
              </a:buClr>
              <a:buSzPts val="2400"/>
              <a:buFont typeface="Arial"/>
              <a:buChar char="•"/>
            </a:pPr>
            <a:r>
              <a:rPr lang="en-US" sz="2400" b="0" i="0" u="none" strike="noStrike" cap="none">
                <a:solidFill>
                  <a:srgbClr val="0A1F61"/>
                </a:solidFill>
                <a:latin typeface="Calibri"/>
                <a:ea typeface="Calibri"/>
                <a:cs typeface="Calibri"/>
                <a:sym typeface="Calibri"/>
              </a:rPr>
              <a:t>Program planning</a:t>
            </a:r>
            <a:endParaRPr/>
          </a:p>
          <a:p>
            <a:pPr marL="1143000" marR="0" lvl="2" indent="-228600" algn="l" rtl="0">
              <a:lnSpc>
                <a:spcPct val="90000"/>
              </a:lnSpc>
              <a:spcBef>
                <a:spcPts val="500"/>
              </a:spcBef>
              <a:spcAft>
                <a:spcPts val="0"/>
              </a:spcAft>
              <a:buClr>
                <a:srgbClr val="0A1F61"/>
              </a:buClr>
              <a:buSzPts val="2400"/>
              <a:buFont typeface="Arial"/>
              <a:buChar char="•"/>
            </a:pPr>
            <a:r>
              <a:rPr lang="en-US" sz="2400" b="0" i="0" u="none" strike="noStrike" cap="none">
                <a:solidFill>
                  <a:srgbClr val="0A1F61"/>
                </a:solidFill>
                <a:latin typeface="Calibri"/>
                <a:ea typeface="Calibri"/>
                <a:cs typeface="Calibri"/>
                <a:sym typeface="Calibri"/>
              </a:rPr>
              <a:t>Program acquisition</a:t>
            </a:r>
            <a:endParaRPr/>
          </a:p>
          <a:p>
            <a:pPr marL="1143000" marR="0" lvl="2" indent="-228600" algn="l" rtl="0">
              <a:lnSpc>
                <a:spcPct val="90000"/>
              </a:lnSpc>
              <a:spcBef>
                <a:spcPts val="500"/>
              </a:spcBef>
              <a:spcAft>
                <a:spcPts val="0"/>
              </a:spcAft>
              <a:buClr>
                <a:srgbClr val="0A1F61"/>
              </a:buClr>
              <a:buSzPts val="2400"/>
              <a:buFont typeface="Arial"/>
              <a:buChar char="•"/>
            </a:pPr>
            <a:r>
              <a:rPr lang="en-US" sz="2400" b="0" i="0" u="none" strike="noStrike" cap="none">
                <a:solidFill>
                  <a:srgbClr val="0A1F61"/>
                </a:solidFill>
                <a:latin typeface="Calibri"/>
                <a:ea typeface="Calibri"/>
                <a:cs typeface="Calibri"/>
                <a:sym typeface="Calibri"/>
              </a:rPr>
              <a:t>Program execution</a:t>
            </a:r>
            <a:endParaRPr/>
          </a:p>
          <a:p>
            <a:pPr marL="1143000" marR="0" lvl="2" indent="-228600" algn="l" rtl="0">
              <a:lnSpc>
                <a:spcPct val="90000"/>
              </a:lnSpc>
              <a:spcBef>
                <a:spcPts val="500"/>
              </a:spcBef>
              <a:spcAft>
                <a:spcPts val="0"/>
              </a:spcAft>
              <a:buClr>
                <a:srgbClr val="0A1F61"/>
              </a:buClr>
              <a:buSzPts val="2400"/>
              <a:buFont typeface="Arial"/>
              <a:buChar char="•"/>
            </a:pPr>
            <a:r>
              <a:rPr lang="en-US" sz="2400" b="0" i="0" u="none" strike="noStrike" cap="none">
                <a:solidFill>
                  <a:srgbClr val="0A1F61"/>
                </a:solidFill>
                <a:latin typeface="Calibri"/>
                <a:ea typeface="Calibri"/>
                <a:cs typeface="Calibri"/>
                <a:sym typeface="Calibri"/>
              </a:rPr>
              <a:t>Program control</a:t>
            </a:r>
            <a:endParaRPr/>
          </a:p>
        </p:txBody>
      </p:sp>
    </p:spTree>
    <p:extLst>
      <p:ext uri="{BB962C8B-B14F-4D97-AF65-F5344CB8AC3E}">
        <p14:creationId xmlns:p14="http://schemas.microsoft.com/office/powerpoint/2010/main" val="27133140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814"/>
        <p:cNvGrpSpPr/>
        <p:nvPr/>
      </p:nvGrpSpPr>
      <p:grpSpPr>
        <a:xfrm>
          <a:off x="0" y="0"/>
          <a:ext cx="0" cy="0"/>
          <a:chOff x="0" y="0"/>
          <a:chExt cx="0" cy="0"/>
        </a:xfrm>
      </p:grpSpPr>
      <p:sp>
        <p:nvSpPr>
          <p:cNvPr id="815" name="Google Shape;815;p5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16" name="Google Shape;816;p56"/>
          <p:cNvSpPr/>
          <p:nvPr/>
        </p:nvSpPr>
        <p:spPr>
          <a:xfrm rot="5400000" flipH="1">
            <a:off x="-1417539" y="1417538"/>
            <a:ext cx="6875818" cy="4040744"/>
          </a:xfrm>
          <a:prstGeom prst="rect">
            <a:avLst/>
          </a:prstGeom>
          <a:gradFill>
            <a:gsLst>
              <a:gs pos="0">
                <a:srgbClr val="000000"/>
              </a:gs>
              <a:gs pos="11000">
                <a:srgbClr val="000000"/>
              </a:gs>
              <a:gs pos="100000">
                <a:srgbClr val="2E75B5"/>
              </a:gs>
            </a:gsLst>
            <a:lin ang="186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17" name="Google Shape;817;p56"/>
          <p:cNvSpPr/>
          <p:nvPr/>
        </p:nvSpPr>
        <p:spPr>
          <a:xfrm flipH="1">
            <a:off x="457200" y="8482"/>
            <a:ext cx="3568276" cy="6858000"/>
          </a:xfrm>
          <a:prstGeom prst="rect">
            <a:avLst/>
          </a:prstGeom>
          <a:gradFill>
            <a:gsLst>
              <a:gs pos="0">
                <a:srgbClr val="5B9BD5">
                  <a:alpha val="31764"/>
                </a:srgbClr>
              </a:gs>
              <a:gs pos="70000">
                <a:srgbClr val="000000">
                  <a:alpha val="0"/>
                </a:srgbClr>
              </a:gs>
              <a:gs pos="100000">
                <a:srgbClr val="000000">
                  <a:alpha val="0"/>
                </a:srgbClr>
              </a:gs>
            </a:gsLst>
            <a:lin ang="6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18" name="Google Shape;818;p56"/>
          <p:cNvSpPr/>
          <p:nvPr/>
        </p:nvSpPr>
        <p:spPr>
          <a:xfrm rot="6097846">
            <a:off x="-747355" y="1201312"/>
            <a:ext cx="4808302" cy="4088666"/>
          </a:xfrm>
          <a:custGeom>
            <a:avLst/>
            <a:gdLst/>
            <a:ahLst/>
            <a:cxnLst/>
            <a:rect l="l" t="t" r="r" b="b"/>
            <a:pathLst>
              <a:path w="4808302" h="4088666" extrusionOk="0">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0">
                <a:srgbClr val="9CC2E5">
                  <a:alpha val="0"/>
                </a:srgbClr>
              </a:gs>
              <a:gs pos="39000">
                <a:srgbClr val="9CC2E5">
                  <a:alpha val="0"/>
                </a:srgbClr>
              </a:gs>
              <a:gs pos="100000">
                <a:srgbClr val="2E75B5">
                  <a:alpha val="25882"/>
                </a:srgbClr>
              </a:gs>
            </a:gsLst>
            <a:lin ang="16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19" name="Google Shape;819;p56"/>
          <p:cNvSpPr/>
          <p:nvPr/>
        </p:nvSpPr>
        <p:spPr>
          <a:xfrm rot="-5400000">
            <a:off x="-159565" y="2659404"/>
            <a:ext cx="4355594" cy="4040742"/>
          </a:xfrm>
          <a:prstGeom prst="rect">
            <a:avLst/>
          </a:prstGeom>
          <a:gradFill>
            <a:gsLst>
              <a:gs pos="0">
                <a:srgbClr val="5B9BD5">
                  <a:alpha val="23921"/>
                </a:srgbClr>
              </a:gs>
              <a:gs pos="100000">
                <a:srgbClr val="1E4E79">
                  <a:alpha val="0"/>
                </a:srgbClr>
              </a:gs>
            </a:gsLst>
            <a:lin ang="11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20" name="Google Shape;820;p56"/>
          <p:cNvSpPr txBox="1"/>
          <p:nvPr/>
        </p:nvSpPr>
        <p:spPr>
          <a:xfrm>
            <a:off x="673740" y="2759383"/>
            <a:ext cx="2895573" cy="2834223"/>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None/>
            </a:pPr>
            <a:r>
              <a:rPr lang="en-US" sz="4000" b="1">
                <a:solidFill>
                  <a:srgbClr val="FFFFFF"/>
                </a:solidFill>
                <a:latin typeface="Calibri"/>
                <a:ea typeface="Calibri"/>
                <a:cs typeface="Calibri"/>
                <a:sym typeface="Calibri"/>
              </a:rPr>
              <a:t>W2 Lecture</a:t>
            </a:r>
            <a:endParaRPr/>
          </a:p>
        </p:txBody>
      </p:sp>
      <p:pic>
        <p:nvPicPr>
          <p:cNvPr id="821" name="Google Shape;821;p56"/>
          <p:cNvPicPr preferRelativeResize="0"/>
          <p:nvPr/>
        </p:nvPicPr>
        <p:blipFill rotWithShape="1">
          <a:blip r:embed="rId3">
            <a:alphaModFix/>
          </a:blip>
          <a:srcRect/>
          <a:stretch/>
        </p:blipFill>
        <p:spPr>
          <a:xfrm>
            <a:off x="4459394" y="1385730"/>
            <a:ext cx="221078" cy="2503561"/>
          </a:xfrm>
          <a:prstGeom prst="rect">
            <a:avLst/>
          </a:prstGeom>
          <a:noFill/>
          <a:ln>
            <a:noFill/>
          </a:ln>
        </p:spPr>
      </p:pic>
      <p:pic>
        <p:nvPicPr>
          <p:cNvPr id="822" name="Google Shape;822;p56"/>
          <p:cNvPicPr preferRelativeResize="0"/>
          <p:nvPr/>
        </p:nvPicPr>
        <p:blipFill rotWithShape="1">
          <a:blip r:embed="rId3">
            <a:alphaModFix/>
          </a:blip>
          <a:srcRect/>
          <a:stretch/>
        </p:blipFill>
        <p:spPr>
          <a:xfrm>
            <a:off x="10531329" y="1385730"/>
            <a:ext cx="221078" cy="2503561"/>
          </a:xfrm>
          <a:prstGeom prst="rect">
            <a:avLst/>
          </a:prstGeom>
          <a:noFill/>
          <a:ln>
            <a:noFill/>
          </a:ln>
        </p:spPr>
      </p:pic>
      <p:pic>
        <p:nvPicPr>
          <p:cNvPr id="823" name="Google Shape;823;p56"/>
          <p:cNvPicPr preferRelativeResize="0"/>
          <p:nvPr/>
        </p:nvPicPr>
        <p:blipFill rotWithShape="1">
          <a:blip r:embed="rId4">
            <a:alphaModFix/>
          </a:blip>
          <a:srcRect/>
          <a:stretch/>
        </p:blipFill>
        <p:spPr>
          <a:xfrm>
            <a:off x="5972257" y="3450215"/>
            <a:ext cx="3054733" cy="63027"/>
          </a:xfrm>
          <a:prstGeom prst="rect">
            <a:avLst/>
          </a:prstGeom>
          <a:noFill/>
          <a:ln>
            <a:noFill/>
          </a:ln>
        </p:spPr>
      </p:pic>
      <p:sp>
        <p:nvSpPr>
          <p:cNvPr id="824" name="Google Shape;824;p56"/>
          <p:cNvSpPr txBox="1"/>
          <p:nvPr/>
        </p:nvSpPr>
        <p:spPr>
          <a:xfrm>
            <a:off x="4770505" y="1609087"/>
            <a:ext cx="5427528" cy="1340432"/>
          </a:xfrm>
          <a:prstGeom prst="rect">
            <a:avLst/>
          </a:prstGeom>
          <a:noFill/>
          <a:ln>
            <a:noFill/>
          </a:ln>
        </p:spPr>
        <p:txBody>
          <a:bodyPr spcFirstLastPara="1" wrap="square" lIns="91425" tIns="45700" rIns="91425" bIns="45700" anchor="t" anchorCtr="0">
            <a:spAutoFit/>
          </a:bodyPr>
          <a:lstStyle/>
          <a:p>
            <a:pPr marL="517525" marR="0" lvl="0" indent="0" algn="ctr" rtl="0">
              <a:lnSpc>
                <a:spcPct val="200000"/>
              </a:lnSpc>
              <a:spcBef>
                <a:spcPts val="0"/>
              </a:spcBef>
              <a:spcAft>
                <a:spcPts val="0"/>
              </a:spcAft>
              <a:buNone/>
            </a:pPr>
            <a:r>
              <a:rPr lang="en-US" sz="3600" b="1">
                <a:solidFill>
                  <a:srgbClr val="0A1F61"/>
                </a:solidFill>
                <a:latin typeface="Tajawal ExtraBold"/>
                <a:ea typeface="Tajawal ExtraBold"/>
                <a:cs typeface="Tajawal ExtraBold"/>
                <a:sym typeface="Tajawal ExtraBold"/>
              </a:rPr>
              <a:t>Do you Remember</a:t>
            </a:r>
            <a:r>
              <a:rPr lang="en-US" sz="4800" b="1">
                <a:solidFill>
                  <a:srgbClr val="FF9518"/>
                </a:solidFill>
                <a:latin typeface="Tajawal ExtraBold"/>
                <a:ea typeface="Tajawal ExtraBold"/>
                <a:cs typeface="Tajawal ExtraBold"/>
                <a:sym typeface="Tajawal ExtraBold"/>
              </a:rPr>
              <a:t>?</a:t>
            </a:r>
            <a:endParaRPr sz="3600" b="1">
              <a:solidFill>
                <a:srgbClr val="FF9518"/>
              </a:solidFill>
              <a:latin typeface="Tajawal ExtraBold"/>
              <a:ea typeface="Tajawal ExtraBold"/>
              <a:cs typeface="Tajawal ExtraBold"/>
              <a:sym typeface="Tajawal ExtraBold"/>
            </a:endParaRPr>
          </a:p>
        </p:txBody>
      </p:sp>
      <p:sp>
        <p:nvSpPr>
          <p:cNvPr id="825" name="Google Shape;825;p56"/>
          <p:cNvSpPr txBox="1"/>
          <p:nvPr/>
        </p:nvSpPr>
        <p:spPr>
          <a:xfrm>
            <a:off x="5259090" y="4444024"/>
            <a:ext cx="6097978" cy="83099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4800" b="1" i="1">
                <a:solidFill>
                  <a:srgbClr val="C00000"/>
                </a:solidFill>
                <a:latin typeface="Calibri"/>
                <a:ea typeface="Calibri"/>
                <a:cs typeface="Calibri"/>
                <a:sym typeface="Calibri"/>
              </a:rPr>
              <a:t>Leading Managers</a:t>
            </a:r>
            <a:endParaRPr/>
          </a:p>
        </p:txBody>
      </p:sp>
      <p:pic>
        <p:nvPicPr>
          <p:cNvPr id="826" name="Google Shape;826;p56"/>
          <p:cNvPicPr preferRelativeResize="0"/>
          <p:nvPr/>
        </p:nvPicPr>
        <p:blipFill rotWithShape="1">
          <a:blip r:embed="rId5">
            <a:extLst>
              <a:ext uri="{28A0092B-C50C-407E-A947-70E740481C1C}">
                <a14:useLocalDpi xmlns:a14="http://schemas.microsoft.com/office/drawing/2010/main" val="0"/>
              </a:ext>
            </a:extLst>
          </a:blip>
          <a:srcRect/>
          <a:stretch/>
        </p:blipFill>
        <p:spPr>
          <a:xfrm>
            <a:off x="906446" y="169936"/>
            <a:ext cx="2203340" cy="2203340"/>
          </a:xfrm>
          <a:prstGeom prst="rect">
            <a:avLst/>
          </a:prstGeom>
          <a:solidFill>
            <a:schemeClr val="lt1">
              <a:alpha val="61960"/>
            </a:schemeClr>
          </a:solidFill>
          <a:ln>
            <a:noFill/>
          </a:ln>
        </p:spPr>
      </p:pic>
    </p:spTree>
    <p:extLst>
      <p:ext uri="{BB962C8B-B14F-4D97-AF65-F5344CB8AC3E}">
        <p14:creationId xmlns:p14="http://schemas.microsoft.com/office/powerpoint/2010/main" val="333719638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830"/>
        <p:cNvGrpSpPr/>
        <p:nvPr/>
      </p:nvGrpSpPr>
      <p:grpSpPr>
        <a:xfrm>
          <a:off x="0" y="0"/>
          <a:ext cx="0" cy="0"/>
          <a:chOff x="0" y="0"/>
          <a:chExt cx="0" cy="0"/>
        </a:xfrm>
      </p:grpSpPr>
      <p:pic>
        <p:nvPicPr>
          <p:cNvPr id="831" name="Google Shape;831;p57"/>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832" name="Google Shape;832;p57"/>
          <p:cNvPicPr preferRelativeResize="0"/>
          <p:nvPr/>
        </p:nvPicPr>
        <p:blipFill rotWithShape="1">
          <a:blip r:embed="rId4">
            <a:alphaModFix/>
          </a:blip>
          <a:srcRect/>
          <a:stretch/>
        </p:blipFill>
        <p:spPr>
          <a:xfrm>
            <a:off x="2440788" y="6234251"/>
            <a:ext cx="9902229" cy="204838"/>
          </a:xfrm>
          <a:prstGeom prst="rect">
            <a:avLst/>
          </a:prstGeom>
          <a:noFill/>
          <a:ln>
            <a:noFill/>
          </a:ln>
        </p:spPr>
      </p:pic>
      <p:pic>
        <p:nvPicPr>
          <p:cNvPr id="833" name="Google Shape;833;p5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34" name="Google Shape;834;p5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35" name="Google Shape;835;p57"/>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836" name="Google Shape;836;p57"/>
          <p:cNvSpPr txBox="1"/>
          <p:nvPr/>
        </p:nvSpPr>
        <p:spPr>
          <a:xfrm>
            <a:off x="2650377" y="543490"/>
            <a:ext cx="449834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The Program Department</a:t>
            </a:r>
            <a:endParaRPr/>
          </a:p>
        </p:txBody>
      </p:sp>
      <p:sp>
        <p:nvSpPr>
          <p:cNvPr id="837" name="Google Shape;837;p57"/>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838" name="Google Shape;838;p57"/>
          <p:cNvSpPr txBox="1"/>
          <p:nvPr/>
        </p:nvSpPr>
        <p:spPr>
          <a:xfrm>
            <a:off x="1554977" y="1303434"/>
            <a:ext cx="9902228" cy="472014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A1F61"/>
              </a:buClr>
              <a:buSzPts val="2400"/>
              <a:buFont typeface="Arial"/>
              <a:buChar char="•"/>
            </a:pPr>
            <a:r>
              <a:rPr lang="en-US" sz="2400">
                <a:solidFill>
                  <a:srgbClr val="0A1F61"/>
                </a:solidFill>
                <a:latin typeface="Calibri"/>
                <a:ea typeface="Calibri"/>
                <a:cs typeface="Calibri"/>
                <a:sym typeface="Calibri"/>
              </a:rPr>
              <a:t>Program Manager’s Responsibilities:</a:t>
            </a:r>
            <a:endParaRPr/>
          </a:p>
          <a:p>
            <a:pPr marL="685800" marR="0" lvl="1" indent="-228600" algn="l" rtl="0">
              <a:lnSpc>
                <a:spcPct val="90000"/>
              </a:lnSpc>
              <a:spcBef>
                <a:spcPts val="500"/>
              </a:spcBef>
              <a:spcAft>
                <a:spcPts val="0"/>
              </a:spcAft>
              <a:buClr>
                <a:srgbClr val="0A1F61"/>
              </a:buClr>
              <a:buSzPts val="2000"/>
              <a:buFont typeface="Arial"/>
              <a:buChar char="•"/>
            </a:pPr>
            <a:r>
              <a:rPr lang="en-US" sz="2000" b="0" i="0" u="none" strike="noStrike" cap="none">
                <a:solidFill>
                  <a:srgbClr val="0A1F61"/>
                </a:solidFill>
                <a:latin typeface="Calibri"/>
                <a:ea typeface="Calibri"/>
                <a:cs typeface="Calibri"/>
                <a:sym typeface="Calibri"/>
              </a:rPr>
              <a:t>Program Planning</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Development of short-, medium- and long-range plans</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Radio: Format selection, program content, hiring announcers or hosts</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TV: Selection and scheduling of program to reach largest target audience. Affiliates consider which network programs to broadcast.</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Planning done in consultation with general manager and sales manager.</a:t>
            </a:r>
            <a:endParaRPr/>
          </a:p>
          <a:p>
            <a:pPr marL="685800" marR="0" lvl="1" indent="-228600" algn="l" rtl="0">
              <a:lnSpc>
                <a:spcPct val="90000"/>
              </a:lnSpc>
              <a:spcBef>
                <a:spcPts val="500"/>
              </a:spcBef>
              <a:spcAft>
                <a:spcPts val="0"/>
              </a:spcAft>
              <a:buClr>
                <a:srgbClr val="0A1F61"/>
              </a:buClr>
              <a:buSzPts val="2000"/>
              <a:buFont typeface="Arial"/>
              <a:buChar char="•"/>
            </a:pPr>
            <a:r>
              <a:rPr lang="en-US" sz="2000" b="0" i="0" u="none" strike="noStrike" cap="none">
                <a:solidFill>
                  <a:srgbClr val="0A1F61"/>
                </a:solidFill>
                <a:latin typeface="Calibri"/>
                <a:ea typeface="Calibri"/>
                <a:cs typeface="Calibri"/>
                <a:sym typeface="Calibri"/>
              </a:rPr>
              <a:t>Program Acquisition</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Implements plan by producing programs or acquiring them from other sources. Done in consultation with general manager and sales manager.</a:t>
            </a:r>
            <a:endParaRPr/>
          </a:p>
          <a:p>
            <a:pPr marL="685800" marR="0" lvl="1" indent="-228600" algn="l" rtl="0">
              <a:lnSpc>
                <a:spcPct val="90000"/>
              </a:lnSpc>
              <a:spcBef>
                <a:spcPts val="500"/>
              </a:spcBef>
              <a:spcAft>
                <a:spcPts val="0"/>
              </a:spcAft>
              <a:buClr>
                <a:srgbClr val="0A1F61"/>
              </a:buClr>
              <a:buSzPts val="2400"/>
              <a:buFont typeface="Arial"/>
              <a:buChar char="•"/>
            </a:pPr>
            <a:r>
              <a:rPr lang="en-US" sz="2400" b="0" i="0" u="none" strike="noStrike" cap="none">
                <a:solidFill>
                  <a:srgbClr val="0A1F61"/>
                </a:solidFill>
                <a:latin typeface="Calibri"/>
                <a:ea typeface="Calibri"/>
                <a:cs typeface="Calibri"/>
                <a:sym typeface="Calibri"/>
              </a:rPr>
              <a:t>Program Execution </a:t>
            </a:r>
            <a:r>
              <a:rPr lang="en-US" sz="1800" b="0" i="0" u="none" strike="noStrike" cap="none">
                <a:solidFill>
                  <a:srgbClr val="0A1F61"/>
                </a:solidFill>
                <a:latin typeface="Calibri"/>
                <a:ea typeface="Calibri"/>
                <a:cs typeface="Calibri"/>
                <a:sym typeface="Calibri"/>
              </a:rPr>
              <a:t>– coordinates scheduling of content with traffic personnel and promotion and marketing director.</a:t>
            </a:r>
            <a:endParaRPr sz="2400" b="0" i="0" u="none" strike="noStrike" cap="none">
              <a:solidFill>
                <a:srgbClr val="0A1F61"/>
              </a:solidFill>
              <a:latin typeface="Calibri"/>
              <a:ea typeface="Calibri"/>
              <a:cs typeface="Calibri"/>
              <a:sym typeface="Calibri"/>
            </a:endParaRPr>
          </a:p>
          <a:p>
            <a:pPr marL="685800" marR="0" lvl="1" indent="-228600" algn="l" rtl="0">
              <a:lnSpc>
                <a:spcPct val="90000"/>
              </a:lnSpc>
              <a:spcBef>
                <a:spcPts val="500"/>
              </a:spcBef>
              <a:spcAft>
                <a:spcPts val="0"/>
              </a:spcAft>
              <a:buClr>
                <a:srgbClr val="0A1F61"/>
              </a:buClr>
              <a:buSzPts val="2400"/>
              <a:buFont typeface="Arial"/>
              <a:buChar char="•"/>
            </a:pPr>
            <a:r>
              <a:rPr lang="en-US" sz="2400" b="0" i="0" u="none" strike="noStrike" cap="none">
                <a:solidFill>
                  <a:srgbClr val="0A1F61"/>
                </a:solidFill>
                <a:latin typeface="Calibri"/>
                <a:ea typeface="Calibri"/>
                <a:cs typeface="Calibri"/>
                <a:sym typeface="Calibri"/>
              </a:rPr>
              <a:t>Program Control</a:t>
            </a:r>
            <a:endParaRPr/>
          </a:p>
          <a:p>
            <a:pPr marL="1143000" marR="0" lvl="2" indent="-228600" algn="l" rtl="0">
              <a:lnSpc>
                <a:spcPct val="90000"/>
              </a:lnSpc>
              <a:spcBef>
                <a:spcPts val="500"/>
              </a:spcBef>
              <a:spcAft>
                <a:spcPts val="0"/>
              </a:spcAft>
              <a:buClr>
                <a:srgbClr val="0A1F61"/>
              </a:buClr>
              <a:buSzPts val="1800"/>
              <a:buFont typeface="Arial"/>
              <a:buChar char="•"/>
            </a:pPr>
            <a:r>
              <a:rPr lang="en-US" sz="1800" b="0" i="0" u="none" strike="noStrike" cap="none">
                <a:solidFill>
                  <a:srgbClr val="0A1F61"/>
                </a:solidFill>
                <a:latin typeface="Calibri"/>
                <a:ea typeface="Calibri"/>
                <a:cs typeface="Calibri"/>
                <a:sym typeface="Calibri"/>
              </a:rPr>
              <a:t>Protects station’s license, develops standards, ensures adherence to policies and regulations, maintains records of broadcast programs, ensures compliance with contracts and program licenses, budget</a:t>
            </a:r>
            <a:endParaRPr/>
          </a:p>
        </p:txBody>
      </p:sp>
    </p:spTree>
    <p:extLst>
      <p:ext uri="{BB962C8B-B14F-4D97-AF65-F5344CB8AC3E}">
        <p14:creationId xmlns:p14="http://schemas.microsoft.com/office/powerpoint/2010/main" val="91640105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842"/>
        <p:cNvGrpSpPr/>
        <p:nvPr/>
      </p:nvGrpSpPr>
      <p:grpSpPr>
        <a:xfrm>
          <a:off x="0" y="0"/>
          <a:ext cx="0" cy="0"/>
          <a:chOff x="0" y="0"/>
          <a:chExt cx="0" cy="0"/>
        </a:xfrm>
      </p:grpSpPr>
      <p:pic>
        <p:nvPicPr>
          <p:cNvPr id="843" name="Google Shape;843;p58"/>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844" name="Google Shape;844;p58"/>
          <p:cNvPicPr preferRelativeResize="0"/>
          <p:nvPr/>
        </p:nvPicPr>
        <p:blipFill rotWithShape="1">
          <a:blip r:embed="rId4">
            <a:alphaModFix/>
          </a:blip>
          <a:srcRect/>
          <a:stretch/>
        </p:blipFill>
        <p:spPr>
          <a:xfrm>
            <a:off x="2440788" y="6281751"/>
            <a:ext cx="9902229" cy="204838"/>
          </a:xfrm>
          <a:prstGeom prst="rect">
            <a:avLst/>
          </a:prstGeom>
          <a:noFill/>
          <a:ln>
            <a:noFill/>
          </a:ln>
        </p:spPr>
      </p:pic>
      <p:pic>
        <p:nvPicPr>
          <p:cNvPr id="845" name="Google Shape;845;p5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46" name="Google Shape;846;p5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47" name="Google Shape;847;p58"/>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848" name="Google Shape;848;p58"/>
          <p:cNvSpPr txBox="1"/>
          <p:nvPr/>
        </p:nvSpPr>
        <p:spPr>
          <a:xfrm>
            <a:off x="2650377" y="543490"/>
            <a:ext cx="449834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The Program Department</a:t>
            </a:r>
            <a:endParaRPr/>
          </a:p>
        </p:txBody>
      </p:sp>
      <p:sp>
        <p:nvSpPr>
          <p:cNvPr id="849" name="Google Shape;849;p58"/>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850" name="Google Shape;850;p58"/>
          <p:cNvSpPr txBox="1"/>
          <p:nvPr/>
        </p:nvSpPr>
        <p:spPr>
          <a:xfrm>
            <a:off x="1448791" y="1464844"/>
            <a:ext cx="10248404" cy="4824934"/>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A1F61"/>
              </a:buClr>
              <a:buSzPts val="3200"/>
              <a:buFont typeface="Arial"/>
              <a:buChar char="•"/>
            </a:pPr>
            <a:r>
              <a:rPr lang="en-US" sz="3200">
                <a:solidFill>
                  <a:srgbClr val="0A1F61"/>
                </a:solidFill>
                <a:latin typeface="Calibri"/>
                <a:ea typeface="Calibri"/>
                <a:cs typeface="Calibri"/>
                <a:sym typeface="Calibri"/>
              </a:rPr>
              <a:t>Program Manager’s Qualities:</a:t>
            </a:r>
            <a:endParaRPr/>
          </a:p>
          <a:p>
            <a:pPr marL="685800" marR="0" lvl="1"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Knowledge:</a:t>
            </a:r>
            <a:endParaRPr/>
          </a:p>
          <a:p>
            <a:pPr marL="1143000" marR="0" lvl="2" indent="-228600" algn="l" rtl="0">
              <a:lnSpc>
                <a:spcPct val="90000"/>
              </a:lnSpc>
              <a:spcBef>
                <a:spcPts val="500"/>
              </a:spcBef>
              <a:spcAft>
                <a:spcPts val="0"/>
              </a:spcAft>
              <a:buClr>
                <a:srgbClr val="0A1F61"/>
              </a:buClr>
              <a:buSzPts val="2000"/>
              <a:buFont typeface="Arial"/>
              <a:buChar char="•"/>
            </a:pPr>
            <a:r>
              <a:rPr lang="en-US" sz="2000" b="1" i="0" u="none" strike="noStrike" cap="none">
                <a:solidFill>
                  <a:srgbClr val="0A1F61"/>
                </a:solidFill>
                <a:latin typeface="Calibri"/>
                <a:ea typeface="Calibri"/>
                <a:cs typeface="Calibri"/>
                <a:sym typeface="Calibri"/>
              </a:rPr>
              <a:t>Station ownership and management </a:t>
            </a:r>
            <a:r>
              <a:rPr lang="en-US" sz="2000" b="0" i="0" u="none" strike="noStrike" cap="none">
                <a:solidFill>
                  <a:srgbClr val="0A1F61"/>
                </a:solidFill>
                <a:latin typeface="Calibri"/>
                <a:ea typeface="Calibri"/>
                <a:cs typeface="Calibri"/>
                <a:sym typeface="Calibri"/>
              </a:rPr>
              <a:t>– goals and objectives of station</a:t>
            </a:r>
            <a:endParaRPr/>
          </a:p>
          <a:p>
            <a:pPr marL="1143000" marR="0" lvl="2" indent="-228600" algn="l" rtl="0">
              <a:lnSpc>
                <a:spcPct val="90000"/>
              </a:lnSpc>
              <a:spcBef>
                <a:spcPts val="500"/>
              </a:spcBef>
              <a:spcAft>
                <a:spcPts val="0"/>
              </a:spcAft>
              <a:buClr>
                <a:srgbClr val="0A1F61"/>
              </a:buClr>
              <a:buSzPts val="2000"/>
              <a:buFont typeface="Arial"/>
              <a:buChar char="•"/>
            </a:pPr>
            <a:r>
              <a:rPr lang="en-US" sz="2000" b="1" i="0" u="none" strike="noStrike" cap="none">
                <a:solidFill>
                  <a:srgbClr val="0A1F61"/>
                </a:solidFill>
                <a:latin typeface="Calibri"/>
                <a:ea typeface="Calibri"/>
                <a:cs typeface="Calibri"/>
                <a:sym typeface="Calibri"/>
              </a:rPr>
              <a:t>Station and staff </a:t>
            </a:r>
            <a:r>
              <a:rPr lang="en-US" sz="2000" b="0" i="0" u="none" strike="noStrike" cap="none">
                <a:solidFill>
                  <a:srgbClr val="0A1F61"/>
                </a:solidFill>
                <a:latin typeface="Calibri"/>
                <a:ea typeface="Calibri"/>
                <a:cs typeface="Calibri"/>
                <a:sym typeface="Calibri"/>
              </a:rPr>
              <a:t>– programming strengths and weaknesses, skills and weaknesses of staff</a:t>
            </a:r>
            <a:endParaRPr/>
          </a:p>
          <a:p>
            <a:pPr marL="1143000" marR="0" lvl="2" indent="-228600" algn="l" rtl="0">
              <a:lnSpc>
                <a:spcPct val="90000"/>
              </a:lnSpc>
              <a:spcBef>
                <a:spcPts val="500"/>
              </a:spcBef>
              <a:spcAft>
                <a:spcPts val="0"/>
              </a:spcAft>
              <a:buClr>
                <a:srgbClr val="0A1F61"/>
              </a:buClr>
              <a:buSzPts val="2000"/>
              <a:buFont typeface="Arial"/>
              <a:buChar char="•"/>
            </a:pPr>
            <a:r>
              <a:rPr lang="en-US" sz="2000" b="1" i="0" u="none" strike="noStrike" cap="none">
                <a:solidFill>
                  <a:srgbClr val="0A1F61"/>
                </a:solidFill>
                <a:latin typeface="Calibri"/>
                <a:ea typeface="Calibri"/>
                <a:cs typeface="Calibri"/>
                <a:sym typeface="Calibri"/>
              </a:rPr>
              <a:t>Market</a:t>
            </a:r>
            <a:r>
              <a:rPr lang="en-US" sz="2000" b="0" i="0" u="none" strike="noStrike" cap="none">
                <a:solidFill>
                  <a:srgbClr val="0A1F61"/>
                </a:solidFill>
                <a:latin typeface="Calibri"/>
                <a:ea typeface="Calibri"/>
                <a:cs typeface="Calibri"/>
                <a:sym typeface="Calibri"/>
              </a:rPr>
              <a:t> – size, demographics, economy, work and leisure pattern of population, community’s problems and needs, music tastes (radio), program preferences (TV)</a:t>
            </a:r>
            <a:endParaRPr/>
          </a:p>
          <a:p>
            <a:pPr marL="1143000" marR="0" lvl="2" indent="-228600" algn="l" rtl="0">
              <a:lnSpc>
                <a:spcPct val="90000"/>
              </a:lnSpc>
              <a:spcBef>
                <a:spcPts val="500"/>
              </a:spcBef>
              <a:spcAft>
                <a:spcPts val="0"/>
              </a:spcAft>
              <a:buClr>
                <a:srgbClr val="0A1F61"/>
              </a:buClr>
              <a:buSzPts val="2000"/>
              <a:buFont typeface="Arial"/>
              <a:buChar char="•"/>
            </a:pPr>
            <a:r>
              <a:rPr lang="en-US" sz="2000" b="1" i="0" u="none" strike="noStrike" cap="none">
                <a:solidFill>
                  <a:srgbClr val="0A1F61"/>
                </a:solidFill>
                <a:latin typeface="Calibri"/>
                <a:ea typeface="Calibri"/>
                <a:cs typeface="Calibri"/>
                <a:sym typeface="Calibri"/>
              </a:rPr>
              <a:t>Competition</a:t>
            </a:r>
            <a:r>
              <a:rPr lang="en-US" sz="2000" b="0" i="0" u="none" strike="noStrike" cap="none">
                <a:solidFill>
                  <a:srgbClr val="0A1F61"/>
                </a:solidFill>
                <a:latin typeface="Calibri"/>
                <a:ea typeface="Calibri"/>
                <a:cs typeface="Calibri"/>
                <a:sym typeface="Calibri"/>
              </a:rPr>
              <a:t> – programming of competitors, successes and failures, plans</a:t>
            </a:r>
            <a:endParaRPr/>
          </a:p>
          <a:p>
            <a:pPr marL="1143000" marR="0" lvl="2" indent="-228600" algn="l" rtl="0">
              <a:lnSpc>
                <a:spcPct val="90000"/>
              </a:lnSpc>
              <a:spcBef>
                <a:spcPts val="500"/>
              </a:spcBef>
              <a:spcAft>
                <a:spcPts val="0"/>
              </a:spcAft>
              <a:buClr>
                <a:srgbClr val="0A1F61"/>
              </a:buClr>
              <a:buSzPts val="2000"/>
              <a:buFont typeface="Arial"/>
              <a:buChar char="•"/>
            </a:pPr>
            <a:r>
              <a:rPr lang="en-US" sz="2000" b="1" i="0" u="none" strike="noStrike" cap="none">
                <a:solidFill>
                  <a:srgbClr val="0A1F61"/>
                </a:solidFill>
                <a:latin typeface="Calibri"/>
                <a:ea typeface="Calibri"/>
                <a:cs typeface="Calibri"/>
                <a:sym typeface="Calibri"/>
              </a:rPr>
              <a:t>Program management </a:t>
            </a:r>
            <a:r>
              <a:rPr lang="en-US" sz="2000" b="0" i="0" u="none" strike="noStrike" cap="none">
                <a:solidFill>
                  <a:srgbClr val="0A1F61"/>
                </a:solidFill>
                <a:latin typeface="Calibri"/>
                <a:ea typeface="Calibri"/>
                <a:cs typeface="Calibri"/>
                <a:sym typeface="Calibri"/>
              </a:rPr>
              <a:t>– duties of program manager, how to discharge them, including sources and availability of program content, production processes and costs, salability of programming, sources of audience research, programming trends and latest developments in broadcast technology, regulations, etc.</a:t>
            </a:r>
            <a:endParaRPr/>
          </a:p>
          <a:p>
            <a:pPr marL="1143000" marR="0" lvl="2" indent="-228600" algn="l" rtl="0">
              <a:lnSpc>
                <a:spcPct val="90000"/>
              </a:lnSpc>
              <a:spcBef>
                <a:spcPts val="500"/>
              </a:spcBef>
              <a:spcAft>
                <a:spcPts val="0"/>
              </a:spcAft>
              <a:buClr>
                <a:srgbClr val="0A1F61"/>
              </a:buClr>
              <a:buSzPts val="2000"/>
              <a:buFont typeface="Arial"/>
              <a:buChar char="•"/>
            </a:pPr>
            <a:r>
              <a:rPr lang="en-US" sz="2000" b="1" i="0" u="none" strike="noStrike" cap="none">
                <a:solidFill>
                  <a:srgbClr val="0A1F61"/>
                </a:solidFill>
                <a:latin typeface="Calibri"/>
                <a:ea typeface="Calibri"/>
                <a:cs typeface="Calibri"/>
                <a:sym typeface="Calibri"/>
              </a:rPr>
              <a:t>Content and audiences </a:t>
            </a:r>
            <a:r>
              <a:rPr lang="en-US" sz="2000" b="0" i="0" u="none" strike="noStrike" cap="none">
                <a:solidFill>
                  <a:srgbClr val="0A1F61"/>
                </a:solidFill>
                <a:latin typeface="Calibri"/>
                <a:ea typeface="Calibri"/>
                <a:cs typeface="Calibri"/>
                <a:sym typeface="Calibri"/>
              </a:rPr>
              <a:t>– formats, programs, demographic appeal, listening and viewing practices of audiences.</a:t>
            </a:r>
            <a:endParaRPr sz="2400" b="0" i="0" u="none" strike="noStrike" cap="none">
              <a:solidFill>
                <a:srgbClr val="0A1F61"/>
              </a:solidFill>
              <a:latin typeface="Calibri"/>
              <a:ea typeface="Calibri"/>
              <a:cs typeface="Calibri"/>
              <a:sym typeface="Calibri"/>
            </a:endParaRPr>
          </a:p>
        </p:txBody>
      </p:sp>
    </p:spTree>
    <p:extLst>
      <p:ext uri="{BB962C8B-B14F-4D97-AF65-F5344CB8AC3E}">
        <p14:creationId xmlns:p14="http://schemas.microsoft.com/office/powerpoint/2010/main" val="337034406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854"/>
        <p:cNvGrpSpPr/>
        <p:nvPr/>
      </p:nvGrpSpPr>
      <p:grpSpPr>
        <a:xfrm>
          <a:off x="0" y="0"/>
          <a:ext cx="0" cy="0"/>
          <a:chOff x="0" y="0"/>
          <a:chExt cx="0" cy="0"/>
        </a:xfrm>
      </p:grpSpPr>
      <p:pic>
        <p:nvPicPr>
          <p:cNvPr id="855" name="Google Shape;855;p59"/>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856" name="Google Shape;856;p59"/>
          <p:cNvPicPr preferRelativeResize="0"/>
          <p:nvPr/>
        </p:nvPicPr>
        <p:blipFill rotWithShape="1">
          <a:blip r:embed="rId4">
            <a:alphaModFix/>
          </a:blip>
          <a:srcRect/>
          <a:stretch/>
        </p:blipFill>
        <p:spPr>
          <a:xfrm>
            <a:off x="2440788" y="6376751"/>
            <a:ext cx="9902229" cy="204838"/>
          </a:xfrm>
          <a:prstGeom prst="rect">
            <a:avLst/>
          </a:prstGeom>
          <a:noFill/>
          <a:ln>
            <a:noFill/>
          </a:ln>
        </p:spPr>
      </p:pic>
      <p:pic>
        <p:nvPicPr>
          <p:cNvPr id="857" name="Google Shape;857;p5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58" name="Google Shape;858;p5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59" name="Google Shape;859;p59"/>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860" name="Google Shape;860;p59"/>
          <p:cNvSpPr txBox="1"/>
          <p:nvPr/>
        </p:nvSpPr>
        <p:spPr>
          <a:xfrm>
            <a:off x="2650377" y="543490"/>
            <a:ext cx="449834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The Program Department</a:t>
            </a:r>
            <a:endParaRPr/>
          </a:p>
        </p:txBody>
      </p:sp>
      <p:sp>
        <p:nvSpPr>
          <p:cNvPr id="861" name="Google Shape;861;p59"/>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862" name="Google Shape;862;p59"/>
          <p:cNvSpPr txBox="1"/>
          <p:nvPr/>
        </p:nvSpPr>
        <p:spPr>
          <a:xfrm>
            <a:off x="1282535" y="1456817"/>
            <a:ext cx="10790139" cy="474723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A1F61"/>
              </a:buClr>
              <a:buSzPts val="3200"/>
              <a:buFont typeface="Arial"/>
              <a:buChar char="•"/>
            </a:pPr>
            <a:r>
              <a:rPr lang="en-US" sz="3200" dirty="0">
                <a:solidFill>
                  <a:srgbClr val="0A1F61"/>
                </a:solidFill>
                <a:latin typeface="Calibri"/>
                <a:ea typeface="Calibri"/>
                <a:cs typeface="Calibri"/>
                <a:sym typeface="Calibri"/>
              </a:rPr>
              <a:t>Program Manager’s Skills:</a:t>
            </a:r>
            <a:endParaRPr dirty="0"/>
          </a:p>
          <a:p>
            <a:pPr marL="685800" marR="0" lvl="1" indent="-228600" algn="l" rtl="0">
              <a:lnSpc>
                <a:spcPct val="90000"/>
              </a:lnSpc>
              <a:spcBef>
                <a:spcPts val="500"/>
              </a:spcBef>
              <a:spcAft>
                <a:spcPts val="0"/>
              </a:spcAft>
              <a:buClr>
                <a:srgbClr val="0A1F61"/>
              </a:buClr>
              <a:buSzPts val="2800"/>
              <a:buFont typeface="Arial"/>
              <a:buChar char="•"/>
            </a:pPr>
            <a:r>
              <a:rPr lang="en-US" sz="2800" b="0" i="0" u="none" strike="noStrike" cap="none" dirty="0">
                <a:solidFill>
                  <a:srgbClr val="0A1F61"/>
                </a:solidFill>
                <a:latin typeface="Calibri"/>
                <a:ea typeface="Calibri"/>
                <a:cs typeface="Calibri"/>
                <a:sym typeface="Calibri"/>
              </a:rPr>
              <a:t>Administrative and professional skills</a:t>
            </a:r>
            <a:endParaRPr dirty="0"/>
          </a:p>
          <a:p>
            <a:pPr marL="1143000" marR="0" lvl="2" indent="-228600" algn="l" rtl="0">
              <a:lnSpc>
                <a:spcPct val="90000"/>
              </a:lnSpc>
              <a:spcBef>
                <a:spcPts val="500"/>
              </a:spcBef>
              <a:spcAft>
                <a:spcPts val="0"/>
              </a:spcAft>
              <a:buClr>
                <a:srgbClr val="0A1F61"/>
              </a:buClr>
              <a:buSzPts val="2000"/>
              <a:buFont typeface="Arial"/>
              <a:buChar char="•"/>
            </a:pPr>
            <a:r>
              <a:rPr lang="en-US" sz="2000" b="0" i="0" u="none" strike="noStrike" cap="none" dirty="0">
                <a:solidFill>
                  <a:srgbClr val="0A1F61"/>
                </a:solidFill>
                <a:latin typeface="Calibri"/>
                <a:ea typeface="Calibri"/>
                <a:cs typeface="Calibri"/>
                <a:sym typeface="Calibri"/>
              </a:rPr>
              <a:t>Ability to develop program plans and budget</a:t>
            </a:r>
            <a:endParaRPr dirty="0"/>
          </a:p>
          <a:p>
            <a:pPr marL="1143000" marR="0" lvl="2" indent="-228600" algn="l" rtl="0">
              <a:lnSpc>
                <a:spcPct val="90000"/>
              </a:lnSpc>
              <a:spcBef>
                <a:spcPts val="500"/>
              </a:spcBef>
              <a:spcAft>
                <a:spcPts val="0"/>
              </a:spcAft>
              <a:buClr>
                <a:srgbClr val="0A1F61"/>
              </a:buClr>
              <a:buSzPts val="2000"/>
              <a:buFont typeface="Arial"/>
              <a:buChar char="•"/>
            </a:pPr>
            <a:r>
              <a:rPr lang="en-US" sz="2000" b="0" i="0" u="none" strike="noStrike" cap="none" dirty="0">
                <a:solidFill>
                  <a:srgbClr val="0A1F61"/>
                </a:solidFill>
                <a:latin typeface="Calibri"/>
                <a:ea typeface="Calibri"/>
                <a:cs typeface="Calibri"/>
                <a:sym typeface="Calibri"/>
              </a:rPr>
              <a:t>Ability to evaluate ideas for local programming and coordinate staff activities, analyze and interpret ratings and other audience research, assess potential for success of programs</a:t>
            </a:r>
            <a:endParaRPr dirty="0"/>
          </a:p>
          <a:p>
            <a:pPr marL="1143000" marR="0" lvl="2" indent="-228600" algn="l" rtl="0">
              <a:lnSpc>
                <a:spcPct val="90000"/>
              </a:lnSpc>
              <a:spcBef>
                <a:spcPts val="500"/>
              </a:spcBef>
              <a:spcAft>
                <a:spcPts val="0"/>
              </a:spcAft>
              <a:buClr>
                <a:srgbClr val="0A1F61"/>
              </a:buClr>
              <a:buSzPts val="2000"/>
              <a:buFont typeface="Arial"/>
              <a:buChar char="•"/>
            </a:pPr>
            <a:r>
              <a:rPr lang="en-US" sz="2000" b="0" i="0" u="none" strike="noStrike" cap="none" dirty="0">
                <a:solidFill>
                  <a:srgbClr val="0A1F61"/>
                </a:solidFill>
                <a:latin typeface="Calibri"/>
                <a:ea typeface="Calibri"/>
                <a:cs typeface="Calibri"/>
                <a:sym typeface="Calibri"/>
              </a:rPr>
              <a:t>Ability to select and schedule content to maximize appeal to target audiences</a:t>
            </a:r>
            <a:endParaRPr dirty="0"/>
          </a:p>
          <a:p>
            <a:pPr marL="1143000" marR="0" lvl="2" indent="-228600" algn="l" rtl="0">
              <a:lnSpc>
                <a:spcPct val="90000"/>
              </a:lnSpc>
              <a:spcBef>
                <a:spcPts val="500"/>
              </a:spcBef>
              <a:spcAft>
                <a:spcPts val="0"/>
              </a:spcAft>
              <a:buClr>
                <a:srgbClr val="0A1F61"/>
              </a:buClr>
              <a:buSzPts val="2000"/>
              <a:buFont typeface="Arial"/>
              <a:buChar char="•"/>
            </a:pPr>
            <a:r>
              <a:rPr lang="en-US" sz="2000" b="0" i="0" u="none" strike="noStrike" cap="none" dirty="0">
                <a:solidFill>
                  <a:srgbClr val="0A1F61"/>
                </a:solidFill>
                <a:latin typeface="Calibri"/>
                <a:ea typeface="Calibri"/>
                <a:cs typeface="Calibri"/>
                <a:sym typeface="Calibri"/>
              </a:rPr>
              <a:t>Ability to negotiate contracts with program suppliers, talent, music licensing organizations, etc.</a:t>
            </a:r>
            <a:endParaRPr dirty="0"/>
          </a:p>
          <a:p>
            <a:pPr marL="685800" marR="0" lvl="1" indent="-228600" algn="l" rtl="0">
              <a:lnSpc>
                <a:spcPct val="90000"/>
              </a:lnSpc>
              <a:spcBef>
                <a:spcPts val="500"/>
              </a:spcBef>
              <a:spcAft>
                <a:spcPts val="0"/>
              </a:spcAft>
              <a:buClr>
                <a:srgbClr val="0A1F61"/>
              </a:buClr>
              <a:buSzPts val="2800"/>
              <a:buFont typeface="Arial"/>
              <a:buChar char="•"/>
            </a:pPr>
            <a:r>
              <a:rPr lang="en-US" sz="2800" b="0" i="0" u="none" strike="noStrike" cap="none" dirty="0">
                <a:solidFill>
                  <a:srgbClr val="0A1F61"/>
                </a:solidFill>
                <a:latin typeface="Calibri"/>
                <a:ea typeface="Calibri"/>
                <a:cs typeface="Calibri"/>
                <a:sym typeface="Calibri"/>
              </a:rPr>
              <a:t>Personal qualities</a:t>
            </a:r>
            <a:endParaRPr dirty="0"/>
          </a:p>
          <a:p>
            <a:pPr marL="1143000" marR="0" lvl="2" indent="-228600" algn="l" rtl="0">
              <a:lnSpc>
                <a:spcPct val="90000"/>
              </a:lnSpc>
              <a:spcBef>
                <a:spcPts val="500"/>
              </a:spcBef>
              <a:spcAft>
                <a:spcPts val="0"/>
              </a:spcAft>
              <a:buClr>
                <a:srgbClr val="0A1F61"/>
              </a:buClr>
              <a:buSzPts val="2000"/>
              <a:buFont typeface="Arial"/>
              <a:buChar char="•"/>
            </a:pPr>
            <a:r>
              <a:rPr lang="en-US" sz="2000" b="0" i="0" u="none" strike="noStrike" cap="none" dirty="0">
                <a:solidFill>
                  <a:srgbClr val="0A1F61"/>
                </a:solidFill>
                <a:latin typeface="Calibri"/>
                <a:ea typeface="Calibri"/>
                <a:cs typeface="Calibri"/>
                <a:sym typeface="Calibri"/>
              </a:rPr>
              <a:t>Patience in listening to different viewpoints from viewers, listeners, colleagues, and staff</a:t>
            </a:r>
            <a:endParaRPr dirty="0"/>
          </a:p>
          <a:p>
            <a:pPr marL="1143000" marR="0" lvl="2" indent="-228600" algn="l" rtl="0">
              <a:lnSpc>
                <a:spcPct val="90000"/>
              </a:lnSpc>
              <a:spcBef>
                <a:spcPts val="500"/>
              </a:spcBef>
              <a:spcAft>
                <a:spcPts val="0"/>
              </a:spcAft>
              <a:buClr>
                <a:srgbClr val="0A1F61"/>
              </a:buClr>
              <a:buSzPts val="2000"/>
              <a:buFont typeface="Arial"/>
              <a:buChar char="•"/>
            </a:pPr>
            <a:r>
              <a:rPr lang="en-US" sz="2000" b="0" i="0" u="none" strike="noStrike" cap="none" dirty="0">
                <a:solidFill>
                  <a:srgbClr val="0A1F61"/>
                </a:solidFill>
                <a:latin typeface="Calibri"/>
                <a:ea typeface="Calibri"/>
                <a:cs typeface="Calibri"/>
                <a:sym typeface="Calibri"/>
              </a:rPr>
              <a:t>Understanding of needs and interests of audiences and motivation of employees, flexible in adapting to changing tastes, preferences, and technologies</a:t>
            </a:r>
            <a:endParaRPr dirty="0"/>
          </a:p>
          <a:p>
            <a:pPr marL="1143000" marR="0" lvl="2" indent="-228600" algn="l" rtl="0">
              <a:lnSpc>
                <a:spcPct val="90000"/>
              </a:lnSpc>
              <a:spcBef>
                <a:spcPts val="500"/>
              </a:spcBef>
              <a:spcAft>
                <a:spcPts val="0"/>
              </a:spcAft>
              <a:buClr>
                <a:srgbClr val="0A1F61"/>
              </a:buClr>
              <a:buSzPts val="2000"/>
              <a:buFont typeface="Arial"/>
              <a:buChar char="•"/>
            </a:pPr>
            <a:r>
              <a:rPr lang="en-US" sz="2000" b="0" i="0" u="none" strike="noStrike" cap="none" dirty="0">
                <a:solidFill>
                  <a:srgbClr val="0A1F61"/>
                </a:solidFill>
                <a:latin typeface="Calibri"/>
                <a:ea typeface="Calibri"/>
                <a:cs typeface="Calibri"/>
                <a:sym typeface="Calibri"/>
              </a:rPr>
              <a:t>Creative in developing and promoting program ideas</a:t>
            </a:r>
            <a:endParaRPr dirty="0"/>
          </a:p>
          <a:p>
            <a:pPr marL="1143000" marR="0" lvl="2" indent="-228600" algn="l" rtl="0">
              <a:lnSpc>
                <a:spcPct val="90000"/>
              </a:lnSpc>
              <a:spcBef>
                <a:spcPts val="500"/>
              </a:spcBef>
              <a:spcAft>
                <a:spcPts val="0"/>
              </a:spcAft>
              <a:buClr>
                <a:srgbClr val="0A1F61"/>
              </a:buClr>
              <a:buSzPts val="2000"/>
              <a:buFont typeface="Arial"/>
              <a:buChar char="•"/>
            </a:pPr>
            <a:r>
              <a:rPr lang="en-US" sz="2000" b="0" i="0" u="none" strike="noStrike" cap="none" dirty="0">
                <a:solidFill>
                  <a:srgbClr val="0A1F61"/>
                </a:solidFill>
                <a:latin typeface="Calibri"/>
                <a:ea typeface="Calibri"/>
                <a:cs typeface="Calibri"/>
                <a:sym typeface="Calibri"/>
              </a:rPr>
              <a:t>Ethical</a:t>
            </a:r>
            <a:endParaRPr dirty="0"/>
          </a:p>
          <a:p>
            <a:pPr marL="685800" marR="0" lvl="1" indent="-25400" algn="l" rtl="0">
              <a:lnSpc>
                <a:spcPct val="90000"/>
              </a:lnSpc>
              <a:spcBef>
                <a:spcPts val="500"/>
              </a:spcBef>
              <a:spcAft>
                <a:spcPts val="0"/>
              </a:spcAft>
              <a:buClr>
                <a:schemeClr val="dk1"/>
              </a:buClr>
              <a:buSzPts val="3200"/>
              <a:buFont typeface="Arial"/>
              <a:buNone/>
            </a:pPr>
            <a:endParaRPr sz="3200" b="0" i="0" u="none" strike="noStrike" cap="none" dirty="0">
              <a:solidFill>
                <a:srgbClr val="0A1F61"/>
              </a:solidFill>
              <a:latin typeface="Calibri"/>
              <a:ea typeface="Calibri"/>
              <a:cs typeface="Calibri"/>
              <a:sym typeface="Calibri"/>
            </a:endParaRPr>
          </a:p>
        </p:txBody>
      </p:sp>
    </p:spTree>
    <p:extLst>
      <p:ext uri="{BB962C8B-B14F-4D97-AF65-F5344CB8AC3E}">
        <p14:creationId xmlns:p14="http://schemas.microsoft.com/office/powerpoint/2010/main" val="38700428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866"/>
        <p:cNvGrpSpPr/>
        <p:nvPr/>
      </p:nvGrpSpPr>
      <p:grpSpPr>
        <a:xfrm>
          <a:off x="0" y="0"/>
          <a:ext cx="0" cy="0"/>
          <a:chOff x="0" y="0"/>
          <a:chExt cx="0" cy="0"/>
        </a:xfrm>
      </p:grpSpPr>
      <p:pic>
        <p:nvPicPr>
          <p:cNvPr id="867" name="Google Shape;867;p60"/>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868" name="Google Shape;868;p60"/>
          <p:cNvPicPr preferRelativeResize="0"/>
          <p:nvPr/>
        </p:nvPicPr>
        <p:blipFill rotWithShape="1">
          <a:blip r:embed="rId4">
            <a:alphaModFix/>
          </a:blip>
          <a:srcRect/>
          <a:stretch/>
        </p:blipFill>
        <p:spPr>
          <a:xfrm>
            <a:off x="2440788" y="6376751"/>
            <a:ext cx="9902229" cy="204838"/>
          </a:xfrm>
          <a:prstGeom prst="rect">
            <a:avLst/>
          </a:prstGeom>
          <a:noFill/>
          <a:ln>
            <a:noFill/>
          </a:ln>
        </p:spPr>
      </p:pic>
      <p:pic>
        <p:nvPicPr>
          <p:cNvPr id="869" name="Google Shape;869;p6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70" name="Google Shape;870;p6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71" name="Google Shape;871;p60"/>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872" name="Google Shape;872;p60"/>
          <p:cNvSpPr txBox="1"/>
          <p:nvPr/>
        </p:nvSpPr>
        <p:spPr>
          <a:xfrm>
            <a:off x="2650377" y="543490"/>
            <a:ext cx="449834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The Program Department</a:t>
            </a:r>
            <a:endParaRPr/>
          </a:p>
        </p:txBody>
      </p:sp>
      <p:sp>
        <p:nvSpPr>
          <p:cNvPr id="873" name="Google Shape;873;p60"/>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
        <p:nvSpPr>
          <p:cNvPr id="874" name="Google Shape;874;p60"/>
          <p:cNvSpPr txBox="1"/>
          <p:nvPr/>
        </p:nvSpPr>
        <p:spPr>
          <a:xfrm>
            <a:off x="1550925" y="1561282"/>
            <a:ext cx="9902229" cy="44958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A1F61"/>
              </a:buClr>
              <a:buSzPts val="3600"/>
              <a:buFont typeface="Arial"/>
              <a:buChar char="•"/>
            </a:pPr>
            <a:r>
              <a:rPr lang="en-US" sz="3600">
                <a:solidFill>
                  <a:srgbClr val="0A1F61"/>
                </a:solidFill>
                <a:latin typeface="Calibri"/>
                <a:ea typeface="Calibri"/>
                <a:cs typeface="Calibri"/>
                <a:sym typeface="Calibri"/>
              </a:rPr>
              <a:t>Program Manager’s Influences</a:t>
            </a:r>
            <a:endParaRPr/>
          </a:p>
          <a:p>
            <a:pPr marL="685800" marR="0" lvl="1" indent="-228600" algn="l" rtl="0">
              <a:lnSpc>
                <a:spcPct val="90000"/>
              </a:lnSpc>
              <a:spcBef>
                <a:spcPts val="500"/>
              </a:spcBef>
              <a:spcAft>
                <a:spcPts val="0"/>
              </a:spcAft>
              <a:buClr>
                <a:srgbClr val="0A1F61"/>
              </a:buClr>
              <a:buSzPts val="3200"/>
              <a:buFont typeface="Arial"/>
              <a:buChar char="•"/>
            </a:pPr>
            <a:r>
              <a:rPr lang="en-US" sz="3200" b="0" i="0" u="none" strike="noStrike" cap="none">
                <a:solidFill>
                  <a:srgbClr val="0A1F61"/>
                </a:solidFill>
                <a:latin typeface="Calibri"/>
                <a:ea typeface="Calibri"/>
                <a:cs typeface="Calibri"/>
                <a:sym typeface="Calibri"/>
              </a:rPr>
              <a:t>Decisions and actions are influenced by:</a:t>
            </a:r>
            <a:endParaRPr/>
          </a:p>
          <a:p>
            <a:pPr marL="1143000" marR="0" lvl="2"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Direct feedback from the audience</a:t>
            </a:r>
            <a:endParaRPr/>
          </a:p>
          <a:p>
            <a:pPr marL="1143000" marR="0" lvl="2"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Regulatory environment</a:t>
            </a:r>
            <a:endParaRPr/>
          </a:p>
          <a:p>
            <a:pPr marL="1143000" marR="0" lvl="2"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Ratings (inferential feedback)</a:t>
            </a:r>
            <a:endParaRPr/>
          </a:p>
          <a:p>
            <a:pPr marL="1143000" marR="0" lvl="2"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Comments of critics, etc. (conditional)</a:t>
            </a:r>
            <a:endParaRPr/>
          </a:p>
          <a:p>
            <a:pPr marL="1143000" marR="0" lvl="2"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Production staff</a:t>
            </a:r>
            <a:endParaRPr/>
          </a:p>
          <a:p>
            <a:pPr marL="1143000" marR="0" lvl="2"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Personal judgment</a:t>
            </a:r>
            <a:endParaRPr/>
          </a:p>
          <a:p>
            <a:pPr marL="1143000" marR="0" lvl="2"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Financial factors</a:t>
            </a:r>
            <a:endParaRPr/>
          </a:p>
          <a:p>
            <a:pPr marL="1143000" marR="0" lvl="2" indent="-228600" algn="l" rtl="0">
              <a:lnSpc>
                <a:spcPct val="90000"/>
              </a:lnSpc>
              <a:spcBef>
                <a:spcPts val="500"/>
              </a:spcBef>
              <a:spcAft>
                <a:spcPts val="0"/>
              </a:spcAft>
              <a:buClr>
                <a:srgbClr val="0A1F61"/>
              </a:buClr>
              <a:buSzPts val="2800"/>
              <a:buFont typeface="Arial"/>
              <a:buChar char="•"/>
            </a:pPr>
            <a:r>
              <a:rPr lang="en-US" sz="2800" b="0" i="0" u="none" strike="noStrike" cap="none">
                <a:solidFill>
                  <a:srgbClr val="0A1F61"/>
                </a:solidFill>
                <a:latin typeface="Calibri"/>
                <a:ea typeface="Calibri"/>
                <a:cs typeface="Calibri"/>
                <a:sym typeface="Calibri"/>
              </a:rPr>
              <a:t>Tactical – arrangement of schedule, program planning, etc.</a:t>
            </a:r>
            <a:endParaRPr/>
          </a:p>
        </p:txBody>
      </p:sp>
    </p:spTree>
    <p:extLst>
      <p:ext uri="{BB962C8B-B14F-4D97-AF65-F5344CB8AC3E}">
        <p14:creationId xmlns:p14="http://schemas.microsoft.com/office/powerpoint/2010/main" val="35453293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878"/>
        <p:cNvGrpSpPr/>
        <p:nvPr/>
      </p:nvGrpSpPr>
      <p:grpSpPr>
        <a:xfrm>
          <a:off x="0" y="0"/>
          <a:ext cx="0" cy="0"/>
          <a:chOff x="0" y="0"/>
          <a:chExt cx="0" cy="0"/>
        </a:xfrm>
      </p:grpSpPr>
      <p:sp>
        <p:nvSpPr>
          <p:cNvPr id="879" name="Google Shape;879;p6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80" name="Google Shape;880;p61"/>
          <p:cNvSpPr/>
          <p:nvPr/>
        </p:nvSpPr>
        <p:spPr>
          <a:xfrm rot="5400000" flipH="1">
            <a:off x="-1417539" y="1417538"/>
            <a:ext cx="6875818" cy="4040744"/>
          </a:xfrm>
          <a:prstGeom prst="rect">
            <a:avLst/>
          </a:prstGeom>
          <a:gradFill>
            <a:gsLst>
              <a:gs pos="0">
                <a:srgbClr val="000000"/>
              </a:gs>
              <a:gs pos="11000">
                <a:srgbClr val="000000"/>
              </a:gs>
              <a:gs pos="100000">
                <a:srgbClr val="2E75B5"/>
              </a:gs>
            </a:gsLst>
            <a:lin ang="186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81" name="Google Shape;881;p61"/>
          <p:cNvSpPr/>
          <p:nvPr/>
        </p:nvSpPr>
        <p:spPr>
          <a:xfrm flipH="1">
            <a:off x="457200" y="8482"/>
            <a:ext cx="3568276" cy="6858000"/>
          </a:xfrm>
          <a:prstGeom prst="rect">
            <a:avLst/>
          </a:prstGeom>
          <a:gradFill>
            <a:gsLst>
              <a:gs pos="0">
                <a:srgbClr val="5B9BD5">
                  <a:alpha val="31764"/>
                </a:srgbClr>
              </a:gs>
              <a:gs pos="70000">
                <a:srgbClr val="000000">
                  <a:alpha val="0"/>
                </a:srgbClr>
              </a:gs>
              <a:gs pos="100000">
                <a:srgbClr val="000000">
                  <a:alpha val="0"/>
                </a:srgbClr>
              </a:gs>
            </a:gsLst>
            <a:lin ang="6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82" name="Google Shape;882;p61"/>
          <p:cNvSpPr/>
          <p:nvPr/>
        </p:nvSpPr>
        <p:spPr>
          <a:xfrm rot="6097846">
            <a:off x="-747355" y="1201312"/>
            <a:ext cx="4808302" cy="4088666"/>
          </a:xfrm>
          <a:custGeom>
            <a:avLst/>
            <a:gdLst/>
            <a:ahLst/>
            <a:cxnLst/>
            <a:rect l="l" t="t" r="r" b="b"/>
            <a:pathLst>
              <a:path w="4808302" h="4088666" extrusionOk="0">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0">
                <a:srgbClr val="9CC2E5">
                  <a:alpha val="0"/>
                </a:srgbClr>
              </a:gs>
              <a:gs pos="39000">
                <a:srgbClr val="9CC2E5">
                  <a:alpha val="0"/>
                </a:srgbClr>
              </a:gs>
              <a:gs pos="100000">
                <a:srgbClr val="2E75B5">
                  <a:alpha val="25882"/>
                </a:srgbClr>
              </a:gs>
            </a:gsLst>
            <a:lin ang="16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83" name="Google Shape;883;p61"/>
          <p:cNvSpPr/>
          <p:nvPr/>
        </p:nvSpPr>
        <p:spPr>
          <a:xfrm rot="-5400000">
            <a:off x="-159565" y="2659404"/>
            <a:ext cx="4355594" cy="4040742"/>
          </a:xfrm>
          <a:prstGeom prst="rect">
            <a:avLst/>
          </a:prstGeom>
          <a:gradFill>
            <a:gsLst>
              <a:gs pos="0">
                <a:srgbClr val="5B9BD5">
                  <a:alpha val="23921"/>
                </a:srgbClr>
              </a:gs>
              <a:gs pos="100000">
                <a:srgbClr val="1E4E79">
                  <a:alpha val="0"/>
                </a:srgbClr>
              </a:gs>
            </a:gsLst>
            <a:lin ang="11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84" name="Google Shape;884;p61"/>
          <p:cNvSpPr txBox="1"/>
          <p:nvPr/>
        </p:nvSpPr>
        <p:spPr>
          <a:xfrm>
            <a:off x="673740" y="2759383"/>
            <a:ext cx="2895573" cy="2834223"/>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None/>
            </a:pPr>
            <a:r>
              <a:rPr lang="en-US" sz="4000" b="1">
                <a:solidFill>
                  <a:srgbClr val="FFFFFF"/>
                </a:solidFill>
                <a:latin typeface="Calibri"/>
                <a:ea typeface="Calibri"/>
                <a:cs typeface="Calibri"/>
                <a:sym typeface="Calibri"/>
              </a:rPr>
              <a:t>W2 Lecture</a:t>
            </a:r>
            <a:endParaRPr/>
          </a:p>
        </p:txBody>
      </p:sp>
      <p:pic>
        <p:nvPicPr>
          <p:cNvPr id="885" name="Google Shape;885;p61"/>
          <p:cNvPicPr preferRelativeResize="0"/>
          <p:nvPr/>
        </p:nvPicPr>
        <p:blipFill rotWithShape="1">
          <a:blip r:embed="rId3">
            <a:alphaModFix/>
          </a:blip>
          <a:srcRect/>
          <a:stretch/>
        </p:blipFill>
        <p:spPr>
          <a:xfrm>
            <a:off x="4459394" y="1385730"/>
            <a:ext cx="221078" cy="2503561"/>
          </a:xfrm>
          <a:prstGeom prst="rect">
            <a:avLst/>
          </a:prstGeom>
          <a:noFill/>
          <a:ln>
            <a:noFill/>
          </a:ln>
        </p:spPr>
      </p:pic>
      <p:pic>
        <p:nvPicPr>
          <p:cNvPr id="886" name="Google Shape;886;p61"/>
          <p:cNvPicPr preferRelativeResize="0"/>
          <p:nvPr/>
        </p:nvPicPr>
        <p:blipFill rotWithShape="1">
          <a:blip r:embed="rId3">
            <a:alphaModFix/>
          </a:blip>
          <a:srcRect/>
          <a:stretch/>
        </p:blipFill>
        <p:spPr>
          <a:xfrm>
            <a:off x="11347717" y="1338882"/>
            <a:ext cx="221078" cy="2503561"/>
          </a:xfrm>
          <a:prstGeom prst="rect">
            <a:avLst/>
          </a:prstGeom>
          <a:noFill/>
          <a:ln>
            <a:noFill/>
          </a:ln>
        </p:spPr>
      </p:pic>
      <p:pic>
        <p:nvPicPr>
          <p:cNvPr id="887" name="Google Shape;887;p61"/>
          <p:cNvPicPr preferRelativeResize="0"/>
          <p:nvPr/>
        </p:nvPicPr>
        <p:blipFill rotWithShape="1">
          <a:blip r:embed="rId4">
            <a:alphaModFix/>
          </a:blip>
          <a:srcRect/>
          <a:stretch/>
        </p:blipFill>
        <p:spPr>
          <a:xfrm>
            <a:off x="6640553" y="3450216"/>
            <a:ext cx="3054733" cy="63027"/>
          </a:xfrm>
          <a:prstGeom prst="rect">
            <a:avLst/>
          </a:prstGeom>
          <a:noFill/>
          <a:ln>
            <a:noFill/>
          </a:ln>
        </p:spPr>
      </p:pic>
      <p:sp>
        <p:nvSpPr>
          <p:cNvPr id="888" name="Google Shape;888;p61"/>
          <p:cNvSpPr txBox="1"/>
          <p:nvPr/>
        </p:nvSpPr>
        <p:spPr>
          <a:xfrm>
            <a:off x="4214924" y="2185530"/>
            <a:ext cx="7132793" cy="1200329"/>
          </a:xfrm>
          <a:prstGeom prst="rect">
            <a:avLst/>
          </a:prstGeom>
          <a:noFill/>
          <a:ln>
            <a:noFill/>
          </a:ln>
        </p:spPr>
        <p:txBody>
          <a:bodyPr spcFirstLastPara="1" wrap="square" lIns="91425" tIns="45700" rIns="91425" bIns="45700" anchor="t" anchorCtr="0">
            <a:spAutoFit/>
          </a:bodyPr>
          <a:lstStyle/>
          <a:p>
            <a:pPr marL="517525" marR="0" lvl="0" indent="0" algn="ctr" rtl="0">
              <a:spcBef>
                <a:spcPts val="0"/>
              </a:spcBef>
              <a:spcAft>
                <a:spcPts val="0"/>
              </a:spcAft>
              <a:buNone/>
            </a:pPr>
            <a:r>
              <a:rPr lang="en-US" sz="3600" b="1">
                <a:solidFill>
                  <a:srgbClr val="0A1F61"/>
                </a:solidFill>
                <a:latin typeface="Tajawal ExtraBold"/>
                <a:ea typeface="Tajawal ExtraBold"/>
                <a:cs typeface="Tajawal ExtraBold"/>
                <a:sym typeface="Tajawal ExtraBold"/>
              </a:rPr>
              <a:t>Leadership Self-Assessment Exercise 2</a:t>
            </a:r>
            <a:endParaRPr/>
          </a:p>
        </p:txBody>
      </p:sp>
      <p:pic>
        <p:nvPicPr>
          <p:cNvPr id="889" name="Google Shape;889;p61"/>
          <p:cNvPicPr preferRelativeResize="0"/>
          <p:nvPr/>
        </p:nvPicPr>
        <p:blipFill rotWithShape="1">
          <a:blip r:embed="rId5">
            <a:extLst>
              <a:ext uri="{28A0092B-C50C-407E-A947-70E740481C1C}">
                <a14:useLocalDpi xmlns:a14="http://schemas.microsoft.com/office/drawing/2010/main" val="0"/>
              </a:ext>
            </a:extLst>
          </a:blip>
          <a:srcRect/>
          <a:stretch/>
        </p:blipFill>
        <p:spPr>
          <a:xfrm>
            <a:off x="760660" y="102786"/>
            <a:ext cx="2472193" cy="2472193"/>
          </a:xfrm>
          <a:prstGeom prst="rect">
            <a:avLst/>
          </a:prstGeom>
          <a:solidFill>
            <a:schemeClr val="lt1">
              <a:alpha val="61960"/>
            </a:schemeClr>
          </a:solidFill>
          <a:ln>
            <a:noFill/>
          </a:ln>
        </p:spPr>
      </p:pic>
      <p:pic>
        <p:nvPicPr>
          <p:cNvPr id="890" name="Google Shape;890;p61"/>
          <p:cNvPicPr preferRelativeResize="0"/>
          <p:nvPr/>
        </p:nvPicPr>
        <p:blipFill rotWithShape="1">
          <a:blip r:embed="rId6">
            <a:alphaModFix/>
          </a:blip>
          <a:srcRect/>
          <a:stretch/>
        </p:blipFill>
        <p:spPr>
          <a:xfrm>
            <a:off x="4084135" y="3399478"/>
            <a:ext cx="7650665" cy="3295251"/>
          </a:xfrm>
          <a:prstGeom prst="rect">
            <a:avLst/>
          </a:prstGeom>
          <a:noFill/>
          <a:ln>
            <a:noFill/>
          </a:ln>
        </p:spPr>
      </p:pic>
    </p:spTree>
    <p:extLst>
      <p:ext uri="{BB962C8B-B14F-4D97-AF65-F5344CB8AC3E}">
        <p14:creationId xmlns:p14="http://schemas.microsoft.com/office/powerpoint/2010/main" val="200965826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894"/>
        <p:cNvGrpSpPr/>
        <p:nvPr/>
      </p:nvGrpSpPr>
      <p:grpSpPr>
        <a:xfrm>
          <a:off x="0" y="0"/>
          <a:ext cx="0" cy="0"/>
          <a:chOff x="0" y="0"/>
          <a:chExt cx="0" cy="0"/>
        </a:xfrm>
      </p:grpSpPr>
      <p:pic>
        <p:nvPicPr>
          <p:cNvPr id="895" name="Google Shape;895;p62"/>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896" name="Google Shape;896;p6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897" name="Google Shape;897;p6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98" name="Google Shape;898;p6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99" name="Google Shape;899;p62"/>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00" name="Google Shape;900;p62"/>
          <p:cNvSpPr txBox="1"/>
          <p:nvPr/>
        </p:nvSpPr>
        <p:spPr>
          <a:xfrm>
            <a:off x="2365371" y="543490"/>
            <a:ext cx="698139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Leadership Self-Assessment Exercise 2</a:t>
            </a:r>
            <a:endParaRPr sz="2800" b="1">
              <a:solidFill>
                <a:srgbClr val="FF9518"/>
              </a:solidFill>
              <a:latin typeface="Tajawal Medium"/>
              <a:ea typeface="Tajawal Medium"/>
              <a:cs typeface="Tajawal Medium"/>
              <a:sym typeface="Tajawal Medium"/>
            </a:endParaRPr>
          </a:p>
        </p:txBody>
      </p:sp>
      <p:sp>
        <p:nvSpPr>
          <p:cNvPr id="901" name="Google Shape;901;p62"/>
          <p:cNvSpPr txBox="1"/>
          <p:nvPr/>
        </p:nvSpPr>
        <p:spPr>
          <a:xfrm>
            <a:off x="-38163" y="236724"/>
            <a:ext cx="21050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Assesment</a:t>
            </a:r>
            <a:endParaRPr sz="2800" b="1">
              <a:solidFill>
                <a:srgbClr val="FF9518"/>
              </a:solidFill>
              <a:latin typeface="Tajawal Medium"/>
              <a:ea typeface="Tajawal Medium"/>
              <a:cs typeface="Tajawal Medium"/>
              <a:sym typeface="Tajawal Medium"/>
            </a:endParaRPr>
          </a:p>
        </p:txBody>
      </p:sp>
      <p:sp>
        <p:nvSpPr>
          <p:cNvPr id="902" name="Google Shape;902;p62"/>
          <p:cNvSpPr txBox="1"/>
          <p:nvPr/>
        </p:nvSpPr>
        <p:spPr>
          <a:xfrm>
            <a:off x="1112704" y="1490264"/>
            <a:ext cx="10427749" cy="3682226"/>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400" b="1">
                <a:solidFill>
                  <a:srgbClr val="C00000"/>
                </a:solidFill>
                <a:latin typeface="Calibri"/>
                <a:ea typeface="Calibri"/>
                <a:cs typeface="Calibri"/>
                <a:sym typeface="Calibri"/>
              </a:rPr>
              <a:t>How Flexible Are You? </a:t>
            </a:r>
            <a:endParaRPr/>
          </a:p>
          <a:p>
            <a:pPr marL="342900" marR="0" lvl="0" indent="-342900" algn="just" rtl="0">
              <a:lnSpc>
                <a:spcPct val="200000"/>
              </a:lnSpc>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Instructions: </a:t>
            </a:r>
            <a:r>
              <a:rPr lang="en-US" sz="2400">
                <a:solidFill>
                  <a:srgbClr val="0A1F61"/>
                </a:solidFill>
                <a:latin typeface="Calibri"/>
                <a:ea typeface="Calibri"/>
                <a:cs typeface="Calibri"/>
                <a:sym typeface="Calibri"/>
              </a:rPr>
              <a:t>To succeed as a managerial leader, a person needs a flexible style: an ability to be open to others and a willingness to listen. Where do you stand on being flexible? Test yourself by answering often, sometimes, or rarely to the following questions.</a:t>
            </a:r>
            <a:endParaRPr/>
          </a:p>
        </p:txBody>
      </p:sp>
    </p:spTree>
    <p:extLst>
      <p:ext uri="{BB962C8B-B14F-4D97-AF65-F5344CB8AC3E}">
        <p14:creationId xmlns:p14="http://schemas.microsoft.com/office/powerpoint/2010/main" val="4543829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pic>
        <p:nvPicPr>
          <p:cNvPr id="907" name="Google Shape;907;p63"/>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908" name="Google Shape;908;p6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09" name="Google Shape;909;p6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10" name="Google Shape;910;p6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911" name="Google Shape;911;p63"/>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12" name="Google Shape;912;p63"/>
          <p:cNvSpPr txBox="1"/>
          <p:nvPr/>
        </p:nvSpPr>
        <p:spPr>
          <a:xfrm>
            <a:off x="1112704" y="1490264"/>
            <a:ext cx="10427749" cy="364715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a:solidFill>
                  <a:srgbClr val="C00000"/>
                </a:solidFill>
                <a:latin typeface="Calibri"/>
                <a:ea typeface="Calibri"/>
                <a:cs typeface="Calibri"/>
                <a:sym typeface="Calibri"/>
              </a:rPr>
              <a:t>How Flexible Are You? </a:t>
            </a:r>
            <a:endParaRPr/>
          </a:p>
          <a:p>
            <a:pPr marL="0" marR="0" lvl="0" indent="0" algn="just" rtl="0">
              <a:spcBef>
                <a:spcPts val="0"/>
              </a:spcBef>
              <a:spcAft>
                <a:spcPts val="0"/>
              </a:spcAft>
              <a:buNone/>
            </a:pPr>
            <a:endParaRPr sz="1100" b="1">
              <a:solidFill>
                <a:srgbClr val="0A1F61"/>
              </a:solidFill>
              <a:latin typeface="Calibri"/>
              <a:ea typeface="Calibri"/>
              <a:cs typeface="Calibri"/>
              <a:sym typeface="Calibri"/>
            </a:endParaRPr>
          </a:p>
          <a:p>
            <a:pPr marL="342900" marR="0" lvl="0" indent="-342900" algn="just"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8 Statements </a:t>
            </a:r>
            <a:endParaRPr/>
          </a:p>
          <a:p>
            <a:pPr marL="342900" marR="0" lvl="0" indent="-342900" algn="just" rtl="0">
              <a:spcBef>
                <a:spcPts val="0"/>
              </a:spcBef>
              <a:spcAft>
                <a:spcPts val="0"/>
              </a:spcAft>
              <a:buClr>
                <a:srgbClr val="0A1F61"/>
              </a:buClr>
              <a:buSzPts val="2400"/>
              <a:buFont typeface="Noto Sans Symbols"/>
              <a:buChar char="▪"/>
            </a:pPr>
            <a:r>
              <a:rPr lang="en-US" sz="2400" b="1">
                <a:solidFill>
                  <a:srgbClr val="0A1F61"/>
                </a:solidFill>
                <a:latin typeface="Calibri"/>
                <a:ea typeface="Calibri"/>
                <a:cs typeface="Calibri"/>
                <a:sym typeface="Calibri"/>
              </a:rPr>
              <a:t>Scoring and interpretation: </a:t>
            </a:r>
            <a:endParaRPr/>
          </a:p>
          <a:p>
            <a:pPr marL="0" marR="0" lvl="0" indent="0" algn="l" rtl="0">
              <a:spcBef>
                <a:spcPts val="0"/>
              </a:spcBef>
              <a:spcAft>
                <a:spcPts val="0"/>
              </a:spcAft>
              <a:buNone/>
            </a:pPr>
            <a:r>
              <a:rPr lang="en-US" sz="2400">
                <a:solidFill>
                  <a:srgbClr val="0A1F61"/>
                </a:solidFill>
                <a:latin typeface="Calibri"/>
                <a:ea typeface="Calibri"/>
                <a:cs typeface="Calibri"/>
                <a:sym typeface="Calibri"/>
              </a:rPr>
              <a:t>If you answered "rarely" to seven to eight questions, you are unusually adaptable. If you answered "sometimes" to at least five questions, you are on the right track, but more flexibility would benefit your leadership. If you answered "often" to more than four questions, you have a long way to go to improve your flexibility and adaptability. You are also brutally honest about your faults, which could be an asset.</a:t>
            </a:r>
            <a:endParaRPr sz="2400" b="1">
              <a:solidFill>
                <a:srgbClr val="0A1F61"/>
              </a:solidFill>
              <a:latin typeface="Calibri"/>
              <a:ea typeface="Calibri"/>
              <a:cs typeface="Calibri"/>
              <a:sym typeface="Calibri"/>
            </a:endParaRPr>
          </a:p>
        </p:txBody>
      </p:sp>
      <p:sp>
        <p:nvSpPr>
          <p:cNvPr id="913" name="Google Shape;913;p63"/>
          <p:cNvSpPr txBox="1"/>
          <p:nvPr/>
        </p:nvSpPr>
        <p:spPr>
          <a:xfrm>
            <a:off x="2365371" y="543490"/>
            <a:ext cx="698139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Leadership Self-Assessment Exercise 2</a:t>
            </a:r>
            <a:endParaRPr sz="2800" b="1">
              <a:solidFill>
                <a:srgbClr val="FF9518"/>
              </a:solidFill>
              <a:latin typeface="Tajawal Medium"/>
              <a:ea typeface="Tajawal Medium"/>
              <a:cs typeface="Tajawal Medium"/>
              <a:sym typeface="Tajawal Medium"/>
            </a:endParaRPr>
          </a:p>
        </p:txBody>
      </p:sp>
      <p:sp>
        <p:nvSpPr>
          <p:cNvPr id="914" name="Google Shape;914;p63"/>
          <p:cNvSpPr txBox="1"/>
          <p:nvPr/>
        </p:nvSpPr>
        <p:spPr>
          <a:xfrm>
            <a:off x="-38163" y="236724"/>
            <a:ext cx="21050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Assesment</a:t>
            </a:r>
            <a:endParaRPr sz="2800" b="1">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29736529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918"/>
        <p:cNvGrpSpPr/>
        <p:nvPr/>
      </p:nvGrpSpPr>
      <p:grpSpPr>
        <a:xfrm>
          <a:off x="0" y="0"/>
          <a:ext cx="0" cy="0"/>
          <a:chOff x="0" y="0"/>
          <a:chExt cx="0" cy="0"/>
        </a:xfrm>
      </p:grpSpPr>
      <p:pic>
        <p:nvPicPr>
          <p:cNvPr id="919" name="Google Shape;919;p64"/>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920" name="Google Shape;920;p6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21" name="Google Shape;921;p6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22" name="Google Shape;922;p6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923" name="Google Shape;923;p6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24" name="Google Shape;924;p64"/>
          <p:cNvSpPr txBox="1"/>
          <p:nvPr/>
        </p:nvSpPr>
        <p:spPr>
          <a:xfrm>
            <a:off x="1262952" y="1420542"/>
            <a:ext cx="10427749" cy="427809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a:solidFill>
                  <a:srgbClr val="C00000"/>
                </a:solidFill>
                <a:latin typeface="Calibri"/>
                <a:ea typeface="Calibri"/>
                <a:cs typeface="Calibri"/>
                <a:sym typeface="Calibri"/>
              </a:rPr>
              <a:t>Scale Statements</a:t>
            </a:r>
            <a:endParaRPr/>
          </a:p>
          <a:p>
            <a:pPr marL="0" marR="0" lvl="0" indent="0" algn="just" rtl="0">
              <a:spcBef>
                <a:spcPts val="0"/>
              </a:spcBef>
              <a:spcAft>
                <a:spcPts val="0"/>
              </a:spcAft>
              <a:buNone/>
            </a:pPr>
            <a:endParaRPr sz="2000" b="1">
              <a:solidFill>
                <a:srgbClr val="0A1F61"/>
              </a:solidFill>
              <a:latin typeface="Calibri"/>
              <a:ea typeface="Calibri"/>
              <a:cs typeface="Calibri"/>
              <a:sym typeface="Calibri"/>
            </a:endParaRPr>
          </a:p>
          <a:p>
            <a:pPr marL="457200" marR="0" lvl="0" indent="-457200" algn="just" rtl="0">
              <a:spcBef>
                <a:spcPts val="0"/>
              </a:spcBef>
              <a:spcAft>
                <a:spcPts val="0"/>
              </a:spcAft>
              <a:buClr>
                <a:srgbClr val="0A1F61"/>
              </a:buClr>
              <a:buSzPts val="2800"/>
              <a:buFont typeface="Calibri"/>
              <a:buAutoNum type="arabicPeriod"/>
            </a:pPr>
            <a:r>
              <a:rPr lang="en-US" sz="2800" b="1">
                <a:solidFill>
                  <a:srgbClr val="0A1F61"/>
                </a:solidFill>
                <a:latin typeface="Calibri"/>
                <a:ea typeface="Calibri"/>
                <a:cs typeface="Calibri"/>
                <a:sym typeface="Calibri"/>
              </a:rPr>
              <a:t>Do you tend to seek out only those people who agree with your analysis of issues?</a:t>
            </a:r>
            <a:endParaRPr/>
          </a:p>
          <a:p>
            <a:pPr marL="457200" marR="0" lvl="0" indent="-457200" algn="just" rtl="0">
              <a:spcBef>
                <a:spcPts val="0"/>
              </a:spcBef>
              <a:spcAft>
                <a:spcPts val="0"/>
              </a:spcAft>
              <a:buClr>
                <a:srgbClr val="0A1F61"/>
              </a:buClr>
              <a:buSzPts val="2800"/>
              <a:buFont typeface="Calibri"/>
              <a:buAutoNum type="arabicPeriod"/>
            </a:pPr>
            <a:r>
              <a:rPr lang="en-US" sz="2800" b="1">
                <a:solidFill>
                  <a:srgbClr val="0A1F61"/>
                </a:solidFill>
                <a:latin typeface="Calibri"/>
                <a:ea typeface="Calibri"/>
                <a:cs typeface="Calibri"/>
                <a:sym typeface="Calibri"/>
              </a:rPr>
              <a:t>Do you ignore most of the advice from coworkers about process improvements?</a:t>
            </a:r>
            <a:endParaRPr/>
          </a:p>
          <a:p>
            <a:pPr marL="457200" marR="0" lvl="0" indent="-457200" algn="just" rtl="0">
              <a:spcBef>
                <a:spcPts val="0"/>
              </a:spcBef>
              <a:spcAft>
                <a:spcPts val="0"/>
              </a:spcAft>
              <a:buClr>
                <a:srgbClr val="0A1F61"/>
              </a:buClr>
              <a:buSzPts val="2800"/>
              <a:buFont typeface="Calibri"/>
              <a:buAutoNum type="arabicPeriod"/>
            </a:pPr>
            <a:r>
              <a:rPr lang="en-US" sz="2800" b="1">
                <a:solidFill>
                  <a:srgbClr val="0A1F61"/>
                </a:solidFill>
                <a:latin typeface="Calibri"/>
                <a:ea typeface="Calibri"/>
                <a:cs typeface="Calibri"/>
                <a:sym typeface="Calibri"/>
              </a:rPr>
              <a:t>Do your team members go along with what you say just to avoid an argument?</a:t>
            </a:r>
            <a:endParaRPr/>
          </a:p>
          <a:p>
            <a:pPr marL="457200" marR="0" lvl="0" indent="-457200" algn="just" rtl="0">
              <a:spcBef>
                <a:spcPts val="0"/>
              </a:spcBef>
              <a:spcAft>
                <a:spcPts val="0"/>
              </a:spcAft>
              <a:buClr>
                <a:srgbClr val="0A1F61"/>
              </a:buClr>
              <a:buSzPts val="2800"/>
              <a:buFont typeface="Calibri"/>
              <a:buAutoNum type="arabicPeriod"/>
            </a:pPr>
            <a:r>
              <a:rPr lang="en-US" sz="2800" b="1">
                <a:solidFill>
                  <a:srgbClr val="0A1F61"/>
                </a:solidFill>
                <a:latin typeface="Calibri"/>
                <a:ea typeface="Calibri"/>
                <a:cs typeface="Calibri"/>
                <a:sym typeface="Calibri"/>
              </a:rPr>
              <a:t>Have people referred to you as "rigid" or "close-minded" on several occasions?</a:t>
            </a:r>
            <a:endParaRPr/>
          </a:p>
        </p:txBody>
      </p:sp>
      <p:sp>
        <p:nvSpPr>
          <p:cNvPr id="925" name="Google Shape;925;p64"/>
          <p:cNvSpPr txBox="1"/>
          <p:nvPr/>
        </p:nvSpPr>
        <p:spPr>
          <a:xfrm>
            <a:off x="2365371" y="543490"/>
            <a:ext cx="698139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Leadership Self-Assessment Exercise 2</a:t>
            </a:r>
            <a:endParaRPr sz="2800" b="1">
              <a:solidFill>
                <a:srgbClr val="FF9518"/>
              </a:solidFill>
              <a:latin typeface="Tajawal Medium"/>
              <a:ea typeface="Tajawal Medium"/>
              <a:cs typeface="Tajawal Medium"/>
              <a:sym typeface="Tajawal Medium"/>
            </a:endParaRPr>
          </a:p>
        </p:txBody>
      </p:sp>
      <p:sp>
        <p:nvSpPr>
          <p:cNvPr id="926" name="Google Shape;926;p64"/>
          <p:cNvSpPr txBox="1"/>
          <p:nvPr/>
        </p:nvSpPr>
        <p:spPr>
          <a:xfrm>
            <a:off x="-38163" y="236724"/>
            <a:ext cx="21050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Assesment</a:t>
            </a:r>
            <a:endParaRPr sz="2800" b="1">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251465155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931"/>
        <p:cNvGrpSpPr/>
        <p:nvPr/>
      </p:nvGrpSpPr>
      <p:grpSpPr>
        <a:xfrm>
          <a:off x="0" y="0"/>
          <a:ext cx="0" cy="0"/>
          <a:chOff x="0" y="0"/>
          <a:chExt cx="0" cy="0"/>
        </a:xfrm>
      </p:grpSpPr>
      <p:pic>
        <p:nvPicPr>
          <p:cNvPr id="932" name="Google Shape;932;p65"/>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933" name="Google Shape;933;p6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34" name="Google Shape;934;p6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35" name="Google Shape;935;p6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936" name="Google Shape;936;p65"/>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37" name="Google Shape;937;p65"/>
          <p:cNvSpPr txBox="1"/>
          <p:nvPr/>
        </p:nvSpPr>
        <p:spPr>
          <a:xfrm>
            <a:off x="1112704" y="1490264"/>
            <a:ext cx="10427749" cy="427809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a:solidFill>
                  <a:srgbClr val="C00000"/>
                </a:solidFill>
                <a:latin typeface="Calibri"/>
                <a:ea typeface="Calibri"/>
                <a:cs typeface="Calibri"/>
                <a:sym typeface="Calibri"/>
              </a:rPr>
              <a:t>Scale Statements</a:t>
            </a:r>
            <a:endParaRPr sz="2000" b="1">
              <a:solidFill>
                <a:srgbClr val="0A1F61"/>
              </a:solidFill>
              <a:latin typeface="Calibri"/>
              <a:ea typeface="Calibri"/>
              <a:cs typeface="Calibri"/>
              <a:sym typeface="Calibri"/>
            </a:endParaRPr>
          </a:p>
          <a:p>
            <a:pPr marL="0" marR="0" lvl="0" indent="0" algn="just" rtl="0">
              <a:spcBef>
                <a:spcPts val="0"/>
              </a:spcBef>
              <a:spcAft>
                <a:spcPts val="0"/>
              </a:spcAft>
              <a:buNone/>
            </a:pPr>
            <a:endParaRPr sz="2000" b="1">
              <a:solidFill>
                <a:srgbClr val="0A1F61"/>
              </a:solidFill>
              <a:latin typeface="Calibri"/>
              <a:ea typeface="Calibri"/>
              <a:cs typeface="Calibri"/>
              <a:sym typeface="Calibri"/>
            </a:endParaRPr>
          </a:p>
          <a:p>
            <a:pPr marL="514350" marR="0" lvl="0" indent="-514350" algn="just" rtl="0">
              <a:spcBef>
                <a:spcPts val="0"/>
              </a:spcBef>
              <a:spcAft>
                <a:spcPts val="0"/>
              </a:spcAft>
              <a:buClr>
                <a:srgbClr val="0A1F61"/>
              </a:buClr>
              <a:buSzPts val="2800"/>
              <a:buFont typeface="Calibri"/>
              <a:buAutoNum type="arabicPeriod" startAt="5"/>
            </a:pPr>
            <a:r>
              <a:rPr lang="en-US" sz="2800" b="1">
                <a:solidFill>
                  <a:srgbClr val="0A1F61"/>
                </a:solidFill>
                <a:latin typeface="Calibri"/>
                <a:ea typeface="Calibri"/>
                <a:cs typeface="Calibri"/>
                <a:sym typeface="Calibri"/>
              </a:rPr>
              <a:t>When presented with a new method, do you immediately look for a flaw?</a:t>
            </a:r>
            <a:endParaRPr/>
          </a:p>
          <a:p>
            <a:pPr marL="514350" marR="0" lvl="0" indent="-514350" algn="just" rtl="0">
              <a:spcBef>
                <a:spcPts val="0"/>
              </a:spcBef>
              <a:spcAft>
                <a:spcPts val="0"/>
              </a:spcAft>
              <a:buClr>
                <a:srgbClr val="0A1F61"/>
              </a:buClr>
              <a:buSzPts val="2800"/>
              <a:buFont typeface="Calibri"/>
              <a:buAutoNum type="arabicPeriod" startAt="5"/>
            </a:pPr>
            <a:r>
              <a:rPr lang="en-US" sz="2800" b="1">
                <a:solidFill>
                  <a:srgbClr val="0A1F61"/>
                </a:solidFill>
                <a:latin typeface="Calibri"/>
                <a:ea typeface="Calibri"/>
                <a:cs typeface="Calibri"/>
                <a:sym typeface="Calibri"/>
              </a:rPr>
              <a:t>Do you make up your mind early on with respect to an issue, and then hold firmly to your opinion?</a:t>
            </a:r>
            <a:endParaRPr/>
          </a:p>
          <a:p>
            <a:pPr marL="514350" marR="0" lvl="0" indent="-514350" algn="just" rtl="0">
              <a:spcBef>
                <a:spcPts val="0"/>
              </a:spcBef>
              <a:spcAft>
                <a:spcPts val="0"/>
              </a:spcAft>
              <a:buClr>
                <a:srgbClr val="0A1F61"/>
              </a:buClr>
              <a:buSzPts val="2800"/>
              <a:buFont typeface="Calibri"/>
              <a:buAutoNum type="arabicPeriod" startAt="5"/>
            </a:pPr>
            <a:r>
              <a:rPr lang="en-US" sz="2800" b="1">
                <a:solidFill>
                  <a:srgbClr val="0A1F61"/>
                </a:solidFill>
                <a:latin typeface="Calibri"/>
                <a:ea typeface="Calibri"/>
                <a:cs typeface="Calibri"/>
                <a:sym typeface="Calibri"/>
              </a:rPr>
              <a:t>When people disagree with you, do you tend to belittle them or become argumentative?</a:t>
            </a:r>
            <a:endParaRPr/>
          </a:p>
          <a:p>
            <a:pPr marL="514350" marR="0" lvl="0" indent="-514350" algn="just" rtl="0">
              <a:spcBef>
                <a:spcPts val="0"/>
              </a:spcBef>
              <a:spcAft>
                <a:spcPts val="0"/>
              </a:spcAft>
              <a:buClr>
                <a:srgbClr val="0A1F61"/>
              </a:buClr>
              <a:buSzPts val="2800"/>
              <a:buFont typeface="Calibri"/>
              <a:buAutoNum type="arabicPeriod" startAt="5"/>
            </a:pPr>
            <a:r>
              <a:rPr lang="en-US" sz="2800" b="1">
                <a:solidFill>
                  <a:srgbClr val="0A1F61"/>
                </a:solidFill>
                <a:latin typeface="Calibri"/>
                <a:ea typeface="Calibri"/>
                <a:cs typeface="Calibri"/>
                <a:sym typeface="Calibri"/>
              </a:rPr>
              <a:t>Do you often feel you are the only person in the group who really understands the problem?</a:t>
            </a:r>
            <a:endParaRPr/>
          </a:p>
        </p:txBody>
      </p:sp>
      <p:sp>
        <p:nvSpPr>
          <p:cNvPr id="938" name="Google Shape;938;p65"/>
          <p:cNvSpPr txBox="1"/>
          <p:nvPr/>
        </p:nvSpPr>
        <p:spPr>
          <a:xfrm>
            <a:off x="2365371" y="543490"/>
            <a:ext cx="698139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Leadership Self-Assessment Exercise 2</a:t>
            </a:r>
            <a:endParaRPr sz="2800" b="1">
              <a:solidFill>
                <a:srgbClr val="FF9518"/>
              </a:solidFill>
              <a:latin typeface="Tajawal Medium"/>
              <a:ea typeface="Tajawal Medium"/>
              <a:cs typeface="Tajawal Medium"/>
              <a:sym typeface="Tajawal Medium"/>
            </a:endParaRPr>
          </a:p>
        </p:txBody>
      </p:sp>
      <p:sp>
        <p:nvSpPr>
          <p:cNvPr id="939" name="Google Shape;939;p65"/>
          <p:cNvSpPr txBox="1"/>
          <p:nvPr/>
        </p:nvSpPr>
        <p:spPr>
          <a:xfrm>
            <a:off x="-38163" y="236724"/>
            <a:ext cx="21050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Assesment</a:t>
            </a:r>
            <a:endParaRPr sz="2800" b="1">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249321031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943"/>
        <p:cNvGrpSpPr/>
        <p:nvPr/>
      </p:nvGrpSpPr>
      <p:grpSpPr>
        <a:xfrm>
          <a:off x="0" y="0"/>
          <a:ext cx="0" cy="0"/>
          <a:chOff x="0" y="0"/>
          <a:chExt cx="0" cy="0"/>
        </a:xfrm>
      </p:grpSpPr>
      <p:pic>
        <p:nvPicPr>
          <p:cNvPr id="944" name="Google Shape;944;p66"/>
          <p:cNvPicPr preferRelativeResize="0"/>
          <p:nvPr/>
        </p:nvPicPr>
        <p:blipFill rotWithShape="1">
          <a:blip r:embed="rId3">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945" name="Google Shape;945;p6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946" name="Google Shape;946;p6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947" name="Google Shape;947;p66"/>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948" name="Google Shape;948;p66"/>
          <p:cNvSpPr txBox="1"/>
          <p:nvPr/>
        </p:nvSpPr>
        <p:spPr>
          <a:xfrm>
            <a:off x="2650377" y="543490"/>
            <a:ext cx="334418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Lecture objectives</a:t>
            </a:r>
            <a:endParaRPr/>
          </a:p>
        </p:txBody>
      </p:sp>
      <p:sp>
        <p:nvSpPr>
          <p:cNvPr id="949" name="Google Shape;949;p66"/>
          <p:cNvSpPr txBox="1"/>
          <p:nvPr/>
        </p:nvSpPr>
        <p:spPr>
          <a:xfrm>
            <a:off x="0" y="450480"/>
            <a:ext cx="214193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Conclusion</a:t>
            </a:r>
            <a:endParaRPr sz="2800" b="1">
              <a:solidFill>
                <a:srgbClr val="FF9518"/>
              </a:solidFill>
              <a:latin typeface="Tajawal Medium"/>
              <a:ea typeface="Tajawal Medium"/>
              <a:cs typeface="Tajawal Medium"/>
              <a:sym typeface="Tajawal Medium"/>
            </a:endParaRPr>
          </a:p>
        </p:txBody>
      </p:sp>
      <p:sp>
        <p:nvSpPr>
          <p:cNvPr id="950" name="Google Shape;950;p66"/>
          <p:cNvSpPr txBox="1"/>
          <p:nvPr/>
        </p:nvSpPr>
        <p:spPr>
          <a:xfrm>
            <a:off x="2409096" y="1090105"/>
            <a:ext cx="9520127" cy="52059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u="sng">
                <a:solidFill>
                  <a:srgbClr val="FF8C01"/>
                </a:solidFill>
                <a:latin typeface="Tajawal ExtraBold"/>
                <a:ea typeface="Tajawal ExtraBold"/>
                <a:cs typeface="Tajawal ExtraBold"/>
                <a:sym typeface="Tajawal ExtraBold"/>
              </a:rPr>
              <a:t>We learned about </a:t>
            </a:r>
            <a:endParaRPr/>
          </a:p>
          <a:p>
            <a:pPr marL="682625" marR="0" lvl="0" indent="-165100" algn="just" rtl="0">
              <a:lnSpc>
                <a:spcPct val="150000"/>
              </a:lnSpc>
              <a:spcBef>
                <a:spcPts val="0"/>
              </a:spcBef>
              <a:spcAft>
                <a:spcPts val="0"/>
              </a:spcAft>
              <a:buClr>
                <a:srgbClr val="0A1F61"/>
              </a:buClr>
              <a:buSzPts val="2000"/>
              <a:buFont typeface="Noto Sans Symbols"/>
              <a:buChar char="▪"/>
            </a:pPr>
            <a:r>
              <a:rPr lang="en-US" sz="2000" b="1">
                <a:solidFill>
                  <a:srgbClr val="0A1F61"/>
                </a:solidFill>
                <a:latin typeface="Tajawal ExtraBold"/>
                <a:ea typeface="Tajawal ExtraBold"/>
                <a:cs typeface="Tajawal ExtraBold"/>
                <a:sym typeface="Tajawal ExtraBold"/>
              </a:rPr>
              <a:t>What is Management?</a:t>
            </a:r>
            <a:endParaRPr/>
          </a:p>
          <a:p>
            <a:pPr marL="682625" marR="0" lvl="0" indent="-165100" algn="just" rtl="0">
              <a:lnSpc>
                <a:spcPct val="150000"/>
              </a:lnSpc>
              <a:spcBef>
                <a:spcPts val="0"/>
              </a:spcBef>
              <a:spcAft>
                <a:spcPts val="0"/>
              </a:spcAft>
              <a:buClr>
                <a:srgbClr val="0A1F61"/>
              </a:buClr>
              <a:buSzPts val="2000"/>
              <a:buFont typeface="Noto Sans Symbols"/>
              <a:buChar char="▪"/>
            </a:pPr>
            <a:r>
              <a:rPr lang="en-US" sz="2000" b="1">
                <a:solidFill>
                  <a:srgbClr val="0A1F61"/>
                </a:solidFill>
                <a:latin typeface="Tajawal ExtraBold"/>
                <a:ea typeface="Tajawal ExtraBold"/>
                <a:cs typeface="Tajawal ExtraBold"/>
                <a:sym typeface="Tajawal ExtraBold"/>
              </a:rPr>
              <a:t>Why management is important?</a:t>
            </a:r>
            <a:endParaRPr/>
          </a:p>
          <a:p>
            <a:pPr marL="682625" marR="0" lvl="0" indent="-165100" algn="just" rtl="0">
              <a:lnSpc>
                <a:spcPct val="150000"/>
              </a:lnSpc>
              <a:spcBef>
                <a:spcPts val="0"/>
              </a:spcBef>
              <a:spcAft>
                <a:spcPts val="0"/>
              </a:spcAft>
              <a:buClr>
                <a:srgbClr val="0A1F61"/>
              </a:buClr>
              <a:buSzPts val="2000"/>
              <a:buFont typeface="Noto Sans Symbols"/>
              <a:buChar char="▪"/>
            </a:pPr>
            <a:r>
              <a:rPr lang="en-US" sz="2000" b="1">
                <a:solidFill>
                  <a:srgbClr val="0A1F61"/>
                </a:solidFill>
                <a:latin typeface="Tajawal ExtraBold"/>
                <a:ea typeface="Tajawal ExtraBold"/>
                <a:cs typeface="Tajawal ExtraBold"/>
                <a:sym typeface="Tajawal ExtraBold"/>
              </a:rPr>
              <a:t>Levels of Management</a:t>
            </a:r>
            <a:endParaRPr/>
          </a:p>
          <a:p>
            <a:pPr marL="682625" marR="0" lvl="0" indent="-165100" algn="just" rtl="0">
              <a:lnSpc>
                <a:spcPct val="150000"/>
              </a:lnSpc>
              <a:spcBef>
                <a:spcPts val="0"/>
              </a:spcBef>
              <a:spcAft>
                <a:spcPts val="0"/>
              </a:spcAft>
              <a:buClr>
                <a:srgbClr val="0A1F61"/>
              </a:buClr>
              <a:buSzPts val="2000"/>
              <a:buFont typeface="Noto Sans Symbols"/>
              <a:buChar char="▪"/>
            </a:pPr>
            <a:r>
              <a:rPr lang="en-US" sz="2000" b="1">
                <a:solidFill>
                  <a:srgbClr val="0A1F61"/>
                </a:solidFill>
                <a:latin typeface="Tajawal ExtraBold"/>
                <a:ea typeface="Tajawal ExtraBold"/>
                <a:cs typeface="Tajawal ExtraBold"/>
                <a:sym typeface="Tajawal ExtraBold"/>
              </a:rPr>
              <a:t>Management Functions </a:t>
            </a:r>
            <a:endParaRPr/>
          </a:p>
          <a:p>
            <a:pPr marL="682625" marR="0" lvl="0" indent="-165100" algn="just" rtl="0">
              <a:lnSpc>
                <a:spcPct val="150000"/>
              </a:lnSpc>
              <a:spcBef>
                <a:spcPts val="0"/>
              </a:spcBef>
              <a:spcAft>
                <a:spcPts val="0"/>
              </a:spcAft>
              <a:buClr>
                <a:srgbClr val="0A1F61"/>
              </a:buClr>
              <a:buSzPts val="2000"/>
              <a:buFont typeface="Noto Sans Symbols"/>
              <a:buChar char="▪"/>
            </a:pPr>
            <a:r>
              <a:rPr lang="en-US" sz="2000" b="1">
                <a:solidFill>
                  <a:srgbClr val="0A1F61"/>
                </a:solidFill>
                <a:latin typeface="Tajawal ExtraBold"/>
                <a:ea typeface="Tajawal ExtraBold"/>
                <a:cs typeface="Tajawal ExtraBold"/>
                <a:sym typeface="Tajawal ExtraBold"/>
              </a:rPr>
              <a:t>Organizational Performance</a:t>
            </a:r>
            <a:endParaRPr/>
          </a:p>
          <a:p>
            <a:pPr marL="682625" marR="0" lvl="0" indent="-165100" algn="just" rtl="0">
              <a:lnSpc>
                <a:spcPct val="150000"/>
              </a:lnSpc>
              <a:spcBef>
                <a:spcPts val="0"/>
              </a:spcBef>
              <a:spcAft>
                <a:spcPts val="0"/>
              </a:spcAft>
              <a:buClr>
                <a:srgbClr val="0A1F61"/>
              </a:buClr>
              <a:buSzPts val="2000"/>
              <a:buFont typeface="Noto Sans Symbols"/>
              <a:buChar char="▪"/>
            </a:pPr>
            <a:r>
              <a:rPr lang="en-US" sz="2000" b="1">
                <a:solidFill>
                  <a:srgbClr val="0A1F61"/>
                </a:solidFill>
                <a:latin typeface="Tajawal ExtraBold"/>
                <a:ea typeface="Tajawal ExtraBold"/>
                <a:cs typeface="Tajawal ExtraBold"/>
                <a:sym typeface="Tajawal ExtraBold"/>
              </a:rPr>
              <a:t>What are Management Roles?</a:t>
            </a:r>
            <a:endParaRPr/>
          </a:p>
          <a:p>
            <a:pPr marL="682625" marR="0" lvl="0" indent="-165100" algn="just" rtl="0">
              <a:lnSpc>
                <a:spcPct val="150000"/>
              </a:lnSpc>
              <a:spcBef>
                <a:spcPts val="0"/>
              </a:spcBef>
              <a:spcAft>
                <a:spcPts val="0"/>
              </a:spcAft>
              <a:buClr>
                <a:srgbClr val="0A1F61"/>
              </a:buClr>
              <a:buSzPts val="2000"/>
              <a:buFont typeface="Noto Sans Symbols"/>
              <a:buChar char="▪"/>
            </a:pPr>
            <a:r>
              <a:rPr lang="en-US" sz="2000" b="1">
                <a:solidFill>
                  <a:srgbClr val="0A1F61"/>
                </a:solidFill>
                <a:latin typeface="Tajawal ExtraBold"/>
                <a:ea typeface="Tajawal ExtraBold"/>
                <a:cs typeface="Tajawal ExtraBold"/>
                <a:sym typeface="Tajawal ExtraBold"/>
              </a:rPr>
              <a:t>Qualities of Successful Managers</a:t>
            </a:r>
            <a:endParaRPr/>
          </a:p>
          <a:p>
            <a:pPr marL="682625" marR="0" lvl="0" indent="-165100" algn="just" rtl="0">
              <a:lnSpc>
                <a:spcPct val="150000"/>
              </a:lnSpc>
              <a:spcBef>
                <a:spcPts val="0"/>
              </a:spcBef>
              <a:spcAft>
                <a:spcPts val="0"/>
              </a:spcAft>
              <a:buClr>
                <a:srgbClr val="0A1F61"/>
              </a:buClr>
              <a:buSzPts val="2000"/>
              <a:buFont typeface="Noto Sans Symbols"/>
              <a:buChar char="▪"/>
            </a:pPr>
            <a:r>
              <a:rPr lang="en-US" sz="2000" b="1">
                <a:solidFill>
                  <a:srgbClr val="0A1F61"/>
                </a:solidFill>
                <a:latin typeface="Tajawal ExtraBold"/>
                <a:ea typeface="Tajawal ExtraBold"/>
                <a:cs typeface="Tajawal ExtraBold"/>
                <a:sym typeface="Tajawal ExtraBold"/>
              </a:rPr>
              <a:t>What is Leadership?</a:t>
            </a:r>
            <a:endParaRPr/>
          </a:p>
          <a:p>
            <a:pPr marL="682625" marR="0" lvl="0" indent="-165100" algn="just" rtl="0">
              <a:lnSpc>
                <a:spcPct val="150000"/>
              </a:lnSpc>
              <a:spcBef>
                <a:spcPts val="0"/>
              </a:spcBef>
              <a:spcAft>
                <a:spcPts val="0"/>
              </a:spcAft>
              <a:buClr>
                <a:srgbClr val="0A1F61"/>
              </a:buClr>
              <a:buSzPts val="2000"/>
              <a:buFont typeface="Noto Sans Symbols"/>
              <a:buChar char="▪"/>
            </a:pPr>
            <a:r>
              <a:rPr lang="en-US" sz="2000" b="1">
                <a:solidFill>
                  <a:srgbClr val="0A1F61"/>
                </a:solidFill>
                <a:latin typeface="Tajawal ExtraBold"/>
                <a:ea typeface="Tajawal ExtraBold"/>
                <a:cs typeface="Tajawal ExtraBold"/>
                <a:sym typeface="Tajawal ExtraBold"/>
              </a:rPr>
              <a:t>Leadership Functions</a:t>
            </a:r>
            <a:endParaRPr/>
          </a:p>
          <a:p>
            <a:pPr marL="682625" marR="0" lvl="0" indent="-165100" algn="just" rtl="0">
              <a:lnSpc>
                <a:spcPct val="150000"/>
              </a:lnSpc>
              <a:spcBef>
                <a:spcPts val="0"/>
              </a:spcBef>
              <a:spcAft>
                <a:spcPts val="0"/>
              </a:spcAft>
              <a:buClr>
                <a:srgbClr val="0A1F61"/>
              </a:buClr>
              <a:buSzPts val="2000"/>
              <a:buFont typeface="Noto Sans Symbols"/>
              <a:buChar char="▪"/>
            </a:pPr>
            <a:r>
              <a:rPr lang="en-US" sz="2000" b="1">
                <a:solidFill>
                  <a:srgbClr val="0A1F61"/>
                </a:solidFill>
                <a:latin typeface="Tajawal ExtraBold"/>
                <a:ea typeface="Tajawal ExtraBold"/>
                <a:cs typeface="Tajawal ExtraBold"/>
                <a:sym typeface="Tajawal ExtraBold"/>
              </a:rPr>
              <a:t>Comparison Bet. Mangers &amp; Leaders Activities</a:t>
            </a:r>
            <a:endParaRPr/>
          </a:p>
        </p:txBody>
      </p:sp>
    </p:spTree>
    <p:extLst>
      <p:ext uri="{BB962C8B-B14F-4D97-AF65-F5344CB8AC3E}">
        <p14:creationId xmlns:p14="http://schemas.microsoft.com/office/powerpoint/2010/main" val="20424797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954"/>
        <p:cNvGrpSpPr/>
        <p:nvPr/>
      </p:nvGrpSpPr>
      <p:grpSpPr>
        <a:xfrm>
          <a:off x="0" y="0"/>
          <a:ext cx="0" cy="0"/>
          <a:chOff x="0" y="0"/>
          <a:chExt cx="0" cy="0"/>
        </a:xfrm>
      </p:grpSpPr>
      <p:pic>
        <p:nvPicPr>
          <p:cNvPr id="955" name="Google Shape;955;p6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956" name="Google Shape;956;p6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57" name="Google Shape;957;p6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58" name="Google Shape;958;p6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959" name="Google Shape;959;p67"/>
          <p:cNvPicPr preferRelativeResize="0"/>
          <p:nvPr/>
        </p:nvPicPr>
        <p:blipFill rotWithShape="1">
          <a:blip r:embed="rId4">
            <a:extLst>
              <a:ext uri="{28A0092B-C50C-407E-A947-70E740481C1C}">
                <a14:useLocalDpi xmlns:a14="http://schemas.microsoft.com/office/drawing/2010/main" val="0"/>
              </a:ext>
            </a:extLst>
          </a:blip>
          <a:srcRect/>
          <a:stretch/>
        </p:blipFill>
        <p:spPr>
          <a:xfrm>
            <a:off x="714849" y="5508979"/>
            <a:ext cx="1096206" cy="1096206"/>
          </a:xfrm>
          <a:prstGeom prst="rect">
            <a:avLst/>
          </a:prstGeom>
          <a:noFill/>
          <a:ln>
            <a:noFill/>
          </a:ln>
        </p:spPr>
      </p:pic>
      <p:pic>
        <p:nvPicPr>
          <p:cNvPr id="960" name="Google Shape;960;p67"/>
          <p:cNvPicPr preferRelativeResize="0"/>
          <p:nvPr/>
        </p:nvPicPr>
        <p:blipFill rotWithShape="1">
          <a:blip r:embed="rId5">
            <a:alphaModFix/>
          </a:blip>
          <a:srcRect/>
          <a:stretch/>
        </p:blipFill>
        <p:spPr>
          <a:xfrm>
            <a:off x="2440788" y="6162998"/>
            <a:ext cx="9902229" cy="204838"/>
          </a:xfrm>
          <a:prstGeom prst="rect">
            <a:avLst/>
          </a:prstGeom>
          <a:noFill/>
          <a:ln>
            <a:noFill/>
          </a:ln>
        </p:spPr>
      </p:pic>
      <p:pic>
        <p:nvPicPr>
          <p:cNvPr id="961" name="Google Shape;961;p67"/>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962" name="Google Shape;962;p67"/>
          <p:cNvSpPr txBox="1"/>
          <p:nvPr/>
        </p:nvSpPr>
        <p:spPr>
          <a:xfrm>
            <a:off x="2650377" y="543490"/>
            <a:ext cx="212590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References</a:t>
            </a:r>
            <a:endParaRPr sz="2800" b="1">
              <a:solidFill>
                <a:srgbClr val="FF9518"/>
              </a:solidFill>
              <a:latin typeface="Tajawal Medium"/>
              <a:ea typeface="Tajawal Medium"/>
              <a:cs typeface="Tajawal Medium"/>
              <a:sym typeface="Tajawal Medium"/>
            </a:endParaRPr>
          </a:p>
        </p:txBody>
      </p:sp>
      <p:sp>
        <p:nvSpPr>
          <p:cNvPr id="963" name="Google Shape;963;p67"/>
          <p:cNvSpPr txBox="1"/>
          <p:nvPr/>
        </p:nvSpPr>
        <p:spPr>
          <a:xfrm>
            <a:off x="1745673" y="1297752"/>
            <a:ext cx="10360601" cy="4801314"/>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Allam, R. (2011). </a:t>
            </a:r>
            <a:r>
              <a:rPr lang="en-US" sz="1800" i="1">
                <a:solidFill>
                  <a:schemeClr val="dk1"/>
                </a:solidFill>
                <a:latin typeface="Calibri"/>
                <a:ea typeface="Calibri"/>
                <a:cs typeface="Calibri"/>
                <a:sym typeface="Calibri"/>
              </a:rPr>
              <a:t>Broadcast Programming </a:t>
            </a:r>
            <a:r>
              <a:rPr lang="en-US" sz="1800">
                <a:solidFill>
                  <a:schemeClr val="dk1"/>
                </a:solidFill>
                <a:latin typeface="Calibri"/>
                <a:ea typeface="Calibri"/>
                <a:cs typeface="Calibri"/>
                <a:sym typeface="Calibri"/>
              </a:rPr>
              <a:t>. </a:t>
            </a:r>
            <a:r>
              <a:rPr lang="en-US" sz="1800" i="1">
                <a:solidFill>
                  <a:schemeClr val="dk1"/>
                </a:solidFill>
                <a:latin typeface="Calibri"/>
                <a:ea typeface="Calibri"/>
                <a:cs typeface="Calibri"/>
                <a:sym typeface="Calibri"/>
              </a:rPr>
              <a:t>Pringle &amp; Starr, chapter 4</a:t>
            </a:r>
            <a:r>
              <a:rPr lang="en-US" sz="1800">
                <a:solidFill>
                  <a:schemeClr val="dk1"/>
                </a:solidFill>
                <a:latin typeface="Calibri"/>
                <a:ea typeface="Calibri"/>
                <a:cs typeface="Calibri"/>
                <a:sym typeface="Calibri"/>
              </a:rPr>
              <a:t>. Media Management Course; AUC. </a:t>
            </a:r>
            <a:endParaRPr/>
          </a:p>
          <a:p>
            <a:pPr marL="285750" marR="0" lvl="0" indent="-285750" algn="l" rtl="0">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Pringle, P. (2006). </a:t>
            </a:r>
            <a:r>
              <a:rPr lang="en-US" sz="1800" i="1">
                <a:solidFill>
                  <a:schemeClr val="dk1"/>
                </a:solidFill>
                <a:latin typeface="Calibri"/>
                <a:ea typeface="Calibri"/>
                <a:cs typeface="Calibri"/>
                <a:sym typeface="Calibri"/>
              </a:rPr>
              <a:t>Electronic Media Management</a:t>
            </a:r>
            <a:r>
              <a:rPr lang="en-US" sz="1800">
                <a:solidFill>
                  <a:schemeClr val="dk1"/>
                </a:solidFill>
                <a:latin typeface="Calibri"/>
                <a:ea typeface="Calibri"/>
                <a:cs typeface="Calibri"/>
                <a:sym typeface="Calibri"/>
              </a:rPr>
              <a:t>. Routledge. </a:t>
            </a: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Bli-Group-Wp. (2011). Leadership Course material. Amideast Egypt. Business Intelligence, Training &amp; Consulting, http://bli-group.com/ </a:t>
            </a: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Deevado, A. B. (2011, October 1). </a:t>
            </a:r>
            <a:r>
              <a:rPr lang="en-US" sz="1800" i="1">
                <a:solidFill>
                  <a:schemeClr val="dk1"/>
                </a:solidFill>
                <a:latin typeface="Calibri"/>
                <a:ea typeface="Calibri"/>
                <a:cs typeface="Calibri"/>
                <a:sym typeface="Calibri"/>
              </a:rPr>
              <a:t>The organization structure of a television station by Andrew Bishop Mkandawire (ab deevado)-mc Yr 4 4th May, 2012 Share World Open University-BT Campus</a:t>
            </a:r>
            <a:r>
              <a:rPr lang="en-US" sz="1800">
                <a:solidFill>
                  <a:schemeClr val="dk1"/>
                </a:solidFill>
                <a:latin typeface="Calibri"/>
                <a:ea typeface="Calibri"/>
                <a:cs typeface="Calibri"/>
                <a:sym typeface="Calibri"/>
              </a:rPr>
              <a:t>. Retrieved January 29, 2023, from https://abdeevado.blogspot.com/2011/10/organization-structure-of-television.html (</a:t>
            </a:r>
            <a:r>
              <a:rPr lang="en-US" sz="1800" i="0">
                <a:solidFill>
                  <a:schemeClr val="dk1"/>
                </a:solidFill>
                <a:latin typeface="Calibri"/>
                <a:ea typeface="Calibri"/>
                <a:cs typeface="Calibri"/>
                <a:sym typeface="Calibri"/>
              </a:rPr>
              <a:t>Stovall, JG. 2011. ‘</a:t>
            </a:r>
            <a:r>
              <a:rPr lang="en-US" sz="1800" i="1">
                <a:solidFill>
                  <a:schemeClr val="dk1"/>
                </a:solidFill>
                <a:latin typeface="Calibri"/>
                <a:ea typeface="Calibri"/>
                <a:cs typeface="Calibri"/>
                <a:sym typeface="Calibri"/>
              </a:rPr>
              <a:t>Television and Radio Charts’. </a:t>
            </a:r>
            <a:r>
              <a:rPr lang="en-US" sz="1800" i="0">
                <a:solidFill>
                  <a:schemeClr val="dk1"/>
                </a:solidFill>
                <a:latin typeface="Calibri"/>
                <a:ea typeface="Calibri"/>
                <a:cs typeface="Calibri"/>
                <a:sym typeface="Calibri"/>
              </a:rPr>
              <a:t>Accessed at </a:t>
            </a:r>
            <a:r>
              <a:rPr lang="en-US" sz="1800" i="0" u="sng" strike="noStrike">
                <a:solidFill>
                  <a:srgbClr val="0000FF"/>
                </a:solidFill>
                <a:latin typeface="Calibri"/>
                <a:ea typeface="Calibri"/>
                <a:cs typeface="Calibri"/>
                <a:sym typeface="Calibri"/>
                <a:hlinkClick r:id="rId7">
                  <a:extLst>
                    <a:ext uri="{A12FA001-AC4F-418D-AE19-62706E023703}">
                      <ahyp:hlinkClr xmlns:ahyp="http://schemas.microsoft.com/office/drawing/2018/hyperlinkcolor" val="tx"/>
                    </a:ext>
                  </a:extLst>
                </a:hlinkClick>
              </a:rPr>
              <a:t>www.enhow.com</a:t>
            </a:r>
            <a:r>
              <a:rPr lang="en-US" sz="1800" i="0">
                <a:solidFill>
                  <a:schemeClr val="dk1"/>
                </a:solidFill>
                <a:latin typeface="Calibri"/>
                <a:ea typeface="Calibri"/>
                <a:cs typeface="Calibri"/>
                <a:sym typeface="Calibri"/>
              </a:rPr>
              <a:t>. Date Accessed: 26/02/11.)</a:t>
            </a: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Benavides, C. (2013). Innovation and leadership in the media industry: Semantic scholar. Retrieved January 5, 2023, from https://dadun.unav.edu/handle/10171/36645</a:t>
            </a:r>
            <a:endParaRPr/>
          </a:p>
          <a:p>
            <a:pPr marL="285750" marR="0" lvl="0" indent="-285750" algn="l" rtl="0">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Borah, P. S., Iqbal, S., &amp; Akhtar, S. (2022). Linking social media usage and SME's sustainable performance: The role of Digital Leadership and Innovation Capabilities. Technology in Society, 68, 101900. https://doi.org/10.1016/j.techsoc.2022.101900 </a:t>
            </a:r>
            <a:endParaRPr/>
          </a:p>
          <a:p>
            <a:pPr marL="285750" marR="0" lvl="0" indent="-285750" algn="l" rtl="0">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Tulungen, E. E., Tewal, B., &amp; Pandowo, M. (2022). The Role of Digital Leadership Mediated by Digital Skill in Improving Organizational Performance. </a:t>
            </a:r>
            <a:r>
              <a:rPr lang="en-US" sz="1800" i="1">
                <a:solidFill>
                  <a:schemeClr val="dk1"/>
                </a:solidFill>
                <a:latin typeface="Calibri"/>
                <a:ea typeface="Calibri"/>
                <a:cs typeface="Calibri"/>
                <a:sym typeface="Calibri"/>
              </a:rPr>
              <a:t>Journal of Accounting Research, Organization and Economics</a:t>
            </a:r>
            <a:r>
              <a:rPr lang="en-US" sz="1800">
                <a:solidFill>
                  <a:schemeClr val="dk1"/>
                </a:solidFill>
                <a:latin typeface="Calibri"/>
                <a:ea typeface="Calibri"/>
                <a:cs typeface="Calibri"/>
                <a:sym typeface="Calibri"/>
              </a:rPr>
              <a:t>, </a:t>
            </a:r>
            <a:r>
              <a:rPr lang="en-US" sz="1800" i="1">
                <a:solidFill>
                  <a:schemeClr val="dk1"/>
                </a:solidFill>
                <a:latin typeface="Calibri"/>
                <a:ea typeface="Calibri"/>
                <a:cs typeface="Calibri"/>
                <a:sym typeface="Calibri"/>
              </a:rPr>
              <a:t>5</a:t>
            </a:r>
            <a:r>
              <a:rPr lang="en-US" sz="1800">
                <a:solidFill>
                  <a:schemeClr val="dk1"/>
                </a:solidFill>
                <a:latin typeface="Calibri"/>
                <a:ea typeface="Calibri"/>
                <a:cs typeface="Calibri"/>
                <a:sym typeface="Calibri"/>
              </a:rPr>
              <a:t>(2), 156-171.</a:t>
            </a:r>
            <a:endParaRPr sz="1800">
              <a:solidFill>
                <a:schemeClr val="dk1"/>
              </a:solidFill>
              <a:latin typeface="Calibri"/>
              <a:ea typeface="Calibri"/>
              <a:cs typeface="Calibri"/>
              <a:sym typeface="Calibri"/>
            </a:endParaRPr>
          </a:p>
        </p:txBody>
      </p:sp>
      <p:sp>
        <p:nvSpPr>
          <p:cNvPr id="964" name="Google Shape;964;p67"/>
          <p:cNvSpPr txBox="1"/>
          <p:nvPr/>
        </p:nvSpPr>
        <p:spPr>
          <a:xfrm>
            <a:off x="0" y="390107"/>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W2 Lecture</a:t>
            </a:r>
            <a:endParaRPr sz="2800" b="1">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371348022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968"/>
        <p:cNvGrpSpPr/>
        <p:nvPr/>
      </p:nvGrpSpPr>
      <p:grpSpPr>
        <a:xfrm>
          <a:off x="0" y="0"/>
          <a:ext cx="0" cy="0"/>
          <a:chOff x="0" y="0"/>
          <a:chExt cx="0" cy="0"/>
        </a:xfrm>
      </p:grpSpPr>
      <p:pic>
        <p:nvPicPr>
          <p:cNvPr id="969" name="Google Shape;969;p68"/>
          <p:cNvPicPr preferRelativeResize="0"/>
          <p:nvPr/>
        </p:nvPicPr>
        <p:blipFill rotWithShape="1">
          <a:blip r:embed="rId3">
            <a:extLst>
              <a:ext uri="{28A0092B-C50C-407E-A947-70E740481C1C}">
                <a14:useLocalDpi xmlns:a14="http://schemas.microsoft.com/office/drawing/2010/main" val="0"/>
              </a:ext>
            </a:extLst>
          </a:blip>
          <a:srcRect/>
          <a:stretch/>
        </p:blipFill>
        <p:spPr>
          <a:xfrm>
            <a:off x="1283602" y="1947651"/>
            <a:ext cx="2956551" cy="2956551"/>
          </a:xfrm>
          <a:prstGeom prst="rect">
            <a:avLst/>
          </a:prstGeom>
          <a:noFill/>
          <a:ln>
            <a:noFill/>
          </a:ln>
        </p:spPr>
      </p:pic>
      <p:cxnSp>
        <p:nvCxnSpPr>
          <p:cNvPr id="970" name="Google Shape;970;p68"/>
          <p:cNvCxnSpPr/>
          <p:nvPr/>
        </p:nvCxnSpPr>
        <p:spPr>
          <a:xfrm>
            <a:off x="4654296" y="1573887"/>
            <a:ext cx="0" cy="3710227"/>
          </a:xfrm>
          <a:prstGeom prst="straightConnector1">
            <a:avLst/>
          </a:prstGeom>
          <a:noFill/>
          <a:ln w="19050" cap="flat" cmpd="sng">
            <a:solidFill>
              <a:srgbClr val="DF9216"/>
            </a:solidFill>
            <a:prstDash val="solid"/>
            <a:miter lim="800000"/>
            <a:headEnd type="none" w="sm" len="sm"/>
            <a:tailEnd type="none" w="sm" len="sm"/>
          </a:ln>
        </p:spPr>
      </p:cxnSp>
      <p:pic>
        <p:nvPicPr>
          <p:cNvPr id="971" name="Google Shape;971;p68" descr="A picture containing text, clipart&#10;&#10;Description automatically generated"/>
          <p:cNvPicPr preferRelativeResize="0"/>
          <p:nvPr/>
        </p:nvPicPr>
        <p:blipFill rotWithShape="1">
          <a:blip r:embed="rId4">
            <a:alphaModFix/>
          </a:blip>
          <a:srcRect b="8239"/>
          <a:stretch/>
        </p:blipFill>
        <p:spPr>
          <a:xfrm>
            <a:off x="4886676" y="2404422"/>
            <a:ext cx="6184580" cy="2043010"/>
          </a:xfrm>
          <a:prstGeom prst="rect">
            <a:avLst/>
          </a:prstGeom>
          <a:noFill/>
          <a:ln>
            <a:noFill/>
          </a:ln>
        </p:spPr>
      </p:pic>
    </p:spTree>
    <p:extLst>
      <p:ext uri="{BB962C8B-B14F-4D97-AF65-F5344CB8AC3E}">
        <p14:creationId xmlns:p14="http://schemas.microsoft.com/office/powerpoint/2010/main" val="36029421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DE7B2EB-710A-4744-A76A-37748A8C5F6C}">
  <ds:schemaRefs>
    <ds:schemaRef ds:uri="http://schemas.microsoft.com/sharepoint/v3/contenttype/forms"/>
  </ds:schemaRefs>
</ds:datastoreItem>
</file>

<file path=customXml/itemProps2.xml><?xml version="1.0" encoding="utf-8"?>
<ds:datastoreItem xmlns:ds="http://schemas.openxmlformats.org/officeDocument/2006/customXml" ds:itemID="{CA4437DB-1563-4305-A6FF-7C53489E622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4E25E8BD-A093-4FB7-BB13-86857061D7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2104</TotalTime>
  <Words>3882</Words>
  <Application>Microsoft Office PowerPoint</Application>
  <PresentationFormat>Widescreen</PresentationFormat>
  <Paragraphs>506</Paragraphs>
  <Slides>68</Slides>
  <Notes>49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68</vt:i4>
      </vt:variant>
    </vt:vector>
  </HeadingPairs>
  <TitlesOfParts>
    <vt:vector size="79" baseType="lpstr">
      <vt:lpstr>Arial</vt:lpstr>
      <vt:lpstr>Calibri</vt:lpstr>
      <vt:lpstr>Calibri Light</vt:lpstr>
      <vt:lpstr>Noto Sans Symbols</vt:lpstr>
      <vt:lpstr>Tajawal ExtraBold</vt:lpstr>
      <vt:lpstr>Tajawal Medium</vt:lpstr>
      <vt:lpstr>Times New Roman</vt:lpstr>
      <vt:lpstr>Twentieth Century</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304</cp:revision>
  <dcterms:created xsi:type="dcterms:W3CDTF">2021-08-03T13:03:26Z</dcterms:created>
  <dcterms:modified xsi:type="dcterms:W3CDTF">2024-10-10T05:02:15Z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