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3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1"/>
  </p:notesMasterIdLst>
  <p:sldIdLst>
    <p:sldId id="298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3" r:id="rId25"/>
    <p:sldId id="285" r:id="rId26"/>
    <p:sldId id="291" r:id="rId27"/>
    <p:sldId id="292" r:id="rId28"/>
    <p:sldId id="293" r:id="rId29"/>
    <p:sldId id="294" r:id="rId30"/>
    <p:sldId id="295" r:id="rId31"/>
    <p:sldId id="304" r:id="rId32"/>
    <p:sldId id="305" r:id="rId33"/>
    <p:sldId id="306" r:id="rId34"/>
    <p:sldId id="307" r:id="rId35"/>
    <p:sldId id="300" r:id="rId36"/>
    <p:sldId id="301" r:id="rId37"/>
    <p:sldId id="302" r:id="rId38"/>
    <p:sldId id="303" r:id="rId39"/>
    <p:sldId id="299" r:id="rId40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5" d="100"/>
          <a:sy n="115" d="100"/>
        </p:scale>
        <p:origin x="12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Pre-2008 LTV</c:v>
                </c:pt>
              </c:strCache>
            </c:strRef>
          </c:tx>
          <c:spPr>
            <a:solidFill>
              <a:srgbClr val="C8C0B0"/>
            </a:solidFill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USA</c:v>
                </c:pt>
                <c:pt idx="1">
                  <c:v>UAE</c:v>
                </c:pt>
                <c:pt idx="2">
                  <c:v>Saudi</c:v>
                </c:pt>
                <c:pt idx="3">
                  <c:v>Egypt</c:v>
                </c:pt>
                <c:pt idx="4">
                  <c:v>UK</c:v>
                </c:pt>
                <c:pt idx="5">
                  <c:v>Germany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100</c:v>
                </c:pt>
                <c:pt idx="1">
                  <c:v>90</c:v>
                </c:pt>
                <c:pt idx="2">
                  <c:v>85</c:v>
                </c:pt>
                <c:pt idx="3">
                  <c:v>70</c:v>
                </c:pt>
                <c:pt idx="4">
                  <c:v>125</c:v>
                </c:pt>
                <c:pt idx="5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C4-4E2E-AA22-2DBAA116B5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Current LTV</c:v>
                </c:pt>
              </c:strCache>
            </c:strRef>
          </c:tx>
          <c:spPr>
            <a:solidFill>
              <a:srgbClr val="B85042"/>
            </a:solidFill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USA</c:v>
                </c:pt>
                <c:pt idx="1">
                  <c:v>UAE</c:v>
                </c:pt>
                <c:pt idx="2">
                  <c:v>Saudi</c:v>
                </c:pt>
                <c:pt idx="3">
                  <c:v>Egypt</c:v>
                </c:pt>
                <c:pt idx="4">
                  <c:v>UK</c:v>
                </c:pt>
                <c:pt idx="5">
                  <c:v>Germany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72</c:v>
                </c:pt>
                <c:pt idx="1">
                  <c:v>68</c:v>
                </c:pt>
                <c:pt idx="2">
                  <c:v>75</c:v>
                </c:pt>
                <c:pt idx="3">
                  <c:v>58</c:v>
                </c:pt>
                <c:pt idx="4">
                  <c:v>68</c:v>
                </c:pt>
                <c:pt idx="5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C4-4E2E-AA22-2DBAA116B5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1A1A1A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30"/>
          <c:min val="0"/>
        </c:scaling>
        <c:delete val="0"/>
        <c:axPos val="l"/>
        <c:majorGridlines>
          <c:spPr>
            <a:ln w="9525" cap="flat">
              <a:solidFill>
                <a:srgbClr val="E7E3D9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sz="1000" b="0" i="0" u="none" strike="noStrike">
                    <a:solidFill>
                      <a:srgbClr val="5A5A5A"/>
                    </a:solidFill>
                    <a:latin typeface="Calibri"/>
                  </a:defRPr>
                </a:pPr>
                <a:r>
                  <a:rPr lang="en-US" sz="1000" b="0" i="0" u="none" strike="noStrike">
                    <a:solidFill>
                      <a:srgbClr val="5A5A5A"/>
                    </a:solidFill>
                    <a:latin typeface="Calibri"/>
                  </a:rPr>
                  <a:t>Max LTV (%)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A5A5A"/>
                </a:solidFill>
                <a:latin typeface="Calibri"/>
              </a:defRPr>
            </a:pPr>
            <a:endParaRPr lang="en-US"/>
          </a:p>
        </c:txPr>
        <c:crossAx val="2094734554"/>
        <c:crosses val="autoZero"/>
        <c:crossBetween val="between"/>
        <c:majorUnit val="25"/>
      </c:valAx>
      <c:spPr>
        <a:noFill/>
        <a:ln>
          <a:noFill/>
        </a:ln>
        <a:effectLst/>
      </c:spPr>
    </c:plotArea>
    <c:legend>
      <c:legendPos val="t"/>
      <c:layout/>
      <c:overlay val="0"/>
      <c:txPr>
        <a:bodyPr/>
        <a:lstStyle/>
        <a:p>
          <a:pPr>
            <a:defRPr sz="1000">
              <a:solidFill>
                <a:srgbClr val="1A1A1A"/>
              </a:solidFill>
              <a:latin typeface="Calibri"/>
              <a:cs typeface="Calibri"/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Debt %</c:v>
                </c:pt>
              </c:strCache>
            </c:strRef>
          </c:tx>
          <c:spPr>
            <a:solidFill>
              <a:srgbClr val="1E2A38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FFFFF"/>
                    </a:solidFill>
                    <a:latin typeface="Calibri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Egypt</c:v>
                </c:pt>
                <c:pt idx="1">
                  <c:v>Saudi</c:v>
                </c:pt>
                <c:pt idx="2">
                  <c:v>UAE</c:v>
                </c:pt>
                <c:pt idx="3">
                  <c:v>Germany</c:v>
                </c:pt>
                <c:pt idx="4">
                  <c:v>UK</c:v>
                </c:pt>
                <c:pt idx="5">
                  <c:v>USA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55</c:v>
                </c:pt>
                <c:pt idx="1">
                  <c:v>72</c:v>
                </c:pt>
                <c:pt idx="2">
                  <c:v>68</c:v>
                </c:pt>
                <c:pt idx="3">
                  <c:v>65</c:v>
                </c:pt>
                <c:pt idx="4">
                  <c:v>68</c:v>
                </c:pt>
                <c:pt idx="5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AC-486A-879C-75CED391EB4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Equity %</c:v>
                </c:pt>
              </c:strCache>
            </c:strRef>
          </c:tx>
          <c:spPr>
            <a:solidFill>
              <a:srgbClr val="B85042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FFFFF"/>
                    </a:solidFill>
                    <a:latin typeface="Calibri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Egypt</c:v>
                </c:pt>
                <c:pt idx="1">
                  <c:v>Saudi</c:v>
                </c:pt>
                <c:pt idx="2">
                  <c:v>UAE</c:v>
                </c:pt>
                <c:pt idx="3">
                  <c:v>Germany</c:v>
                </c:pt>
                <c:pt idx="4">
                  <c:v>UK</c:v>
                </c:pt>
                <c:pt idx="5">
                  <c:v>USA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45</c:v>
                </c:pt>
                <c:pt idx="1">
                  <c:v>28</c:v>
                </c:pt>
                <c:pt idx="2">
                  <c:v>32</c:v>
                </c:pt>
                <c:pt idx="3">
                  <c:v>35</c:v>
                </c:pt>
                <c:pt idx="4">
                  <c:v>32</c:v>
                </c:pt>
                <c:pt idx="5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DAC-486A-879C-75CED391EB4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1A1A1A"/>
                </a:solidFill>
                <a:latin typeface="Calibri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00"/>
          <c:min val="0"/>
        </c:scaling>
        <c:delete val="0"/>
        <c:axPos val="l"/>
        <c:majorGridlines>
          <c:spPr>
            <a:ln w="9525" cap="flat">
              <a:solidFill>
                <a:srgbClr val="E7E3D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5A5A5A"/>
                </a:solidFill>
                <a:latin typeface="Calibri"/>
              </a:defRPr>
            </a:pPr>
            <a:endParaRPr lang="en-US"/>
          </a:p>
        </c:txPr>
        <c:crossAx val="2094734554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t"/>
      <c:layout/>
      <c:overlay val="0"/>
      <c:txPr>
        <a:bodyPr/>
        <a:lstStyle/>
        <a:p>
          <a:pPr>
            <a:defRPr sz="1000">
              <a:solidFill>
                <a:srgbClr val="1A1A1A"/>
              </a:solidFill>
              <a:latin typeface="Calibri"/>
              <a:cs typeface="Calibri"/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634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577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4102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4760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597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69041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75033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50232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4809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814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9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787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-540544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TextBox 29"/>
          <p:cNvSpPr txBox="1"/>
          <p:nvPr/>
        </p:nvSpPr>
        <p:spPr>
          <a:xfrm>
            <a:off x="88578" y="2578969"/>
            <a:ext cx="43921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578" y="1352584"/>
            <a:ext cx="42049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&amp; Investment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45963" y="3713021"/>
            <a:ext cx="4832681" cy="120627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r>
              <a:rPr lang="en-US" sz="21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Lecture </a:t>
            </a:r>
            <a:r>
              <a:rPr lang="en-US" sz="21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(7)</a:t>
            </a:r>
            <a:endParaRPr lang="en-US" sz="2100" b="1" dirty="0">
              <a:solidFill>
                <a:srgbClr val="FFFFFF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>
              <a:lnSpc>
                <a:spcPct val="102000"/>
              </a:lnSpc>
            </a:pPr>
            <a:r>
              <a:rPr lang="en-US" sz="2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Leverage, Capital Structure &amp; Cost of Capital</a:t>
            </a:r>
            <a:endParaRPr lang="en-US" sz="2800" dirty="0"/>
          </a:p>
        </p:txBody>
      </p:sp>
      <p:sp>
        <p:nvSpPr>
          <p:cNvPr id="14" name="Oval 13"/>
          <p:cNvSpPr/>
          <p:nvPr/>
        </p:nvSpPr>
        <p:spPr>
          <a:xfrm>
            <a:off x="4650257" y="-240507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202240"/>
            <a:ext cx="2215991" cy="10347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577" y="3343689"/>
            <a:ext cx="391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94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515"/>
    </mc:Choice>
    <mc:Fallback xmlns="">
      <p:transition spd="slow" advTm="1665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715" x="4314825" y="3738563"/>
          <p14:tracePt t="40940" x="4267200" y="3733800"/>
          <p14:tracePt t="40947" x="4124325" y="3705225"/>
          <p14:tracePt t="40954" x="3995738" y="3671888"/>
          <p14:tracePt t="40970" x="3624263" y="3576638"/>
          <p14:tracePt t="40987" x="3224213" y="3452813"/>
          <p14:tracePt t="41004" x="2552700" y="3171825"/>
          <p14:tracePt t="41020" x="2171700" y="2967038"/>
          <p14:tracePt t="41037" x="1824038" y="2743200"/>
          <p14:tracePt t="41054" x="1528763" y="2509838"/>
          <p14:tracePt t="41070" x="1428750" y="2424113"/>
          <p14:tracePt t="41087" x="1381125" y="2381250"/>
          <p14:tracePt t="41104" x="1371600" y="2362200"/>
          <p14:tracePt t="41137" x="1371600" y="2357438"/>
          <p14:tracePt t="41183" x="1376363" y="2357438"/>
          <p14:tracePt t="41205" x="1376363" y="2352675"/>
          <p14:tracePt t="41211" x="1376363" y="2347913"/>
          <p14:tracePt t="41220" x="1371600" y="2333625"/>
          <p14:tracePt t="41237" x="1347788" y="2309813"/>
          <p14:tracePt t="41254" x="1281113" y="2238375"/>
          <p14:tracePt t="41270" x="1233488" y="2185988"/>
          <p14:tracePt t="41287" x="1171575" y="2147888"/>
          <p14:tracePt t="41304" x="1109663" y="2114550"/>
          <p14:tracePt t="41320" x="1066800" y="2095500"/>
          <p14:tracePt t="41337" x="1062038" y="2095500"/>
          <p14:tracePt t="41354" x="1057275" y="2095500"/>
          <p14:tracePt t="41387" x="1057275" y="2100263"/>
          <p14:tracePt t="41404" x="1057275" y="2105025"/>
          <p14:tracePt t="41420" x="1057275" y="2109788"/>
          <p14:tracePt t="41441" x="1071563" y="2133600"/>
          <p14:tracePt t="41454" x="1085850" y="2143125"/>
          <p14:tracePt t="41470" x="1162050" y="2185988"/>
          <p14:tracePt t="41487" x="1209675" y="2209800"/>
          <p14:tracePt t="41504" x="1266825" y="2233613"/>
          <p14:tracePt t="41520" x="1343025" y="2252663"/>
          <p14:tracePt t="41537" x="1371600" y="2262188"/>
          <p14:tracePt t="41554" x="1390650" y="2266950"/>
          <p14:tracePt t="41570" x="1400175" y="2271713"/>
          <p14:tracePt t="41620" x="1314450" y="2271713"/>
          <p14:tracePt t="41627" x="1285875" y="2271713"/>
          <p14:tracePt t="41637" x="1257300" y="2271713"/>
          <p14:tracePt t="41654" x="1162050" y="2281238"/>
          <p14:tracePt t="41670" x="1019175" y="2295525"/>
          <p14:tracePt t="41687" x="947738" y="2300288"/>
          <p14:tracePt t="41704" x="900113" y="2305050"/>
          <p14:tracePt t="41720" x="876300" y="2314575"/>
          <p14:tracePt t="41753" x="871538" y="2314575"/>
          <p14:tracePt t="41799" x="876300" y="2314575"/>
          <p14:tracePt t="41843" x="909638" y="2319338"/>
          <p14:tracePt t="41849" x="919163" y="2319338"/>
          <p14:tracePt t="41857" x="938213" y="2328863"/>
          <p14:tracePt t="41870" x="990600" y="2338388"/>
          <p14:tracePt t="41887" x="1057275" y="2357438"/>
          <p14:tracePt t="41904" x="1123950" y="2362200"/>
          <p14:tracePt t="41920" x="1181100" y="2371725"/>
          <p14:tracePt t="41937" x="1200150" y="2371725"/>
          <p14:tracePt t="41954" x="1209675" y="2371725"/>
          <p14:tracePt t="41970" x="1214438" y="2371725"/>
          <p14:tracePt t="42021" x="1157288" y="2381250"/>
          <p14:tracePt t="42028" x="1104900" y="2395538"/>
          <p14:tracePt t="42037" x="1052513" y="2405063"/>
          <p14:tracePt t="42053" x="942975" y="2428875"/>
          <p14:tracePt t="42070" x="828675" y="2457450"/>
          <p14:tracePt t="42087" x="704850" y="2481263"/>
          <p14:tracePt t="42104" x="671513" y="2490788"/>
          <p14:tracePt t="42120" x="666750" y="2490788"/>
          <p14:tracePt t="42172" x="695325" y="2476500"/>
          <p14:tracePt t="42186" x="757238" y="2462213"/>
          <p14:tracePt t="42200" x="857250" y="2443163"/>
          <p14:tracePt t="42207" x="909638" y="2443163"/>
          <p14:tracePt t="42220" x="966788" y="2443163"/>
          <p14:tracePt t="42237" x="1123950" y="2443163"/>
          <p14:tracePt t="42253" x="1185863" y="2443163"/>
          <p14:tracePt t="42270" x="1223963" y="2443163"/>
          <p14:tracePt t="42287" x="1243013" y="2443163"/>
          <p14:tracePt t="42336" x="1223963" y="2443163"/>
          <p14:tracePt t="42343" x="1214438" y="2438400"/>
          <p14:tracePt t="42358" x="1204913" y="2438400"/>
          <p14:tracePt t="42372" x="1200150" y="2438400"/>
          <p14:tracePt t="42436" x="1204913" y="2438400"/>
          <p14:tracePt t="42444" x="1214438" y="2438400"/>
          <p14:tracePt t="42453" x="1233488" y="2438400"/>
          <p14:tracePt t="42470" x="1309688" y="2443163"/>
          <p14:tracePt t="42487" x="1471613" y="2452688"/>
          <p14:tracePt t="42503" x="1628775" y="2457450"/>
          <p14:tracePt t="42520" x="1785938" y="2471738"/>
          <p14:tracePt t="42537" x="2057400" y="2486025"/>
          <p14:tracePt t="42553" x="2243138" y="2500313"/>
          <p14:tracePt t="42570" x="2395538" y="2509838"/>
          <p14:tracePt t="42587" x="2576513" y="2500313"/>
          <p14:tracePt t="42603" x="2676525" y="2490788"/>
          <p14:tracePt t="42620" x="2743200" y="2476500"/>
          <p14:tracePt t="42637" x="2805113" y="2466975"/>
          <p14:tracePt t="42653" x="2824163" y="2457450"/>
          <p14:tracePt t="42670" x="2843213" y="2452688"/>
          <p14:tracePt t="42686" x="2862263" y="2452688"/>
          <p14:tracePt t="42703" x="2871788" y="2452688"/>
          <p14:tracePt t="42720" x="2881313" y="2452688"/>
          <p14:tracePt t="42736" x="2914650" y="2452688"/>
          <p14:tracePt t="42753" x="2938463" y="2452688"/>
          <p14:tracePt t="42770" x="2962275" y="2457450"/>
          <p14:tracePt t="42787" x="3014663" y="2466975"/>
          <p14:tracePt t="42803" x="3043238" y="2466975"/>
          <p14:tracePt t="42820" x="3057525" y="2462213"/>
          <p14:tracePt t="42837" x="3062288" y="2462213"/>
          <p14:tracePt t="42853" x="3067050" y="2462213"/>
          <p14:tracePt t="42888" x="3067050" y="2457450"/>
          <p14:tracePt t="42924" x="3067050" y="2452688"/>
          <p14:tracePt t="43081" x="3067050" y="2447925"/>
          <p14:tracePt t="43203" x="3062288" y="2447925"/>
          <p14:tracePt t="43239" x="3057525" y="2447925"/>
          <p14:tracePt t="43303" x="3052763" y="2447925"/>
          <p14:tracePt t="43375" x="3043238" y="2447925"/>
          <p14:tracePt t="43439" x="3038475" y="2447925"/>
          <p14:tracePt t="43518" x="3033713" y="2447925"/>
          <p14:tracePt t="43539" x="3028950" y="2447925"/>
          <p14:tracePt t="43546" x="3024188" y="2447925"/>
          <p14:tracePt t="43553" x="3014663" y="2447925"/>
          <p14:tracePt t="43570" x="2957513" y="2447925"/>
          <p14:tracePt t="43586" x="2862263" y="2447925"/>
          <p14:tracePt t="43603" x="2690813" y="2447925"/>
          <p14:tracePt t="43620" x="2571750" y="2457450"/>
          <p14:tracePt t="43636" x="2466975" y="2457450"/>
          <p14:tracePt t="43653" x="2290763" y="2471738"/>
          <p14:tracePt t="43670" x="2214563" y="2486025"/>
          <p14:tracePt t="43686" x="2138363" y="2490788"/>
          <p14:tracePt t="43703" x="2043113" y="2505075"/>
          <p14:tracePt t="43719" x="1981200" y="2519363"/>
          <p14:tracePt t="43736" x="1905000" y="2533650"/>
          <p14:tracePt t="43753" x="1824038" y="2543175"/>
          <p14:tracePt t="43770" x="1662113" y="2557463"/>
          <p14:tracePt t="43786" x="1566863" y="2562225"/>
          <p14:tracePt t="43803" x="1462088" y="2566988"/>
          <p14:tracePt t="43819" x="1323975" y="2562225"/>
          <p14:tracePt t="43836" x="1257300" y="2547938"/>
          <p14:tracePt t="43853" x="1190625" y="2533650"/>
          <p14:tracePt t="43869" x="1128713" y="2505075"/>
          <p14:tracePt t="43886" x="1095375" y="2490788"/>
          <p14:tracePt t="43903" x="1081088" y="2476500"/>
          <p14:tracePt t="43919" x="1076325" y="2471738"/>
          <p14:tracePt t="43936" x="1071563" y="2471738"/>
          <p14:tracePt t="43953" x="1071563" y="2466975"/>
          <p14:tracePt t="43969" x="1076325" y="2462213"/>
          <p14:tracePt t="43986" x="1081088" y="2462213"/>
          <p14:tracePt t="44003" x="1081088" y="2457450"/>
          <p14:tracePt t="44020" x="1081088" y="2452688"/>
          <p14:tracePt t="44036" x="1085850" y="2452688"/>
          <p14:tracePt t="44084" x="1085850" y="2447925"/>
          <p14:tracePt t="44149" x="1085850" y="2443163"/>
          <p14:tracePt t="44227" x="1123950" y="2443163"/>
          <p14:tracePt t="44234" x="1128713" y="2443163"/>
          <p14:tracePt t="44241" x="1138238" y="2443163"/>
          <p14:tracePt t="44253" x="1147763" y="2443163"/>
          <p14:tracePt t="44269" x="1171575" y="2443163"/>
          <p14:tracePt t="44286" x="1209675" y="2443163"/>
          <p14:tracePt t="44303" x="1257300" y="2447925"/>
          <p14:tracePt t="44320" x="1323975" y="2452688"/>
          <p14:tracePt t="44336" x="1423988" y="2457450"/>
          <p14:tracePt t="44353" x="1504950" y="2471738"/>
          <p14:tracePt t="44370" x="1633538" y="2476500"/>
          <p14:tracePt t="44386" x="1704975" y="2481263"/>
          <p14:tracePt t="44403" x="1757363" y="2486025"/>
          <p14:tracePt t="44420" x="1814513" y="2486025"/>
          <p14:tracePt t="44436" x="1843088" y="2486025"/>
          <p14:tracePt t="44453" x="1866900" y="2486025"/>
          <p14:tracePt t="44470" x="1881188" y="2486025"/>
          <p14:tracePt t="44471" x="1890713" y="2486025"/>
          <p14:tracePt t="44486" x="1900238" y="2490788"/>
          <p14:tracePt t="44503" x="1905000" y="2490788"/>
          <p14:tracePt t="44519" x="1914525" y="2490788"/>
          <p14:tracePt t="44536" x="1943100" y="2500313"/>
          <p14:tracePt t="44553" x="1966913" y="2505075"/>
          <p14:tracePt t="44569" x="2009775" y="2514600"/>
          <p14:tracePt t="44586" x="2114550" y="2524125"/>
          <p14:tracePt t="44603" x="2190750" y="2528888"/>
          <p14:tracePt t="44619" x="2271713" y="2533650"/>
          <p14:tracePt t="44636" x="2424113" y="2543175"/>
          <p14:tracePt t="44653" x="2509838" y="2543175"/>
          <p14:tracePt t="44669" x="2586038" y="2543175"/>
          <p14:tracePt t="44686" x="2695575" y="2538413"/>
          <p14:tracePt t="44702" x="2743200" y="2533650"/>
          <p14:tracePt t="44719" x="2771775" y="2528888"/>
          <p14:tracePt t="44736" x="2786063" y="2524125"/>
          <p14:tracePt t="44752" x="2790825" y="2524125"/>
          <p14:tracePt t="44850" x="2790825" y="2519363"/>
          <p14:tracePt t="44886" x="2790825" y="2514600"/>
          <p14:tracePt t="44923" x="2790825" y="2509838"/>
          <p14:tracePt t="44958" x="2786063" y="2509838"/>
          <p14:tracePt t="44986" x="2786063" y="2505075"/>
          <p14:tracePt t="45015" x="2781300" y="2505075"/>
          <p14:tracePt t="45024" x="2781300" y="2500313"/>
          <p14:tracePt t="45036" x="2776538" y="2500313"/>
          <p14:tracePt t="45043" x="2771775" y="2500313"/>
          <p14:tracePt t="45058" x="2767013" y="2500313"/>
          <p14:tracePt t="45080" x="2762250" y="2500313"/>
          <p14:tracePt t="45115" x="2757488" y="2500313"/>
          <p14:tracePt t="45158" x="2752725" y="2505075"/>
          <p14:tracePt t="45179" x="2747963" y="2505075"/>
          <p14:tracePt t="45201" x="2743200" y="2505075"/>
          <p14:tracePt t="45230" x="2738438" y="2505075"/>
          <p14:tracePt t="45244" x="2733675" y="2505075"/>
          <p14:tracePt t="45265" x="2728913" y="2505075"/>
          <p14:tracePt t="45308" x="2724150" y="2505075"/>
          <p14:tracePt t="46863" x="2695575" y="2509838"/>
          <p14:tracePt t="46870" x="2657475" y="2509838"/>
          <p14:tracePt t="46877" x="2619375" y="2509838"/>
          <p14:tracePt t="46885" x="2566988" y="2514600"/>
          <p14:tracePt t="46902" x="2462213" y="2514600"/>
          <p14:tracePt t="46918" x="2347913" y="2519363"/>
          <p14:tracePt t="46935" x="2190750" y="2519363"/>
          <p14:tracePt t="46952" x="2138363" y="2519363"/>
          <p14:tracePt t="46968" x="2114550" y="2519363"/>
          <p14:tracePt t="46985" x="2105025" y="2519363"/>
          <p14:tracePt t="47028" x="2105025" y="2514600"/>
          <p14:tracePt t="47049" x="2105025" y="2509838"/>
          <p14:tracePt t="47063" x="2119313" y="2509838"/>
          <p14:tracePt t="47071" x="2124075" y="2505075"/>
          <p14:tracePt t="47085" x="2152650" y="2505075"/>
          <p14:tracePt t="47102" x="2176463" y="2509838"/>
          <p14:tracePt t="47118" x="2200275" y="2509838"/>
          <p14:tracePt t="47135" x="2262188" y="2519363"/>
          <p14:tracePt t="47152" x="2319338" y="2524125"/>
          <p14:tracePt t="47168" x="2390775" y="2528888"/>
          <p14:tracePt t="47185" x="2514600" y="2528888"/>
          <p14:tracePt t="47202" x="2571750" y="2528888"/>
          <p14:tracePt t="47218" x="2609850" y="2528888"/>
          <p14:tracePt t="47235" x="2667000" y="2524125"/>
          <p14:tracePt t="47252" x="2700338" y="2524125"/>
          <p14:tracePt t="47268" x="2719388" y="2519363"/>
          <p14:tracePt t="47285" x="2733675" y="2514600"/>
          <p14:tracePt t="47328" x="2743200" y="2514600"/>
          <p14:tracePt t="47494" x="2743200" y="2509838"/>
          <p14:tracePt t="47529" x="2743200" y="2505075"/>
          <p14:tracePt t="47551" x="2743200" y="2500313"/>
          <p14:tracePt t="47586" x="2743200" y="2495550"/>
          <p14:tracePt t="47593" x="2743200" y="2490788"/>
          <p14:tracePt t="47629" x="2743200" y="2486025"/>
          <p14:tracePt t="47636" x="2738438" y="2486025"/>
          <p14:tracePt t="47672" x="2738438" y="2481263"/>
          <p14:tracePt t="47694" x="2733675" y="2481263"/>
          <p14:tracePt t="47702" x="2728913" y="2471738"/>
          <p14:tracePt t="47708" x="2724150" y="2471738"/>
          <p14:tracePt t="47718" x="2709863" y="2471738"/>
          <p14:tracePt t="47735" x="2690813" y="2471738"/>
          <p14:tracePt t="47752" x="2647950" y="2471738"/>
          <p14:tracePt t="47768" x="2624138" y="2481263"/>
          <p14:tracePt t="47785" x="2586038" y="2481263"/>
          <p14:tracePt t="47802" x="2543175" y="2490788"/>
          <p14:tracePt t="47818" x="2519363" y="2490788"/>
          <p14:tracePt t="47835" x="2500313" y="2490788"/>
          <p14:tracePt t="47852" x="2481263" y="2490788"/>
          <p14:tracePt t="47868" x="2476500" y="2490788"/>
          <p14:tracePt t="47885" x="2466975" y="2490788"/>
          <p14:tracePt t="47966" x="2471738" y="2486025"/>
          <p14:tracePt t="47980" x="2476500" y="2486025"/>
          <p14:tracePt t="47987" x="2481263" y="2486025"/>
          <p14:tracePt t="48001" x="2490788" y="2476500"/>
          <p14:tracePt t="48018" x="2500313" y="2476500"/>
          <p14:tracePt t="48035" x="2509838" y="2476500"/>
          <p14:tracePt t="48051" x="2528888" y="2481263"/>
          <p14:tracePt t="48068" x="2533650" y="2481263"/>
          <p14:tracePt t="48085" x="2538413" y="2486025"/>
          <p14:tracePt t="48101" x="2543175" y="2486025"/>
          <p14:tracePt t="48118" x="2547938" y="2490788"/>
          <p14:tracePt t="48135" x="2552700" y="2490788"/>
          <p14:tracePt t="48152" x="2557463" y="2490788"/>
          <p14:tracePt t="48168" x="2562225" y="2490788"/>
          <p14:tracePt t="48201" x="2566988" y="2490788"/>
          <p14:tracePt t="48218" x="2576513" y="2495550"/>
          <p14:tracePt t="48235" x="2581275" y="2495550"/>
          <p14:tracePt t="48251" x="2590800" y="2500313"/>
          <p14:tracePt t="48268" x="2619375" y="2500313"/>
          <p14:tracePt t="48285" x="2633663" y="2500313"/>
          <p14:tracePt t="48301" x="2652713" y="2500313"/>
          <p14:tracePt t="48318" x="2676525" y="2509838"/>
          <p14:tracePt t="48335" x="2686050" y="2509838"/>
          <p14:tracePt t="48351" x="2705100" y="2509838"/>
          <p14:tracePt t="48368" x="2728913" y="2505075"/>
          <p14:tracePt t="48385" x="2743200" y="2505075"/>
          <p14:tracePt t="48401" x="2752725" y="2505075"/>
          <p14:tracePt t="48418" x="2757488" y="2505075"/>
          <p14:tracePt t="48460" x="2762250" y="2505075"/>
          <p14:tracePt t="48485" x="2767013" y="2505075"/>
          <p14:tracePt t="48518" x="2771775" y="2505075"/>
          <p14:tracePt t="48747" x="2771775" y="2500313"/>
          <p14:tracePt t="50982" x="2719388" y="2505075"/>
          <p14:tracePt t="50990" x="2624138" y="2509838"/>
          <p14:tracePt t="51000" x="2524125" y="2524125"/>
          <p14:tracePt t="51017" x="2128838" y="2576513"/>
          <p14:tracePt t="51034" x="1890713" y="2595563"/>
          <p14:tracePt t="51050" x="1662113" y="2609850"/>
          <p14:tracePt t="51067" x="1419225" y="2614613"/>
          <p14:tracePt t="51084" x="1300163" y="2609850"/>
          <p14:tracePt t="51100" x="1219200" y="2595563"/>
          <p14:tracePt t="51117" x="1171575" y="2581275"/>
          <p14:tracePt t="51134" x="1138238" y="2562225"/>
          <p14:tracePt t="51150" x="1128713" y="2552700"/>
          <p14:tracePt t="51167" x="1123950" y="2543175"/>
          <p14:tracePt t="51184" x="1123950" y="2538413"/>
          <p14:tracePt t="51200" x="1123950" y="2528888"/>
          <p14:tracePt t="51217" x="1128713" y="2528888"/>
          <p14:tracePt t="51234" x="1133475" y="2519363"/>
          <p14:tracePt t="51250" x="1143000" y="2519363"/>
          <p14:tracePt t="51284" x="1147763" y="2519363"/>
          <p14:tracePt t="51319" x="1152525" y="2519363"/>
          <p14:tracePt t="51348" x="1157288" y="2519363"/>
          <p14:tracePt t="51362" x="1162050" y="2519363"/>
          <p14:tracePt t="51555" x="1162050" y="2524125"/>
          <p14:tracePt t="53841" x="1243013" y="2628900"/>
          <p14:tracePt t="53848" x="1271588" y="2667000"/>
          <p14:tracePt t="53855" x="1304925" y="2709863"/>
          <p14:tracePt t="53866" x="1343025" y="2752725"/>
          <p14:tracePt t="53883" x="1466850" y="2862263"/>
          <p14:tracePt t="53899" x="1547813" y="2933700"/>
          <p14:tracePt t="53916" x="1633538" y="3024188"/>
          <p14:tracePt t="53933" x="1766888" y="3128963"/>
          <p14:tracePt t="53950" x="1828800" y="3186113"/>
          <p14:tracePt t="53966" x="1881188" y="3243263"/>
          <p14:tracePt t="53983" x="1971675" y="3309938"/>
          <p14:tracePt t="53999" x="2033588" y="3352800"/>
          <p14:tracePt t="54016" x="2095500" y="3395663"/>
          <p14:tracePt t="54033" x="2162175" y="3433763"/>
          <p14:tracePt t="54049" x="2271713" y="3500438"/>
          <p14:tracePt t="54066" x="2338388" y="3552825"/>
          <p14:tracePt t="54083" x="2405063" y="3600450"/>
          <p14:tracePt t="54099" x="2509838" y="3700463"/>
          <p14:tracePt t="54116" x="2590800" y="3767138"/>
          <p14:tracePt t="54133" x="2667000" y="3852863"/>
          <p14:tracePt t="54149" x="2752725" y="3976688"/>
          <p14:tracePt t="54166" x="2814638" y="4057650"/>
          <p14:tracePt t="54183" x="2867025" y="4124325"/>
          <p14:tracePt t="54199" x="2919413" y="4195763"/>
          <p14:tracePt t="54216" x="2933700" y="4214813"/>
          <p14:tracePt t="54233" x="2938463" y="4219575"/>
          <p14:tracePt t="54292" x="2947988" y="4219575"/>
          <p14:tracePt t="54371" x="2952750" y="4219575"/>
          <p14:tracePt t="54406" x="2952750" y="4214813"/>
          <p14:tracePt t="54435" x="2952750" y="4210050"/>
          <p14:tracePt t="54479" x="2952750" y="4205288"/>
          <p14:tracePt t="54485" x="2943225" y="4200525"/>
          <p14:tracePt t="54493" x="2938463" y="4195763"/>
          <p14:tracePt t="54507" x="2914650" y="4186238"/>
          <p14:tracePt t="54516" x="2886075" y="4176713"/>
          <p14:tracePt t="54533" x="2828925" y="4152900"/>
          <p14:tracePt t="54549" x="2747963" y="4129088"/>
          <p14:tracePt t="54566" x="2681288" y="4119563"/>
          <p14:tracePt t="54583" x="2624138" y="4105275"/>
          <p14:tracePt t="54599" x="2576513" y="4105275"/>
          <p14:tracePt t="54616" x="2557463" y="4105275"/>
          <p14:tracePt t="54632" x="2547938" y="4105275"/>
          <p14:tracePt t="54765" x="2547938" y="4110038"/>
          <p14:tracePt t="54837" x="2547938" y="4114800"/>
          <p14:tracePt t="55023" x="2552700" y="4114800"/>
          <p14:tracePt t="55782" x="2547938" y="4114800"/>
          <p14:tracePt t="55789" x="2543175" y="4114800"/>
          <p14:tracePt t="55804" x="2538413" y="4114800"/>
          <p14:tracePt t="55840" x="2533650" y="4114800"/>
          <p14:tracePt t="55940" x="2538413" y="4114800"/>
          <p14:tracePt t="55954" x="2543175" y="4114800"/>
          <p14:tracePt t="55962" x="2547938" y="4114800"/>
          <p14:tracePt t="55968" x="2557463" y="4114800"/>
          <p14:tracePt t="55982" x="2562225" y="4114800"/>
          <p14:tracePt t="55999" x="2571750" y="4119563"/>
          <p14:tracePt t="56015" x="2586038" y="4119563"/>
          <p14:tracePt t="56032" x="2605088" y="4124325"/>
          <p14:tracePt t="56049" x="2709863" y="4129088"/>
          <p14:tracePt t="56065" x="2800350" y="4138613"/>
          <p14:tracePt t="56082" x="2943225" y="4157663"/>
          <p14:tracePt t="56099" x="3133725" y="4186238"/>
          <p14:tracePt t="56115" x="3267075" y="4219575"/>
          <p14:tracePt t="56132" x="3367088" y="4233863"/>
          <p14:tracePt t="56149" x="3448050" y="4238625"/>
          <p14:tracePt t="56165" x="3457575" y="4238625"/>
          <p14:tracePt t="56182" x="3467100" y="4238625"/>
          <p14:tracePt t="56199" x="3467100" y="4233863"/>
          <p14:tracePt t="56215" x="3467100" y="4224338"/>
          <p14:tracePt t="56232" x="3467100" y="4219575"/>
          <p14:tracePt t="56249" x="3467100" y="4214813"/>
          <p14:tracePt t="56265" x="3467100" y="4205288"/>
          <p14:tracePt t="56299" x="3462338" y="4200525"/>
          <p14:tracePt t="56315" x="3462338" y="4191000"/>
          <p14:tracePt t="56332" x="3457575" y="4191000"/>
          <p14:tracePt t="56349" x="3457575" y="4186238"/>
          <p14:tracePt t="56365" x="3448050" y="4186238"/>
          <p14:tracePt t="56382" x="3438525" y="4181475"/>
          <p14:tracePt t="56399" x="3424238" y="4181475"/>
          <p14:tracePt t="56415" x="3409950" y="4181475"/>
          <p14:tracePt t="56432" x="3400425" y="4181475"/>
          <p14:tracePt t="56449" x="3395663" y="4181475"/>
          <p14:tracePt t="56482" x="3390900" y="4181475"/>
          <p14:tracePt t="56692" x="3343275" y="4181475"/>
          <p14:tracePt t="56699" x="3281363" y="4191000"/>
          <p14:tracePt t="56706" x="3209925" y="4200525"/>
          <p14:tracePt t="56715" x="3124200" y="4205288"/>
          <p14:tracePt t="56732" x="2919413" y="4224338"/>
          <p14:tracePt t="56749" x="2581275" y="4252913"/>
          <p14:tracePt t="56765" x="2381250" y="4286250"/>
          <p14:tracePt t="56782" x="2200275" y="4310063"/>
          <p14:tracePt t="56799" x="2062163" y="4338638"/>
          <p14:tracePt t="56815" x="2019300" y="4348163"/>
          <p14:tracePt t="56832" x="2009775" y="4348163"/>
          <p14:tracePt t="56865" x="2005013" y="4348163"/>
          <p14:tracePt t="56986" x="2000250" y="4352925"/>
          <p14:tracePt t="56993" x="1995488" y="4352925"/>
          <p14:tracePt t="57000" x="1971675" y="4367213"/>
          <p14:tracePt t="57015" x="1919288" y="4381500"/>
          <p14:tracePt t="57032" x="1852613" y="4395788"/>
          <p14:tracePt t="57048" x="1781175" y="4414838"/>
          <p14:tracePt t="57065" x="1690688" y="4433888"/>
          <p14:tracePt t="57082" x="1676400" y="4433888"/>
          <p14:tracePt t="57703" x="1638300" y="4448175"/>
          <p14:tracePt t="57709" x="1600200" y="4457700"/>
          <p14:tracePt t="57716" x="1557338" y="4467225"/>
          <p14:tracePt t="57731" x="1485900" y="4476750"/>
          <p14:tracePt t="57748" x="1409700" y="4491038"/>
          <p14:tracePt t="57765" x="1362075" y="4491038"/>
          <p14:tracePt t="57781" x="1333500" y="4491038"/>
          <p14:tracePt t="57798" x="1328738" y="4491038"/>
          <p14:tracePt t="57831" x="1323975" y="4491038"/>
          <p14:tracePt t="58061" x="1323975" y="4495800"/>
          <p14:tracePt t="58096" x="1323975" y="4500563"/>
          <p14:tracePt t="58168" x="1323975" y="4505325"/>
          <p14:tracePt t="58297" x="1328738" y="4505325"/>
          <p14:tracePt t="58333" x="1333500" y="4505325"/>
          <p14:tracePt t="58397" x="1328738" y="4505325"/>
          <p14:tracePt t="58404" x="1323975" y="4505325"/>
          <p14:tracePt t="58415" x="1304925" y="4500563"/>
          <p14:tracePt t="58431" x="1271588" y="4500563"/>
          <p14:tracePt t="58448" x="1181100" y="4505325"/>
          <p14:tracePt t="58465" x="1100138" y="4505325"/>
          <p14:tracePt t="58481" x="1023938" y="4505325"/>
          <p14:tracePt t="58498" x="914400" y="4505325"/>
          <p14:tracePt t="58514" x="857250" y="4500563"/>
          <p14:tracePt t="58531" x="819150" y="4500563"/>
          <p14:tracePt t="58548" x="800100" y="4500563"/>
          <p14:tracePt t="58565" x="795338" y="4500563"/>
          <p14:tracePt t="58612" x="804863" y="4500563"/>
          <p14:tracePt t="58619" x="809625" y="4505325"/>
          <p14:tracePt t="58631" x="814388" y="4505325"/>
          <p14:tracePt t="58648" x="833438" y="4505325"/>
          <p14:tracePt t="58665" x="842963" y="4510088"/>
          <p14:tracePt t="58681" x="852488" y="4510088"/>
          <p14:tracePt t="58698" x="862013" y="4510088"/>
          <p14:tracePt t="58731" x="866775" y="4510088"/>
          <p14:tracePt t="58748" x="871538" y="4510088"/>
          <p14:tracePt t="58791" x="876300" y="4510088"/>
          <p14:tracePt t="77860" x="904875" y="4510088"/>
          <p14:tracePt t="77867" x="947738" y="4510088"/>
          <p14:tracePt t="77875" x="995363" y="4510088"/>
          <p14:tracePt t="77892" x="1090613" y="4505325"/>
          <p14:tracePt t="77908" x="1157288" y="4505325"/>
          <p14:tracePt t="77925" x="1228725" y="4500563"/>
          <p14:tracePt t="77941" x="1252538" y="4500563"/>
          <p14:tracePt t="77958" x="1323975" y="4500563"/>
          <p14:tracePt t="77975" x="1395413" y="4500563"/>
          <p14:tracePt t="77991" x="1433513" y="4505325"/>
          <p14:tracePt t="78008" x="1466850" y="4510088"/>
          <p14:tracePt t="78025" x="1490663" y="4514850"/>
          <p14:tracePt t="78042" x="1509713" y="4514850"/>
          <p14:tracePt t="78058" x="1533525" y="4514850"/>
          <p14:tracePt t="78075" x="1557338" y="4514850"/>
          <p14:tracePt t="78091" x="1585913" y="4510088"/>
          <p14:tracePt t="78108" x="1609725" y="4505325"/>
          <p14:tracePt t="78125" x="1633538" y="4505325"/>
          <p14:tracePt t="78141" x="1643063" y="4505325"/>
          <p14:tracePt t="78158" x="1652588" y="4500563"/>
          <p14:tracePt t="78175" x="1671638" y="4495800"/>
          <p14:tracePt t="78191" x="1690688" y="4491038"/>
          <p14:tracePt t="78208" x="1724025" y="4486275"/>
          <p14:tracePt t="78224" x="1762125" y="4471988"/>
          <p14:tracePt t="78241" x="1790700" y="4467225"/>
          <p14:tracePt t="78258" x="1804988" y="4467225"/>
          <p14:tracePt t="78275" x="1824038" y="4467225"/>
          <p14:tracePt t="78291" x="1833563" y="4462463"/>
          <p14:tracePt t="78308" x="1852613" y="4457700"/>
          <p14:tracePt t="78325" x="1885950" y="4457700"/>
          <p14:tracePt t="78341" x="1905000" y="4457700"/>
          <p14:tracePt t="78358" x="1933575" y="4457700"/>
          <p14:tracePt t="78375" x="1990725" y="4452938"/>
          <p14:tracePt t="78391" x="2033588" y="4443413"/>
          <p14:tracePt t="78408" x="2062163" y="4438650"/>
          <p14:tracePt t="78425" x="2090738" y="4433888"/>
          <p14:tracePt t="78441" x="2138363" y="4429125"/>
          <p14:tracePt t="78458" x="2166938" y="4429125"/>
          <p14:tracePt t="78475" x="2195513" y="4424363"/>
          <p14:tracePt t="78491" x="2233613" y="4419600"/>
          <p14:tracePt t="78508" x="2257425" y="4414838"/>
          <p14:tracePt t="78524" x="2276475" y="4414838"/>
          <p14:tracePt t="78541" x="2309813" y="4405313"/>
          <p14:tracePt t="78558" x="2338388" y="4400550"/>
          <p14:tracePt t="78574" x="2357438" y="4395788"/>
          <p14:tracePt t="78591" x="2409825" y="4395788"/>
          <p14:tracePt t="78608" x="2438400" y="4386263"/>
          <p14:tracePt t="78624" x="2466975" y="4386263"/>
          <p14:tracePt t="78641" x="2505075" y="4386263"/>
          <p14:tracePt t="78658" x="2524125" y="4386263"/>
          <p14:tracePt t="78674" x="2533650" y="4386263"/>
          <p14:tracePt t="78691" x="2538413" y="4386263"/>
          <p14:tracePt t="78708" x="2543175" y="4386263"/>
          <p14:tracePt t="78724" x="2547938" y="4386263"/>
          <p14:tracePt t="78741" x="2552700" y="4386263"/>
          <p14:tracePt t="78758" x="2562225" y="4391025"/>
          <p14:tracePt t="78774" x="2586038" y="4395788"/>
          <p14:tracePt t="78791" x="2619375" y="4414838"/>
          <p14:tracePt t="78808" x="2647950" y="4419600"/>
          <p14:tracePt t="78824" x="2662238" y="4424363"/>
          <p14:tracePt t="78841" x="2695575" y="4438650"/>
          <p14:tracePt t="78858" x="2719388" y="4448175"/>
          <p14:tracePt t="78874" x="2747963" y="4452938"/>
          <p14:tracePt t="78891" x="2790825" y="4462463"/>
          <p14:tracePt t="78908" x="2805113" y="4462463"/>
          <p14:tracePt t="78924" x="2824163" y="4467225"/>
          <p14:tracePt t="78941" x="2838450" y="4467225"/>
          <p14:tracePt t="78958" x="2843213" y="4467225"/>
          <p14:tracePt t="78974" x="2862263" y="4462463"/>
          <p14:tracePt t="78991" x="2881313" y="4462463"/>
          <p14:tracePt t="79008" x="2914650" y="4462463"/>
          <p14:tracePt t="79024" x="2947988" y="4462463"/>
          <p14:tracePt t="79041" x="2976563" y="4467225"/>
          <p14:tracePt t="79058" x="3048000" y="4481513"/>
          <p14:tracePt t="79074" x="3095625" y="4491038"/>
          <p14:tracePt t="79091" x="3148013" y="4495800"/>
          <p14:tracePt t="79108" x="3224213" y="4514850"/>
          <p14:tracePt t="79124" x="3257550" y="4524375"/>
          <p14:tracePt t="79141" x="3281363" y="4524375"/>
          <p14:tracePt t="79158" x="3300413" y="4529138"/>
          <p14:tracePt t="79200" x="3305175" y="4529138"/>
          <p14:tracePt t="96919" x="3271838" y="4548188"/>
          <p14:tracePt t="96924" x="3228975" y="4576763"/>
          <p14:tracePt t="96935" x="3181350" y="4600575"/>
          <p14:tracePt t="96952" x="3014663" y="4681538"/>
          <p14:tracePt t="96968" x="2895600" y="4733925"/>
          <p14:tracePt t="96985" x="2776538" y="4795838"/>
          <p14:tracePt t="97002" x="2609850" y="4862513"/>
          <p14:tracePt t="97018" x="2514600" y="4905375"/>
          <p14:tracePt t="97035" x="2447925" y="4929188"/>
          <p14:tracePt t="97052" x="2300288" y="4967288"/>
          <p14:tracePt t="97068" x="2219325" y="4986338"/>
          <p14:tracePt t="97085" x="2133600" y="5005388"/>
          <p14:tracePt t="97102" x="1990725" y="5033963"/>
          <p14:tracePt t="97118" x="1924050" y="5043488"/>
          <p14:tracePt t="97135" x="1857375" y="5067300"/>
          <p14:tracePt t="97152" x="1776413" y="5081588"/>
          <p14:tracePt t="97168" x="1724025" y="5086350"/>
          <p14:tracePt t="97185" x="1690688" y="5086350"/>
          <p14:tracePt t="97202" x="1662113" y="5067300"/>
          <p14:tracePt t="97218" x="1628775" y="5033963"/>
          <p14:tracePt t="97235" x="1614488" y="5000625"/>
          <p14:tracePt t="97251" x="1600200" y="4972050"/>
          <p14:tracePt t="97268" x="1581150" y="4948238"/>
          <p14:tracePt t="97285" x="1562100" y="4933950"/>
          <p14:tracePt t="97301" x="1552575" y="4929188"/>
          <p14:tracePt t="97318" x="1533525" y="4929188"/>
          <p14:tracePt t="97335" x="1528763" y="4929188"/>
          <p14:tracePt t="97740" x="1519238" y="4924425"/>
          <p14:tracePt t="97747" x="1504950" y="4919663"/>
          <p14:tracePt t="97755" x="1490663" y="4919663"/>
          <p14:tracePt t="97768" x="1447800" y="4900613"/>
          <p14:tracePt t="97785" x="1423988" y="4886325"/>
          <p14:tracePt t="97801" x="1400175" y="4881563"/>
          <p14:tracePt t="97818" x="1395413" y="4876800"/>
          <p14:tracePt t="97991" x="1395413" y="4872038"/>
          <p14:tracePt t="98055" x="1395413" y="4867275"/>
          <p14:tracePt t="104477" x="1423988" y="4852988"/>
          <p14:tracePt t="104484" x="1457325" y="4838700"/>
          <p14:tracePt t="104499" x="1543050" y="4810125"/>
          <p14:tracePt t="104505" x="1581150" y="4800600"/>
          <p14:tracePt t="104516" x="1619250" y="4800600"/>
          <p14:tracePt t="104532" x="1681163" y="4795838"/>
          <p14:tracePt t="104549" x="1743075" y="4795838"/>
          <p14:tracePt t="104566" x="1766888" y="4795838"/>
          <p14:tracePt t="104582" x="1790700" y="4795838"/>
          <p14:tracePt t="104599" x="1833563" y="4795838"/>
          <p14:tracePt t="104616" x="1871663" y="4791075"/>
          <p14:tracePt t="104632" x="1905000" y="4791075"/>
          <p14:tracePt t="104649" x="1943100" y="4786313"/>
          <p14:tracePt t="104666" x="1962150" y="4781550"/>
          <p14:tracePt t="104682" x="1981200" y="4781550"/>
          <p14:tracePt t="104699" x="2005013" y="4772025"/>
          <p14:tracePt t="104716" x="2028825" y="4772025"/>
          <p14:tracePt t="104732" x="2043113" y="4772025"/>
          <p14:tracePt t="104749" x="2066925" y="4772025"/>
          <p14:tracePt t="104766" x="2076450" y="4776788"/>
          <p14:tracePt t="104799" x="2081213" y="4776788"/>
          <p14:tracePt t="104816" x="2085975" y="4776788"/>
          <p14:tracePt t="104835" x="2085975" y="4781550"/>
          <p14:tracePt t="104849" x="2090738" y="4781550"/>
          <p14:tracePt t="104886" x="2095500" y="4786313"/>
          <p14:tracePt t="104893" x="2100263" y="4791075"/>
          <p14:tracePt t="104900" x="2105025" y="4791075"/>
          <p14:tracePt t="104916" x="2119313" y="4795838"/>
          <p14:tracePt t="104932" x="2133600" y="4810125"/>
          <p14:tracePt t="104949" x="2143125" y="4819650"/>
          <p14:tracePt t="104950" x="2152650" y="4819650"/>
          <p14:tracePt t="104966" x="2162175" y="4829175"/>
          <p14:tracePt t="104982" x="2166938" y="4838700"/>
          <p14:tracePt t="104999" x="2181225" y="4848225"/>
          <p14:tracePt t="105016" x="2185988" y="4862513"/>
          <p14:tracePt t="105032" x="2185988" y="4867275"/>
          <p14:tracePt t="105049" x="2190750" y="4867275"/>
          <p14:tracePt t="123054" x="2195513" y="4867275"/>
          <p14:tracePt t="123060" x="2209800" y="4867275"/>
          <p14:tracePt t="123067" x="2219325" y="4867275"/>
          <p14:tracePt t="123076" x="2233613" y="4867275"/>
          <p14:tracePt t="123093" x="2252663" y="4867275"/>
          <p14:tracePt t="123110" x="2295525" y="4862513"/>
          <p14:tracePt t="123126" x="2324100" y="4852988"/>
          <p14:tracePt t="123143" x="2347913" y="4852988"/>
          <p14:tracePt t="123160" x="2366963" y="4848225"/>
          <p14:tracePt t="123176" x="2390775" y="4843463"/>
          <p14:tracePt t="123193" x="2405063" y="4843463"/>
          <p14:tracePt t="123209" x="2409825" y="4843463"/>
          <p14:tracePt t="123226" x="2414588" y="4843463"/>
          <p14:tracePt t="123243" x="2424113" y="4838700"/>
          <p14:tracePt t="123259" x="2428875" y="4838700"/>
          <p14:tracePt t="123276" x="2438400" y="4838700"/>
          <p14:tracePt t="123309" x="2443163" y="4838700"/>
          <p14:tracePt t="123326" x="2452688" y="4838700"/>
          <p14:tracePt t="123343" x="2466975" y="4838700"/>
          <p14:tracePt t="123359" x="2471738" y="4838700"/>
          <p14:tracePt t="123376" x="2476500" y="4838700"/>
          <p14:tracePt t="123393" x="2481263" y="4838700"/>
          <p14:tracePt t="123409" x="2486025" y="4838700"/>
          <p14:tracePt t="123443" x="2490788" y="4838700"/>
          <p14:tracePt t="123534" x="2490788" y="4843463"/>
          <p14:tracePt t="123576" x="2490788" y="4848225"/>
          <p14:tracePt t="123590" x="2490788" y="4852988"/>
          <p14:tracePt t="123612" x="2490788" y="4857750"/>
          <p14:tracePt t="123634" x="2490788" y="4862513"/>
          <p14:tracePt t="123648" x="2495550" y="4862513"/>
          <p14:tracePt t="123664" x="2495550" y="4867275"/>
          <p14:tracePt t="123684" x="2495550" y="4872038"/>
          <p14:tracePt t="123748" x="2495550" y="4876800"/>
          <p14:tracePt t="123763" x="2500313" y="4876800"/>
          <p14:tracePt t="123884" x="2500313" y="4881563"/>
          <p14:tracePt t="123949" x="2500313" y="4891088"/>
          <p14:tracePt t="123999" x="2500313" y="4895850"/>
          <p14:tracePt t="124057" x="2500313" y="4900613"/>
          <p14:tracePt t="124128" x="2500313" y="4905375"/>
          <p14:tracePt t="124185" x="2495550" y="4905375"/>
          <p14:tracePt t="124207" x="2476500" y="4891088"/>
          <p14:tracePt t="124214" x="2466975" y="4881563"/>
          <p14:tracePt t="124229" x="2462213" y="4872038"/>
          <p14:tracePt t="124242" x="2452688" y="4862513"/>
          <p14:tracePt t="124259" x="2443163" y="4857750"/>
          <p14:tracePt t="124276" x="2443163" y="4852988"/>
          <p14:tracePt t="124292" x="2438400" y="4848225"/>
          <p14:tracePt t="124429" x="2443163" y="4848225"/>
          <p14:tracePt t="124573" x="2443163" y="4843463"/>
          <p14:tracePt t="129410" x="2409825" y="4848225"/>
          <p14:tracePt t="129418" x="2347913" y="4862513"/>
          <p14:tracePt t="129425" x="2286000" y="4872038"/>
          <p14:tracePt t="129441" x="2162175" y="4900613"/>
          <p14:tracePt t="129458" x="2047875" y="4905375"/>
          <p14:tracePt t="129474" x="1890713" y="4910138"/>
          <p14:tracePt t="129491" x="1800225" y="4910138"/>
          <p14:tracePt t="129507" x="1714500" y="4910138"/>
          <p14:tracePt t="129524" x="1571625" y="4910138"/>
          <p14:tracePt t="129541" x="1495425" y="4914900"/>
          <p14:tracePt t="129557" x="1433513" y="4914900"/>
          <p14:tracePt t="129574" x="1371600" y="4914900"/>
          <p14:tracePt t="129591" x="1352550" y="4914900"/>
          <p14:tracePt t="129607" x="1333500" y="4914900"/>
          <p14:tracePt t="129624" x="1309688" y="4914900"/>
          <p14:tracePt t="129641" x="1281113" y="4910138"/>
          <p14:tracePt t="129657" x="1266825" y="4910138"/>
          <p14:tracePt t="129674" x="1252538" y="4905375"/>
          <p14:tracePt t="129691" x="1214438" y="4905375"/>
          <p14:tracePt t="129707" x="1185863" y="4905375"/>
          <p14:tracePt t="129724" x="1147763" y="4905375"/>
          <p14:tracePt t="129740" x="1090613" y="4905375"/>
          <p14:tracePt t="129757" x="1071563" y="4905375"/>
          <p14:tracePt t="129774" x="1062038" y="4905375"/>
          <p14:tracePt t="129884" x="1062038" y="4900613"/>
          <p14:tracePt t="129890" x="1062038" y="4895850"/>
          <p14:tracePt t="129912" x="1062038" y="4891088"/>
          <p14:tracePt t="129926" x="1062038" y="4886325"/>
          <p14:tracePt t="129955" x="1062038" y="4881563"/>
          <p14:tracePt t="129969" x="1057275" y="4876800"/>
          <p14:tracePt t="129984" x="1057275" y="4872038"/>
          <p14:tracePt t="129991" x="1052513" y="4872038"/>
          <p14:tracePt t="129998" x="1052513" y="4867275"/>
          <p14:tracePt t="130027" x="1052513" y="4862513"/>
          <p14:tracePt t="130105" x="1095375" y="4881563"/>
          <p14:tracePt t="130113" x="1104900" y="4886325"/>
          <p14:tracePt t="130124" x="1123950" y="4886325"/>
          <p14:tracePt t="130141" x="1176338" y="4891088"/>
          <p14:tracePt t="130157" x="1209675" y="4891088"/>
          <p14:tracePt t="130174" x="1223963" y="4891088"/>
          <p14:tracePt t="130191" x="1233488" y="4891088"/>
          <p14:tracePt t="130224" x="1238250" y="4891088"/>
          <p14:tracePt t="130263" x="1200150" y="4891088"/>
          <p14:tracePt t="130270" x="1176338" y="4891088"/>
          <p14:tracePt t="130277" x="1147763" y="4891088"/>
          <p14:tracePt t="130290" x="1119188" y="4891088"/>
          <p14:tracePt t="130307" x="1038225" y="4881563"/>
          <p14:tracePt t="130324" x="1000125" y="4881563"/>
          <p14:tracePt t="130340" x="976313" y="4881563"/>
          <p14:tracePt t="130357" x="971550" y="4881563"/>
          <p14:tracePt t="130421" x="1000125" y="4881563"/>
          <p14:tracePt t="130428" x="1004888" y="4881563"/>
          <p14:tracePt t="130435" x="1019175" y="4881563"/>
          <p14:tracePt t="130443" x="1033463" y="4881563"/>
          <p14:tracePt t="130457" x="1085850" y="4881563"/>
          <p14:tracePt t="130474" x="1143000" y="4886325"/>
          <p14:tracePt t="130490" x="1185863" y="4886325"/>
          <p14:tracePt t="130507" x="1204913" y="4891088"/>
          <p14:tracePt t="130524" x="1219200" y="4891088"/>
          <p14:tracePt t="130559" x="1223963" y="4895850"/>
          <p14:tracePt t="130590" x="1119188" y="4900613"/>
          <p14:tracePt t="130607" x="1038225" y="4900613"/>
          <p14:tracePt t="130624" x="995363" y="4900613"/>
          <p14:tracePt t="130640" x="971550" y="4900613"/>
          <p14:tracePt t="130657" x="962025" y="4900613"/>
          <p14:tracePt t="130736" x="985838" y="4900613"/>
          <p14:tracePt t="130743" x="995363" y="4900613"/>
          <p14:tracePt t="130750" x="1000125" y="4900613"/>
          <p14:tracePt t="130758" x="1009650" y="4900613"/>
          <p14:tracePt t="130773" x="1023938" y="4900613"/>
          <p14:tracePt t="130790" x="1038225" y="4900613"/>
          <p14:tracePt t="130807" x="1042988" y="4900613"/>
          <p14:tracePt t="130823" x="1047750" y="4900613"/>
          <p14:tracePt t="130840" x="1047750" y="4910138"/>
          <p14:tracePt t="130857" x="1033463" y="4919663"/>
          <p14:tracePt t="131955" x="981075" y="4905375"/>
          <p14:tracePt t="131962" x="990600" y="4900613"/>
          <p14:tracePt t="131973" x="1000125" y="4895850"/>
          <p14:tracePt t="131990" x="1014413" y="4891088"/>
          <p14:tracePt t="132006" x="1019175" y="4891088"/>
          <p14:tracePt t="132023" x="1023938" y="4886325"/>
          <p14:tracePt t="132040" x="1023938" y="4876800"/>
          <p14:tracePt t="132056" x="1023938" y="4872038"/>
          <p14:tracePt t="132073" x="1009650" y="4857750"/>
          <p14:tracePt t="132090" x="981075" y="4852988"/>
          <p14:tracePt t="132106" x="966788" y="4848225"/>
          <p14:tracePt t="132123" x="957263" y="4843463"/>
          <p14:tracePt t="132140" x="952500" y="4843463"/>
          <p14:tracePt t="132156" x="938213" y="4843463"/>
          <p14:tracePt t="132220" x="938213" y="4848225"/>
          <p14:tracePt t="132255" x="938213" y="4852988"/>
          <p14:tracePt t="132270" x="942975" y="4852988"/>
          <p14:tracePt t="132298" x="947738" y="4852988"/>
          <p14:tracePt t="132327" x="952500" y="4852988"/>
          <p14:tracePt t="165443" x="0" y="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59436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45262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We'll Cover Today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417320"/>
            <a:ext cx="2572512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621792" y="1600200"/>
            <a:ext cx="475488" cy="475488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0" name="Text 7"/>
          <p:cNvSpPr/>
          <p:nvPr/>
        </p:nvSpPr>
        <p:spPr>
          <a:xfrm>
            <a:off x="621792" y="1600200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621792" y="1600200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1207008" y="1600200"/>
            <a:ext cx="16581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Power of Leverage</a:t>
            </a:r>
            <a:endParaRPr lang="en-US" sz="1350" dirty="0"/>
          </a:p>
        </p:txBody>
      </p:sp>
      <p:sp>
        <p:nvSpPr>
          <p:cNvPr id="13" name="Text 10"/>
          <p:cNvSpPr/>
          <p:nvPr/>
        </p:nvSpPr>
        <p:spPr>
          <a:xfrm>
            <a:off x="640080" y="2167128"/>
            <a:ext cx="2206752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borrowing does to your returns — and your risk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3285744" y="1417320"/>
            <a:ext cx="2572512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3450336" y="1600200"/>
            <a:ext cx="475488" cy="475488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3450336" y="1600200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17" name="Text 14"/>
          <p:cNvSpPr/>
          <p:nvPr/>
        </p:nvSpPr>
        <p:spPr>
          <a:xfrm>
            <a:off x="3450336" y="1600200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4035552" y="1600200"/>
            <a:ext cx="16581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Leveraged vs. Unleveraged</a:t>
            </a:r>
            <a:endParaRPr lang="en-US" sz="1350" dirty="0"/>
          </a:p>
        </p:txBody>
      </p:sp>
      <p:sp>
        <p:nvSpPr>
          <p:cNvPr id="19" name="Text 16"/>
          <p:cNvSpPr/>
          <p:nvPr/>
        </p:nvSpPr>
        <p:spPr>
          <a:xfrm>
            <a:off x="3468624" y="2167128"/>
            <a:ext cx="2206752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Side-by-side comparisons with real numbers</a:t>
            </a:r>
            <a:endParaRPr lang="en-US" sz="1100" dirty="0"/>
          </a:p>
        </p:txBody>
      </p:sp>
      <p:sp>
        <p:nvSpPr>
          <p:cNvPr id="20" name="Shape 17"/>
          <p:cNvSpPr/>
          <p:nvPr/>
        </p:nvSpPr>
        <p:spPr>
          <a:xfrm>
            <a:off x="6114288" y="1417320"/>
            <a:ext cx="2572512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6278880" y="1600200"/>
            <a:ext cx="475488" cy="475488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2" name="Text 19"/>
          <p:cNvSpPr/>
          <p:nvPr/>
        </p:nvSpPr>
        <p:spPr>
          <a:xfrm>
            <a:off x="6278880" y="1600200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23" name="Text 20"/>
          <p:cNvSpPr/>
          <p:nvPr/>
        </p:nvSpPr>
        <p:spPr>
          <a:xfrm>
            <a:off x="6278880" y="1600200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1600" dirty="0"/>
          </a:p>
        </p:txBody>
      </p:sp>
      <p:sp>
        <p:nvSpPr>
          <p:cNvPr id="24" name="Text 21"/>
          <p:cNvSpPr/>
          <p:nvPr/>
        </p:nvSpPr>
        <p:spPr>
          <a:xfrm>
            <a:off x="6864096" y="1600200"/>
            <a:ext cx="16581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Cost of Capital Components</a:t>
            </a:r>
            <a:endParaRPr lang="en-US" sz="1350" dirty="0"/>
          </a:p>
        </p:txBody>
      </p:sp>
      <p:sp>
        <p:nvSpPr>
          <p:cNvPr id="25" name="Text 22"/>
          <p:cNvSpPr/>
          <p:nvPr/>
        </p:nvSpPr>
        <p:spPr>
          <a:xfrm>
            <a:off x="6297168" y="2167128"/>
            <a:ext cx="2206752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Kd, Ke, and WACC explained simply</a:t>
            </a:r>
            <a:endParaRPr lang="en-US" sz="1100" dirty="0"/>
          </a:p>
        </p:txBody>
      </p:sp>
      <p:sp>
        <p:nvSpPr>
          <p:cNvPr id="26" name="Shape 23"/>
          <p:cNvSpPr/>
          <p:nvPr/>
        </p:nvSpPr>
        <p:spPr>
          <a:xfrm>
            <a:off x="457200" y="3127248"/>
            <a:ext cx="2572512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7" name="Shape 24"/>
          <p:cNvSpPr/>
          <p:nvPr/>
        </p:nvSpPr>
        <p:spPr>
          <a:xfrm>
            <a:off x="621792" y="3310128"/>
            <a:ext cx="475488" cy="475488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8" name="Text 25"/>
          <p:cNvSpPr/>
          <p:nvPr/>
        </p:nvSpPr>
        <p:spPr>
          <a:xfrm>
            <a:off x="621792" y="3310128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29" name="Text 26"/>
          <p:cNvSpPr/>
          <p:nvPr/>
        </p:nvSpPr>
        <p:spPr>
          <a:xfrm>
            <a:off x="621792" y="3310128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04</a:t>
            </a:r>
            <a:endParaRPr lang="en-US" sz="1600" dirty="0"/>
          </a:p>
        </p:txBody>
      </p:sp>
      <p:sp>
        <p:nvSpPr>
          <p:cNvPr id="30" name="Text 27"/>
          <p:cNvSpPr/>
          <p:nvPr/>
        </p:nvSpPr>
        <p:spPr>
          <a:xfrm>
            <a:off x="1207008" y="3310128"/>
            <a:ext cx="16581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Optimal Capital Structure</a:t>
            </a:r>
            <a:endParaRPr lang="en-US" sz="1350" dirty="0"/>
          </a:p>
        </p:txBody>
      </p:sp>
      <p:sp>
        <p:nvSpPr>
          <p:cNvPr id="31" name="Text 28"/>
          <p:cNvSpPr/>
          <p:nvPr/>
        </p:nvSpPr>
        <p:spPr>
          <a:xfrm>
            <a:off x="640080" y="3877056"/>
            <a:ext cx="2206752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Finding the right debt-to-equity mix</a:t>
            </a:r>
            <a:endParaRPr lang="en-US" sz="1100" dirty="0"/>
          </a:p>
        </p:txBody>
      </p:sp>
      <p:sp>
        <p:nvSpPr>
          <p:cNvPr id="32" name="Shape 29"/>
          <p:cNvSpPr/>
          <p:nvPr/>
        </p:nvSpPr>
        <p:spPr>
          <a:xfrm>
            <a:off x="3285744" y="3127248"/>
            <a:ext cx="2572512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33" name="Shape 30"/>
          <p:cNvSpPr/>
          <p:nvPr/>
        </p:nvSpPr>
        <p:spPr>
          <a:xfrm>
            <a:off x="3450336" y="3310128"/>
            <a:ext cx="475488" cy="475488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34" name="Text 31"/>
          <p:cNvSpPr/>
          <p:nvPr/>
        </p:nvSpPr>
        <p:spPr>
          <a:xfrm>
            <a:off x="3450336" y="3310128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35" name="Text 32"/>
          <p:cNvSpPr/>
          <p:nvPr/>
        </p:nvSpPr>
        <p:spPr>
          <a:xfrm>
            <a:off x="3450336" y="3310128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05</a:t>
            </a:r>
            <a:endParaRPr lang="en-US" sz="1600" dirty="0"/>
          </a:p>
        </p:txBody>
      </p:sp>
      <p:sp>
        <p:nvSpPr>
          <p:cNvPr id="36" name="Text 33"/>
          <p:cNvSpPr/>
          <p:nvPr/>
        </p:nvSpPr>
        <p:spPr>
          <a:xfrm>
            <a:off x="4035552" y="3310128"/>
            <a:ext cx="16581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Real-World Risks &amp; Refinancing</a:t>
            </a:r>
            <a:endParaRPr lang="en-US" sz="1350" dirty="0"/>
          </a:p>
        </p:txBody>
      </p:sp>
      <p:sp>
        <p:nvSpPr>
          <p:cNvPr id="37" name="Text 34"/>
          <p:cNvSpPr/>
          <p:nvPr/>
        </p:nvSpPr>
        <p:spPr>
          <a:xfrm>
            <a:off x="3468624" y="3877056"/>
            <a:ext cx="2206752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Default, market risk, and exit strategies</a:t>
            </a:r>
            <a:endParaRPr lang="en-US" sz="1100" dirty="0"/>
          </a:p>
        </p:txBody>
      </p:sp>
      <p:sp>
        <p:nvSpPr>
          <p:cNvPr id="38" name="Shape 35"/>
          <p:cNvSpPr/>
          <p:nvPr/>
        </p:nvSpPr>
        <p:spPr>
          <a:xfrm>
            <a:off x="6114288" y="3127248"/>
            <a:ext cx="2572512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39" name="Shape 36"/>
          <p:cNvSpPr/>
          <p:nvPr/>
        </p:nvSpPr>
        <p:spPr>
          <a:xfrm>
            <a:off x="6278880" y="3310128"/>
            <a:ext cx="475488" cy="475488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40" name="Text 37"/>
          <p:cNvSpPr/>
          <p:nvPr/>
        </p:nvSpPr>
        <p:spPr>
          <a:xfrm>
            <a:off x="6278880" y="3310128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41" name="Text 38"/>
          <p:cNvSpPr/>
          <p:nvPr/>
        </p:nvSpPr>
        <p:spPr>
          <a:xfrm>
            <a:off x="6278880" y="3310128"/>
            <a:ext cx="475488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06</a:t>
            </a:r>
            <a:endParaRPr lang="en-US" sz="1600" dirty="0"/>
          </a:p>
        </p:txBody>
      </p:sp>
      <p:sp>
        <p:nvSpPr>
          <p:cNvPr id="42" name="Text 39"/>
          <p:cNvSpPr/>
          <p:nvPr/>
        </p:nvSpPr>
        <p:spPr>
          <a:xfrm>
            <a:off x="6864096" y="3310128"/>
            <a:ext cx="16581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Practice Questions Bank</a:t>
            </a:r>
            <a:endParaRPr lang="en-US" sz="1350" dirty="0"/>
          </a:p>
        </p:txBody>
      </p:sp>
      <p:sp>
        <p:nvSpPr>
          <p:cNvPr id="43" name="Text 40"/>
          <p:cNvSpPr/>
          <p:nvPr/>
        </p:nvSpPr>
        <p:spPr>
          <a:xfrm>
            <a:off x="6297168" y="3877056"/>
            <a:ext cx="2206752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solved MCQ and True / False questions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717"/>
    </mc:Choice>
    <mc:Fallback xmlns="">
      <p:transition spd="slow" advTm="2897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04" x="5357813" y="3548063"/>
          <p14:tracePt t="13963" x="5295900" y="3552825"/>
          <p14:tracePt t="13971" x="5162550" y="3552825"/>
          <p14:tracePt t="13978" x="4986338" y="3533775"/>
          <p14:tracePt t="13987" x="4810125" y="3500438"/>
          <p14:tracePt t="14004" x="4333875" y="3371850"/>
          <p14:tracePt t="14020" x="3486150" y="3033713"/>
          <p14:tracePt t="14037" x="2857500" y="2728913"/>
          <p14:tracePt t="14054" x="2286000" y="2405063"/>
          <p14:tracePt t="14070" x="1552575" y="1928813"/>
          <p14:tracePt t="14087" x="1228725" y="1700213"/>
          <p14:tracePt t="14104" x="1019175" y="1509713"/>
          <p14:tracePt t="14120" x="895350" y="1381125"/>
          <p14:tracePt t="14137" x="871538" y="1343025"/>
          <p14:tracePt t="14154" x="871538" y="1333500"/>
          <p14:tracePt t="14171" x="871538" y="1328738"/>
          <p14:tracePt t="14187" x="881063" y="1323975"/>
          <p14:tracePt t="14204" x="890588" y="1328738"/>
          <p14:tracePt t="14221" x="909638" y="1338263"/>
          <p14:tracePt t="14237" x="914400" y="1357313"/>
          <p14:tracePt t="14254" x="919163" y="1366838"/>
          <p14:tracePt t="14271" x="919163" y="1385888"/>
          <p14:tracePt t="14287" x="919163" y="1390650"/>
          <p14:tracePt t="14304" x="923925" y="1400175"/>
          <p14:tracePt t="14320" x="923925" y="1404938"/>
          <p14:tracePt t="14337" x="923925" y="1419225"/>
          <p14:tracePt t="14354" x="933450" y="1428750"/>
          <p14:tracePt t="14370" x="947738" y="1438275"/>
          <p14:tracePt t="14387" x="1019175" y="1471613"/>
          <p14:tracePt t="14404" x="1090613" y="1504950"/>
          <p14:tracePt t="14420" x="1162050" y="1528763"/>
          <p14:tracePt t="14437" x="1238250" y="1571625"/>
          <p14:tracePt t="14454" x="1285875" y="1609725"/>
          <p14:tracePt t="14471" x="1319213" y="1638300"/>
          <p14:tracePt t="14487" x="1362075" y="1666875"/>
          <p14:tracePt t="14504" x="1381125" y="1685925"/>
          <p14:tracePt t="14520" x="1400175" y="1690688"/>
          <p14:tracePt t="14537" x="1409700" y="1695450"/>
          <p14:tracePt t="14554" x="1414463" y="1700213"/>
          <p14:tracePt t="14601" x="1423988" y="1700213"/>
          <p14:tracePt t="14637" x="1423988" y="1704975"/>
          <p14:tracePt t="14687" x="1428750" y="1709738"/>
          <p14:tracePt t="14701" x="1438275" y="1714500"/>
          <p14:tracePt t="14708" x="1438275" y="1719263"/>
          <p14:tracePt t="14720" x="1447800" y="1719263"/>
          <p14:tracePt t="14737" x="1462088" y="1728788"/>
          <p14:tracePt t="14754" x="1471613" y="1738313"/>
          <p14:tracePt t="14770" x="1481138" y="1743075"/>
          <p14:tracePt t="14787" x="1495425" y="1757363"/>
          <p14:tracePt t="19138" x="1504950" y="1766888"/>
          <p14:tracePt t="19145" x="1509713" y="1785938"/>
          <p14:tracePt t="19153" x="1514475" y="1804988"/>
          <p14:tracePt t="19169" x="1528763" y="1847850"/>
          <p14:tracePt t="19185" x="1543050" y="1900238"/>
          <p14:tracePt t="19202" x="1557338" y="1976438"/>
          <p14:tracePt t="19219" x="1562100" y="2014538"/>
          <p14:tracePt t="19235" x="1562100" y="2033588"/>
          <p14:tracePt t="19252" x="1566863" y="2062163"/>
          <p14:tracePt t="19269" x="1571625" y="2081213"/>
          <p14:tracePt t="19285" x="1571625" y="2095500"/>
          <p14:tracePt t="19302" x="1581150" y="2119313"/>
          <p14:tracePt t="19319" x="1590675" y="2133600"/>
          <p14:tracePt t="19335" x="1595438" y="2138363"/>
          <p14:tracePt t="19352" x="1600200" y="2152650"/>
          <p14:tracePt t="19385" x="1604963" y="2152650"/>
          <p14:tracePt t="19402" x="1609725" y="2152650"/>
          <p14:tracePt t="19438" x="1614488" y="2152650"/>
          <p14:tracePt t="19502" x="1619250" y="2152650"/>
          <p14:tracePt t="19517" x="1619250" y="2147888"/>
          <p14:tracePt t="19531" x="1624013" y="2147888"/>
          <p14:tracePt t="19538" x="1624013" y="2143125"/>
          <p14:tracePt t="19552" x="1628775" y="2138363"/>
          <p14:tracePt t="19588" x="1628775" y="2133600"/>
          <p14:tracePt t="19602" x="1633538" y="2133600"/>
          <p14:tracePt t="19619" x="1633538" y="2128838"/>
          <p14:tracePt t="45734" x="1624013" y="2147888"/>
          <p14:tracePt t="45743" x="1590675" y="2185988"/>
          <p14:tracePt t="45760" x="1538288" y="2266950"/>
          <p14:tracePt t="45777" x="1447800" y="2395538"/>
          <p14:tracePt t="45793" x="1395413" y="2447925"/>
          <p14:tracePt t="45810" x="1352550" y="2495550"/>
          <p14:tracePt t="45812" x="1338263" y="2509838"/>
          <p14:tracePt t="45826" x="1323975" y="2528888"/>
          <p14:tracePt t="45843" x="1319213" y="2543175"/>
          <p14:tracePt t="45860" x="1314450" y="2543175"/>
          <p14:tracePt t="45876" x="1314450" y="2547938"/>
          <p14:tracePt t="45893" x="1314450" y="2552700"/>
          <p14:tracePt t="46056" x="1319213" y="2543175"/>
          <p14:tracePt t="46062" x="1323975" y="2543175"/>
          <p14:tracePt t="46076" x="1343025" y="2533650"/>
          <p14:tracePt t="46093" x="1366838" y="2533650"/>
          <p14:tracePt t="46110" x="1409700" y="2533650"/>
          <p14:tracePt t="46126" x="1485900" y="2538413"/>
          <p14:tracePt t="46143" x="1519238" y="2538413"/>
          <p14:tracePt t="46160" x="1552575" y="2538413"/>
          <p14:tracePt t="46177" x="1600200" y="2538413"/>
          <p14:tracePt t="46193" x="1652588" y="2533650"/>
          <p14:tracePt t="46210" x="1695450" y="2524125"/>
          <p14:tracePt t="46227" x="1738313" y="2509838"/>
          <p14:tracePt t="46243" x="1762125" y="2505075"/>
          <p14:tracePt t="46260" x="1785938" y="2500313"/>
          <p14:tracePt t="46277" x="1819275" y="2490788"/>
          <p14:tracePt t="46293" x="1852613" y="2481263"/>
          <p14:tracePt t="46310" x="1871663" y="2476500"/>
          <p14:tracePt t="46327" x="1905000" y="2471738"/>
          <p14:tracePt t="46343" x="1928813" y="2471738"/>
          <p14:tracePt t="46360" x="1943100" y="2471738"/>
          <p14:tracePt t="46376" x="1962150" y="2471738"/>
          <p14:tracePt t="46393" x="1981200" y="2466975"/>
          <p14:tracePt t="46410" x="1995488" y="2462213"/>
          <p14:tracePt t="46426" x="2009775" y="2462213"/>
          <p14:tracePt t="46443" x="2024063" y="2457450"/>
          <p14:tracePt t="46460" x="2033588" y="2457450"/>
          <p14:tracePt t="46476" x="2038350" y="2457450"/>
          <p14:tracePt t="46493" x="2057400" y="2447925"/>
          <p14:tracePt t="46510" x="2062163" y="2447925"/>
          <p14:tracePt t="46526" x="2071688" y="2443163"/>
          <p14:tracePt t="46543" x="2081213" y="2443163"/>
          <p14:tracePt t="46600" x="2085975" y="2443163"/>
          <p14:tracePt t="46636" x="2090738" y="2443163"/>
          <p14:tracePt t="47223" x="2090738" y="2447925"/>
          <p14:tracePt t="47230" x="2090738" y="2462213"/>
          <p14:tracePt t="47243" x="2085975" y="2466975"/>
          <p14:tracePt t="47259" x="2081213" y="2490788"/>
          <p14:tracePt t="47276" x="2076450" y="2495550"/>
          <p14:tracePt t="47293" x="2076450" y="2500313"/>
          <p14:tracePt t="47309" x="2076450" y="2505075"/>
          <p14:tracePt t="47403" x="2066925" y="2509838"/>
          <p14:tracePt t="47410" x="2057400" y="2509838"/>
          <p14:tracePt t="47426" x="2043113" y="2514600"/>
          <p14:tracePt t="47443" x="1995488" y="2524125"/>
          <p14:tracePt t="47459" x="1843088" y="2547938"/>
          <p14:tracePt t="47476" x="1738313" y="2557463"/>
          <p14:tracePt t="47493" x="1614488" y="2571750"/>
          <p14:tracePt t="47509" x="1452563" y="2586038"/>
          <p14:tracePt t="47526" x="1390650" y="2586038"/>
          <p14:tracePt t="47543" x="1319213" y="2586038"/>
          <p14:tracePt t="47559" x="1257300" y="2586038"/>
          <p14:tracePt t="47576" x="1228725" y="2586038"/>
          <p14:tracePt t="47593" x="1219200" y="2586038"/>
          <p14:tracePt t="47609" x="1204913" y="2586038"/>
          <p14:tracePt t="47653" x="1200150" y="2586038"/>
          <p14:tracePt t="48133" x="1181100" y="2586038"/>
          <p14:tracePt t="48140" x="1157288" y="2586038"/>
          <p14:tracePt t="48148" x="1128713" y="2586038"/>
          <p14:tracePt t="48159" x="1119188" y="2586038"/>
          <p14:tracePt t="48176" x="1081088" y="2586038"/>
          <p14:tracePt t="48192" x="1066800" y="2586038"/>
          <p14:tracePt t="48209" x="1057275" y="2586038"/>
          <p14:tracePt t="48226" x="1052513" y="2586038"/>
          <p14:tracePt t="48392" x="1052513" y="2581275"/>
          <p14:tracePt t="48707" x="1057275" y="2581275"/>
          <p14:tracePt t="48800" x="1062038" y="2581275"/>
          <p14:tracePt t="48994" x="1066800" y="2581275"/>
          <p14:tracePt t="49165" x="1066800" y="2576513"/>
          <p14:tracePt t="49208" x="1066800" y="2571750"/>
          <p14:tracePt t="49244" x="1071563" y="2571750"/>
          <p14:tracePt t="49302" x="1071563" y="2566988"/>
          <p14:tracePt t="49330" x="1076325" y="2566988"/>
          <p14:tracePt t="49409" x="1081088" y="2566988"/>
          <p14:tracePt t="49488" x="1085850" y="2562225"/>
          <p14:tracePt t="49523" x="1095375" y="2557463"/>
          <p14:tracePt t="49531" x="1100138" y="2552700"/>
          <p14:tracePt t="49542" x="1109663" y="2552700"/>
          <p14:tracePt t="49559" x="1166813" y="2547938"/>
          <p14:tracePt t="49575" x="1200150" y="2547938"/>
          <p14:tracePt t="49592" x="1247775" y="2547938"/>
          <p14:tracePt t="49609" x="1319213" y="2547938"/>
          <p14:tracePt t="49625" x="1390650" y="2552700"/>
          <p14:tracePt t="49642" x="1443038" y="2557463"/>
          <p14:tracePt t="49658" x="1495425" y="2562225"/>
          <p14:tracePt t="49675" x="1581150" y="2571750"/>
          <p14:tracePt t="49692" x="1652588" y="2576513"/>
          <p14:tracePt t="49709" x="1704975" y="2590800"/>
          <p14:tracePt t="49725" x="1776413" y="2605088"/>
          <p14:tracePt t="49742" x="1828800" y="2609850"/>
          <p14:tracePt t="49758" x="1876425" y="2614613"/>
          <p14:tracePt t="49775" x="1924050" y="2624138"/>
          <p14:tracePt t="49792" x="1947863" y="2628900"/>
          <p14:tracePt t="49808" x="1957388" y="2628900"/>
          <p14:tracePt t="49825" x="1962150" y="2633663"/>
          <p14:tracePt t="49842" x="1966913" y="2633663"/>
          <p14:tracePt t="49875" x="1971675" y="2633663"/>
          <p14:tracePt t="49882" x="1971675" y="2638425"/>
          <p14:tracePt t="49946" x="1976438" y="2638425"/>
          <p14:tracePt t="49975" x="1981200" y="2638425"/>
          <p14:tracePt t="50011" x="1985963" y="2638425"/>
          <p14:tracePt t="50082" x="1990725" y="2638425"/>
          <p14:tracePt t="50111" x="1990725" y="2633663"/>
          <p14:tracePt t="50118" x="1990725" y="2628900"/>
          <p14:tracePt t="50126" x="1990725" y="2624138"/>
          <p14:tracePt t="50142" x="1995488" y="2619375"/>
          <p14:tracePt t="50158" x="1995488" y="2609850"/>
          <p14:tracePt t="50175" x="1995488" y="2595563"/>
          <p14:tracePt t="50192" x="1995488" y="2590800"/>
          <p14:tracePt t="50208" x="1995488" y="2586038"/>
          <p14:tracePt t="50242" x="1995488" y="2581275"/>
          <p14:tracePt t="50398" x="1995488" y="2586038"/>
          <p14:tracePt t="53904" x="2009775" y="2586038"/>
          <p14:tracePt t="53911" x="2024063" y="2581275"/>
          <p14:tracePt t="53924" x="2066925" y="2571750"/>
          <p14:tracePt t="53940" x="2105025" y="2562225"/>
          <p14:tracePt t="53957" x="2166938" y="2543175"/>
          <p14:tracePt t="53974" x="2271713" y="2514600"/>
          <p14:tracePt t="53990" x="2347913" y="2486025"/>
          <p14:tracePt t="54007" x="2452688" y="2452688"/>
          <p14:tracePt t="54024" x="2619375" y="2395538"/>
          <p14:tracePt t="54040" x="2747963" y="2347913"/>
          <p14:tracePt t="54057" x="2862263" y="2305050"/>
          <p14:tracePt t="54074" x="3019425" y="2257425"/>
          <p14:tracePt t="54090" x="3105150" y="2228850"/>
          <p14:tracePt t="54107" x="3186113" y="2205038"/>
          <p14:tracePt t="54124" x="3257550" y="2195513"/>
          <p14:tracePt t="54140" x="3281363" y="2195513"/>
          <p14:tracePt t="54157" x="3295650" y="2190750"/>
          <p14:tracePt t="54174" x="3309938" y="2190750"/>
          <p14:tracePt t="54190" x="3328988" y="2181225"/>
          <p14:tracePt t="54207" x="3348038" y="2181225"/>
          <p14:tracePt t="54224" x="3381375" y="2171700"/>
          <p14:tracePt t="54240" x="3438525" y="2157413"/>
          <p14:tracePt t="54257" x="3467100" y="2147888"/>
          <p14:tracePt t="54274" x="3495675" y="2133600"/>
          <p14:tracePt t="54290" x="3529013" y="2128838"/>
          <p14:tracePt t="54307" x="3533775" y="2124075"/>
          <p14:tracePt t="54324" x="3552825" y="2119313"/>
          <p14:tracePt t="54340" x="3557588" y="2119313"/>
          <p14:tracePt t="54374" x="3576638" y="2109788"/>
          <p14:tracePt t="54390" x="3586163" y="2105025"/>
          <p14:tracePt t="54407" x="3595688" y="2095500"/>
          <p14:tracePt t="54424" x="3605213" y="2095500"/>
          <p14:tracePt t="54440" x="3614738" y="2090738"/>
          <p14:tracePt t="54474" x="3619500" y="2090738"/>
          <p14:tracePt t="54504" x="3624263" y="2090738"/>
          <p14:tracePt t="54525" x="3629025" y="2090738"/>
          <p14:tracePt t="54540" x="3633788" y="2085975"/>
          <p14:tracePt t="54561" x="3638550" y="2085975"/>
          <p14:tracePt t="54636" x="3643313" y="2085975"/>
          <p14:tracePt t="54805" x="3648075" y="2085975"/>
          <p14:tracePt t="55143" x="3667125" y="2076450"/>
          <p14:tracePt t="55149" x="3695700" y="2071688"/>
          <p14:tracePt t="55157" x="3724275" y="2057400"/>
          <p14:tracePt t="55173" x="3786188" y="2057400"/>
          <p14:tracePt t="55190" x="3833813" y="2047875"/>
          <p14:tracePt t="55207" x="3867150" y="2043113"/>
          <p14:tracePt t="55223" x="3881438" y="2043113"/>
          <p14:tracePt t="55240" x="3895725" y="2043113"/>
          <p14:tracePt t="55257" x="3929063" y="2038350"/>
          <p14:tracePt t="55273" x="3948113" y="2033588"/>
          <p14:tracePt t="55290" x="3981450" y="2028825"/>
          <p14:tracePt t="55307" x="4029075" y="2014538"/>
          <p14:tracePt t="55323" x="4057650" y="2009775"/>
          <p14:tracePt t="55340" x="4081463" y="2005013"/>
          <p14:tracePt t="55357" x="4129088" y="1995488"/>
          <p14:tracePt t="55373" x="4167188" y="1990725"/>
          <p14:tracePt t="55390" x="4200525" y="1981200"/>
          <p14:tracePt t="55407" x="4243388" y="1981200"/>
          <p14:tracePt t="55423" x="4271963" y="1976438"/>
          <p14:tracePt t="55440" x="4295775" y="1971675"/>
          <p14:tracePt t="55457" x="4333875" y="1966913"/>
          <p14:tracePt t="55473" x="4357688" y="1962150"/>
          <p14:tracePt t="55490" x="4381500" y="1957388"/>
          <p14:tracePt t="55507" x="4400550" y="1952625"/>
          <p14:tracePt t="55523" x="4410075" y="1947863"/>
          <p14:tracePt t="55540" x="4414838" y="1947863"/>
          <p14:tracePt t="55601" x="4419600" y="1947863"/>
          <p14:tracePt t="55666" x="4438650" y="1943100"/>
          <p14:tracePt t="55672" x="4452938" y="1943100"/>
          <p14:tracePt t="55679" x="4462463" y="1943100"/>
          <p14:tracePt t="55690" x="4476750" y="1943100"/>
          <p14:tracePt t="55706" x="4495800" y="1943100"/>
          <p14:tracePt t="55723" x="4514850" y="1938338"/>
          <p14:tracePt t="55740" x="4519613" y="1938338"/>
          <p14:tracePt t="55773" x="4524375" y="1938338"/>
          <p14:tracePt t="55794" x="4529138" y="1938338"/>
          <p14:tracePt t="55866" x="4533900" y="1938338"/>
          <p14:tracePt t="56798" x="4557713" y="1938338"/>
          <p14:tracePt t="56805" x="4581525" y="1938338"/>
          <p14:tracePt t="56812" x="4614863" y="1943100"/>
          <p14:tracePt t="56823" x="4643438" y="1943100"/>
          <p14:tracePt t="56839" x="4729163" y="1943100"/>
          <p14:tracePt t="56841" x="4776788" y="1943100"/>
          <p14:tracePt t="56856" x="4843463" y="1943100"/>
          <p14:tracePt t="56873" x="4914900" y="1943100"/>
          <p14:tracePt t="56889" x="4981575" y="1933575"/>
          <p14:tracePt t="56906" x="5091113" y="1924050"/>
          <p14:tracePt t="56923" x="5138738" y="1909763"/>
          <p14:tracePt t="56939" x="5157788" y="1905000"/>
          <p14:tracePt t="56956" x="5167313" y="1900238"/>
          <p14:tracePt t="56973" x="5172075" y="1900238"/>
          <p14:tracePt t="57622" x="5162550" y="1900238"/>
          <p14:tracePt t="57629" x="5148263" y="1909763"/>
          <p14:tracePt t="57639" x="5129213" y="1914525"/>
          <p14:tracePt t="57656" x="5100638" y="1919288"/>
          <p14:tracePt t="57673" x="5053013" y="1928813"/>
          <p14:tracePt t="57689" x="5029200" y="1938338"/>
          <p14:tracePt t="57706" x="4991100" y="1952625"/>
          <p14:tracePt t="57722" x="4914900" y="1976438"/>
          <p14:tracePt t="57739" x="4862513" y="2000250"/>
          <p14:tracePt t="57756" x="4814888" y="2028825"/>
          <p14:tracePt t="57772" x="4767263" y="2057400"/>
          <p14:tracePt t="57789" x="4729163" y="2085975"/>
          <p14:tracePt t="57806" x="4705350" y="2095500"/>
          <p14:tracePt t="57823" x="4691063" y="2100263"/>
          <p14:tracePt t="57839" x="4686300" y="2105025"/>
          <p14:tracePt t="57880" x="4681538" y="2105025"/>
          <p14:tracePt t="86479" x="4710113" y="2100263"/>
          <p14:tracePt t="86488" x="4762500" y="2081213"/>
          <p14:tracePt t="86496" x="4848225" y="2057400"/>
          <p14:tracePt t="86513" x="5024438" y="2014538"/>
          <p14:tracePt t="86529" x="5143500" y="1985963"/>
          <p14:tracePt t="86546" x="5253038" y="1947863"/>
          <p14:tracePt t="86563" x="5348288" y="1928813"/>
          <p14:tracePt t="86564" x="5391150" y="1919288"/>
          <p14:tracePt t="86579" x="5457825" y="1895475"/>
          <p14:tracePt t="86596" x="5524500" y="1885950"/>
          <p14:tracePt t="86613" x="5576888" y="1876425"/>
          <p14:tracePt t="86629" x="5653088" y="1871663"/>
          <p14:tracePt t="86646" x="5695950" y="1866900"/>
          <p14:tracePt t="86663" x="5757863" y="1866900"/>
          <p14:tracePt t="86679" x="5867400" y="1866900"/>
          <p14:tracePt t="86696" x="5943600" y="1866900"/>
          <p14:tracePt t="86713" x="6010275" y="1871663"/>
          <p14:tracePt t="86729" x="6119813" y="1871663"/>
          <p14:tracePt t="86746" x="6186488" y="1871663"/>
          <p14:tracePt t="86763" x="6267450" y="1881188"/>
          <p14:tracePt t="86779" x="6415088" y="1919288"/>
          <p14:tracePt t="86796" x="6496050" y="1943100"/>
          <p14:tracePt t="86813" x="6553200" y="1976438"/>
          <p14:tracePt t="86829" x="6605588" y="2009775"/>
          <p14:tracePt t="86846" x="6615113" y="2019300"/>
          <p14:tracePt t="86863" x="6619875" y="2024063"/>
          <p14:tracePt t="86879" x="6624638" y="2028825"/>
          <p14:tracePt t="86896" x="6624638" y="2033588"/>
          <p14:tracePt t="86929" x="6624638" y="2038350"/>
          <p14:tracePt t="86980" x="6624638" y="2043113"/>
          <p14:tracePt t="87066" x="6638925" y="2043113"/>
          <p14:tracePt t="87072" x="6648450" y="2038350"/>
          <p14:tracePt t="87079" x="6667500" y="2024063"/>
          <p14:tracePt t="87096" x="6729413" y="2009775"/>
          <p14:tracePt t="87113" x="6781800" y="2000250"/>
          <p14:tracePt t="87129" x="6891338" y="1962150"/>
          <p14:tracePt t="87146" x="6967538" y="1943100"/>
          <p14:tracePt t="87163" x="7024688" y="1924050"/>
          <p14:tracePt t="87179" x="7072313" y="1905000"/>
          <p14:tracePt t="87196" x="7096125" y="1890713"/>
          <p14:tracePt t="87213" x="7110413" y="1885950"/>
          <p14:tracePt t="87229" x="7119938" y="1881188"/>
          <p14:tracePt t="87246" x="7124700" y="1876425"/>
          <p14:tracePt t="87287" x="7134225" y="1876425"/>
          <p14:tracePt t="87296" x="7138988" y="1871663"/>
          <p14:tracePt t="87313" x="7153275" y="1871663"/>
          <p14:tracePt t="87329" x="7177088" y="1871663"/>
          <p14:tracePt t="87346" x="7219950" y="1871663"/>
          <p14:tracePt t="87362" x="7248525" y="1871663"/>
          <p14:tracePt t="87379" x="7267575" y="1871663"/>
          <p14:tracePt t="87396" x="7296150" y="1871663"/>
          <p14:tracePt t="87413" x="7315200" y="1871663"/>
          <p14:tracePt t="87429" x="7334250" y="1871663"/>
          <p14:tracePt t="87446" x="7362825" y="1871663"/>
          <p14:tracePt t="87463" x="7377113" y="1871663"/>
          <p14:tracePt t="87479" x="7381875" y="1871663"/>
          <p14:tracePt t="87496" x="7386638" y="1871663"/>
          <p14:tracePt t="87529" x="7391400" y="1871663"/>
          <p14:tracePt t="87546" x="7405688" y="1871663"/>
          <p14:tracePt t="87562" x="7410450" y="1876425"/>
          <p14:tracePt t="87579" x="7419975" y="1876425"/>
          <p14:tracePt t="87581" x="7419975" y="1881188"/>
          <p14:tracePt t="87596" x="7434263" y="1885950"/>
          <p14:tracePt t="87612" x="7448550" y="1900238"/>
          <p14:tracePt t="87629" x="7458075" y="1905000"/>
          <p14:tracePt t="87646" x="7462838" y="1914525"/>
          <p14:tracePt t="87662" x="7467600" y="1914525"/>
          <p14:tracePt t="87696" x="7467600" y="1924050"/>
          <p14:tracePt t="87713" x="7472363" y="1924050"/>
          <p14:tracePt t="93672" x="7458075" y="1924050"/>
          <p14:tracePt t="93681" x="7424738" y="1933575"/>
          <p14:tracePt t="93694" x="7381875" y="1952625"/>
          <p14:tracePt t="93710" x="7348538" y="1962150"/>
          <p14:tracePt t="93727" x="7329488" y="1971675"/>
          <p14:tracePt t="93744" x="7319963" y="1971675"/>
          <p14:tracePt t="93760" x="7315200" y="1971675"/>
          <p14:tracePt t="93777" x="7315200" y="1976438"/>
          <p14:tracePt t="93987" x="7319963" y="1976438"/>
          <p14:tracePt t="94015" x="7324725" y="1971675"/>
          <p14:tracePt t="94044" x="7324725" y="1966913"/>
          <p14:tracePt t="94059" x="7324725" y="1962150"/>
          <p14:tracePt t="94087" x="7329488" y="1962150"/>
          <p14:tracePt t="94101" x="7329488" y="1957388"/>
          <p14:tracePt t="94166" x="7329488" y="1952625"/>
          <p14:tracePt t="109472" x="7329488" y="1990725"/>
          <p14:tracePt t="109480" x="7329488" y="2047875"/>
          <p14:tracePt t="109488" x="7329488" y="2090738"/>
          <p14:tracePt t="109505" x="7334250" y="2171700"/>
          <p14:tracePt t="109522" x="7339013" y="2243138"/>
          <p14:tracePt t="109538" x="7343775" y="2262188"/>
          <p14:tracePt t="109555" x="7343775" y="2276475"/>
          <p14:tracePt t="109572" x="7343775" y="2295525"/>
          <p14:tracePt t="109588" x="7343775" y="2314575"/>
          <p14:tracePt t="109605" x="7343775" y="2328863"/>
          <p14:tracePt t="109622" x="7343775" y="2347913"/>
          <p14:tracePt t="109638" x="7343775" y="2357438"/>
          <p14:tracePt t="109655" x="7343775" y="2371725"/>
          <p14:tracePt t="109672" x="7343775" y="2376488"/>
          <p14:tracePt t="109688" x="7343775" y="2381250"/>
          <p14:tracePt t="109705" x="7343775" y="2386013"/>
          <p14:tracePt t="109722" x="7343775" y="2400300"/>
          <p14:tracePt t="109738" x="7343775" y="2409825"/>
          <p14:tracePt t="109755" x="7339013" y="2414588"/>
          <p14:tracePt t="109772" x="7329488" y="2428875"/>
          <p14:tracePt t="109788" x="7329488" y="2433638"/>
          <p14:tracePt t="109805" x="7324725" y="2438400"/>
          <p14:tracePt t="109822" x="7315200" y="2452688"/>
          <p14:tracePt t="109838" x="7310438" y="2457450"/>
          <p14:tracePt t="109855" x="7305675" y="2466975"/>
          <p14:tracePt t="109872" x="7305675" y="2471738"/>
          <p14:tracePt t="109888" x="7300913" y="2476500"/>
          <p14:tracePt t="109905" x="7300913" y="2486025"/>
          <p14:tracePt t="109922" x="7300913" y="2490788"/>
          <p14:tracePt t="109955" x="7300913" y="2495550"/>
          <p14:tracePt t="110202" x="7305675" y="2495550"/>
          <p14:tracePt t="110295" x="7310438" y="2495550"/>
          <p14:tracePt t="110475" x="7310438" y="2490788"/>
          <p14:tracePt t="110553" x="7310438" y="2481263"/>
          <p14:tracePt t="110568" x="7315200" y="2481263"/>
          <p14:tracePt t="110574" x="7315200" y="2476500"/>
          <p14:tracePt t="110589" x="7315200" y="2471738"/>
          <p14:tracePt t="110605" x="7315200" y="2466975"/>
          <p14:tracePt t="110621" x="7315200" y="2457450"/>
          <p14:tracePt t="110638" x="7315200" y="2447925"/>
          <p14:tracePt t="110655" x="7310438" y="2438400"/>
          <p14:tracePt t="110671" x="7310438" y="2428875"/>
          <p14:tracePt t="110688" x="7305675" y="2419350"/>
          <p14:tracePt t="110705" x="7305675" y="2414588"/>
          <p14:tracePt t="110721" x="7305675" y="2409825"/>
          <p14:tracePt t="110768" x="7305675" y="2405063"/>
          <p14:tracePt t="110811" x="7300913" y="2405063"/>
          <p14:tracePt t="110876" x="7296150" y="2405063"/>
          <p14:tracePt t="110919" x="7296150" y="2409825"/>
          <p14:tracePt t="110998" x="7296150" y="2414588"/>
          <p14:tracePt t="111062" x="7296150" y="2424113"/>
          <p14:tracePt t="111134" x="7296150" y="2428875"/>
          <p14:tracePt t="111169" x="7296150" y="2433638"/>
          <p14:tracePt t="111205" x="7296150" y="2438400"/>
          <p14:tracePt t="111220" x="7296150" y="2443163"/>
          <p14:tracePt t="111248" x="7296150" y="2447925"/>
          <p14:tracePt t="111277" x="7296150" y="2452688"/>
          <p14:tracePt t="111342" x="7296150" y="2457450"/>
          <p14:tracePt t="111370" x="7296150" y="2462213"/>
          <p14:tracePt t="112072" x="7291388" y="2462213"/>
          <p14:tracePt t="112095" x="7291388" y="2457450"/>
          <p14:tracePt t="112108" x="7291388" y="2452688"/>
          <p14:tracePt t="112144" x="7291388" y="2447925"/>
          <p14:tracePt t="112180" x="7291388" y="2443163"/>
          <p14:tracePt t="112194" x="7296150" y="2438400"/>
          <p14:tracePt t="112201" x="7300913" y="2438400"/>
          <p14:tracePt t="112216" x="7305675" y="2433638"/>
          <p14:tracePt t="112245" x="7310438" y="2433638"/>
          <p14:tracePt t="112302" x="7315200" y="2433638"/>
          <p14:tracePt t="112338" x="7319963" y="2433638"/>
          <p14:tracePt t="112425" x="7324725" y="2433638"/>
          <p14:tracePt t="112503" x="7324725" y="2428875"/>
          <p14:tracePt t="112538" x="7324725" y="2424113"/>
          <p14:tracePt t="112567" x="7324725" y="2419350"/>
          <p14:tracePt t="112896" x="7334250" y="2419350"/>
          <p14:tracePt t="113535" x="7339013" y="2419350"/>
          <p14:tracePt t="114022" x="7339013" y="2414588"/>
          <p14:tracePt t="114058" x="7343775" y="2414588"/>
          <p14:tracePt t="114323" x="7324725" y="2457450"/>
          <p14:tracePt t="114330" x="7319963" y="2457450"/>
          <p14:tracePt t="114337" x="7315200" y="2466975"/>
          <p14:tracePt t="114353" x="7310438" y="2476500"/>
          <p14:tracePt t="114370" x="7296150" y="2486025"/>
          <p14:tracePt t="114387" x="7286625" y="2486025"/>
          <p14:tracePt t="114403" x="7281863" y="2486025"/>
          <p14:tracePt t="114503" x="7281863" y="2481263"/>
          <p14:tracePt t="114509" x="7281863" y="2476500"/>
          <p14:tracePt t="114523" x="7281863" y="2471738"/>
          <p14:tracePt t="114545" x="7281863" y="2466975"/>
          <p14:tracePt t="114566" x="7281863" y="2462213"/>
          <p14:tracePt t="114573" x="7281863" y="2457450"/>
          <p14:tracePt t="114595" x="7281863" y="2452688"/>
          <p14:tracePt t="114617" x="7281863" y="2447925"/>
          <p14:tracePt t="114631" x="7281863" y="2443163"/>
          <p14:tracePt t="114638" x="7281863" y="2438400"/>
          <p14:tracePt t="114674" x="7281863" y="2433638"/>
          <p14:tracePt t="114717" x="7291388" y="2433638"/>
          <p14:tracePt t="114731" x="7291388" y="2428875"/>
          <p14:tracePt t="114738" x="7296150" y="2428875"/>
          <p14:tracePt t="114810" x="7305675" y="2428875"/>
          <p14:tracePt t="114817" x="7310438" y="2428875"/>
          <p14:tracePt t="114825" x="7315200" y="2428875"/>
          <p14:tracePt t="114853" x="7319963" y="2428875"/>
          <p14:tracePt t="114882" x="7324725" y="2428875"/>
          <p14:tracePt t="114946" x="7329488" y="2428875"/>
          <p14:tracePt t="114983" x="7334250" y="2428875"/>
          <p14:tracePt t="115018" x="7334250" y="2424113"/>
          <p14:tracePt t="115054" x="7334250" y="2419350"/>
          <p14:tracePt t="115133" x="7334250" y="2424113"/>
          <p14:tracePt t="115140" x="7339013" y="2424113"/>
          <p14:tracePt t="115153" x="7343775" y="2424113"/>
          <p14:tracePt t="115170" x="7362825" y="2428875"/>
          <p14:tracePt t="115186" x="7377113" y="2428875"/>
          <p14:tracePt t="115203" x="7391400" y="2428875"/>
          <p14:tracePt t="115220" x="7415213" y="2428875"/>
          <p14:tracePt t="115236" x="7419975" y="2428875"/>
          <p14:tracePt t="115253" x="7424738" y="2428875"/>
          <p14:tracePt t="115270" x="7429500" y="2428875"/>
          <p14:tracePt t="115286" x="7434263" y="2428875"/>
          <p14:tracePt t="115303" x="7439025" y="2428875"/>
          <p14:tracePt t="115370" x="7443788" y="2428875"/>
          <p14:tracePt t="115405" x="7448550" y="2428875"/>
          <p14:tracePt t="115513" x="7453313" y="2428875"/>
          <p14:tracePt t="115656" x="7448550" y="2428875"/>
          <p14:tracePt t="115685" x="7391400" y="2419350"/>
          <p14:tracePt t="115692" x="7367588" y="2409825"/>
          <p14:tracePt t="115703" x="7343775" y="2405063"/>
          <p14:tracePt t="115720" x="7272338" y="2390775"/>
          <p14:tracePt t="115736" x="7229475" y="2390775"/>
          <p14:tracePt t="115753" x="7200900" y="2386013"/>
          <p14:tracePt t="115770" x="7177088" y="2381250"/>
          <p14:tracePt t="115786" x="7162800" y="2381250"/>
          <p14:tracePt t="115803" x="7158038" y="2381250"/>
          <p14:tracePt t="115836" x="7148513" y="2381250"/>
          <p14:tracePt t="115900" x="7153275" y="2381250"/>
          <p14:tracePt t="115928" x="7158038" y="2381250"/>
          <p14:tracePt t="116969" x="7158038" y="2386013"/>
          <p14:tracePt t="117032" x="7158038" y="2390775"/>
          <p14:tracePt t="117104" x="7158038" y="2395538"/>
          <p14:tracePt t="117362" x="7158038" y="2400300"/>
          <p14:tracePt t="117498" x="7158038" y="2405063"/>
          <p14:tracePt t="117656" x="7162800" y="2405063"/>
          <p14:tracePt t="117663" x="7172325" y="2409825"/>
          <p14:tracePt t="117670" x="7177088" y="2414588"/>
          <p14:tracePt t="117686" x="7200900" y="2433638"/>
          <p14:tracePt t="117702" x="7210425" y="2447925"/>
          <p14:tracePt t="117719" x="7243763" y="2462213"/>
          <p14:tracePt t="117736" x="7277100" y="2471738"/>
          <p14:tracePt t="117752" x="7315200" y="2481263"/>
          <p14:tracePt t="117769" x="7353300" y="2481263"/>
          <p14:tracePt t="117786" x="7400925" y="2481263"/>
          <p14:tracePt t="117802" x="7415213" y="2481263"/>
          <p14:tracePt t="117819" x="7429500" y="2481263"/>
          <p14:tracePt t="117836" x="7434263" y="2481263"/>
          <p14:tracePt t="117852" x="7439025" y="2481263"/>
          <p14:tracePt t="117869" x="7439025" y="2476500"/>
          <p14:tracePt t="117886" x="7443788" y="2476500"/>
          <p14:tracePt t="117902" x="7443788" y="2471738"/>
          <p14:tracePt t="117935" x="7443788" y="2466975"/>
          <p14:tracePt t="117956" x="7448550" y="2466975"/>
          <p14:tracePt t="117971" x="7448550" y="2462213"/>
          <p14:tracePt t="117985" x="7448550" y="2457450"/>
          <p14:tracePt t="118021" x="7448550" y="2452688"/>
          <p14:tracePt t="118049" x="7448550" y="2447925"/>
          <p14:tracePt t="118143" x="7448550" y="2443163"/>
          <p14:tracePt t="118379" x="7443788" y="2443163"/>
          <p14:tracePt t="119289" x="7405688" y="2452688"/>
          <p14:tracePt t="119303" x="7372350" y="2462213"/>
          <p14:tracePt t="119311" x="7348538" y="2466975"/>
          <p14:tracePt t="119318" x="7334250" y="2471738"/>
          <p14:tracePt t="119335" x="7300913" y="2476500"/>
          <p14:tracePt t="119352" x="7267575" y="2486025"/>
          <p14:tracePt t="119368" x="7229475" y="2500313"/>
          <p14:tracePt t="119385" x="7210425" y="2505075"/>
          <p14:tracePt t="119402" x="7196138" y="2509838"/>
          <p14:tracePt t="119418" x="7186613" y="2509838"/>
          <p14:tracePt t="119452" x="7181850" y="2509838"/>
          <p14:tracePt t="119512" x="7186613" y="2509838"/>
          <p14:tracePt t="119533" x="7191375" y="2509838"/>
          <p14:tracePt t="119555" x="7196138" y="2509838"/>
          <p14:tracePt t="119583" x="7205663" y="2509838"/>
          <p14:tracePt t="119626" x="7210425" y="2509838"/>
          <p14:tracePt t="119698" x="7215188" y="2509838"/>
          <p14:tracePt t="119706" x="7215188" y="2505075"/>
          <p14:tracePt t="119727" x="7219950" y="2505075"/>
          <p14:tracePt t="119755" x="7219950" y="2500313"/>
          <p14:tracePt t="119798" x="7224713" y="2500313"/>
          <p14:tracePt t="119863" x="7224713" y="2495550"/>
          <p14:tracePt t="119898" x="7224713" y="2490788"/>
          <p14:tracePt t="119906" x="7229475" y="2490788"/>
          <p14:tracePt t="119970" x="7234238" y="2486025"/>
          <p14:tracePt t="120185" x="7229475" y="2486025"/>
          <p14:tracePt t="120522" x="7229475" y="2490788"/>
          <p14:tracePt t="121239" x="7229475" y="2495550"/>
          <p14:tracePt t="121654" x="7234238" y="2495550"/>
          <p14:tracePt t="122192" x="7239000" y="2495550"/>
          <p14:tracePt t="122858" x="7239000" y="2490788"/>
          <p14:tracePt t="123016" x="7243763" y="2490788"/>
          <p14:tracePt t="124157" x="7243763" y="2495550"/>
          <p14:tracePt t="124779" x="7243763" y="2490788"/>
          <p14:tracePt t="124815" x="7248525" y="2490788"/>
          <p14:tracePt t="124951" x="7248525" y="2486025"/>
          <p14:tracePt t="126147" x="7200900" y="2486025"/>
          <p14:tracePt t="126155" x="7134225" y="2486025"/>
          <p14:tracePt t="126166" x="7072313" y="2490788"/>
          <p14:tracePt t="126183" x="6838950" y="2509838"/>
          <p14:tracePt t="126200" x="6700838" y="2533650"/>
          <p14:tracePt t="126216" x="6557963" y="2557463"/>
          <p14:tracePt t="126233" x="6396038" y="2586038"/>
          <p14:tracePt t="126249" x="6324600" y="2600325"/>
          <p14:tracePt t="126266" x="6267450" y="2609850"/>
          <p14:tracePt t="126283" x="6238875" y="2614613"/>
          <p14:tracePt t="126299" x="6234113" y="2614613"/>
          <p14:tracePt t="126334" x="6229350" y="2614613"/>
          <p14:tracePt t="126363" x="6224588" y="2605088"/>
          <p14:tracePt t="126370" x="6215063" y="2605088"/>
          <p14:tracePt t="126383" x="6205538" y="2600325"/>
          <p14:tracePt t="126399" x="6186488" y="2586038"/>
          <p14:tracePt t="126416" x="6167438" y="2581275"/>
          <p14:tracePt t="126433" x="6153150" y="2571750"/>
          <p14:tracePt t="126434" x="6143625" y="2571750"/>
          <p14:tracePt t="126449" x="6129338" y="2562225"/>
          <p14:tracePt t="126466" x="6119813" y="2552700"/>
          <p14:tracePt t="126483" x="6105525" y="2538413"/>
          <p14:tracePt t="126499" x="6100763" y="2528888"/>
          <p14:tracePt t="126516" x="6096000" y="2524125"/>
          <p14:tracePt t="126533" x="6096000" y="2519363"/>
          <p14:tracePt t="126679" x="6115050" y="2528888"/>
          <p14:tracePt t="126693" x="6124575" y="2528888"/>
          <p14:tracePt t="126707" x="6129338" y="2528888"/>
          <p14:tracePt t="126716" x="6134100" y="2528888"/>
          <p14:tracePt t="126733" x="6148388" y="2528888"/>
          <p14:tracePt t="126749" x="6167438" y="2528888"/>
          <p14:tracePt t="126766" x="6186488" y="2528888"/>
          <p14:tracePt t="126783" x="6205538" y="2524125"/>
          <p14:tracePt t="126799" x="6229350" y="2524125"/>
          <p14:tracePt t="126816" x="6248400" y="2519363"/>
          <p14:tracePt t="126832" x="6253163" y="2514600"/>
          <p14:tracePt t="126849" x="6257925" y="2514600"/>
          <p14:tracePt t="126866" x="6262688" y="2514600"/>
          <p14:tracePt t="126929" x="6267450" y="2514600"/>
          <p14:tracePt t="127037" x="6267450" y="2509838"/>
          <p14:tracePt t="128084" x="6272213" y="2509838"/>
          <p14:tracePt t="128090" x="6281738" y="2509838"/>
          <p14:tracePt t="128105" x="6286500" y="2505075"/>
          <p14:tracePt t="128115" x="6291263" y="2505075"/>
          <p14:tracePt t="128132" x="6291263" y="2500313"/>
          <p14:tracePt t="128149" x="6296025" y="2500313"/>
          <p14:tracePt t="128176" x="6296025" y="2495550"/>
          <p14:tracePt t="128219" x="6300788" y="2495550"/>
          <p14:tracePt t="128276" x="6305550" y="2495550"/>
          <p14:tracePt t="128283" x="6305550" y="2490788"/>
          <p14:tracePt t="128299" x="6305550" y="2486025"/>
          <p14:tracePt t="128315" x="6310313" y="2486025"/>
          <p14:tracePt t="128332" x="6310313" y="2481263"/>
          <p14:tracePt t="128362" x="6310313" y="2476500"/>
          <p14:tracePt t="128385" x="6315075" y="2476500"/>
          <p14:tracePt t="128391" x="6319838" y="2466975"/>
          <p14:tracePt t="128399" x="6324600" y="2462213"/>
          <p14:tracePt t="128415" x="6343650" y="2457450"/>
          <p14:tracePt t="128432" x="6353175" y="2452688"/>
          <p14:tracePt t="128449" x="6362700" y="2447925"/>
          <p14:tracePt t="128465" x="6372225" y="2447925"/>
          <p14:tracePt t="128499" x="6376988" y="2447925"/>
          <p14:tracePt t="128534" x="6381750" y="2447925"/>
          <p14:tracePt t="128549" x="6386513" y="2447925"/>
          <p14:tracePt t="128570" x="6391275" y="2447925"/>
          <p14:tracePt t="128592" x="6396038" y="2447925"/>
          <p14:tracePt t="128599" x="6405563" y="2447925"/>
          <p14:tracePt t="128606" x="6405563" y="2443163"/>
          <p14:tracePt t="128615" x="6415088" y="2443163"/>
          <p14:tracePt t="128632" x="6429375" y="2438400"/>
          <p14:tracePt t="128649" x="6448425" y="2433638"/>
          <p14:tracePt t="128665" x="6462713" y="2433638"/>
          <p14:tracePt t="128682" x="6472238" y="2428875"/>
          <p14:tracePt t="128699" x="6477000" y="2428875"/>
          <p14:tracePt t="128715" x="6481763" y="2428875"/>
          <p14:tracePt t="128771" x="6491288" y="2428875"/>
          <p14:tracePt t="128843" x="6496050" y="2428875"/>
          <p14:tracePt t="128864" x="6496050" y="2424113"/>
          <p14:tracePt t="128914" x="6496050" y="2419350"/>
          <p14:tracePt t="128943" x="6496050" y="2414588"/>
          <p14:tracePt t="128950" x="6496050" y="2409825"/>
          <p14:tracePt t="128965" x="6500813" y="2405063"/>
          <p14:tracePt t="128982" x="6500813" y="2400300"/>
          <p14:tracePt t="129051" x="6505575" y="2400300"/>
          <p14:tracePt t="129072" x="6510338" y="2400300"/>
          <p14:tracePt t="129094" x="6510338" y="2405063"/>
          <p14:tracePt t="129101" x="6510338" y="2409825"/>
          <p14:tracePt t="129115" x="6515100" y="2419350"/>
          <p14:tracePt t="129132" x="6515100" y="2424113"/>
          <p14:tracePt t="129148" x="6515100" y="2433638"/>
          <p14:tracePt t="129165" x="6515100" y="2443163"/>
          <p14:tracePt t="129182" x="6510338" y="2447925"/>
          <p14:tracePt t="129222" x="6510338" y="2452688"/>
          <p14:tracePt t="129280" x="6510338" y="2443163"/>
          <p14:tracePt t="129294" x="6510338" y="2438400"/>
          <p14:tracePt t="129302" x="6510338" y="2428875"/>
          <p14:tracePt t="129316" x="6510338" y="2424113"/>
          <p14:tracePt t="129331" x="6510338" y="2419350"/>
          <p14:tracePt t="129431" x="6505575" y="2419350"/>
          <p14:tracePt t="129445" x="6500813" y="2419350"/>
          <p14:tracePt t="129452" x="6491288" y="2419350"/>
          <p14:tracePt t="129466" x="6481763" y="2419350"/>
          <p14:tracePt t="129482" x="6467475" y="2419350"/>
          <p14:tracePt t="129498" x="6453188" y="2419350"/>
          <p14:tracePt t="129515" x="6448425" y="2419350"/>
          <p14:tracePt t="129532" x="6443663" y="2419350"/>
          <p14:tracePt t="129574" x="6438900" y="2414588"/>
          <p14:tracePt t="129610" x="6438900" y="2409825"/>
          <p14:tracePt t="129682" x="6443663" y="2414588"/>
          <p14:tracePt t="129689" x="6448425" y="2414588"/>
          <p14:tracePt t="129698" x="6453188" y="2419350"/>
          <p14:tracePt t="129715" x="6462713" y="2424113"/>
          <p14:tracePt t="129767" x="6496050" y="2433638"/>
          <p14:tracePt t="129782" x="6500813" y="2433638"/>
          <p14:tracePt t="129803" x="6505575" y="2433638"/>
          <p14:tracePt t="129810" x="6505575" y="2438400"/>
          <p14:tracePt t="129825" x="6510338" y="2438400"/>
          <p14:tracePt t="129846" x="6515100" y="2438400"/>
          <p14:tracePt t="129896" x="6519863" y="2438400"/>
          <p14:tracePt t="129946" x="6515100" y="2433638"/>
          <p14:tracePt t="129955" x="6510338" y="2433638"/>
          <p14:tracePt t="129965" x="6505575" y="2428875"/>
          <p14:tracePt t="129982" x="6496050" y="2428875"/>
          <p14:tracePt t="129998" x="6496050" y="2424113"/>
          <p14:tracePt t="130015" x="6491288" y="2424113"/>
          <p14:tracePt t="130097" x="6496050" y="2424113"/>
          <p14:tracePt t="130105" x="6500813" y="2419350"/>
          <p14:tracePt t="130119" x="6505575" y="2419350"/>
          <p14:tracePt t="130147" x="6510338" y="2419350"/>
          <p14:tracePt t="130190" x="6515100" y="2419350"/>
          <p14:tracePt t="130226" x="6519863" y="2419350"/>
          <p14:tracePt t="132291" x="6529388" y="2419350"/>
          <p14:tracePt t="132298" x="6543675" y="2419350"/>
          <p14:tracePt t="132314" x="6577013" y="2409825"/>
          <p14:tracePt t="132331" x="6610350" y="2405063"/>
          <p14:tracePt t="132347" x="6657975" y="2405063"/>
          <p14:tracePt t="132364" x="6686550" y="2405063"/>
          <p14:tracePt t="132381" x="6705600" y="2405063"/>
          <p14:tracePt t="132397" x="6724650" y="2405063"/>
          <p14:tracePt t="132414" x="6729413" y="2405063"/>
          <p14:tracePt t="132448" x="6734175" y="2405063"/>
          <p14:tracePt t="133035" x="6734175" y="2400300"/>
          <p14:tracePt t="133064" x="6729413" y="2400300"/>
          <p14:tracePt t="133071" x="6729413" y="2395538"/>
          <p14:tracePt t="133100" x="6724650" y="2395538"/>
          <p14:tracePt t="133294" x="6724650" y="2390775"/>
          <p14:tracePt t="133380" x="6724650" y="2386013"/>
          <p14:tracePt t="133745" x="6724650" y="2381250"/>
          <p14:tracePt t="133781" x="6724650" y="2376488"/>
          <p14:tracePt t="133817" x="6724650" y="2371725"/>
          <p14:tracePt t="133946" x="6719888" y="2371725"/>
          <p14:tracePt t="134017" x="6719888" y="2376488"/>
          <p14:tracePt t="134147" x="6715125" y="2376488"/>
          <p14:tracePt t="134806" x="6715125" y="2371725"/>
          <p14:tracePt t="135429" x="6710363" y="2371725"/>
          <p14:tracePt t="136068" x="6710363" y="2376488"/>
          <p14:tracePt t="136218" x="6710363" y="2371725"/>
          <p14:tracePt t="136283" x="6710363" y="2366963"/>
          <p14:tracePt t="136484" x="6705600" y="2366963"/>
          <p14:tracePt t="136505" x="6705600" y="2362200"/>
          <p14:tracePt t="136541" x="6705600" y="2357438"/>
          <p14:tracePt t="136641" x="6700838" y="2357438"/>
          <p14:tracePt t="136705" x="6700838" y="2352675"/>
          <p14:tracePt t="137659" x="6696075" y="2352675"/>
          <p14:tracePt t="137702" x="6691313" y="2357438"/>
          <p14:tracePt t="137709" x="6691313" y="2362200"/>
          <p14:tracePt t="137716" x="6691313" y="2366963"/>
          <p14:tracePt t="137730" x="6686550" y="2376488"/>
          <p14:tracePt t="137745" x="6686550" y="2386013"/>
          <p14:tracePt t="137762" x="6677025" y="2395538"/>
          <p14:tracePt t="137779" x="6677025" y="2405063"/>
          <p14:tracePt t="137795" x="6648450" y="2424113"/>
          <p14:tracePt t="137812" x="6624638" y="2428875"/>
          <p14:tracePt t="137829" x="6600825" y="2433638"/>
          <p14:tracePt t="137845" x="6567488" y="2433638"/>
          <p14:tracePt t="137862" x="6543675" y="2438400"/>
          <p14:tracePt t="137879" x="6524625" y="2438400"/>
          <p14:tracePt t="137895" x="6500813" y="2438400"/>
          <p14:tracePt t="137912" x="6496050" y="2433638"/>
          <p14:tracePt t="137945" x="6491288" y="2428875"/>
          <p14:tracePt t="137962" x="6491288" y="2424113"/>
          <p14:tracePt t="137979" x="6491288" y="2419350"/>
          <p14:tracePt t="137995" x="6519863" y="2400300"/>
          <p14:tracePt t="138012" x="6534150" y="2400300"/>
          <p14:tracePt t="138029" x="6548438" y="2400300"/>
          <p14:tracePt t="138062" x="6596063" y="2400300"/>
          <p14:tracePt t="138079" x="6610350" y="2400300"/>
          <p14:tracePt t="138095" x="6634163" y="2395538"/>
          <p14:tracePt t="138112" x="6643688" y="2395538"/>
          <p14:tracePt t="138129" x="6648450" y="2395538"/>
          <p14:tracePt t="138197" x="6638925" y="2395538"/>
          <p14:tracePt t="138204" x="6619875" y="2390775"/>
          <p14:tracePt t="138212" x="6610350" y="2390775"/>
          <p14:tracePt t="138229" x="6581775" y="2390775"/>
          <p14:tracePt t="138246" x="6553200" y="2390775"/>
          <p14:tracePt t="138262" x="6543675" y="2390775"/>
          <p14:tracePt t="138279" x="6543675" y="2395538"/>
          <p14:tracePt t="138312" x="6543675" y="2400300"/>
          <p14:tracePt t="138329" x="6557963" y="2409825"/>
          <p14:tracePt t="138345" x="6567488" y="2409825"/>
          <p14:tracePt t="138362" x="6577013" y="2409825"/>
          <p14:tracePt t="138379" x="6586538" y="2409825"/>
          <p14:tracePt t="138396" x="6591300" y="2409825"/>
          <p14:tracePt t="138412" x="6596063" y="2409825"/>
          <p14:tracePt t="138490" x="6591300" y="2409825"/>
          <p14:tracePt t="138526" x="6586538" y="2409825"/>
          <p14:tracePt t="138562" x="6581775" y="2409825"/>
          <p14:tracePt t="142677" x="6477000" y="2424113"/>
          <p14:tracePt t="142683" x="6338888" y="2457450"/>
          <p14:tracePt t="142694" x="6157913" y="2500313"/>
          <p14:tracePt t="142710" x="5800725" y="2590800"/>
          <p14:tracePt t="142727" x="5086350" y="2762250"/>
          <p14:tracePt t="142744" x="4567238" y="2843213"/>
          <p14:tracePt t="142761" x="3986213" y="2943225"/>
          <p14:tracePt t="142777" x="3128963" y="3124200"/>
          <p14:tracePt t="142794" x="2619375" y="3248025"/>
          <p14:tracePt t="142810" x="2214563" y="3338513"/>
          <p14:tracePt t="142827" x="1804988" y="3429000"/>
          <p14:tracePt t="142844" x="1676400" y="3462338"/>
          <p14:tracePt t="142860" x="1576388" y="3495675"/>
          <p14:tracePt t="142877" x="1509713" y="3533775"/>
          <p14:tracePt t="143293" x="1466850" y="3557588"/>
          <p14:tracePt t="143300" x="1404938" y="3595688"/>
          <p14:tracePt t="143310" x="1347788" y="3619500"/>
          <p14:tracePt t="143327" x="1223963" y="3671888"/>
          <p14:tracePt t="143344" x="1071563" y="3724275"/>
          <p14:tracePt t="143361" x="1009650" y="3752850"/>
          <p14:tracePt t="143377" x="966788" y="3767138"/>
          <p14:tracePt t="143394" x="938213" y="3776663"/>
          <p14:tracePt t="143410" x="933450" y="3776663"/>
          <p14:tracePt t="143427" x="933450" y="3781425"/>
          <p14:tracePt t="143500" x="942975" y="3781425"/>
          <p14:tracePt t="143515" x="952500" y="3781425"/>
          <p14:tracePt t="143522" x="957263" y="3781425"/>
          <p14:tracePt t="143536" x="966788" y="3781425"/>
          <p14:tracePt t="143551" x="971550" y="3781425"/>
          <p14:tracePt t="143579" x="1009650" y="3771900"/>
          <p14:tracePt t="143594" x="1100138" y="3757613"/>
          <p14:tracePt t="143600" x="1147763" y="3752850"/>
          <p14:tracePt t="143610" x="1185863" y="3752850"/>
          <p14:tracePt t="143627" x="1285875" y="3738563"/>
          <p14:tracePt t="143643" x="1457325" y="3733800"/>
          <p14:tracePt t="143660" x="1538288" y="3729038"/>
          <p14:tracePt t="143677" x="1628775" y="3724275"/>
          <p14:tracePt t="143693" x="1776413" y="3709988"/>
          <p14:tracePt t="143710" x="1857375" y="3695700"/>
          <p14:tracePt t="143727" x="1924050" y="3681413"/>
          <p14:tracePt t="143744" x="2000250" y="3676650"/>
          <p14:tracePt t="143760" x="2028825" y="3671888"/>
          <p14:tracePt t="143777" x="2038350" y="3667125"/>
          <p14:tracePt t="143794" x="2043113" y="3667125"/>
          <p14:tracePt t="145988" x="2076450" y="3686175"/>
          <p14:tracePt t="145995" x="2109788" y="3705225"/>
          <p14:tracePt t="146009" x="2176463" y="3748088"/>
          <p14:tracePt t="146026" x="2219325" y="3790950"/>
          <p14:tracePt t="146043" x="2247900" y="3819525"/>
          <p14:tracePt t="146059" x="2266950" y="3843338"/>
          <p14:tracePt t="146076" x="2271713" y="3852863"/>
          <p14:tracePt t="146093" x="2271713" y="3857625"/>
          <p14:tracePt t="146109" x="2271713" y="3867150"/>
          <p14:tracePt t="146126" x="2271713" y="3871913"/>
          <p14:tracePt t="146143" x="2266950" y="3881438"/>
          <p14:tracePt t="146159" x="2238375" y="3895725"/>
          <p14:tracePt t="146176" x="2209800" y="3895725"/>
          <p14:tracePt t="146193" x="2176463" y="3910013"/>
          <p14:tracePt t="146209" x="2124075" y="3914775"/>
          <p14:tracePt t="146226" x="2085975" y="3914775"/>
          <p14:tracePt t="146243" x="2057400" y="3919538"/>
          <p14:tracePt t="146259" x="2019300" y="3924300"/>
          <p14:tracePt t="146276" x="2005013" y="3924300"/>
          <p14:tracePt t="146293" x="1995488" y="3924300"/>
          <p14:tracePt t="146309" x="1990725" y="3924300"/>
          <p14:tracePt t="169083" x="1981200" y="3952875"/>
          <p14:tracePt t="169093" x="1976438" y="3995738"/>
          <p14:tracePt t="169102" x="1971675" y="4019550"/>
          <p14:tracePt t="169118" x="1971675" y="4081463"/>
          <p14:tracePt t="169135" x="1976438" y="4100513"/>
          <p14:tracePt t="169152" x="1976438" y="4105275"/>
          <p14:tracePt t="169168" x="1981200" y="4110038"/>
          <p14:tracePt t="169185" x="1985963" y="4114800"/>
          <p14:tracePt t="169232" x="1990725" y="4114800"/>
          <p14:tracePt t="169261" x="1990725" y="4119563"/>
          <p14:tracePt t="169284" x="1995488" y="4119563"/>
          <p14:tracePt t="169297" x="1995488" y="4124325"/>
          <p14:tracePt t="169325" x="1995488" y="4129088"/>
          <p14:tracePt t="169361" x="1995488" y="4133850"/>
          <p14:tracePt t="169376" x="1995488" y="4138613"/>
          <p14:tracePt t="169412" x="1995488" y="4143375"/>
          <p14:tracePt t="169447" x="1995488" y="4152900"/>
          <p14:tracePt t="169490" x="1990725" y="4157663"/>
          <p14:tracePt t="169512" x="1985963" y="4157663"/>
          <p14:tracePt t="169519" x="1981200" y="4157663"/>
          <p14:tracePt t="169540" x="1971675" y="4157663"/>
          <p14:tracePt t="169555" x="1966913" y="4157663"/>
          <p14:tracePt t="169583" x="1962150" y="4157663"/>
          <p14:tracePt t="169605" x="1957388" y="4157663"/>
          <p14:tracePt t="169735" x="1962150" y="4157663"/>
          <p14:tracePt t="169784" x="1966913" y="4157663"/>
          <p14:tracePt t="169949" x="1962150" y="4148138"/>
          <p14:tracePt t="169971" x="1957388" y="4148138"/>
          <p14:tracePt t="170050" x="1957388" y="4143375"/>
          <p14:tracePt t="171168" x="1962150" y="4143375"/>
          <p14:tracePt t="171176" x="1976438" y="4143375"/>
          <p14:tracePt t="171185" x="2000250" y="4148138"/>
          <p14:tracePt t="171201" x="2028825" y="4148138"/>
          <p14:tracePt t="171218" x="2081213" y="4157663"/>
          <p14:tracePt t="171234" x="2109788" y="4162425"/>
          <p14:tracePt t="171251" x="2143125" y="4167188"/>
          <p14:tracePt t="171268" x="2176463" y="4167188"/>
          <p14:tracePt t="171284" x="2185988" y="4167188"/>
          <p14:tracePt t="171301" x="2190750" y="4167188"/>
          <p14:tracePt t="171318" x="2200275" y="4167188"/>
          <p14:tracePt t="171369" x="2205038" y="4167188"/>
          <p14:tracePt t="171441" x="2209800" y="4167188"/>
          <p14:tracePt t="171735" x="2233613" y="4167188"/>
          <p14:tracePt t="171741" x="2266950" y="4171950"/>
          <p14:tracePt t="171751" x="2295525" y="4171950"/>
          <p14:tracePt t="171767" x="2338388" y="4171950"/>
          <p14:tracePt t="171784" x="2381250" y="4171950"/>
          <p14:tracePt t="171801" x="2414588" y="4171950"/>
          <p14:tracePt t="171817" x="2443163" y="4167188"/>
          <p14:tracePt t="171834" x="2476500" y="4157663"/>
          <p14:tracePt t="171851" x="2486025" y="4152900"/>
          <p14:tracePt t="171867" x="2490788" y="4152900"/>
          <p14:tracePt t="171884" x="2495550" y="4152900"/>
          <p14:tracePt t="171901" x="2500313" y="4152900"/>
          <p14:tracePt t="171935" x="2505075" y="4152900"/>
          <p14:tracePt t="172035" x="2505075" y="4148138"/>
          <p14:tracePt t="172329" x="2505075" y="4152900"/>
          <p14:tracePt t="172344" x="2500313" y="4152900"/>
          <p14:tracePt t="172358" x="2495550" y="4152900"/>
          <p14:tracePt t="172367" x="2495550" y="4157663"/>
          <p14:tracePt t="172384" x="2490788" y="4162425"/>
          <p14:tracePt t="172400" x="2452688" y="4167188"/>
          <p14:tracePt t="172434" x="2362200" y="4157663"/>
          <p14:tracePt t="172450" x="2314575" y="4157663"/>
          <p14:tracePt t="172467" x="2257425" y="4157663"/>
          <p14:tracePt t="172484" x="2228850" y="4157663"/>
          <p14:tracePt t="172501" x="2200275" y="4157663"/>
          <p14:tracePt t="172517" x="2176463" y="4157663"/>
          <p14:tracePt t="172534" x="2143125" y="4157663"/>
          <p14:tracePt t="172551" x="2133600" y="4157663"/>
          <p14:tracePt t="172567" x="2128838" y="4157663"/>
          <p14:tracePt t="172584" x="2119313" y="4157663"/>
          <p14:tracePt t="172753" x="2119313" y="4162425"/>
          <p14:tracePt t="172760" x="2124075" y="4162425"/>
          <p14:tracePt t="172788" x="2124075" y="4167188"/>
          <p14:tracePt t="172824" x="2128838" y="4167188"/>
          <p14:tracePt t="172860" x="2128838" y="4171950"/>
          <p14:tracePt t="172974" x="2114550" y="4167188"/>
          <p14:tracePt t="172981" x="2090738" y="4171950"/>
          <p14:tracePt t="172988" x="2052638" y="4176713"/>
          <p14:tracePt t="173000" x="2019300" y="4181475"/>
          <p14:tracePt t="173017" x="1938338" y="4186238"/>
          <p14:tracePt t="173034" x="1900238" y="4191000"/>
          <p14:tracePt t="173050" x="1871663" y="4191000"/>
          <p14:tracePt t="173067" x="1847850" y="4191000"/>
          <p14:tracePt t="173084" x="1838325" y="4191000"/>
          <p14:tracePt t="173118" x="1833563" y="4191000"/>
          <p14:tracePt t="173211" x="1838325" y="4191000"/>
          <p14:tracePt t="173225" x="1843088" y="4191000"/>
          <p14:tracePt t="173261" x="1847850" y="4191000"/>
          <p14:tracePt t="173297" x="1857375" y="4191000"/>
          <p14:tracePt t="173361" x="1862138" y="4191000"/>
          <p14:tracePt t="173419" x="1866900" y="4191000"/>
          <p14:tracePt t="173462" x="1871663" y="4191000"/>
          <p14:tracePt t="173483" x="1876425" y="4191000"/>
          <p14:tracePt t="173548" x="1881188" y="4191000"/>
          <p14:tracePt t="173598" x="1885950" y="4191000"/>
          <p14:tracePt t="174186" x="1890713" y="4191000"/>
          <p14:tracePt t="174222" x="1919288" y="4181475"/>
          <p14:tracePt t="174229" x="1947863" y="4167188"/>
          <p14:tracePt t="174236" x="1981200" y="4157663"/>
          <p14:tracePt t="174250" x="2052638" y="4148138"/>
          <p14:tracePt t="174267" x="2147888" y="4138613"/>
          <p14:tracePt t="174283" x="2257425" y="4114800"/>
          <p14:tracePt t="174300" x="2400300" y="4095750"/>
          <p14:tracePt t="174316" x="2447925" y="4086225"/>
          <p14:tracePt t="174333" x="2490788" y="4076700"/>
          <p14:tracePt t="174350" x="2500313" y="4071938"/>
          <p14:tracePt t="174366" x="2505075" y="4071938"/>
          <p14:tracePt t="174415" x="2505075" y="4076700"/>
          <p14:tracePt t="174444" x="2505075" y="4081463"/>
          <p14:tracePt t="174501" x="2505075" y="4086225"/>
          <p14:tracePt t="174573" x="2505075" y="4090988"/>
          <p14:tracePt t="174601" x="2505075" y="4095750"/>
          <p14:tracePt t="174624" x="2505075" y="4100513"/>
          <p14:tracePt t="174651" x="2500313" y="4105275"/>
          <p14:tracePt t="174680" x="2500313" y="4110038"/>
          <p14:tracePt t="174694" x="2500313" y="4114800"/>
          <p14:tracePt t="174745" x="2500313" y="4119563"/>
          <p14:tracePt t="174810" x="2500313" y="4124325"/>
          <p14:tracePt t="174838" x="2500313" y="4129088"/>
          <p14:tracePt t="174874" x="2500313" y="4133850"/>
          <p14:tracePt t="176580" x="2509838" y="4129088"/>
          <p14:tracePt t="176587" x="2552700" y="4110038"/>
          <p14:tracePt t="176599" x="2590800" y="4095750"/>
          <p14:tracePt t="176616" x="2757488" y="4071938"/>
          <p14:tracePt t="176632" x="2867025" y="4071938"/>
          <p14:tracePt t="176649" x="2962275" y="4071938"/>
          <p14:tracePt t="176666" x="3095625" y="4071938"/>
          <p14:tracePt t="176682" x="3171825" y="4071938"/>
          <p14:tracePt t="176699" x="3248025" y="4071938"/>
          <p14:tracePt t="176716" x="3333750" y="4071938"/>
          <p14:tracePt t="176732" x="3429000" y="4071938"/>
          <p14:tracePt t="176749" x="3509963" y="4067175"/>
          <p14:tracePt t="176766" x="3657600" y="4057650"/>
          <p14:tracePt t="176782" x="3752850" y="4048125"/>
          <p14:tracePt t="176799" x="3838575" y="4043363"/>
          <p14:tracePt t="176816" x="3929063" y="4029075"/>
          <p14:tracePt t="176832" x="3981450" y="4019550"/>
          <p14:tracePt t="176849" x="4033838" y="4010025"/>
          <p14:tracePt t="176866" x="4086225" y="3990975"/>
          <p14:tracePt t="176883" x="4110038" y="3981450"/>
          <p14:tracePt t="176899" x="4119563" y="3976688"/>
          <p14:tracePt t="177791" x="4105275" y="3971925"/>
          <p14:tracePt t="177799" x="4076700" y="3962400"/>
          <p14:tracePt t="177806" x="4057650" y="3957638"/>
          <p14:tracePt t="177815" x="4029075" y="3948113"/>
          <p14:tracePt t="177832" x="3981450" y="3929063"/>
          <p14:tracePt t="177849" x="3948113" y="3924300"/>
          <p14:tracePt t="177882" x="3948113" y="3919538"/>
          <p14:tracePt t="177899" x="3943350" y="3919538"/>
          <p14:tracePt t="177949" x="3943350" y="3914775"/>
          <p14:tracePt t="178028" x="3943350" y="3910013"/>
          <p14:tracePt t="178085" x="3938588" y="3900488"/>
          <p14:tracePt t="178092" x="3910013" y="3876675"/>
          <p14:tracePt t="178099" x="3890963" y="3852863"/>
          <p14:tracePt t="178115" x="3848100" y="3814763"/>
          <p14:tracePt t="178132" x="3800475" y="3762375"/>
          <p14:tracePt t="178149" x="3752850" y="3700463"/>
          <p14:tracePt t="178165" x="3733800" y="3686175"/>
          <p14:tracePt t="178182" x="3729038" y="3681413"/>
          <p14:tracePt t="178199" x="3729038" y="3676650"/>
          <p14:tracePt t="178264" x="3724275" y="3676650"/>
          <p14:tracePt t="178386" x="3724275" y="3681413"/>
          <p14:tracePt t="178436" x="3724275" y="3686175"/>
          <p14:tracePt t="179482" x="3743325" y="3686175"/>
          <p14:tracePt t="179489" x="3790950" y="3676650"/>
          <p14:tracePt t="179498" x="3838575" y="3671888"/>
          <p14:tracePt t="179515" x="3943350" y="3671888"/>
          <p14:tracePt t="179532" x="4067175" y="3657600"/>
          <p14:tracePt t="179548" x="4252913" y="3643313"/>
          <p14:tracePt t="179565" x="4367213" y="3619500"/>
          <p14:tracePt t="179581" x="4467225" y="3595688"/>
          <p14:tracePt t="179598" x="4552950" y="3567113"/>
          <p14:tracePt t="179615" x="4576763" y="3562350"/>
          <p14:tracePt t="179632" x="4586288" y="3557588"/>
          <p14:tracePt t="179665" x="4586288" y="3552825"/>
          <p14:tracePt t="179984" x="4595813" y="3552825"/>
          <p14:tracePt t="179992" x="4619625" y="3552825"/>
          <p14:tracePt t="179999" x="4643438" y="3548063"/>
          <p14:tracePt t="180015" x="4676775" y="3548063"/>
          <p14:tracePt t="180031" x="4714875" y="3543300"/>
          <p14:tracePt t="180050" x="4772025" y="3543300"/>
          <p14:tracePt t="180065" x="4829175" y="3538538"/>
          <p14:tracePt t="180081" x="4895850" y="3538538"/>
          <p14:tracePt t="180098" x="4986338" y="3533775"/>
          <p14:tracePt t="180115" x="5057775" y="3529013"/>
          <p14:tracePt t="180131" x="5133975" y="3524250"/>
          <p14:tracePt t="180148" x="5243513" y="3519488"/>
          <p14:tracePt t="180164" x="5291138" y="3509963"/>
          <p14:tracePt t="180181" x="5324475" y="3505200"/>
          <p14:tracePt t="180198" x="5357813" y="3505200"/>
          <p14:tracePt t="180214" x="5376863" y="3505200"/>
          <p14:tracePt t="180231" x="5381625" y="3505200"/>
          <p14:tracePt t="181454" x="5376863" y="3505200"/>
          <p14:tracePt t="181461" x="5348288" y="3505200"/>
          <p14:tracePt t="181468" x="5334000" y="3500438"/>
          <p14:tracePt t="181481" x="5319713" y="3500438"/>
          <p14:tracePt t="181497" x="5238750" y="3500438"/>
          <p14:tracePt t="181514" x="5205413" y="3500438"/>
          <p14:tracePt t="181531" x="5176838" y="3500438"/>
          <p14:tracePt t="181547" x="5138738" y="3500438"/>
          <p14:tracePt t="181564" x="5119688" y="3500438"/>
          <p14:tracePt t="181581" x="5086350" y="3505200"/>
          <p14:tracePt t="181597" x="5038725" y="3509963"/>
          <p14:tracePt t="181614" x="5024438" y="3514725"/>
          <p14:tracePt t="181631" x="5019675" y="3514725"/>
          <p14:tracePt t="181647" x="5014913" y="3514725"/>
          <p14:tracePt t="181683" x="5010150" y="3514725"/>
          <p14:tracePt t="181733" x="5005388" y="3514725"/>
          <p14:tracePt t="181762" x="5000625" y="3514725"/>
          <p14:tracePt t="181776" x="4995863" y="3519488"/>
          <p14:tracePt t="181783" x="4991100" y="3519488"/>
          <p14:tracePt t="181797" x="4986338" y="3519488"/>
          <p14:tracePt t="181814" x="4981575" y="3519488"/>
          <p14:tracePt t="181831" x="4967288" y="3524250"/>
          <p14:tracePt t="181847" x="4933950" y="3524250"/>
          <p14:tracePt t="181864" x="4905375" y="3524250"/>
          <p14:tracePt t="181881" x="4857750" y="3538538"/>
          <p14:tracePt t="181897" x="4772025" y="3543300"/>
          <p14:tracePt t="181914" x="4705350" y="3552825"/>
          <p14:tracePt t="181931" x="4614863" y="3562350"/>
          <p14:tracePt t="181947" x="4505325" y="3581400"/>
          <p14:tracePt t="181964" x="4452938" y="3590925"/>
          <p14:tracePt t="181981" x="4400550" y="3600450"/>
          <p14:tracePt t="181998" x="4343400" y="3609975"/>
          <p14:tracePt t="182014" x="4319588" y="3624263"/>
          <p14:tracePt t="182031" x="4300538" y="3629025"/>
          <p14:tracePt t="182064" x="4295775" y="3633788"/>
          <p14:tracePt t="182084" x="4295775" y="3638550"/>
          <p14:tracePt t="182143" x="4295775" y="3643313"/>
          <p14:tracePt t="182192" x="4295775" y="3648075"/>
          <p14:tracePt t="182213" x="4295775" y="3652838"/>
          <p14:tracePt t="182249" x="4295775" y="3657600"/>
          <p14:tracePt t="182335" x="4295775" y="3662363"/>
          <p14:tracePt t="182800" x="4300538" y="3662363"/>
          <p14:tracePt t="182944" x="4305300" y="3662363"/>
          <p14:tracePt t="183095" x="4310063" y="3662363"/>
          <p14:tracePt t="183145" x="4314825" y="3662363"/>
          <p14:tracePt t="183266" x="4314825" y="3657600"/>
          <p14:tracePt t="183367" x="4319588" y="3657600"/>
          <p14:tracePt t="188700" x="4348163" y="3652838"/>
          <p14:tracePt t="188710" x="4391025" y="3643313"/>
          <p14:tracePt t="188718" x="4433888" y="3638550"/>
          <p14:tracePt t="188728" x="4500563" y="3633788"/>
          <p14:tracePt t="188745" x="4552950" y="3633788"/>
          <p14:tracePt t="188762" x="4581525" y="3633788"/>
          <p14:tracePt t="188778" x="4633913" y="3643313"/>
          <p14:tracePt t="188795" x="4652963" y="3652838"/>
          <p14:tracePt t="188812" x="4676775" y="3657600"/>
          <p14:tracePt t="188828" x="4705350" y="3676650"/>
          <p14:tracePt t="188845" x="4714875" y="3690938"/>
          <p14:tracePt t="188862" x="4724400" y="3700463"/>
          <p14:tracePt t="188878" x="4738688" y="3714750"/>
          <p14:tracePt t="188895" x="4738688" y="3719513"/>
          <p14:tracePt t="188912" x="4743450" y="3724275"/>
          <p14:tracePt t="188928" x="4748213" y="3729038"/>
          <p14:tracePt t="188945" x="4748213" y="3733800"/>
          <p14:tracePt t="188962" x="4752975" y="3738563"/>
          <p14:tracePt t="188978" x="4752975" y="3743325"/>
          <p14:tracePt t="188995" x="4762500" y="3743325"/>
          <p14:tracePt t="189012" x="4762500" y="3748088"/>
          <p14:tracePt t="189028" x="4762500" y="3752850"/>
          <p14:tracePt t="189057" x="4767263" y="3752850"/>
          <p14:tracePt t="189072" x="4767263" y="3757613"/>
          <p14:tracePt t="189107" x="4767263" y="3762375"/>
          <p14:tracePt t="189144" x="4767263" y="3771900"/>
          <p14:tracePt t="189172" x="4767263" y="3776663"/>
          <p14:tracePt t="189201" x="4767263" y="3781425"/>
          <p14:tracePt t="189222" x="4767263" y="3786188"/>
          <p14:tracePt t="189229" x="4767263" y="3790950"/>
          <p14:tracePt t="189251" x="4767263" y="3795713"/>
          <p14:tracePt t="189261" x="4767263" y="3800475"/>
          <p14:tracePt t="189278" x="4767263" y="3805238"/>
          <p14:tracePt t="189295" x="4767263" y="3810000"/>
          <p14:tracePt t="189315" x="4767263" y="3814763"/>
          <p14:tracePt t="189359" x="4767263" y="3819525"/>
          <p14:tracePt t="189395" x="4767263" y="3824288"/>
          <p14:tracePt t="189423" x="4767263" y="3829050"/>
          <p14:tracePt t="189495" x="4767263" y="3833813"/>
          <p14:tracePt t="189503" x="4757738" y="3833813"/>
          <p14:tracePt t="189531" x="4752975" y="3833813"/>
          <p14:tracePt t="189545" x="4748213" y="3838575"/>
          <p14:tracePt t="189552" x="4743450" y="3843338"/>
          <p14:tracePt t="189561" x="4733925" y="3843338"/>
          <p14:tracePt t="189578" x="4714875" y="3852863"/>
          <p14:tracePt t="189595" x="4695825" y="3852863"/>
          <p14:tracePt t="189611" x="4686300" y="3862388"/>
          <p14:tracePt t="189628" x="4676775" y="3862388"/>
          <p14:tracePt t="189661" x="4672013" y="3862388"/>
          <p14:tracePt t="189681" x="4667250" y="3862388"/>
          <p14:tracePt t="190104" x="4667250" y="3867150"/>
          <p14:tracePt t="190147" x="4672013" y="3867150"/>
          <p14:tracePt t="193788" x="4605338" y="3886200"/>
          <p14:tracePt t="193796" x="4514850" y="3933825"/>
          <p14:tracePt t="193810" x="4233863" y="4067175"/>
          <p14:tracePt t="193827" x="3957638" y="4200525"/>
          <p14:tracePt t="193843" x="3648075" y="4343400"/>
          <p14:tracePt t="193860" x="3324225" y="4514850"/>
          <p14:tracePt t="193877" x="3148013" y="4586288"/>
          <p14:tracePt t="193893" x="3043238" y="4629150"/>
          <p14:tracePt t="193910" x="2947988" y="4643438"/>
          <p14:tracePt t="193927" x="2909888" y="4643438"/>
          <p14:tracePt t="193943" x="2890838" y="4643438"/>
          <p14:tracePt t="193960" x="2881313" y="4638675"/>
          <p14:tracePt t="193977" x="2876550" y="4624388"/>
          <p14:tracePt t="193993" x="2871788" y="4614863"/>
          <p14:tracePt t="194010" x="2876550" y="4595813"/>
          <p14:tracePt t="194026" x="2881313" y="4591050"/>
          <p14:tracePt t="194043" x="2886075" y="4591050"/>
          <p14:tracePt t="194060" x="2890838" y="4576763"/>
          <p14:tracePt t="194076" x="2905125" y="4562475"/>
          <p14:tracePt t="194093" x="2924175" y="4538663"/>
          <p14:tracePt t="194110" x="2938463" y="4505325"/>
          <p14:tracePt t="194126" x="2967038" y="4476750"/>
          <p14:tracePt t="194143" x="3019425" y="4452938"/>
          <p14:tracePt t="194160" x="3109913" y="4419600"/>
          <p14:tracePt t="194176" x="3157538" y="4410075"/>
          <p14:tracePt t="194193" x="3200400" y="4405313"/>
          <p14:tracePt t="194210" x="3257550" y="4386263"/>
          <p14:tracePt t="194226" x="3300413" y="4376738"/>
          <p14:tracePt t="194243" x="3357563" y="4367213"/>
          <p14:tracePt t="194260" x="3424238" y="4352925"/>
          <p14:tracePt t="194276" x="3448050" y="4348163"/>
          <p14:tracePt t="194293" x="3471863" y="4343400"/>
          <p14:tracePt t="194310" x="3486150" y="4333875"/>
          <p14:tracePt t="194326" x="3509963" y="4329113"/>
          <p14:tracePt t="194343" x="3524250" y="4314825"/>
          <p14:tracePt t="194360" x="3538538" y="4310063"/>
          <p14:tracePt t="194377" x="3548063" y="4305300"/>
          <p14:tracePt t="194393" x="3557588" y="4300538"/>
          <p14:tracePt t="194410" x="3571875" y="4295775"/>
          <p14:tracePt t="194426" x="3605213" y="4276725"/>
          <p14:tracePt t="194443" x="3629025" y="4262438"/>
          <p14:tracePt t="194460" x="3648075" y="4238625"/>
          <p14:tracePt t="194476" x="3681413" y="4186238"/>
          <p14:tracePt t="194493" x="3695700" y="4162425"/>
          <p14:tracePt t="194510" x="3695700" y="4152900"/>
          <p14:tracePt t="194526" x="3700463" y="4148138"/>
          <p14:tracePt t="194543" x="3700463" y="4143375"/>
          <p14:tracePt t="195888" x="3738563" y="4138613"/>
          <p14:tracePt t="195895" x="3776663" y="4133850"/>
          <p14:tracePt t="195909" x="3876675" y="4124325"/>
          <p14:tracePt t="195926" x="3990975" y="4119563"/>
          <p14:tracePt t="195943" x="4086225" y="4114800"/>
          <p14:tracePt t="195959" x="4195763" y="4105275"/>
          <p14:tracePt t="195976" x="4248150" y="4100513"/>
          <p14:tracePt t="195993" x="4281488" y="4100513"/>
          <p14:tracePt t="196009" x="4295775" y="4090988"/>
          <p14:tracePt t="196042" x="4300538" y="4090988"/>
          <p14:tracePt t="196124" x="4300538" y="4095750"/>
          <p14:tracePt t="196160" x="4300538" y="4100513"/>
          <p14:tracePt t="196174" x="4305300" y="4100513"/>
          <p14:tracePt t="196210" x="4310063" y="4100513"/>
          <p14:tracePt t="196224" x="4310063" y="4105275"/>
          <p14:tracePt t="196296" x="4310063" y="4110038"/>
          <p14:tracePt t="196325" x="4314825" y="4110038"/>
          <p14:tracePt t="196346" x="4314825" y="4114800"/>
          <p14:tracePt t="196368" x="4314825" y="4119563"/>
          <p14:tracePt t="196397" x="4314825" y="4124325"/>
          <p14:tracePt t="196447" x="4314825" y="4129088"/>
          <p14:tracePt t="196497" x="4314825" y="4133850"/>
          <p14:tracePt t="196519" x="4314825" y="4138613"/>
          <p14:tracePt t="196554" x="4314825" y="4143375"/>
          <p14:tracePt t="196583" x="4314825" y="4152900"/>
          <p14:tracePt t="196604" x="4319588" y="4157663"/>
          <p14:tracePt t="196626" x="4319588" y="4162425"/>
          <p14:tracePt t="196655" x="4319588" y="4167188"/>
          <p14:tracePt t="196676" x="4324350" y="4171950"/>
          <p14:tracePt t="196690" x="4329113" y="4181475"/>
          <p14:tracePt t="196697" x="4333875" y="4186238"/>
          <p14:tracePt t="196709" x="4338638" y="4186238"/>
          <p14:tracePt t="196726" x="4348163" y="4191000"/>
          <p14:tracePt t="196742" x="4348163" y="4195763"/>
          <p14:tracePt t="196759" x="4352925" y="4195763"/>
          <p14:tracePt t="196820" x="4357688" y="4195763"/>
          <p14:tracePt t="196898" x="4362450" y="4195763"/>
          <p14:tracePt t="196913" x="4362450" y="4191000"/>
          <p14:tracePt t="196927" x="4362450" y="4186238"/>
          <p14:tracePt t="196934" x="4362450" y="4181475"/>
          <p14:tracePt t="196942" x="4362450" y="4176713"/>
          <p14:tracePt t="196959" x="4362450" y="4171950"/>
          <p14:tracePt t="196975" x="4362450" y="4162425"/>
          <p14:tracePt t="196992" x="4362450" y="4157663"/>
          <p14:tracePt t="197009" x="4362450" y="4148138"/>
          <p14:tracePt t="197025" x="4362450" y="4143375"/>
          <p14:tracePt t="197042" x="4362450" y="4138613"/>
          <p14:tracePt t="197059" x="4362450" y="4133850"/>
          <p14:tracePt t="197085" x="4362450" y="4129088"/>
          <p14:tracePt t="197135" x="4362450" y="4119563"/>
          <p14:tracePt t="197357" x="4357688" y="4119563"/>
          <p14:tracePt t="197450" x="4357688" y="4124325"/>
          <p14:tracePt t="197515" x="4357688" y="4129088"/>
          <p14:tracePt t="197715" x="4371975" y="4129088"/>
          <p14:tracePt t="197723" x="4391025" y="4129088"/>
          <p14:tracePt t="197729" x="4419600" y="4129088"/>
          <p14:tracePt t="197742" x="4457700" y="4129088"/>
          <p14:tracePt t="197759" x="4576763" y="4124325"/>
          <p14:tracePt t="197775" x="4648200" y="4124325"/>
          <p14:tracePt t="197792" x="4729163" y="4124325"/>
          <p14:tracePt t="197809" x="4852988" y="4124325"/>
          <p14:tracePt t="197825" x="4910138" y="4124325"/>
          <p14:tracePt t="197842" x="4962525" y="4124325"/>
          <p14:tracePt t="197859" x="5014913" y="4124325"/>
          <p14:tracePt t="197875" x="5024438" y="4124325"/>
          <p14:tracePt t="197892" x="5029200" y="4124325"/>
          <p14:tracePt t="197952" x="5029200" y="4129088"/>
          <p14:tracePt t="198024" x="5029200" y="4133850"/>
          <p14:tracePt t="198052" x="5029200" y="4138613"/>
          <p14:tracePt t="198174" x="5029200" y="4143375"/>
          <p14:tracePt t="198188" x="5029200" y="4148138"/>
          <p14:tracePt t="198196" x="5029200" y="4152900"/>
          <p14:tracePt t="198217" x="5029200" y="4157663"/>
          <p14:tracePt t="198225" x="5029200" y="4162425"/>
          <p14:tracePt t="198242" x="5029200" y="4167188"/>
          <p14:tracePt t="198258" x="5029200" y="4171950"/>
          <p14:tracePt t="198275" x="5024438" y="4186238"/>
          <p14:tracePt t="198308" x="5024438" y="4191000"/>
          <p14:tracePt t="198325" x="5024438" y="4195763"/>
          <p14:tracePt t="198342" x="5024438" y="4205288"/>
          <p14:tracePt t="198375" x="5019675" y="4210050"/>
          <p14:tracePt t="198425" x="5019675" y="4214813"/>
          <p14:tracePt t="198540" x="5014913" y="4214813"/>
          <p14:tracePt t="199529" x="4967288" y="4210050"/>
          <p14:tracePt t="199536" x="4910138" y="4210050"/>
          <p14:tracePt t="199544" x="4862513" y="4205288"/>
          <p14:tracePt t="199558" x="4719638" y="4205288"/>
          <p14:tracePt t="199575" x="4548188" y="4205288"/>
          <p14:tracePt t="199591" x="4319588" y="4214813"/>
          <p14:tracePt t="199608" x="3971925" y="4238625"/>
          <p14:tracePt t="199625" x="3795713" y="4248150"/>
          <p14:tracePt t="199641" x="3695700" y="4248150"/>
          <p14:tracePt t="199658" x="3648075" y="4252913"/>
          <p14:tracePt t="199675" x="3643313" y="4252913"/>
          <p14:tracePt t="199751" x="3648075" y="4248150"/>
          <p14:tracePt t="199773" x="3652838" y="4248150"/>
          <p14:tracePt t="199830" x="3662363" y="4248150"/>
          <p14:tracePt t="199902" x="3667125" y="4248150"/>
          <p14:tracePt t="199923" x="3671888" y="4248150"/>
          <p14:tracePt t="199937" x="3671888" y="4252913"/>
          <p14:tracePt t="199945" x="3676650" y="4252913"/>
          <p14:tracePt t="199958" x="3681413" y="4252913"/>
          <p14:tracePt t="199974" x="3681413" y="4257675"/>
          <p14:tracePt t="199991" x="3690938" y="4257675"/>
          <p14:tracePt t="200008" x="3690938" y="4262438"/>
          <p14:tracePt t="200024" x="3695700" y="4262438"/>
          <p14:tracePt t="200058" x="3700463" y="4267200"/>
          <p14:tracePt t="200074" x="3705225" y="4267200"/>
          <p14:tracePt t="200102" x="3705225" y="4271963"/>
          <p14:tracePt t="200138" x="3709988" y="4271963"/>
          <p14:tracePt t="210811" x="3738563" y="4257675"/>
          <p14:tracePt t="210821" x="3781425" y="4233863"/>
          <p14:tracePt t="210838" x="3824288" y="4210050"/>
          <p14:tracePt t="210854" x="4071938" y="4114800"/>
          <p14:tracePt t="210871" x="4167188" y="4086225"/>
          <p14:tracePt t="210888" x="4267200" y="4043363"/>
          <p14:tracePt t="210904" x="4410075" y="4000500"/>
          <p14:tracePt t="210921" x="4491038" y="3967163"/>
          <p14:tracePt t="210937" x="4557713" y="3938588"/>
          <p14:tracePt t="210954" x="4676775" y="3895725"/>
          <p14:tracePt t="210971" x="4738688" y="3876675"/>
          <p14:tracePt t="210987" x="4795838" y="3852863"/>
          <p14:tracePt t="211004" x="4876800" y="3833813"/>
          <p14:tracePt t="211021" x="4919663" y="3824288"/>
          <p14:tracePt t="211037" x="4943475" y="3814763"/>
          <p14:tracePt t="211054" x="4957763" y="3810000"/>
          <p14:tracePt t="211087" x="4962525" y="3810000"/>
          <p14:tracePt t="211191" x="4957763" y="3814763"/>
          <p14:tracePt t="211212" x="4948238" y="3814763"/>
          <p14:tracePt t="211219" x="4948238" y="3819525"/>
          <p14:tracePt t="211226" x="4943475" y="3819525"/>
          <p14:tracePt t="211241" x="4943475" y="3824288"/>
          <p14:tracePt t="211263" x="4938713" y="3824288"/>
          <p14:tracePt t="211291" x="4933950" y="3824288"/>
          <p14:tracePt t="211305" x="4933950" y="3829050"/>
          <p14:tracePt t="211355" x="4929188" y="3833813"/>
          <p14:tracePt t="211377" x="4929188" y="3843338"/>
          <p14:tracePt t="211391" x="4924425" y="3843338"/>
          <p14:tracePt t="211398" x="4924425" y="3848100"/>
          <p14:tracePt t="211413" x="4919663" y="3848100"/>
          <p14:tracePt t="211421" x="4919663" y="3857625"/>
          <p14:tracePt t="211437" x="4919663" y="3862388"/>
          <p14:tracePt t="211454" x="4919663" y="3871913"/>
          <p14:tracePt t="211471" x="4919663" y="3876675"/>
          <p14:tracePt t="211487" x="4919663" y="3881438"/>
          <p14:tracePt t="211504" x="4919663" y="3886200"/>
          <p14:tracePt t="211527" x="4919663" y="3890963"/>
          <p14:tracePt t="211549" x="4924425" y="3890963"/>
          <p14:tracePt t="211556" x="4924425" y="3895725"/>
          <p14:tracePt t="211578" x="4929188" y="3900488"/>
          <p14:tracePt t="211587" x="4929188" y="3905250"/>
          <p14:tracePt t="211604" x="4933950" y="3905250"/>
          <p14:tracePt t="269420" x="5005388" y="3905250"/>
          <p14:tracePt t="269427" x="5100638" y="3905250"/>
          <p14:tracePt t="269440" x="5295900" y="3905250"/>
          <p14:tracePt t="269451" x="5391150" y="3905250"/>
          <p14:tracePt t="269468" x="5548313" y="3900488"/>
          <p14:tracePt t="269484" x="5795963" y="3895725"/>
          <p14:tracePt t="269501" x="5919788" y="3890963"/>
          <p14:tracePt t="269518" x="6048375" y="3890963"/>
          <p14:tracePt t="269534" x="6196013" y="3886200"/>
          <p14:tracePt t="269551" x="6272213" y="3881438"/>
          <p14:tracePt t="269568" x="6348413" y="3876675"/>
          <p14:tracePt t="269584" x="6424613" y="3867150"/>
          <p14:tracePt t="269601" x="6434138" y="3857625"/>
          <p14:tracePt t="269618" x="6443663" y="3857625"/>
          <p14:tracePt t="269655" x="6443663" y="3852863"/>
          <p14:tracePt t="269669" x="6443663" y="3848100"/>
          <p14:tracePt t="269684" x="6443663" y="3843338"/>
          <p14:tracePt t="269701" x="6443663" y="3833813"/>
          <p14:tracePt t="269718" x="6453188" y="3819525"/>
          <p14:tracePt t="269735" x="6457950" y="3814763"/>
          <p14:tracePt t="269776" x="6462713" y="3814763"/>
          <p14:tracePt t="269784" x="6467475" y="3814763"/>
          <p14:tracePt t="269801" x="6472238" y="3814763"/>
          <p14:tracePt t="269818" x="6477000" y="3814763"/>
          <p14:tracePt t="269834" x="6496050" y="3814763"/>
          <p14:tracePt t="269851" x="6519863" y="3819525"/>
          <p14:tracePt t="269868" x="6553200" y="3824288"/>
          <p14:tracePt t="269884" x="6619875" y="3824288"/>
          <p14:tracePt t="269901" x="6653213" y="3833813"/>
          <p14:tracePt t="269918" x="6686550" y="3833813"/>
          <p14:tracePt t="269934" x="6729413" y="3833813"/>
          <p14:tracePt t="269951" x="6757988" y="3833813"/>
          <p14:tracePt t="269968" x="6781800" y="3829050"/>
          <p14:tracePt t="269984" x="6815138" y="3819525"/>
          <p14:tracePt t="270001" x="6834188" y="3819525"/>
          <p14:tracePt t="270018" x="6843713" y="3814763"/>
          <p14:tracePt t="270051" x="6848475" y="3814763"/>
          <p14:tracePt t="270067" x="6848475" y="3810000"/>
          <p14:tracePt t="270134" x="6848475" y="3805238"/>
          <p14:tracePt t="270320" x="6848475" y="3800475"/>
          <p14:tracePt t="270327" x="6848475" y="3795713"/>
          <p14:tracePt t="270334" x="6848475" y="3786188"/>
          <p14:tracePt t="270351" x="6872288" y="3752850"/>
          <p14:tracePt t="270368" x="6900863" y="3719513"/>
          <p14:tracePt t="270384" x="6943725" y="3686175"/>
          <p14:tracePt t="270401" x="6977063" y="3662363"/>
          <p14:tracePt t="270417" x="7024688" y="3638550"/>
          <p14:tracePt t="270434" x="7091363" y="3605213"/>
          <p14:tracePt t="270451" x="7134225" y="3590925"/>
          <p14:tracePt t="270467" x="7158038" y="3576638"/>
          <p14:tracePt t="270484" x="7186613" y="3571875"/>
          <p14:tracePt t="270501" x="7200900" y="3567113"/>
          <p14:tracePt t="270517" x="7219950" y="3562350"/>
          <p14:tracePt t="270534" x="7239000" y="3562350"/>
          <p14:tracePt t="270551" x="7262813" y="3562350"/>
          <p14:tracePt t="270567" x="7272338" y="3567113"/>
          <p14:tracePt t="270584" x="7286625" y="3567113"/>
          <p14:tracePt t="270601" x="7296150" y="3571875"/>
          <p14:tracePt t="270617" x="7300913" y="3571875"/>
          <p14:tracePt t="270634" x="7310438" y="3576638"/>
          <p14:tracePt t="270651" x="7315200" y="3576638"/>
          <p14:tracePt t="270667" x="7324725" y="3576638"/>
          <p14:tracePt t="270701" x="7329488" y="3576638"/>
          <p14:tracePt t="270717" x="7329488" y="3581400"/>
          <p14:tracePt t="270762" x="7334250" y="3581400"/>
          <p14:tracePt t="270827" x="7339013" y="3581400"/>
          <p14:tracePt t="282244" x="7305675" y="3581400"/>
          <p14:tracePt t="282252" x="7239000" y="3576638"/>
          <p14:tracePt t="282263" x="7058025" y="3567113"/>
          <p14:tracePt t="282280" x="6719888" y="3548063"/>
          <p14:tracePt t="282297" x="6286500" y="3529013"/>
          <p14:tracePt t="282313" x="5610225" y="3495675"/>
          <p14:tracePt t="282330" x="5153025" y="3467100"/>
          <p14:tracePt t="282347" x="4800600" y="3409950"/>
          <p14:tracePt t="282363" x="4410075" y="3328988"/>
          <p14:tracePt t="282380" x="4233863" y="3262313"/>
          <p14:tracePt t="282397" x="4076700" y="3195638"/>
          <p14:tracePt t="282414" x="3910013" y="3114675"/>
          <p14:tracePt t="282430" x="3824288" y="3067050"/>
          <p14:tracePt t="282447" x="3752850" y="3033713"/>
          <p14:tracePt t="282463" x="3700463" y="3014663"/>
          <p14:tracePt t="282480" x="3686175" y="3005138"/>
          <p14:tracePt t="282497" x="3676650" y="3000375"/>
          <p14:tracePt t="282513" x="3662363" y="3000375"/>
          <p14:tracePt t="282530" x="3648075" y="3000375"/>
          <p14:tracePt t="282547" x="3629025" y="3000375"/>
          <p14:tracePt t="282563" x="3619500" y="3000375"/>
          <p14:tracePt t="282872" x="3552825" y="2976563"/>
          <p14:tracePt t="282878" x="3457575" y="2933700"/>
          <p14:tracePt t="282886" x="3362325" y="2890838"/>
          <p14:tracePt t="282897" x="3257550" y="2833688"/>
          <p14:tracePt t="282913" x="3033713" y="2705100"/>
          <p14:tracePt t="282930" x="2776538" y="2543175"/>
          <p14:tracePt t="282947" x="2600325" y="2405063"/>
          <p14:tracePt t="282963" x="2466975" y="2286000"/>
          <p14:tracePt t="282980" x="2357438" y="2176463"/>
          <p14:tracePt t="282997" x="2324100" y="2138363"/>
          <p14:tracePt t="283013" x="2314575" y="2128838"/>
          <p14:tracePt t="283030" x="2314575" y="2124075"/>
          <p14:tracePt t="283072" x="2314575" y="2105025"/>
          <p14:tracePt t="283079" x="2314575" y="2085975"/>
          <p14:tracePt t="283086" x="2314575" y="2066925"/>
          <p14:tracePt t="283096" x="2305050" y="2043113"/>
          <p14:tracePt t="283113" x="2295525" y="1995488"/>
          <p14:tracePt t="283130" x="2257425" y="1924050"/>
          <p14:tracePt t="283146" x="2228850" y="1866900"/>
          <p14:tracePt t="283163" x="2200275" y="1824038"/>
          <p14:tracePt t="283180" x="2162175" y="1776413"/>
          <p14:tracePt t="283196" x="2157413" y="1766888"/>
          <p14:tracePt t="283213" x="2152650" y="1762125"/>
          <p14:tracePt t="283246" x="2147888" y="1762125"/>
          <p14:tracePt t="283293" x="2147888" y="1766888"/>
          <p14:tracePt t="283300" x="2147888" y="1771650"/>
          <p14:tracePt t="283329" x="2147888" y="1776413"/>
          <p14:tracePt t="283380" x="2147888" y="1781175"/>
          <p14:tracePt t="283401" x="2147888" y="1785938"/>
          <p14:tracePt t="283415" x="2147888" y="1790700"/>
          <p14:tracePt t="283422" x="2147888" y="1795463"/>
          <p14:tracePt t="283436" x="2147888" y="1800225"/>
          <p14:tracePt t="283446" x="2147888" y="1804988"/>
          <p14:tracePt t="283463" x="2147888" y="1824038"/>
          <p14:tracePt t="283480" x="2157413" y="1847850"/>
          <p14:tracePt t="283496" x="2162175" y="1866900"/>
          <p14:tracePt t="283513" x="2181225" y="1900238"/>
          <p14:tracePt t="283530" x="2219325" y="1938338"/>
          <p14:tracePt t="283546" x="2233613" y="1957388"/>
          <p14:tracePt t="283563" x="2252663" y="1981200"/>
          <p14:tracePt t="283580" x="2271713" y="2000250"/>
          <p14:tracePt t="283596" x="2281238" y="2009775"/>
          <p14:tracePt t="283613" x="2281238" y="2014538"/>
          <p14:tracePt t="283630" x="2286000" y="2014538"/>
          <p14:tracePt t="283646" x="2290763" y="2019300"/>
          <p14:tracePt t="283679" x="2290763" y="2024063"/>
          <p14:tracePt t="283696" x="2290763" y="2028825"/>
          <p14:tracePt t="283713" x="2257425" y="2033588"/>
          <p14:tracePt t="283730" x="2171700" y="2047875"/>
          <p14:tracePt t="283746" x="2105025" y="2057400"/>
          <p14:tracePt t="283763" x="2028825" y="2057400"/>
          <p14:tracePt t="283765" x="1990725" y="2062163"/>
          <p14:tracePt t="283779" x="1933575" y="2062163"/>
          <p14:tracePt t="283796" x="1885950" y="2062163"/>
          <p14:tracePt t="283813" x="1866900" y="2066925"/>
          <p14:tracePt t="283829" x="1857375" y="2066925"/>
          <p14:tracePt t="283846" x="1852613" y="2066925"/>
          <p14:tracePt t="289147" x="0" y="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Leverage?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Leverage means using borrowed money to buy an asset — controlling a large asset with a small equity investment.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737360"/>
            <a:ext cx="2572512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57200" y="1737360"/>
            <a:ext cx="2572512" cy="457200"/>
          </a:xfrm>
          <a:prstGeom prst="rect">
            <a:avLst/>
          </a:prstGeom>
          <a:solidFill>
            <a:srgbClr val="2D5F8A"/>
          </a:solidFill>
          <a:ln/>
        </p:spPr>
      </p:sp>
      <p:sp>
        <p:nvSpPr>
          <p:cNvPr id="11" name="Text 8"/>
          <p:cNvSpPr/>
          <p:nvPr/>
        </p:nvSpPr>
        <p:spPr>
          <a:xfrm>
            <a:off x="594360" y="1737360"/>
            <a:ext cx="22981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Simple Definition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658368" y="2359152"/>
            <a:ext cx="2170176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 an EGP 10M property with only EGP 3M of your own money — the bank funds the rest.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3285744" y="1737360"/>
            <a:ext cx="2572512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3285744" y="1737360"/>
            <a:ext cx="2572512" cy="457200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15" name="Text 12"/>
          <p:cNvSpPr/>
          <p:nvPr/>
        </p:nvSpPr>
        <p:spPr>
          <a:xfrm>
            <a:off x="3422904" y="1737360"/>
            <a:ext cx="22981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Upside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3486912" y="2359152"/>
            <a:ext cx="2170176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Profit is earned on the full asset value, but you invested only a fraction — magnifying your return.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6114288" y="1737360"/>
            <a:ext cx="2572512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6114288" y="1737360"/>
            <a:ext cx="2572512" cy="457200"/>
          </a:xfrm>
          <a:prstGeom prst="rect">
            <a:avLst/>
          </a:prstGeom>
          <a:solidFill>
            <a:srgbClr val="B0392E"/>
          </a:solidFill>
          <a:ln/>
        </p:spPr>
      </p:sp>
      <p:sp>
        <p:nvSpPr>
          <p:cNvPr id="19" name="Text 16"/>
          <p:cNvSpPr/>
          <p:nvPr/>
        </p:nvSpPr>
        <p:spPr>
          <a:xfrm>
            <a:off x="6251448" y="1737360"/>
            <a:ext cx="22981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Downside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6315456" y="2359152"/>
            <a:ext cx="2170176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Losses are magnified too — and you still owe the bank in full, regardless of performance.</a:t>
            </a:r>
            <a:endParaRPr lang="en-US" sz="1250" dirty="0"/>
          </a:p>
        </p:txBody>
      </p:sp>
      <p:sp>
        <p:nvSpPr>
          <p:cNvPr id="21" name="Shape 18"/>
          <p:cNvSpPr/>
          <p:nvPr/>
        </p:nvSpPr>
        <p:spPr>
          <a:xfrm>
            <a:off x="457200" y="3913632"/>
            <a:ext cx="8229600" cy="749808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22" name="Text 19"/>
          <p:cNvSpPr/>
          <p:nvPr/>
        </p:nvSpPr>
        <p:spPr>
          <a:xfrm>
            <a:off x="685800" y="3913632"/>
            <a:ext cx="77724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Baum &amp; Hartzell (2021):  “Leverage amplifies both gains and losses — the most powerful tool in real estate finance, and the most dangerous if misused.”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365"/>
    </mc:Choice>
    <mc:Fallback xmlns="">
      <p:transition spd="slow" advTm="1743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6" x="5734050" y="3895725"/>
          <p14:tracePt t="1791" x="5657850" y="3867150"/>
          <p14:tracePt t="1798" x="5510213" y="3814763"/>
          <p14:tracePt t="1805" x="5357813" y="3738563"/>
          <p14:tracePt t="1816" x="5162550" y="3648075"/>
          <p14:tracePt t="1833" x="4772025" y="3448050"/>
          <p14:tracePt t="1849" x="4143375" y="3143250"/>
          <p14:tracePt t="1866" x="3800475" y="2962275"/>
          <p14:tracePt t="1883" x="3443288" y="2743200"/>
          <p14:tracePt t="1899" x="3276600" y="2643188"/>
          <p14:tracePt t="1916" x="3195638" y="2552700"/>
          <p14:tracePt t="1933" x="3128963" y="2481263"/>
          <p14:tracePt t="1949" x="3081338" y="2409825"/>
          <p14:tracePt t="1966" x="3071813" y="2386013"/>
          <p14:tracePt t="1983" x="3071813" y="2371725"/>
          <p14:tracePt t="1999" x="3071813" y="2357438"/>
          <p14:tracePt t="2033" x="3071813" y="2352675"/>
          <p14:tracePt t="2356" x="3024188" y="2305050"/>
          <p14:tracePt t="2364" x="2924175" y="2214563"/>
          <p14:tracePt t="2372" x="2781300" y="2095500"/>
          <p14:tracePt t="2383" x="2657475" y="1981200"/>
          <p14:tracePt t="2399" x="2276475" y="1652588"/>
          <p14:tracePt t="2416" x="2081213" y="1471613"/>
          <p14:tracePt t="2433" x="1938338" y="1333500"/>
          <p14:tracePt t="2449" x="1819275" y="1247775"/>
          <p14:tracePt t="2466" x="1790700" y="1223963"/>
          <p14:tracePt t="2483" x="1781175" y="1219200"/>
          <p14:tracePt t="2550" x="1781175" y="1214438"/>
          <p14:tracePt t="2557" x="1785938" y="1214438"/>
          <p14:tracePt t="2607" x="1790700" y="1214438"/>
          <p14:tracePt t="2643" x="1795463" y="1214438"/>
          <p14:tracePt t="2650" x="1795463" y="1209675"/>
          <p14:tracePt t="2672" x="1795463" y="1204913"/>
          <p14:tracePt t="2685" x="1800225" y="1204913"/>
          <p14:tracePt t="2707" x="1804988" y="1204913"/>
          <p14:tracePt t="2736" x="1814513" y="1204913"/>
          <p14:tracePt t="2743" x="1814513" y="1209675"/>
          <p14:tracePt t="2757" x="1819275" y="1209675"/>
          <p14:tracePt t="2766" x="1819275" y="1214438"/>
          <p14:tracePt t="2782" x="1833563" y="1223963"/>
          <p14:tracePt t="2799" x="1881188" y="1233488"/>
          <p14:tracePt t="2816" x="2033588" y="1247775"/>
          <p14:tracePt t="2833" x="2157413" y="1262063"/>
          <p14:tracePt t="2849" x="2290763" y="1281113"/>
          <p14:tracePt t="2866" x="2443163" y="1309688"/>
          <p14:tracePt t="2882" x="2509838" y="1314450"/>
          <p14:tracePt t="2899" x="2562225" y="1314450"/>
          <p14:tracePt t="2916" x="2624138" y="1314450"/>
          <p14:tracePt t="2932" x="2657475" y="1314450"/>
          <p14:tracePt t="2949" x="2690813" y="1309688"/>
          <p14:tracePt t="2966" x="2728913" y="1295400"/>
          <p14:tracePt t="2982" x="2738438" y="1295400"/>
          <p14:tracePt t="2999" x="2747963" y="1295400"/>
          <p14:tracePt t="3032" x="2752725" y="1295400"/>
          <p14:tracePt t="3860" x="2719388" y="1295400"/>
          <p14:tracePt t="3867" x="2676525" y="1290638"/>
          <p14:tracePt t="3874" x="2619375" y="1281113"/>
          <p14:tracePt t="3882" x="2557463" y="1271588"/>
          <p14:tracePt t="3899" x="2381250" y="1252538"/>
          <p14:tracePt t="3915" x="2233613" y="1243013"/>
          <p14:tracePt t="3932" x="1995488" y="1228725"/>
          <p14:tracePt t="3949" x="1890713" y="1228725"/>
          <p14:tracePt t="3965" x="1814513" y="1228725"/>
          <p14:tracePt t="3982" x="1733550" y="1228725"/>
          <p14:tracePt t="3999" x="1709738" y="1228725"/>
          <p14:tracePt t="4015" x="1700213" y="1228725"/>
          <p14:tracePt t="4168" x="1704975" y="1228725"/>
          <p14:tracePt t="4196" x="1709738" y="1228725"/>
          <p14:tracePt t="4269" x="1714500" y="1228725"/>
          <p14:tracePt t="4332" x="1714500" y="1223963"/>
          <p14:tracePt t="4340" x="1719263" y="1223963"/>
          <p14:tracePt t="4376" x="1724025" y="1223963"/>
          <p14:tracePt t="4526" x="1724025" y="1219200"/>
          <p14:tracePt t="4591" x="1724025" y="1214438"/>
          <p14:tracePt t="16288" x="1719263" y="1214438"/>
          <p14:tracePt t="16295" x="1704975" y="1214438"/>
          <p14:tracePt t="16302" x="1690688" y="1214438"/>
          <p14:tracePt t="16311" x="1681163" y="1219200"/>
          <p14:tracePt t="16328" x="1647825" y="1223963"/>
          <p14:tracePt t="16345" x="1619250" y="1228725"/>
          <p14:tracePt t="16361" x="1562100" y="1238250"/>
          <p14:tracePt t="16378" x="1528763" y="1252538"/>
          <p14:tracePt t="16395" x="1466850" y="1271588"/>
          <p14:tracePt t="16411" x="1419225" y="1295400"/>
          <p14:tracePt t="16428" x="1352550" y="1314450"/>
          <p14:tracePt t="16445" x="1281113" y="1338263"/>
          <p14:tracePt t="16461" x="1247775" y="1347788"/>
          <p14:tracePt t="16478" x="1223963" y="1352550"/>
          <p14:tracePt t="16495" x="1214438" y="1362075"/>
          <p14:tracePt t="16511" x="1200150" y="1366838"/>
          <p14:tracePt t="16528" x="1190625" y="1371600"/>
          <p14:tracePt t="16545" x="1185863" y="1381125"/>
          <p14:tracePt t="16561" x="1171575" y="1390650"/>
          <p14:tracePt t="16578" x="1162050" y="1390650"/>
          <p14:tracePt t="16595" x="1147763" y="1400175"/>
          <p14:tracePt t="16611" x="1133475" y="1409700"/>
          <p14:tracePt t="16628" x="1123950" y="1414463"/>
          <p14:tracePt t="16645" x="1114425" y="1419225"/>
          <p14:tracePt t="16661" x="1104900" y="1423988"/>
          <p14:tracePt t="16694" x="1100138" y="1428750"/>
          <p14:tracePt t="16747" x="1095375" y="1428750"/>
          <p14:tracePt t="16760" x="1095375" y="1438275"/>
          <p14:tracePt t="16818" x="1085850" y="1438275"/>
          <p14:tracePt t="16825" x="1076325" y="1438275"/>
          <p14:tracePt t="16832" x="1066800" y="1443038"/>
          <p14:tracePt t="16844" x="1062038" y="1443038"/>
          <p14:tracePt t="16861" x="1019175" y="1447800"/>
          <p14:tracePt t="16878" x="985838" y="1447800"/>
          <p14:tracePt t="16894" x="952500" y="1447800"/>
          <p14:tracePt t="16911" x="923925" y="1447800"/>
          <p14:tracePt t="16928" x="914400" y="1447800"/>
          <p14:tracePt t="17671" x="962025" y="1457325"/>
          <p14:tracePt t="17677" x="985838" y="1462088"/>
          <p14:tracePt t="17685" x="1023938" y="1471613"/>
          <p14:tracePt t="17694" x="1062038" y="1476375"/>
          <p14:tracePt t="17711" x="1152525" y="1485900"/>
          <p14:tracePt t="17727" x="1257300" y="1495425"/>
          <p14:tracePt t="17744" x="1338263" y="1504950"/>
          <p14:tracePt t="17761" x="1404938" y="1504950"/>
          <p14:tracePt t="17777" x="1485900" y="1504950"/>
          <p14:tracePt t="17794" x="1514475" y="1504950"/>
          <p14:tracePt t="17811" x="1524000" y="1504950"/>
          <p14:tracePt t="17827" x="1528763" y="1504950"/>
          <p14:tracePt t="17861" x="1533525" y="1504950"/>
          <p14:tracePt t="18165" x="1543050" y="1504950"/>
          <p14:tracePt t="18795" x="1571625" y="1504950"/>
          <p14:tracePt t="18803" x="1595438" y="1504950"/>
          <p14:tracePt t="18810" x="1624013" y="1504950"/>
          <p14:tracePt t="18827" x="1666875" y="1504950"/>
          <p14:tracePt t="18844" x="1714500" y="1504950"/>
          <p14:tracePt t="18860" x="1781175" y="1500188"/>
          <p14:tracePt t="18877" x="1833563" y="1490663"/>
          <p14:tracePt t="18894" x="1866900" y="1485900"/>
          <p14:tracePt t="18910" x="1919288" y="1476375"/>
          <p14:tracePt t="18927" x="1933575" y="1471613"/>
          <p14:tracePt t="18944" x="1943100" y="1471613"/>
          <p14:tracePt t="18960" x="1947863" y="1471613"/>
          <p14:tracePt t="18994" x="1952625" y="1471613"/>
          <p14:tracePt t="20221" x="1981200" y="1476375"/>
          <p14:tracePt t="20228" x="2014538" y="1490663"/>
          <p14:tracePt t="20236" x="2052638" y="1504950"/>
          <p14:tracePt t="20243" x="2095500" y="1519238"/>
          <p14:tracePt t="20260" x="2200275" y="1547813"/>
          <p14:tracePt t="20277" x="2309813" y="1576388"/>
          <p14:tracePt t="20293" x="2476500" y="1619250"/>
          <p14:tracePt t="20310" x="2581275" y="1638300"/>
          <p14:tracePt t="20327" x="2667000" y="1647825"/>
          <p14:tracePt t="20343" x="2743200" y="1647825"/>
          <p14:tracePt t="20360" x="2781300" y="1647825"/>
          <p14:tracePt t="20377" x="2819400" y="1647825"/>
          <p14:tracePt t="20393" x="2847975" y="1633538"/>
          <p14:tracePt t="20410" x="2867025" y="1628775"/>
          <p14:tracePt t="20427" x="2890838" y="1619250"/>
          <p14:tracePt t="20443" x="2914650" y="1619250"/>
          <p14:tracePt t="20460" x="2933700" y="1614488"/>
          <p14:tracePt t="20476" x="2952750" y="1609725"/>
          <p14:tracePt t="20493" x="2981325" y="1600200"/>
          <p14:tracePt t="20510" x="3009900" y="1595438"/>
          <p14:tracePt t="20527" x="3043238" y="1581150"/>
          <p14:tracePt t="20543" x="3076575" y="1566863"/>
          <p14:tracePt t="20560" x="3086100" y="1562100"/>
          <p14:tracePt t="20576" x="3095625" y="1557338"/>
          <p14:tracePt t="20594" x="3100388" y="1557338"/>
          <p14:tracePt t="20644" x="3100388" y="1552575"/>
          <p14:tracePt t="22622" x="3109913" y="1547813"/>
          <p14:tracePt t="22629" x="3138488" y="1538288"/>
          <p14:tracePt t="22636" x="3171825" y="1533525"/>
          <p14:tracePt t="22643" x="3214688" y="1519238"/>
          <p14:tracePt t="22659" x="3276600" y="1504950"/>
          <p14:tracePt t="22676" x="3333750" y="1485900"/>
          <p14:tracePt t="22693" x="3395663" y="1462088"/>
          <p14:tracePt t="22709" x="3424238" y="1447800"/>
          <p14:tracePt t="22726" x="3438525" y="1447800"/>
          <p14:tracePt t="22742" x="3443288" y="1443038"/>
          <p14:tracePt t="22759" x="3448050" y="1443038"/>
          <p14:tracePt t="23353" x="3452813" y="1443038"/>
          <p14:tracePt t="23360" x="3457575" y="1443038"/>
          <p14:tracePt t="23368" x="3462338" y="1443038"/>
          <p14:tracePt t="23396" x="3467100" y="1443038"/>
          <p14:tracePt t="23453" x="3467100" y="1447800"/>
          <p14:tracePt t="23460" x="3471863" y="1447800"/>
          <p14:tracePt t="23496" x="3476625" y="1447800"/>
          <p14:tracePt t="23517" x="3476625" y="1452563"/>
          <p14:tracePt t="23590" x="3476625" y="1457325"/>
          <p14:tracePt t="23646" x="3481388" y="1457325"/>
          <p14:tracePt t="23653" x="3481388" y="1466850"/>
          <p14:tracePt t="23718" x="3481388" y="1471613"/>
          <p14:tracePt t="23754" x="3486150" y="1471613"/>
          <p14:tracePt t="23897" x="3495675" y="1471613"/>
          <p14:tracePt t="23904" x="3500438" y="1476375"/>
          <p14:tracePt t="23912" x="3519488" y="1476375"/>
          <p14:tracePt t="23925" x="3567113" y="1485900"/>
          <p14:tracePt t="23942" x="3633788" y="1495425"/>
          <p14:tracePt t="23959" x="3705225" y="1514475"/>
          <p14:tracePt t="23975" x="3824288" y="1533525"/>
          <p14:tracePt t="23992" x="3910013" y="1543050"/>
          <p14:tracePt t="24009" x="3986213" y="1557338"/>
          <p14:tracePt t="24026" x="4095750" y="1566863"/>
          <p14:tracePt t="24042" x="4167188" y="1571625"/>
          <p14:tracePt t="24059" x="4214813" y="1571625"/>
          <p14:tracePt t="24076" x="4252913" y="1576388"/>
          <p14:tracePt t="24092" x="4271963" y="1576388"/>
          <p14:tracePt t="24155" x="4276725" y="1576388"/>
          <p14:tracePt t="29966" x="4300538" y="1562100"/>
          <p14:tracePt t="29973" x="4348163" y="1543050"/>
          <p14:tracePt t="29980" x="4400550" y="1519238"/>
          <p14:tracePt t="29990" x="4448175" y="1504950"/>
          <p14:tracePt t="30007" x="4538663" y="1476375"/>
          <p14:tracePt t="30023" x="4643438" y="1452563"/>
          <p14:tracePt t="30040" x="4705350" y="1443038"/>
          <p14:tracePt t="30057" x="4767263" y="1443038"/>
          <p14:tracePt t="30073" x="4843463" y="1428750"/>
          <p14:tracePt t="30090" x="4891088" y="1428750"/>
          <p14:tracePt t="30107" x="4948238" y="1419225"/>
          <p14:tracePt t="30123" x="5033963" y="1414463"/>
          <p14:tracePt t="30140" x="5062538" y="1409700"/>
          <p14:tracePt t="30157" x="5091113" y="1409700"/>
          <p14:tracePt t="30173" x="5114925" y="1404938"/>
          <p14:tracePt t="30190" x="5129213" y="1404938"/>
          <p14:tracePt t="30207" x="5143500" y="1400175"/>
          <p14:tracePt t="30224" x="5153025" y="1400175"/>
          <p14:tracePt t="30240" x="5172075" y="1400175"/>
          <p14:tracePt t="30257" x="5181600" y="1400175"/>
          <p14:tracePt t="30273" x="5186363" y="1404938"/>
          <p14:tracePt t="30290" x="5195888" y="1404938"/>
          <p14:tracePt t="30307" x="5205413" y="1409700"/>
          <p14:tracePt t="30323" x="5224463" y="1423988"/>
          <p14:tracePt t="30340" x="5243513" y="1428750"/>
          <p14:tracePt t="30357" x="5257800" y="1438275"/>
          <p14:tracePt t="30373" x="5272088" y="1447800"/>
          <p14:tracePt t="30390" x="5291138" y="1462088"/>
          <p14:tracePt t="30406" x="5295900" y="1471613"/>
          <p14:tracePt t="30423" x="5305425" y="1481138"/>
          <p14:tracePt t="30440" x="5314950" y="1495425"/>
          <p14:tracePt t="30457" x="5319713" y="1504950"/>
          <p14:tracePt t="30473" x="5324475" y="1514475"/>
          <p14:tracePt t="30490" x="5334000" y="1519238"/>
          <p14:tracePt t="30507" x="5334000" y="1524000"/>
          <p14:tracePt t="30540" x="5338763" y="1524000"/>
          <p14:tracePt t="30561" x="5343525" y="1524000"/>
          <p14:tracePt t="30661" x="5348288" y="1524000"/>
          <p14:tracePt t="31313" x="5362575" y="1524000"/>
          <p14:tracePt t="31320" x="5395913" y="1524000"/>
          <p14:tracePt t="31327" x="5419725" y="1524000"/>
          <p14:tracePt t="31339" x="5448300" y="1524000"/>
          <p14:tracePt t="31356" x="5576888" y="1509713"/>
          <p14:tracePt t="31373" x="5657850" y="1504950"/>
          <p14:tracePt t="31390" x="5719763" y="1500188"/>
          <p14:tracePt t="31406" x="5805488" y="1485900"/>
          <p14:tracePt t="31423" x="5862638" y="1476375"/>
          <p14:tracePt t="31439" x="5910263" y="1466850"/>
          <p14:tracePt t="31456" x="5962650" y="1452563"/>
          <p14:tracePt t="31473" x="5981700" y="1443038"/>
          <p14:tracePt t="31489" x="5986463" y="1443038"/>
          <p14:tracePt t="31506" x="5991225" y="1438275"/>
          <p14:tracePt t="31922" x="6005513" y="1438275"/>
          <p14:tracePt t="31929" x="6024563" y="1438275"/>
          <p14:tracePt t="31939" x="6038850" y="1443038"/>
          <p14:tracePt t="31956" x="6067425" y="1443038"/>
          <p14:tracePt t="31973" x="6105525" y="1447800"/>
          <p14:tracePt t="31989" x="6124575" y="1447800"/>
          <p14:tracePt t="32006" x="6138863" y="1447800"/>
          <p14:tracePt t="32023" x="6167438" y="1447800"/>
          <p14:tracePt t="32039" x="6176963" y="1447800"/>
          <p14:tracePt t="32056" x="6191250" y="1447800"/>
          <p14:tracePt t="32073" x="6196013" y="1447800"/>
          <p14:tracePt t="32089" x="6200775" y="1447800"/>
          <p14:tracePt t="32130" x="6210300" y="1447800"/>
          <p14:tracePt t="32139" x="6219825" y="1447800"/>
          <p14:tracePt t="32156" x="6234113" y="1447800"/>
          <p14:tracePt t="32173" x="6267450" y="1447800"/>
          <p14:tracePt t="32189" x="6296025" y="1457325"/>
          <p14:tracePt t="32206" x="6319838" y="1457325"/>
          <p14:tracePt t="32222" x="6376988" y="1462088"/>
          <p14:tracePt t="32240" x="6424613" y="1462088"/>
          <p14:tracePt t="32256" x="6486525" y="1466850"/>
          <p14:tracePt t="32273" x="6567488" y="1466850"/>
          <p14:tracePt t="32290" x="6615113" y="1471613"/>
          <p14:tracePt t="32306" x="6662738" y="1471613"/>
          <p14:tracePt t="32323" x="6743700" y="1471613"/>
          <p14:tracePt t="32339" x="6791325" y="1466850"/>
          <p14:tracePt t="32356" x="6824663" y="1457325"/>
          <p14:tracePt t="32373" x="6853238" y="1447800"/>
          <p14:tracePt t="32389" x="6867525" y="1443038"/>
          <p14:tracePt t="32406" x="6877050" y="1438275"/>
          <p14:tracePt t="32423" x="6881813" y="1433513"/>
          <p14:tracePt t="32439" x="6886575" y="1433513"/>
          <p14:tracePt t="32456" x="6886575" y="1428750"/>
          <p14:tracePt t="32489" x="6886575" y="1423988"/>
          <p14:tracePt t="54366" x="6843713" y="1423988"/>
          <p14:tracePt t="54373" x="6786563" y="1433513"/>
          <p14:tracePt t="54382" x="6715125" y="1443038"/>
          <p14:tracePt t="54398" x="6591300" y="1457325"/>
          <p14:tracePt t="54415" x="6391275" y="1481138"/>
          <p14:tracePt t="54417" x="6281738" y="1495425"/>
          <p14:tracePt t="54432" x="6029325" y="1509713"/>
          <p14:tracePt t="54448" x="5776913" y="1524000"/>
          <p14:tracePt t="54465" x="5553075" y="1533525"/>
          <p14:tracePt t="54482" x="5334000" y="1533525"/>
          <p14:tracePt t="54498" x="5262563" y="1533525"/>
          <p14:tracePt t="54515" x="5224463" y="1533525"/>
          <p14:tracePt t="54532" x="5205413" y="1533525"/>
          <p14:tracePt t="54768" x="5210175" y="1533525"/>
          <p14:tracePt t="54789" x="5214938" y="1533525"/>
          <p14:tracePt t="54804" x="5219700" y="1538288"/>
          <p14:tracePt t="54818" x="5224463" y="1538288"/>
          <p14:tracePt t="54825" x="5229225" y="1538288"/>
          <p14:tracePt t="54832" x="5233988" y="1543050"/>
          <p14:tracePt t="54861" x="5238750" y="1543050"/>
          <p14:tracePt t="54868" x="5243513" y="1547813"/>
          <p14:tracePt t="54883" x="5248275" y="1547813"/>
          <p14:tracePt t="54904" x="5248275" y="1552575"/>
          <p14:tracePt t="54954" x="5253038" y="1552575"/>
          <p14:tracePt t="55169" x="5257800" y="1552575"/>
          <p14:tracePt t="56559" x="5276850" y="1552575"/>
          <p14:tracePt t="56566" x="5295900" y="1552575"/>
          <p14:tracePt t="56573" x="5314950" y="1547813"/>
          <p14:tracePt t="56582" x="5334000" y="1543050"/>
          <p14:tracePt t="56598" x="5376863" y="1538288"/>
          <p14:tracePt t="56614" x="5410200" y="1533525"/>
          <p14:tracePt t="56631" x="5443538" y="1533525"/>
          <p14:tracePt t="56648" x="5453063" y="1528763"/>
          <p14:tracePt t="56664" x="5457825" y="1528763"/>
          <p14:tracePt t="56698" x="5462588" y="1528763"/>
          <p14:tracePt t="56717" x="5467350" y="1528763"/>
          <p14:tracePt t="56731" x="5467350" y="1524000"/>
          <p14:tracePt t="56748" x="5472113" y="1524000"/>
          <p14:tracePt t="56764" x="5476875" y="1524000"/>
          <p14:tracePt t="56781" x="5481638" y="1524000"/>
          <p14:tracePt t="56803" x="5486400" y="1524000"/>
          <p14:tracePt t="56814" x="5491163" y="1524000"/>
          <p14:tracePt t="56831" x="5514975" y="1519238"/>
          <p14:tracePt t="56848" x="5524500" y="1519238"/>
          <p14:tracePt t="56864" x="5534025" y="1519238"/>
          <p14:tracePt t="56881" x="5538788" y="1519238"/>
          <p14:tracePt t="56898" x="5543550" y="1519238"/>
          <p14:tracePt t="56939" x="5548313" y="1519238"/>
          <p14:tracePt t="56997" x="5553075" y="1519238"/>
          <p14:tracePt t="57012" x="5557838" y="1519238"/>
          <p14:tracePt t="57018" x="5562600" y="1519238"/>
          <p14:tracePt t="57032" x="5567363" y="1519238"/>
          <p14:tracePt t="57047" x="5572125" y="1519238"/>
          <p14:tracePt t="57064" x="5581650" y="1519238"/>
          <p14:tracePt t="57081" x="5591175" y="1519238"/>
          <p14:tracePt t="57097" x="5605463" y="1519238"/>
          <p14:tracePt t="57114" x="5619750" y="1519238"/>
          <p14:tracePt t="57131" x="5624513" y="1519238"/>
          <p14:tracePt t="57147" x="5629275" y="1519238"/>
          <p14:tracePt t="57164" x="5634038" y="1519238"/>
          <p14:tracePt t="57181" x="5638800" y="1519238"/>
          <p14:tracePt t="57197" x="5648325" y="1519238"/>
          <p14:tracePt t="57214" x="5653088" y="1519238"/>
          <p14:tracePt t="57231" x="5657850" y="1519238"/>
          <p14:tracePt t="57247" x="5662613" y="1519238"/>
          <p14:tracePt t="57290" x="5667375" y="1519238"/>
          <p14:tracePt t="57334" x="5667375" y="1524000"/>
          <p14:tracePt t="57391" x="5676900" y="1524000"/>
          <p14:tracePt t="57592" x="5681663" y="1524000"/>
          <p14:tracePt t="58072" x="5691188" y="1524000"/>
          <p14:tracePt t="58079" x="5705475" y="1524000"/>
          <p14:tracePt t="58086" x="5719763" y="1524000"/>
          <p14:tracePt t="58097" x="5734050" y="1524000"/>
          <p14:tracePt t="58114" x="5776913" y="1524000"/>
          <p14:tracePt t="58130" x="5805488" y="1524000"/>
          <p14:tracePt t="58147" x="5834063" y="1519238"/>
          <p14:tracePt t="58164" x="5857875" y="1519238"/>
          <p14:tracePt t="58180" x="5872163" y="1519238"/>
          <p14:tracePt t="58197" x="5881688" y="1514475"/>
          <p14:tracePt t="58214" x="5886450" y="1514475"/>
          <p14:tracePt t="58230" x="5895975" y="1514475"/>
          <p14:tracePt t="58265" x="5900738" y="1514475"/>
          <p14:tracePt t="58322" x="5905500" y="1514475"/>
          <p14:tracePt t="58344" x="5910263" y="1514475"/>
          <p14:tracePt t="58365" x="5915025" y="1514475"/>
          <p14:tracePt t="58372" x="5919788" y="1514475"/>
          <p14:tracePt t="58380" x="5924550" y="1514475"/>
          <p14:tracePt t="58397" x="5934075" y="1514475"/>
          <p14:tracePt t="58414" x="5943600" y="1514475"/>
          <p14:tracePt t="58430" x="5976938" y="1514475"/>
          <p14:tracePt t="58447" x="6005513" y="1514475"/>
          <p14:tracePt t="58464" x="6034088" y="1514475"/>
          <p14:tracePt t="58480" x="6057900" y="1514475"/>
          <p14:tracePt t="58497" x="6072188" y="1514475"/>
          <p14:tracePt t="58514" x="6081713" y="1514475"/>
          <p14:tracePt t="58531" x="6086475" y="1514475"/>
          <p14:tracePt t="58595" x="6091238" y="1514475"/>
          <p14:tracePt t="61053" x="6034088" y="1509713"/>
          <p14:tracePt t="61060" x="5886450" y="1500188"/>
          <p14:tracePt t="61067" x="5753100" y="1485900"/>
          <p14:tracePt t="61079" x="5581650" y="1476375"/>
          <p14:tracePt t="61096" x="5048250" y="1452563"/>
          <p14:tracePt t="61113" x="4667250" y="1457325"/>
          <p14:tracePt t="61131" x="4291013" y="1471613"/>
          <p14:tracePt t="61146" x="3752850" y="1538288"/>
          <p14:tracePt t="61163" x="3424238" y="1604963"/>
          <p14:tracePt t="61179" x="3195638" y="1652588"/>
          <p14:tracePt t="61196" x="2943225" y="1709738"/>
          <p14:tracePt t="61213" x="2843213" y="1738313"/>
          <p14:tracePt t="61229" x="2805113" y="1743075"/>
          <p14:tracePt t="61246" x="2781300" y="1747838"/>
          <p14:tracePt t="61297" x="2781300" y="1752600"/>
          <p14:tracePt t="61333" x="2781300" y="1757363"/>
          <p14:tracePt t="61770" x="2719388" y="1771650"/>
          <p14:tracePt t="61777" x="2624138" y="1809750"/>
          <p14:tracePt t="61784" x="2514600" y="1857375"/>
          <p14:tracePt t="61796" x="2414588" y="1909763"/>
          <p14:tracePt t="61813" x="2076450" y="2047875"/>
          <p14:tracePt t="61829" x="1928813" y="2095500"/>
          <p14:tracePt t="61846" x="1757363" y="2152650"/>
          <p14:tracePt t="61863" x="1614488" y="2200275"/>
          <p14:tracePt t="61879" x="1528763" y="2233613"/>
          <p14:tracePt t="61896" x="1433513" y="2252663"/>
          <p14:tracePt t="61913" x="1343025" y="2281238"/>
          <p14:tracePt t="61929" x="1300163" y="2290763"/>
          <p14:tracePt t="61946" x="1271588" y="2295525"/>
          <p14:tracePt t="61963" x="1252538" y="2295525"/>
          <p14:tracePt t="61979" x="1247775" y="2295525"/>
          <p14:tracePt t="61996" x="1243013" y="2295525"/>
          <p14:tracePt t="62035" x="1238250" y="2295525"/>
          <p14:tracePt t="62072" x="1228725" y="2290763"/>
          <p14:tracePt t="62078" x="1209675" y="2290763"/>
          <p14:tracePt t="62085" x="1200150" y="2286000"/>
          <p14:tracePt t="62096" x="1185863" y="2286000"/>
          <p14:tracePt t="62113" x="1162050" y="2286000"/>
          <p14:tracePt t="62129" x="1123950" y="2286000"/>
          <p14:tracePt t="62146" x="1090613" y="2286000"/>
          <p14:tracePt t="62162" x="1057275" y="2290763"/>
          <p14:tracePt t="62179" x="1019175" y="2290763"/>
          <p14:tracePt t="62196" x="1009650" y="2290763"/>
          <p14:tracePt t="62212" x="1000125" y="2290763"/>
          <p14:tracePt t="62229" x="995363" y="2290763"/>
          <p14:tracePt t="62264" x="995363" y="2286000"/>
          <p14:tracePt t="62300" x="1004888" y="2276475"/>
          <p14:tracePt t="62322" x="1009650" y="2276475"/>
          <p14:tracePt t="62329" x="1014413" y="2271713"/>
          <p14:tracePt t="62343" x="1019175" y="2271713"/>
          <p14:tracePt t="62357" x="1023938" y="2271713"/>
          <p14:tracePt t="62372" x="1028700" y="2271713"/>
          <p14:tracePt t="62379" x="1033463" y="2271713"/>
          <p14:tracePt t="62396" x="1033463" y="2266950"/>
          <p14:tracePt t="62412" x="1038225" y="2266950"/>
          <p14:tracePt t="62429" x="1042988" y="2262188"/>
          <p14:tracePt t="62462" x="1047750" y="2262188"/>
          <p14:tracePt t="62479" x="1052513" y="2257425"/>
          <p14:tracePt t="62512" x="1057275" y="2257425"/>
          <p14:tracePt t="65324" x="1071563" y="2257425"/>
          <p14:tracePt t="65331" x="1090613" y="2247900"/>
          <p14:tracePt t="65345" x="1128713" y="2247900"/>
          <p14:tracePt t="65361" x="1162050" y="2238375"/>
          <p14:tracePt t="65378" x="1190625" y="2233613"/>
          <p14:tracePt t="65395" x="1223963" y="2228850"/>
          <p14:tracePt t="65411" x="1238250" y="2219325"/>
          <p14:tracePt t="65428" x="1247775" y="2214563"/>
          <p14:tracePt t="65445" x="1262063" y="2209800"/>
          <p14:tracePt t="65461" x="1266825" y="2209800"/>
          <p14:tracePt t="65478" x="1266825" y="2205038"/>
          <p14:tracePt t="65495" x="1271588" y="2205038"/>
          <p14:tracePt t="65589" x="1276350" y="2205038"/>
          <p14:tracePt t="65641" x="1276350" y="2200275"/>
          <p14:tracePt t="65661" x="1285875" y="2195513"/>
          <p14:tracePt t="65675" x="1295400" y="2195513"/>
          <p14:tracePt t="65682" x="1295400" y="2190750"/>
          <p14:tracePt t="65703" x="1300163" y="2185988"/>
          <p14:tracePt t="65768" x="1300163" y="2195513"/>
          <p14:tracePt t="65782" x="1300163" y="2200275"/>
          <p14:tracePt t="65789" x="1300163" y="2205038"/>
          <p14:tracePt t="65804" x="1300163" y="2214563"/>
          <p14:tracePt t="65811" x="1295400" y="2224088"/>
          <p14:tracePt t="65828" x="1290638" y="2238375"/>
          <p14:tracePt t="65845" x="1271588" y="2266950"/>
          <p14:tracePt t="65861" x="1252538" y="2319338"/>
          <p14:tracePt t="65878" x="1238250" y="2347913"/>
          <p14:tracePt t="65895" x="1223963" y="2371725"/>
          <p14:tracePt t="65911" x="1214438" y="2395538"/>
          <p14:tracePt t="65928" x="1204913" y="2409825"/>
          <p14:tracePt t="65945" x="1200150" y="2424113"/>
          <p14:tracePt t="65961" x="1190625" y="2443163"/>
          <p14:tracePt t="65978" x="1181100" y="2447925"/>
          <p14:tracePt t="65995" x="1171575" y="2457450"/>
          <p14:tracePt t="66011" x="1157288" y="2486025"/>
          <p14:tracePt t="66028" x="1152525" y="2509838"/>
          <p14:tracePt t="66046" x="1138238" y="2533650"/>
          <p14:tracePt t="66061" x="1123950" y="2590800"/>
          <p14:tracePt t="66078" x="1109663" y="2633663"/>
          <p14:tracePt t="66095" x="1090613" y="2667000"/>
          <p14:tracePt t="66111" x="1066800" y="2724150"/>
          <p14:tracePt t="66128" x="1062038" y="2743200"/>
          <p14:tracePt t="66145" x="1052513" y="2762250"/>
          <p14:tracePt t="66161" x="1052513" y="2771775"/>
          <p14:tracePt t="66178" x="1047750" y="2776538"/>
          <p14:tracePt t="66212" x="1047750" y="2781300"/>
          <p14:tracePt t="66436" x="1047750" y="2776538"/>
          <p14:tracePt t="66449" x="1047750" y="2771775"/>
          <p14:tracePt t="66456" x="1047750" y="2767013"/>
          <p14:tracePt t="66463" x="1042988" y="2762250"/>
          <p14:tracePt t="66478" x="1038225" y="2743200"/>
          <p14:tracePt t="66511" x="1028700" y="2724150"/>
          <p14:tracePt t="66528" x="1009650" y="2705100"/>
          <p14:tracePt t="66544" x="1000125" y="2700338"/>
          <p14:tracePt t="66561" x="976313" y="2690813"/>
          <p14:tracePt t="66578" x="947738" y="2686050"/>
          <p14:tracePt t="66594" x="942975" y="2681288"/>
          <p14:tracePt t="66628" x="938213" y="2681288"/>
          <p14:tracePt t="66714" x="942975" y="2681288"/>
          <p14:tracePt t="66721" x="942975" y="2686050"/>
          <p14:tracePt t="66736" x="947738" y="2686050"/>
          <p14:tracePt t="66744" x="952500" y="2686050"/>
          <p14:tracePt t="66761" x="957263" y="2690813"/>
          <p14:tracePt t="66778" x="962025" y="2690813"/>
          <p14:tracePt t="66794" x="966788" y="2690813"/>
          <p14:tracePt t="66811" x="971550" y="2690813"/>
          <p14:tracePt t="66844" x="976313" y="2690813"/>
          <p14:tracePt t="66861" x="981075" y="2690813"/>
          <p14:tracePt t="66878" x="990600" y="2690813"/>
          <p14:tracePt t="66894" x="1014413" y="2690813"/>
          <p14:tracePt t="66911" x="1023938" y="2690813"/>
          <p14:tracePt t="66927" x="1052513" y="2690813"/>
          <p14:tracePt t="66944" x="1095375" y="2690813"/>
          <p14:tracePt t="66961" x="1123950" y="2690813"/>
          <p14:tracePt t="66978" x="1152525" y="2690813"/>
          <p14:tracePt t="66994" x="1185863" y="2690813"/>
          <p14:tracePt t="67011" x="1204913" y="2690813"/>
          <p14:tracePt t="67028" x="1228725" y="2690813"/>
          <p14:tracePt t="67044" x="1266825" y="2690813"/>
          <p14:tracePt t="67061" x="1276350" y="2690813"/>
          <p14:tracePt t="67078" x="1290638" y="2690813"/>
          <p14:tracePt t="67079" x="1295400" y="2690813"/>
          <p14:tracePt t="67094" x="1300163" y="2690813"/>
          <p14:tracePt t="67137" x="1304925" y="2690813"/>
          <p14:tracePt t="67144" x="1304925" y="2686050"/>
          <p14:tracePt t="67161" x="1319213" y="2686050"/>
          <p14:tracePt t="67178" x="1328738" y="2686050"/>
          <p14:tracePt t="67194" x="1333500" y="2686050"/>
          <p14:tracePt t="67211" x="1343025" y="2686050"/>
          <p14:tracePt t="67228" x="1347788" y="2686050"/>
          <p14:tracePt t="67244" x="1357313" y="2686050"/>
          <p14:tracePt t="67261" x="1366838" y="2686050"/>
          <p14:tracePt t="67278" x="1376363" y="2686050"/>
          <p14:tracePt t="67294" x="1385888" y="2686050"/>
          <p14:tracePt t="67311" x="1390650" y="2686050"/>
          <p14:tracePt t="67328" x="1395413" y="2686050"/>
          <p14:tracePt t="67344" x="1409700" y="2676525"/>
          <p14:tracePt t="67361" x="1414463" y="2676525"/>
          <p14:tracePt t="67377" x="1428750" y="2676525"/>
          <p14:tracePt t="67394" x="1457325" y="2676525"/>
          <p14:tracePt t="67411" x="1481138" y="2676525"/>
          <p14:tracePt t="67427" x="1504950" y="2676525"/>
          <p14:tracePt t="67444" x="1533525" y="2676525"/>
          <p14:tracePt t="67461" x="1552575" y="2676525"/>
          <p14:tracePt t="67477" x="1566863" y="2676525"/>
          <p14:tracePt t="67494" x="1576388" y="2676525"/>
          <p14:tracePt t="67511" x="1595438" y="2676525"/>
          <p14:tracePt t="67527" x="1614488" y="2676525"/>
          <p14:tracePt t="67544" x="1624013" y="2676525"/>
          <p14:tracePt t="67561" x="1652588" y="2676525"/>
          <p14:tracePt t="67577" x="1662113" y="2676525"/>
          <p14:tracePt t="67594" x="1666875" y="2676525"/>
          <p14:tracePt t="67611" x="1671638" y="2676525"/>
          <p14:tracePt t="67632" x="1676400" y="2676525"/>
          <p14:tracePt t="67782" x="1681163" y="2676525"/>
          <p14:tracePt t="67818" x="1681163" y="2671763"/>
          <p14:tracePt t="68929" x="1700213" y="2667000"/>
          <p14:tracePt t="68937" x="1743075" y="2657475"/>
          <p14:tracePt t="68943" x="1771650" y="2652713"/>
          <p14:tracePt t="68960" x="1871663" y="2628900"/>
          <p14:tracePt t="68977" x="1947863" y="2614613"/>
          <p14:tracePt t="68994" x="2028825" y="2605088"/>
          <p14:tracePt t="69010" x="2047875" y="2600325"/>
          <p14:tracePt t="69027" x="2057400" y="2595563"/>
          <p14:tracePt t="69044" x="2062163" y="2590800"/>
          <p14:tracePt t="69130" x="2062163" y="2595563"/>
          <p14:tracePt t="69173" x="2062163" y="2600325"/>
          <p14:tracePt t="69194" x="2052638" y="2600325"/>
          <p14:tracePt t="69208" x="2047875" y="2600325"/>
          <p14:tracePt t="69222" x="2038350" y="2600325"/>
          <p14:tracePt t="69237" x="2024063" y="2600325"/>
          <p14:tracePt t="69244" x="2009775" y="2600325"/>
          <p14:tracePt t="69260" x="1971675" y="2600325"/>
          <p14:tracePt t="69277" x="1938338" y="2600325"/>
          <p14:tracePt t="69294" x="1909763" y="2600325"/>
          <p14:tracePt t="69310" x="1900238" y="2600325"/>
          <p14:tracePt t="69344" x="1895475" y="2600325"/>
          <p14:tracePt t="69373" x="1885950" y="2600325"/>
          <p14:tracePt t="69430" x="1885950" y="2595563"/>
          <p14:tracePt t="69437" x="1881188" y="2595563"/>
          <p14:tracePt t="69517" x="1881188" y="2590800"/>
          <p14:tracePt t="69552" x="1881188" y="2586038"/>
          <p14:tracePt t="69566" x="1876425" y="2586038"/>
          <p14:tracePt t="69638" x="1871663" y="2586038"/>
          <p14:tracePt t="69703" x="1866900" y="2586038"/>
          <p14:tracePt t="69817" x="1852613" y="2586038"/>
          <p14:tracePt t="69824" x="1843088" y="2586038"/>
          <p14:tracePt t="69832" x="1819275" y="2586038"/>
          <p14:tracePt t="69843" x="1800225" y="2586038"/>
          <p14:tracePt t="69860" x="1714500" y="2595563"/>
          <p14:tracePt t="69877" x="1600200" y="2600325"/>
          <p14:tracePt t="69893" x="1509713" y="2605088"/>
          <p14:tracePt t="69910" x="1433513" y="2614613"/>
          <p14:tracePt t="69927" x="1333500" y="2633663"/>
          <p14:tracePt t="69943" x="1290638" y="2657475"/>
          <p14:tracePt t="69960" x="1243013" y="2686050"/>
          <p14:tracePt t="69977" x="1219200" y="2695575"/>
          <p14:tracePt t="69993" x="1200150" y="2700338"/>
          <p14:tracePt t="70010" x="1190625" y="2705100"/>
          <p14:tracePt t="70027" x="1190625" y="2709863"/>
          <p14:tracePt t="70105" x="1195388" y="2709863"/>
          <p14:tracePt t="70118" x="1195388" y="2714625"/>
          <p14:tracePt t="70126" x="1200150" y="2714625"/>
          <p14:tracePt t="70143" x="1200150" y="2719388"/>
          <p14:tracePt t="70160" x="1209675" y="2719388"/>
          <p14:tracePt t="70176" x="1214438" y="2724150"/>
          <p14:tracePt t="70193" x="1219200" y="2724150"/>
          <p14:tracePt t="70226" x="1223963" y="2728913"/>
          <p14:tracePt t="70247" x="1228725" y="2728913"/>
          <p14:tracePt t="70269" x="1228725" y="2733675"/>
          <p14:tracePt t="70276" x="1233488" y="2738438"/>
          <p14:tracePt t="70293" x="1243013" y="2757488"/>
          <p14:tracePt t="70310" x="1243013" y="2786063"/>
          <p14:tracePt t="70326" x="1247775" y="2809875"/>
          <p14:tracePt t="70343" x="1247775" y="2833688"/>
          <p14:tracePt t="70360" x="1247775" y="2843213"/>
          <p14:tracePt t="70376" x="1247775" y="2871788"/>
          <p14:tracePt t="70393" x="1247775" y="2876550"/>
          <p14:tracePt t="70410" x="1247775" y="2881313"/>
          <p14:tracePt t="70426" x="1252538" y="2890838"/>
          <p14:tracePt t="70443" x="1252538" y="2895600"/>
          <p14:tracePt t="70476" x="1252538" y="2900363"/>
          <p14:tracePt t="70493" x="1257300" y="2905125"/>
          <p14:tracePt t="70512" x="1257300" y="2909888"/>
          <p14:tracePt t="70527" x="1262063" y="2909888"/>
          <p14:tracePt t="70543" x="1262063" y="2914650"/>
          <p14:tracePt t="70592" x="1266825" y="2914650"/>
          <p14:tracePt t="70613" x="1266825" y="2919413"/>
          <p14:tracePt t="70627" x="1271588" y="2919413"/>
          <p14:tracePt t="70691" x="1276350" y="2919413"/>
          <p14:tracePt t="70727" x="1281113" y="2919413"/>
          <p14:tracePt t="70770" x="1285875" y="2919413"/>
          <p14:tracePt t="70799" x="1295400" y="2919413"/>
          <p14:tracePt t="70813" x="1304925" y="2914650"/>
          <p14:tracePt t="70820" x="1309688" y="2914650"/>
          <p14:tracePt t="70827" x="1319213" y="2909888"/>
          <p14:tracePt t="70843" x="1352550" y="2900363"/>
          <p14:tracePt t="70859" x="1376363" y="2900363"/>
          <p14:tracePt t="70876" x="1447800" y="2890838"/>
          <p14:tracePt t="70893" x="1524000" y="2886075"/>
          <p14:tracePt t="70910" x="1590675" y="2881313"/>
          <p14:tracePt t="70926" x="1652588" y="2876550"/>
          <p14:tracePt t="70943" x="1724025" y="2862263"/>
          <p14:tracePt t="70960" x="1752600" y="2862263"/>
          <p14:tracePt t="70976" x="1762125" y="2857500"/>
          <p14:tracePt t="70993" x="1776413" y="2857500"/>
          <p14:tracePt t="71009" x="1781175" y="2857500"/>
          <p14:tracePt t="73758" x="1800225" y="2857500"/>
          <p14:tracePt t="73766" x="1814513" y="2857500"/>
          <p14:tracePt t="73775" x="1828800" y="2857500"/>
          <p14:tracePt t="73792" x="1847850" y="2857500"/>
          <p14:tracePt t="73809" x="1862138" y="2857500"/>
          <p14:tracePt t="73825" x="1871663" y="2857500"/>
          <p14:tracePt t="73873" x="1876425" y="2857500"/>
          <p14:tracePt t="76518" x="1890713" y="2857500"/>
          <p14:tracePt t="76525" x="1905000" y="2857500"/>
          <p14:tracePt t="76541" x="1938338" y="2857500"/>
          <p14:tracePt t="76558" x="1962150" y="2867025"/>
          <p14:tracePt t="76574" x="1995488" y="2871788"/>
          <p14:tracePt t="76591" x="2014538" y="2886075"/>
          <p14:tracePt t="76608" x="2033588" y="2895600"/>
          <p14:tracePt t="76624" x="2062163" y="2905125"/>
          <p14:tracePt t="76641" x="2071688" y="2905125"/>
          <p14:tracePt t="76658" x="2076450" y="2909888"/>
          <p14:tracePt t="76674" x="2081213" y="2909888"/>
          <p14:tracePt t="76691" x="2085975" y="2909888"/>
          <p14:tracePt t="76708" x="2090738" y="2909888"/>
          <p14:tracePt t="76724" x="2095500" y="2909888"/>
          <p14:tracePt t="76741" x="2100263" y="2914650"/>
          <p14:tracePt t="76758" x="2105025" y="2914650"/>
          <p14:tracePt t="76774" x="2119313" y="2914650"/>
          <p14:tracePt t="76791" x="2128838" y="2914650"/>
          <p14:tracePt t="76808" x="2138363" y="2914650"/>
          <p14:tracePt t="76825" x="2162175" y="2919413"/>
          <p14:tracePt t="76841" x="2176463" y="2924175"/>
          <p14:tracePt t="76858" x="2195513" y="2924175"/>
          <p14:tracePt t="76874" x="2209800" y="2924175"/>
          <p14:tracePt t="76891" x="2228850" y="2928938"/>
          <p14:tracePt t="76908" x="2243138" y="2928938"/>
          <p14:tracePt t="76924" x="2247900" y="2933700"/>
          <p14:tracePt t="76941" x="2252663" y="2933700"/>
          <p14:tracePt t="76983" x="2257425" y="2933700"/>
          <p14:tracePt t="77019" x="2262188" y="2933700"/>
          <p14:tracePt t="77133" x="2266950" y="2933700"/>
          <p14:tracePt t="77198" x="2271713" y="2933700"/>
          <p14:tracePt t="77205" x="2276475" y="2933700"/>
          <p14:tracePt t="77219" x="2281238" y="2933700"/>
          <p14:tracePt t="77226" x="2290763" y="2933700"/>
          <p14:tracePt t="77241" x="2314575" y="2933700"/>
          <p14:tracePt t="77257" x="2343150" y="2933700"/>
          <p14:tracePt t="77274" x="2381250" y="2933700"/>
          <p14:tracePt t="77291" x="2443163" y="2933700"/>
          <p14:tracePt t="77307" x="2476500" y="2933700"/>
          <p14:tracePt t="77324" x="2509838" y="2933700"/>
          <p14:tracePt t="77341" x="2543175" y="2933700"/>
          <p14:tracePt t="77357" x="2571750" y="2924175"/>
          <p14:tracePt t="77374" x="2590800" y="2919413"/>
          <p14:tracePt t="77391" x="2609850" y="2919413"/>
          <p14:tracePt t="77407" x="2614613" y="2919413"/>
          <p14:tracePt t="77449" x="2619375" y="2919413"/>
          <p14:tracePt t="77499" x="2619375" y="2914650"/>
          <p14:tracePt t="77520" x="2624138" y="2914650"/>
          <p14:tracePt t="77541" x="2624138" y="2909888"/>
          <p14:tracePt t="77556" x="2628900" y="2909888"/>
          <p14:tracePt t="77572" x="2628900" y="2905125"/>
          <p14:tracePt t="77584" x="2633663" y="2905125"/>
          <p14:tracePt t="77821" x="2581275" y="2905125"/>
          <p14:tracePt t="77828" x="2495550" y="2909888"/>
          <p14:tracePt t="77841" x="2347913" y="2924175"/>
          <p14:tracePt t="77857" x="1895475" y="2962275"/>
          <p14:tracePt t="77874" x="1633538" y="3005138"/>
          <p14:tracePt t="77890" x="1457325" y="3043238"/>
          <p14:tracePt t="77907" x="1281113" y="3095625"/>
          <p14:tracePt t="77924" x="1209675" y="3109913"/>
          <p14:tracePt t="77940" x="1176338" y="3124200"/>
          <p14:tracePt t="77957" x="1171575" y="3124200"/>
          <p14:tracePt t="78015" x="1176338" y="3124200"/>
          <p14:tracePt t="78022" x="1181100" y="3124200"/>
          <p14:tracePt t="78043" x="1185863" y="3124200"/>
          <p14:tracePt t="78050" x="1190625" y="3124200"/>
          <p14:tracePt t="78058" x="1190625" y="3119438"/>
          <p14:tracePt t="78101" x="1195388" y="3119438"/>
          <p14:tracePt t="78187" x="1195388" y="3114675"/>
          <p14:tracePt t="78201" x="1190625" y="3114675"/>
          <p14:tracePt t="78208" x="1185863" y="3109913"/>
          <p14:tracePt t="78224" x="1171575" y="3105150"/>
          <p14:tracePt t="78240" x="1166813" y="3100388"/>
          <p14:tracePt t="78257" x="1157288" y="3095625"/>
          <p14:tracePt t="78274" x="1143000" y="3086100"/>
          <p14:tracePt t="78290" x="1138238" y="3081338"/>
          <p14:tracePt t="78307" x="1133475" y="3076575"/>
          <p14:tracePt t="78352" x="1133475" y="3071813"/>
          <p14:tracePt t="78474" x="1133475" y="3067050"/>
          <p14:tracePt t="78559" x="1138238" y="3067050"/>
          <p14:tracePt t="78624" x="1143000" y="3067050"/>
          <p14:tracePt t="78653" x="1147763" y="3067050"/>
          <p14:tracePt t="78696" x="1152525" y="3067050"/>
          <p14:tracePt t="78925" x="1157288" y="3067050"/>
          <p14:tracePt t="79018" x="1162050" y="3067050"/>
          <p14:tracePt t="79154" x="1166813" y="3067050"/>
          <p14:tracePt t="79212" x="1176338" y="3067050"/>
          <p14:tracePt t="79219" x="1190625" y="3076575"/>
          <p14:tracePt t="79226" x="1200150" y="3081338"/>
          <p14:tracePt t="79240" x="1238250" y="3081338"/>
          <p14:tracePt t="79257" x="1281113" y="3095625"/>
          <p14:tracePt t="79273" x="1304925" y="3100388"/>
          <p14:tracePt t="79290" x="1333500" y="3105150"/>
          <p14:tracePt t="79307" x="1343025" y="3105150"/>
          <p14:tracePt t="79323" x="1362075" y="3105150"/>
          <p14:tracePt t="79340" x="1371600" y="3105150"/>
          <p14:tracePt t="79357" x="1381125" y="3105150"/>
          <p14:tracePt t="79373" x="1390650" y="3105150"/>
          <p14:tracePt t="79390" x="1395413" y="3105150"/>
          <p14:tracePt t="79407" x="1404938" y="3105150"/>
          <p14:tracePt t="79423" x="1409700" y="3109913"/>
          <p14:tracePt t="79457" x="1414463" y="3109913"/>
          <p14:tracePt t="79473" x="1419225" y="3109913"/>
          <p14:tracePt t="79491" x="1423988" y="3109913"/>
          <p14:tracePt t="79599" x="1428750" y="3109913"/>
          <p14:tracePt t="79621" x="1438275" y="3109913"/>
          <p14:tracePt t="79627" x="1447800" y="3109913"/>
          <p14:tracePt t="79640" x="1452563" y="3109913"/>
          <p14:tracePt t="79657" x="1481138" y="3105150"/>
          <p14:tracePt t="79673" x="1485900" y="3105150"/>
          <p14:tracePt t="79690" x="1495425" y="3105150"/>
          <p14:tracePt t="79707" x="1500188" y="3105150"/>
          <p14:tracePt t="79740" x="1504950" y="3105150"/>
          <p14:tracePt t="79763" x="1509713" y="3105150"/>
          <p14:tracePt t="79800" x="1514475" y="3105150"/>
          <p14:tracePt t="80552" x="1533525" y="3105150"/>
          <p14:tracePt t="80559" x="1566863" y="3109913"/>
          <p14:tracePt t="80573" x="1638300" y="3109913"/>
          <p14:tracePt t="80590" x="1714500" y="3119438"/>
          <p14:tracePt t="80606" x="1809750" y="3124200"/>
          <p14:tracePt t="80623" x="1924050" y="3128963"/>
          <p14:tracePt t="80640" x="1995488" y="3128963"/>
          <p14:tracePt t="80656" x="2052638" y="3128963"/>
          <p14:tracePt t="80673" x="2114550" y="3119438"/>
          <p14:tracePt t="80690" x="2143125" y="3119438"/>
          <p14:tracePt t="80706" x="2162175" y="3114675"/>
          <p14:tracePt t="80723" x="2171700" y="3114675"/>
          <p14:tracePt t="80759" x="2176463" y="3114675"/>
          <p14:tracePt t="80788" x="2181225" y="3114675"/>
          <p14:tracePt t="80824" x="2185988" y="3114675"/>
          <p14:tracePt t="80838" x="2190750" y="3114675"/>
          <p14:tracePt t="80853" x="2195513" y="3114675"/>
          <p14:tracePt t="80867" x="2200275" y="3114675"/>
          <p14:tracePt t="80881" x="2205038" y="3114675"/>
          <p14:tracePt t="80889" x="2219325" y="3114675"/>
          <p14:tracePt t="80906" x="2238375" y="3105150"/>
          <p14:tracePt t="80923" x="2266950" y="3105150"/>
          <p14:tracePt t="80939" x="2324100" y="3095625"/>
          <p14:tracePt t="80956" x="2376488" y="3090863"/>
          <p14:tracePt t="80973" x="2405063" y="3090863"/>
          <p14:tracePt t="80989" x="2457450" y="3081338"/>
          <p14:tracePt t="81006" x="2505075" y="3071813"/>
          <p14:tracePt t="81023" x="2557463" y="3067050"/>
          <p14:tracePt t="81039" x="2633663" y="3062288"/>
          <p14:tracePt t="81056" x="2667000" y="3062288"/>
          <p14:tracePt t="81073" x="2695575" y="3062288"/>
          <p14:tracePt t="81089" x="2733675" y="3062288"/>
          <p14:tracePt t="81106" x="2752725" y="3062288"/>
          <p14:tracePt t="81123" x="2762250" y="3062288"/>
          <p14:tracePt t="81139" x="2771775" y="3062288"/>
          <p14:tracePt t="81182" x="2776538" y="3062288"/>
          <p14:tracePt t="81304" x="2767013" y="3062288"/>
          <p14:tracePt t="81312" x="2757488" y="3062288"/>
          <p14:tracePt t="81323" x="2752725" y="3062288"/>
          <p14:tracePt t="81340" x="2728913" y="3062288"/>
          <p14:tracePt t="81356" x="2686050" y="3067050"/>
          <p14:tracePt t="81373" x="2595563" y="3076575"/>
          <p14:tracePt t="81389" x="2481263" y="3095625"/>
          <p14:tracePt t="81406" x="2185988" y="3152775"/>
          <p14:tracePt t="81423" x="1924050" y="3195638"/>
          <p14:tracePt t="81439" x="1685925" y="3233738"/>
          <p14:tracePt t="81456" x="1323975" y="3300413"/>
          <p14:tracePt t="81473" x="1143000" y="3343275"/>
          <p14:tracePt t="81489" x="1009650" y="3371850"/>
          <p14:tracePt t="81506" x="862013" y="3414713"/>
          <p14:tracePt t="81523" x="814388" y="3424238"/>
          <p14:tracePt t="81539" x="790575" y="3433763"/>
          <p14:tracePt t="81573" x="785813" y="3433763"/>
          <p14:tracePt t="81605" x="785813" y="3429000"/>
          <p14:tracePt t="81677" x="785813" y="3424238"/>
          <p14:tracePt t="81684" x="790575" y="3424238"/>
          <p14:tracePt t="81712" x="795338" y="3424238"/>
          <p14:tracePt t="81749" x="800100" y="3424238"/>
          <p14:tracePt t="81864" x="804863" y="3424238"/>
          <p14:tracePt t="81877" x="804863" y="3419475"/>
          <p14:tracePt t="81942" x="804863" y="3414713"/>
          <p14:tracePt t="81963" x="809625" y="3414713"/>
          <p14:tracePt t="82014" x="809625" y="3409950"/>
          <p14:tracePt t="82078" x="814388" y="3409950"/>
          <p14:tracePt t="82128" x="819150" y="3409950"/>
          <p14:tracePt t="82193" x="823913" y="3409950"/>
          <p14:tracePt t="82329" x="828675" y="3409950"/>
          <p14:tracePt t="82558" x="828675" y="3414713"/>
          <p14:tracePt t="85877" x="847725" y="3409950"/>
          <p14:tracePt t="85884" x="876300" y="3395663"/>
          <p14:tracePt t="85891" x="904875" y="3376613"/>
          <p14:tracePt t="85904" x="981075" y="3343275"/>
          <p14:tracePt t="85921" x="1047750" y="3319463"/>
          <p14:tracePt t="85938" x="1095375" y="3305175"/>
          <p14:tracePt t="85954" x="1143000" y="3286125"/>
          <p14:tracePt t="85971" x="1162050" y="3281363"/>
          <p14:tracePt t="85988" x="1219200" y="3262313"/>
          <p14:tracePt t="86004" x="1262063" y="3243263"/>
          <p14:tracePt t="86021" x="1304925" y="3228975"/>
          <p14:tracePt t="86038" x="1343025" y="3219450"/>
          <p14:tracePt t="86054" x="1414463" y="3190875"/>
          <p14:tracePt t="86071" x="1485900" y="3171825"/>
          <p14:tracePt t="86088" x="1571625" y="3157538"/>
          <p14:tracePt t="86105" x="1685925" y="3128963"/>
          <p14:tracePt t="86121" x="1785938" y="3109913"/>
          <p14:tracePt t="86138" x="1876425" y="3100388"/>
          <p14:tracePt t="86155" x="2005013" y="3071813"/>
          <p14:tracePt t="86171" x="2109788" y="3052763"/>
          <p14:tracePt t="86188" x="2205038" y="3033713"/>
          <p14:tracePt t="86204" x="2295525" y="3024188"/>
          <p14:tracePt t="86221" x="2452688" y="2986088"/>
          <p14:tracePt t="86238" x="2547938" y="2962275"/>
          <p14:tracePt t="86254" x="2671763" y="2924175"/>
          <p14:tracePt t="86271" x="2862263" y="2871788"/>
          <p14:tracePt t="86288" x="3009900" y="2843213"/>
          <p14:tracePt t="86304" x="3148013" y="2809875"/>
          <p14:tracePt t="86321" x="3381375" y="2786063"/>
          <p14:tracePt t="86338" x="3519488" y="2767013"/>
          <p14:tracePt t="86354" x="3676650" y="2757488"/>
          <p14:tracePt t="86371" x="3862388" y="2752725"/>
          <p14:tracePt t="86388" x="3981450" y="2747963"/>
          <p14:tracePt t="86404" x="4071938" y="2747963"/>
          <p14:tracePt t="86421" x="4152900" y="2743200"/>
          <p14:tracePt t="86438" x="4191000" y="2738438"/>
          <p14:tracePt t="86454" x="4219575" y="2733675"/>
          <p14:tracePt t="86471" x="4238625" y="2728913"/>
          <p14:tracePt t="86488" x="4243388" y="2728913"/>
          <p14:tracePt t="86504" x="4248150" y="2728913"/>
          <p14:tracePt t="86538" x="4252913" y="2728913"/>
          <p14:tracePt t="86664" x="4248150" y="2728913"/>
          <p14:tracePt t="86751" x="4243388" y="2728913"/>
          <p14:tracePt t="88090" x="4271963" y="2724150"/>
          <p14:tracePt t="88098" x="4300538" y="2719388"/>
          <p14:tracePt t="88105" x="4319588" y="2719388"/>
          <p14:tracePt t="88120" x="4381500" y="2714625"/>
          <p14:tracePt t="88137" x="4433888" y="2709863"/>
          <p14:tracePt t="88154" x="4524375" y="2700338"/>
          <p14:tracePt t="88170" x="4591050" y="2695575"/>
          <p14:tracePt t="88187" x="4648200" y="2690813"/>
          <p14:tracePt t="88204" x="4691063" y="2690813"/>
          <p14:tracePt t="88220" x="4729163" y="2681288"/>
          <p14:tracePt t="88237" x="4748213" y="2676525"/>
          <p14:tracePt t="88254" x="4762500" y="2676525"/>
          <p14:tracePt t="88270" x="4767263" y="2676525"/>
          <p14:tracePt t="88305" x="4772025" y="2676525"/>
          <p14:tracePt t="88472" x="4776788" y="2676525"/>
          <p14:tracePt t="88479" x="4781550" y="2676525"/>
          <p14:tracePt t="88487" x="4795838" y="2676525"/>
          <p14:tracePt t="88504" x="4814888" y="2671763"/>
          <p14:tracePt t="88520" x="4872038" y="2667000"/>
          <p14:tracePt t="88537" x="4905375" y="2667000"/>
          <p14:tracePt t="88554" x="4948238" y="2662238"/>
          <p14:tracePt t="88570" x="5019675" y="2657475"/>
          <p14:tracePt t="88587" x="5086350" y="2647950"/>
          <p14:tracePt t="88604" x="5129213" y="2633663"/>
          <p14:tracePt t="88620" x="5167313" y="2628900"/>
          <p14:tracePt t="88637" x="5186363" y="2624138"/>
          <p14:tracePt t="88654" x="5191125" y="2624138"/>
          <p14:tracePt t="88670" x="5200650" y="2624138"/>
          <p14:tracePt t="88778" x="5191125" y="2628900"/>
          <p14:tracePt t="88792" x="5133975" y="2643188"/>
          <p14:tracePt t="88799" x="5081588" y="2652713"/>
          <p14:tracePt t="88807" x="5029200" y="2657475"/>
          <p14:tracePt t="88820" x="4976813" y="2662238"/>
          <p14:tracePt t="88837" x="4767263" y="2686050"/>
          <p14:tracePt t="88853" x="4633913" y="2709863"/>
          <p14:tracePt t="88871" x="4510088" y="2719388"/>
          <p14:tracePt t="88887" x="4357688" y="2743200"/>
          <p14:tracePt t="88903" x="4295775" y="2757488"/>
          <p14:tracePt t="88920" x="4243388" y="2771775"/>
          <p14:tracePt t="88937" x="4200525" y="2795588"/>
          <p14:tracePt t="88954" x="4181475" y="2809875"/>
          <p14:tracePt t="88970" x="4167188" y="2814638"/>
          <p14:tracePt t="88987" x="4162425" y="2819400"/>
          <p14:tracePt t="89020" x="4162425" y="2824163"/>
          <p14:tracePt t="89079" x="4157663" y="2824163"/>
          <p14:tracePt t="89100" x="4152900" y="2828925"/>
          <p14:tracePt t="89107" x="4148138" y="2828925"/>
          <p14:tracePt t="89120" x="4148138" y="2833688"/>
          <p14:tracePt t="89137" x="4138613" y="2833688"/>
          <p14:tracePt t="89153" x="4133850" y="2833688"/>
          <p14:tracePt t="89194" x="4133850" y="2838450"/>
          <p14:tracePt t="89431" x="4138613" y="2838450"/>
          <p14:tracePt t="89466" x="4143375" y="2838450"/>
          <p14:tracePt t="89781" x="4148138" y="2838450"/>
          <p14:tracePt t="101704" x="4176713" y="2838450"/>
          <p14:tracePt t="101713" x="4210050" y="2838450"/>
          <p14:tracePt t="101720" x="4238625" y="2838450"/>
          <p14:tracePt t="101733" x="4300538" y="2843213"/>
          <p14:tracePt t="101749" x="4357688" y="2852738"/>
          <p14:tracePt t="101766" x="4405313" y="2857500"/>
          <p14:tracePt t="101783" x="4448175" y="2862263"/>
          <p14:tracePt t="101799" x="4471988" y="2867025"/>
          <p14:tracePt t="101816" x="4491038" y="2867025"/>
          <p14:tracePt t="101833" x="4519613" y="2867025"/>
          <p14:tracePt t="101849" x="4543425" y="2867025"/>
          <p14:tracePt t="101866" x="4567238" y="2867025"/>
          <p14:tracePt t="101883" x="4600575" y="2867025"/>
          <p14:tracePt t="101899" x="4619625" y="2867025"/>
          <p14:tracePt t="101916" x="4633913" y="2862263"/>
          <p14:tracePt t="101932" x="4648200" y="2862263"/>
          <p14:tracePt t="101949" x="4652963" y="2862263"/>
          <p14:tracePt t="101966" x="4662488" y="2862263"/>
          <p14:tracePt t="101982" x="4672013" y="2862263"/>
          <p14:tracePt t="101999" x="4686300" y="2862263"/>
          <p14:tracePt t="102016" x="4700588" y="2862263"/>
          <p14:tracePt t="102032" x="4724400" y="2862263"/>
          <p14:tracePt t="102049" x="4738688" y="2867025"/>
          <p14:tracePt t="102066" x="4752975" y="2867025"/>
          <p14:tracePt t="102082" x="4757738" y="2871788"/>
          <p14:tracePt t="102099" x="4767263" y="2871788"/>
          <p14:tracePt t="102116" x="4767263" y="2876550"/>
          <p14:tracePt t="102132" x="4772025" y="2881313"/>
          <p14:tracePt t="102176" x="4776788" y="2881313"/>
          <p14:tracePt t="102183" x="4776788" y="2886075"/>
          <p14:tracePt t="102212" x="4781550" y="2886075"/>
          <p14:tracePt t="102240" x="4786313" y="2890838"/>
          <p14:tracePt t="102276" x="4786313" y="2895600"/>
          <p14:tracePt t="102298" x="4786313" y="2900363"/>
          <p14:tracePt t="102326" x="4786313" y="2905125"/>
          <p14:tracePt t="102391" x="4786313" y="2909888"/>
          <p14:tracePt t="102426" x="4786313" y="2914650"/>
          <p14:tracePt t="102491" x="4791075" y="2914650"/>
          <p14:tracePt t="102591" x="4795838" y="2914650"/>
          <p14:tracePt t="102607" x="4795838" y="2919413"/>
          <p14:tracePt t="102613" x="4805363" y="2919413"/>
          <p14:tracePt t="102620" x="4814888" y="2919413"/>
          <p14:tracePt t="102632" x="4819650" y="2924175"/>
          <p14:tracePt t="102649" x="4843463" y="2933700"/>
          <p14:tracePt t="102665" x="4857750" y="2943225"/>
          <p14:tracePt t="102682" x="4867275" y="2947988"/>
          <p14:tracePt t="102699" x="4891088" y="2952750"/>
          <p14:tracePt t="102715" x="4895850" y="2957513"/>
          <p14:tracePt t="102732" x="4905375" y="2962275"/>
          <p14:tracePt t="102749" x="4919663" y="2962275"/>
          <p14:tracePt t="102765" x="4924425" y="2962275"/>
          <p14:tracePt t="102782" x="4929188" y="2962275"/>
          <p14:tracePt t="102799" x="4938713" y="2962275"/>
          <p14:tracePt t="102815" x="4943475" y="2962275"/>
          <p14:tracePt t="102832" x="4948238" y="2962275"/>
          <p14:tracePt t="102849" x="4953000" y="2962275"/>
          <p14:tracePt t="102892" x="4948238" y="2962275"/>
          <p14:tracePt t="102914" x="4891088" y="2947988"/>
          <p14:tracePt t="102928" x="4838700" y="2938463"/>
          <p14:tracePt t="102935" x="4814888" y="2933700"/>
          <p14:tracePt t="102949" x="4729163" y="2924175"/>
          <p14:tracePt t="102965" x="4648200" y="2919413"/>
          <p14:tracePt t="102982" x="4562475" y="2919413"/>
          <p14:tracePt t="102999" x="4448175" y="2938463"/>
          <p14:tracePt t="103015" x="4367213" y="2952750"/>
          <p14:tracePt t="103032" x="4305300" y="2981325"/>
          <p14:tracePt t="103049" x="4257675" y="3000375"/>
          <p14:tracePt t="103065" x="4191000" y="3028950"/>
          <p14:tracePt t="103082" x="4143375" y="3048000"/>
          <p14:tracePt t="103099" x="4114800" y="3067050"/>
          <p14:tracePt t="103115" x="4086225" y="3081338"/>
          <p14:tracePt t="103132" x="4071938" y="3086100"/>
          <p14:tracePt t="103149" x="4067175" y="3086100"/>
          <p14:tracePt t="103171" x="4067175" y="3095625"/>
          <p14:tracePt t="103208" x="4062413" y="3095625"/>
          <p14:tracePt t="103214" x="4062413" y="3100388"/>
          <p14:tracePt t="103243" x="4062413" y="3105150"/>
          <p14:tracePt t="103265" x="4057650" y="3109913"/>
          <p14:tracePt t="103286" x="4057650" y="3114675"/>
          <p14:tracePt t="103351" x="4057650" y="3119438"/>
          <p14:tracePt t="111367" x="4062413" y="3119438"/>
          <p14:tracePt t="111377" x="4071938" y="3119438"/>
          <p14:tracePt t="111386" x="4076700" y="3114675"/>
          <p14:tracePt t="111396" x="4090988" y="3114675"/>
          <p14:tracePt t="111413" x="4100513" y="3109913"/>
          <p14:tracePt t="111429" x="4114800" y="3105150"/>
          <p14:tracePt t="111446" x="4129088" y="3090863"/>
          <p14:tracePt t="111462" x="4133850" y="3086100"/>
          <p14:tracePt t="111479" x="4148138" y="3081338"/>
          <p14:tracePt t="111496" x="4152900" y="3076575"/>
          <p14:tracePt t="111512" x="4152900" y="3071813"/>
          <p14:tracePt t="111529" x="4157663" y="3071813"/>
          <p14:tracePt t="111562" x="4157663" y="3067050"/>
          <p14:tracePt t="111582" x="4162425" y="3062288"/>
          <p14:tracePt t="111603" x="4162425" y="3057525"/>
          <p14:tracePt t="111646" x="4162425" y="3052763"/>
          <p14:tracePt t="111690" x="4162425" y="3048000"/>
          <p14:tracePt t="111718" x="4162425" y="3043238"/>
          <p14:tracePt t="111725" x="4167188" y="3038475"/>
          <p14:tracePt t="111732" x="4171950" y="3033713"/>
          <p14:tracePt t="111746" x="4176713" y="3033713"/>
          <p14:tracePt t="111762" x="4224338" y="3005138"/>
          <p14:tracePt t="111779" x="4281488" y="2971800"/>
          <p14:tracePt t="111796" x="4338638" y="2933700"/>
          <p14:tracePt t="111812" x="4476750" y="2862263"/>
          <p14:tracePt t="111829" x="4567238" y="2814638"/>
          <p14:tracePt t="111846" x="4648200" y="2771775"/>
          <p14:tracePt t="111862" x="4795838" y="2709863"/>
          <p14:tracePt t="111879" x="4886325" y="2671763"/>
          <p14:tracePt t="111896" x="4981575" y="2633663"/>
          <p14:tracePt t="111912" x="5124450" y="2586038"/>
          <p14:tracePt t="111929" x="5195888" y="2566988"/>
          <p14:tracePt t="111946" x="5272088" y="2552700"/>
          <p14:tracePt t="111962" x="5348288" y="2543175"/>
          <p14:tracePt t="111979" x="5410200" y="2538413"/>
          <p14:tracePt t="111996" x="5467350" y="2538413"/>
          <p14:tracePt t="112012" x="5553075" y="2524125"/>
          <p14:tracePt t="112029" x="5624513" y="2519363"/>
          <p14:tracePt t="112046" x="5695950" y="2519363"/>
          <p14:tracePt t="112062" x="5786438" y="2519363"/>
          <p14:tracePt t="112079" x="5843588" y="2519363"/>
          <p14:tracePt t="112096" x="5924550" y="2519363"/>
          <p14:tracePt t="112112" x="6062663" y="2519363"/>
          <p14:tracePt t="112129" x="6172200" y="2519363"/>
          <p14:tracePt t="112146" x="6286500" y="2528888"/>
          <p14:tracePt t="112162" x="6419850" y="2538413"/>
          <p14:tracePt t="112179" x="6500813" y="2547938"/>
          <p14:tracePt t="112196" x="6581775" y="2557463"/>
          <p14:tracePt t="112212" x="6681788" y="2571750"/>
          <p14:tracePt t="112229" x="6729413" y="2586038"/>
          <p14:tracePt t="112246" x="6777038" y="2590800"/>
          <p14:tracePt t="112262" x="6838950" y="2595563"/>
          <p14:tracePt t="112279" x="6853238" y="2600325"/>
          <p14:tracePt t="112296" x="6858000" y="2605088"/>
          <p14:tracePt t="112312" x="6862763" y="2605088"/>
          <p14:tracePt t="112329" x="6867525" y="2605088"/>
          <p14:tracePt t="112349" x="6872288" y="2605088"/>
          <p14:tracePt t="112636" x="6881813" y="2595563"/>
          <p14:tracePt t="112643" x="6896100" y="2571750"/>
          <p14:tracePt t="112650" x="6910388" y="2543175"/>
          <p14:tracePt t="112662" x="6929438" y="2514600"/>
          <p14:tracePt t="112679" x="6996113" y="2414588"/>
          <p14:tracePt t="112695" x="7034213" y="2357438"/>
          <p14:tracePt t="112712" x="7072313" y="2319338"/>
          <p14:tracePt t="112729" x="7115175" y="2271713"/>
          <p14:tracePt t="112745" x="7138988" y="2247900"/>
          <p14:tracePt t="112762" x="7167563" y="2219325"/>
          <p14:tracePt t="112779" x="7191375" y="2195513"/>
          <p14:tracePt t="112795" x="7196138" y="2181225"/>
          <p14:tracePt t="112812" x="7200900" y="2176463"/>
          <p14:tracePt t="112829" x="7205663" y="2166938"/>
          <p14:tracePt t="112879" x="7205663" y="2162175"/>
          <p14:tracePt t="112886" x="7210425" y="2157413"/>
          <p14:tracePt t="112900" x="7215188" y="2152650"/>
          <p14:tracePt t="112929" x="7215188" y="2147888"/>
          <p14:tracePt t="112936" x="7219950" y="2147888"/>
          <p14:tracePt t="112979" x="7219950" y="2143125"/>
          <p14:tracePt t="113137" x="7215188" y="2143125"/>
          <p14:tracePt t="113181" x="7210425" y="2143125"/>
          <p14:tracePt t="113194" x="7205663" y="2143125"/>
          <p14:tracePt t="113208" x="7200900" y="2147888"/>
          <p14:tracePt t="113231" x="7196138" y="2152650"/>
          <p14:tracePt t="113237" x="7191375" y="2152650"/>
          <p14:tracePt t="113245" x="7186613" y="2162175"/>
          <p14:tracePt t="113262" x="7186613" y="2166938"/>
          <p14:tracePt t="113279" x="7177088" y="2171700"/>
          <p14:tracePt t="113295" x="7148513" y="2200275"/>
          <p14:tracePt t="113312" x="7119938" y="2224088"/>
          <p14:tracePt t="113329" x="7091363" y="2257425"/>
          <p14:tracePt t="113345" x="7048500" y="2295525"/>
          <p14:tracePt t="113362" x="7024688" y="2309813"/>
          <p14:tracePt t="113379" x="7015163" y="2324100"/>
          <p14:tracePt t="113395" x="6996113" y="2338388"/>
          <p14:tracePt t="113412" x="6986588" y="2357438"/>
          <p14:tracePt t="113429" x="6972300" y="2376488"/>
          <p14:tracePt t="113445" x="6958013" y="2405063"/>
          <p14:tracePt t="113462" x="6948488" y="2419350"/>
          <p14:tracePt t="113479" x="6948488" y="2424113"/>
          <p14:tracePt t="113495" x="6943725" y="2433638"/>
          <p14:tracePt t="113512" x="6943725" y="2438400"/>
          <p14:tracePt t="113529" x="6943725" y="2443163"/>
          <p14:tracePt t="113545" x="6934200" y="2462213"/>
          <p14:tracePt t="113562" x="6929438" y="2466975"/>
          <p14:tracePt t="113578" x="6924675" y="2481263"/>
          <p14:tracePt t="113595" x="6919913" y="2486025"/>
          <p14:tracePt t="113612" x="6919913" y="2490788"/>
          <p14:tracePt t="113645" x="6915150" y="2500313"/>
          <p14:tracePt t="113662" x="6910388" y="2514600"/>
          <p14:tracePt t="113679" x="6900863" y="2524125"/>
          <p14:tracePt t="113695" x="6896100" y="2533650"/>
          <p14:tracePt t="113712" x="6891338" y="2547938"/>
          <p14:tracePt t="113728" x="6886575" y="2552700"/>
          <p14:tracePt t="113745" x="6881813" y="2566988"/>
          <p14:tracePt t="113762" x="6872288" y="2576513"/>
          <p14:tracePt t="113778" x="6872288" y="2586038"/>
          <p14:tracePt t="113795" x="6862763" y="2590800"/>
          <p14:tracePt t="113812" x="6862763" y="2595563"/>
          <p14:tracePt t="113828" x="6858000" y="2600325"/>
          <p14:tracePt t="113845" x="6843713" y="2609850"/>
          <p14:tracePt t="113862" x="6834188" y="2619375"/>
          <p14:tracePt t="113878" x="6824663" y="2633663"/>
          <p14:tracePt t="113895" x="6805613" y="2647950"/>
          <p14:tracePt t="113912" x="6786563" y="2671763"/>
          <p14:tracePt t="113928" x="6767513" y="2686050"/>
          <p14:tracePt t="113945" x="6738938" y="2690813"/>
          <p14:tracePt t="113962" x="6719888" y="2705100"/>
          <p14:tracePt t="113978" x="6715125" y="2705100"/>
          <p14:tracePt t="113995" x="6705600" y="2709863"/>
          <p14:tracePt t="114028" x="6700838" y="2709863"/>
          <p14:tracePt t="114045" x="6696075" y="2709863"/>
          <p14:tracePt t="114112" x="6691313" y="2709863"/>
          <p14:tracePt t="114298" x="6691313" y="2705100"/>
          <p14:tracePt t="115107" x="6700838" y="2705100"/>
          <p14:tracePt t="115122" x="6715125" y="2705100"/>
          <p14:tracePt t="115129" x="6734175" y="2700338"/>
          <p14:tracePt t="115145" x="6791325" y="2700338"/>
          <p14:tracePt t="115161" x="6881813" y="2700338"/>
          <p14:tracePt t="115178" x="6981825" y="2700338"/>
          <p14:tracePt t="115195" x="7043738" y="2709863"/>
          <p14:tracePt t="115211" x="7081838" y="2709863"/>
          <p14:tracePt t="115228" x="7134225" y="2709863"/>
          <p14:tracePt t="115245" x="7167563" y="2709863"/>
          <p14:tracePt t="115261" x="7186613" y="2709863"/>
          <p14:tracePt t="115278" x="7200900" y="2709863"/>
          <p14:tracePt t="115295" x="7205663" y="2709863"/>
          <p14:tracePt t="115311" x="7210425" y="2709863"/>
          <p14:tracePt t="115336" x="7215188" y="2709863"/>
          <p14:tracePt t="117407" x="7186613" y="2719388"/>
          <p14:tracePt t="117414" x="7153275" y="2724150"/>
          <p14:tracePt t="117427" x="7115175" y="2728913"/>
          <p14:tracePt t="117444" x="6962775" y="2757488"/>
          <p14:tracePt t="117461" x="6843713" y="2790825"/>
          <p14:tracePt t="117477" x="6753225" y="2809875"/>
          <p14:tracePt t="117494" x="6629400" y="2847975"/>
          <p14:tracePt t="117511" x="6586538" y="2857500"/>
          <p14:tracePt t="117527" x="6567488" y="2862263"/>
          <p14:tracePt t="117544" x="6562725" y="2867025"/>
          <p14:tracePt t="117622" x="6562725" y="2862263"/>
          <p14:tracePt t="117643" x="6567488" y="2862263"/>
          <p14:tracePt t="117652" x="6572250" y="2862263"/>
          <p14:tracePt t="117672" x="6572250" y="2857500"/>
          <p14:tracePt t="117708" x="6577013" y="2857500"/>
          <p14:tracePt t="117772" x="6581775" y="2857500"/>
          <p14:tracePt t="117808" x="6586538" y="2857500"/>
          <p14:tracePt t="117843" x="6586538" y="2852738"/>
          <p14:tracePt t="117915" x="6586538" y="2847975"/>
          <p14:tracePt t="117958" x="6591300" y="2847975"/>
          <p14:tracePt t="121569" x="6600825" y="2843213"/>
          <p14:tracePt t="121577" x="6610350" y="2838450"/>
          <p14:tracePt t="121592" x="6624638" y="2828925"/>
          <p14:tracePt t="121609" x="6634163" y="2819400"/>
          <p14:tracePt t="121626" x="6667500" y="2790825"/>
          <p14:tracePt t="121642" x="6686550" y="2767013"/>
          <p14:tracePt t="121659" x="6719888" y="2733675"/>
          <p14:tracePt t="121676" x="6762750" y="2695575"/>
          <p14:tracePt t="121692" x="6781800" y="2676525"/>
          <p14:tracePt t="121709" x="6796088" y="2667000"/>
          <p14:tracePt t="121726" x="6800850" y="2657475"/>
          <p14:tracePt t="121742" x="6805613" y="2657475"/>
          <p14:tracePt t="121776" x="6810375" y="2652713"/>
          <p14:tracePt t="121805" x="6810375" y="2647950"/>
          <p14:tracePt t="121884" x="6805613" y="2647950"/>
          <p14:tracePt t="121905" x="6800850" y="2647950"/>
          <p14:tracePt t="121948" x="6796088" y="2647950"/>
          <p14:tracePt t="121970" x="6791325" y="2647950"/>
          <p14:tracePt t="121998" x="6781800" y="2647950"/>
          <p14:tracePt t="122013" x="6781800" y="2652713"/>
          <p14:tracePt t="122027" x="6777038" y="2652713"/>
          <p14:tracePt t="122041" x="6772275" y="2657475"/>
          <p14:tracePt t="122056" x="6767513" y="2662238"/>
          <p14:tracePt t="122070" x="6767513" y="2667000"/>
          <p14:tracePt t="122077" x="6762750" y="2667000"/>
          <p14:tracePt t="122092" x="6748463" y="2671763"/>
          <p14:tracePt t="122109" x="6743700" y="2676525"/>
          <p14:tracePt t="122126" x="6734175" y="2681288"/>
          <p14:tracePt t="122142" x="6710363" y="2700338"/>
          <p14:tracePt t="122159" x="6696075" y="2714625"/>
          <p14:tracePt t="122176" x="6672263" y="2728913"/>
          <p14:tracePt t="122192" x="6643688" y="2743200"/>
          <p14:tracePt t="122209" x="6629400" y="2747963"/>
          <p14:tracePt t="122226" x="6624638" y="2752725"/>
          <p14:tracePt t="122242" x="6615113" y="2762250"/>
          <p14:tracePt t="122276" x="6610350" y="2762250"/>
          <p14:tracePt t="122328" x="6605588" y="2757488"/>
          <p14:tracePt t="122364" x="6600825" y="2752725"/>
          <p14:tracePt t="122378" x="6600825" y="2747963"/>
          <p14:tracePt t="122385" x="6600825" y="2743200"/>
          <p14:tracePt t="122399" x="6600825" y="2738438"/>
          <p14:tracePt t="122414" x="6600825" y="2728913"/>
          <p14:tracePt t="122425" x="6600825" y="2724150"/>
          <p14:tracePt t="122443" x="6600825" y="2714625"/>
          <p14:tracePt t="122464" x="6600825" y="2709863"/>
          <p14:tracePt t="122478" x="6600825" y="2700338"/>
          <p14:tracePt t="122493" x="6600825" y="2695575"/>
          <p14:tracePt t="122509" x="6600825" y="2690813"/>
          <p14:tracePt t="122525" x="6600825" y="2686050"/>
          <p14:tracePt t="122550" x="6600825" y="2681288"/>
          <p14:tracePt t="122608" x="6605588" y="2671763"/>
          <p14:tracePt t="122672" x="6605588" y="2667000"/>
          <p14:tracePt t="122844" x="6610350" y="2667000"/>
          <p14:tracePt t="122923" x="6610350" y="2676525"/>
          <p14:tracePt t="123009" x="6610350" y="2681288"/>
          <p14:tracePt t="123023" x="6615113" y="2681288"/>
          <p14:tracePt t="123095" x="6615113" y="2686050"/>
          <p14:tracePt t="123188" x="6615113" y="2690813"/>
          <p14:tracePt t="123238" x="6619875" y="2690813"/>
          <p14:tracePt t="123282" x="6619875" y="2695575"/>
          <p14:tracePt t="123302" x="6619875" y="2700338"/>
          <p14:tracePt t="123310" x="6619875" y="2705100"/>
          <p14:tracePt t="123325" x="6624638" y="2709863"/>
          <p14:tracePt t="123359" x="6624638" y="2714625"/>
          <p14:tracePt t="123417" x="6624638" y="2719388"/>
          <p14:tracePt t="123660" x="6624638" y="2724150"/>
          <p14:tracePt t="123754" x="6624638" y="2728913"/>
          <p14:tracePt t="124141" x="6624638" y="2733675"/>
          <p14:tracePt t="144947" x="6638925" y="2733675"/>
          <p14:tracePt t="144955" x="6677025" y="2738438"/>
          <p14:tracePt t="144968" x="6767513" y="2743200"/>
          <p14:tracePt t="144985" x="6858000" y="2752725"/>
          <p14:tracePt t="145001" x="6934200" y="2762250"/>
          <p14:tracePt t="145018" x="7029450" y="2781300"/>
          <p14:tracePt t="145035" x="7081838" y="2790825"/>
          <p14:tracePt t="145051" x="7124700" y="2805113"/>
          <p14:tracePt t="145068" x="7158038" y="2814638"/>
          <p14:tracePt t="145085" x="7162800" y="2819400"/>
          <p14:tracePt t="145101" x="7167563" y="2824163"/>
          <p14:tracePt t="145118" x="7172325" y="2824163"/>
          <p14:tracePt t="145151" x="7172325" y="2828925"/>
          <p14:tracePt t="145176" x="7172325" y="2833688"/>
          <p14:tracePt t="145204" x="7172325" y="2838450"/>
          <p14:tracePt t="145211" x="7172325" y="2843213"/>
          <p14:tracePt t="145233" x="7172325" y="2847975"/>
          <p14:tracePt t="145240" x="7172325" y="2852738"/>
          <p14:tracePt t="145251" x="7172325" y="2857500"/>
          <p14:tracePt t="145268" x="7172325" y="2867025"/>
          <p14:tracePt t="145284" x="7172325" y="2876550"/>
          <p14:tracePt t="145301" x="7172325" y="2886075"/>
          <p14:tracePt t="145318" x="7167563" y="2900363"/>
          <p14:tracePt t="145334" x="7162800" y="2914650"/>
          <p14:tracePt t="145351" x="7158038" y="2924175"/>
          <p14:tracePt t="145368" x="7158038" y="2928938"/>
          <p14:tracePt t="145384" x="7158038" y="2943225"/>
          <p14:tracePt t="145401" x="7158038" y="2952750"/>
          <p14:tracePt t="145418" x="7153275" y="2957513"/>
          <p14:tracePt t="145434" x="7153275" y="2967038"/>
          <p14:tracePt t="145468" x="7162800" y="2995613"/>
          <p14:tracePt t="145484" x="7196138" y="3048000"/>
          <p14:tracePt t="145501" x="7219950" y="3081338"/>
          <p14:tracePt t="145518" x="7248525" y="3114675"/>
          <p14:tracePt t="145534" x="7296150" y="3176588"/>
          <p14:tracePt t="145551" x="7329488" y="3209925"/>
          <p14:tracePt t="145568" x="7353300" y="3238500"/>
          <p14:tracePt t="145584" x="7386638" y="3262313"/>
          <p14:tracePt t="145601" x="7410450" y="3276600"/>
          <p14:tracePt t="145618" x="7419975" y="3281363"/>
          <p14:tracePt t="145634" x="7424738" y="3286125"/>
          <p14:tracePt t="145651" x="7429500" y="3286125"/>
          <p14:tracePt t="145684" x="7434263" y="3286125"/>
          <p14:tracePt t="145720" x="7434263" y="3290888"/>
          <p14:tracePt t="145785" x="7434263" y="3295650"/>
          <p14:tracePt t="145821" x="7434263" y="3300413"/>
          <p14:tracePt t="145827" x="7439025" y="3305175"/>
          <p14:tracePt t="145835" x="7439025" y="3309938"/>
          <p14:tracePt t="145851" x="7448550" y="3324225"/>
          <p14:tracePt t="145868" x="7458075" y="3343275"/>
          <p14:tracePt t="145884" x="7481888" y="3376613"/>
          <p14:tracePt t="145901" x="7496175" y="3405188"/>
          <p14:tracePt t="145918" x="7519988" y="3433763"/>
          <p14:tracePt t="145934" x="7553325" y="3490913"/>
          <p14:tracePt t="145951" x="7572375" y="3509963"/>
          <p14:tracePt t="145968" x="7586663" y="3524250"/>
          <p14:tracePt t="145984" x="7600950" y="3533775"/>
          <p14:tracePt t="146001" x="7600950" y="3538538"/>
          <p14:tracePt t="146018" x="7605713" y="3538538"/>
          <p14:tracePt t="146034" x="7610475" y="3538538"/>
          <p14:tracePt t="146051" x="7615238" y="3538538"/>
          <p14:tracePt t="173073" x="0" y="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Leverage Terminology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475488" y="1042416"/>
            <a:ext cx="50292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42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371600"/>
          <a:ext cx="5120640" cy="2816352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Term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Definition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LTV Ratio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Loan-to-Value = Debt ÷ Property 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Your own cash invested in the deal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Debt Service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Monthly / annual principal + interest payments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DSCR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Net Operating Income ÷ Debt Service  (must be &gt; 1.0)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Cap Rate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NOI ÷ Property Value  (unleveraged yield)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Cash-on-Cash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Annual Cash Flow ÷ Equity Invested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Shape 5"/>
          <p:cNvSpPr/>
          <p:nvPr/>
        </p:nvSpPr>
        <p:spPr>
          <a:xfrm>
            <a:off x="5806440" y="1371600"/>
            <a:ext cx="2880360" cy="1636643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6"/>
          <p:cNvSpPr/>
          <p:nvPr/>
        </p:nvSpPr>
        <p:spPr>
          <a:xfrm>
            <a:off x="5806440" y="1371600"/>
            <a:ext cx="2880360" cy="38404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1" name="Text 7"/>
          <p:cNvSpPr/>
          <p:nvPr/>
        </p:nvSpPr>
        <p:spPr>
          <a:xfrm>
            <a:off x="5806440" y="1371600"/>
            <a:ext cx="28803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Quick Formula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5989320" y="1874520"/>
            <a:ext cx="251460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150" b="1" dirty="0">
                <a:solidFill>
                  <a:srgbClr val="1E2A3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Equity = Property Value − Loan Amount
</a:t>
            </a:r>
            <a:endParaRPr lang="en-US" sz="115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5A5A5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Example: EGP 10M property, 70% LTV
</a:t>
            </a:r>
            <a:endParaRPr lang="en-US" sz="115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→ Loan   = EGP 7M
</a:t>
            </a:r>
            <a:endParaRPr lang="en-US" sz="115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→ Equity = EGP 3M</a:t>
            </a:r>
            <a:endParaRPr lang="en-US" sz="1150" dirty="0"/>
          </a:p>
        </p:txBody>
      </p:sp>
      <p:sp>
        <p:nvSpPr>
          <p:cNvPr id="13" name="Text 9"/>
          <p:cNvSpPr/>
          <p:nvPr/>
        </p:nvSpPr>
        <p:spPr>
          <a:xfrm>
            <a:off x="5806440" y="3869370"/>
            <a:ext cx="28803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 these terms is the foundation of every real-estate financing decision you will make in your career.</a:t>
            </a:r>
            <a:endParaRPr lang="en-US" sz="11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371"/>
    </mc:Choice>
    <mc:Fallback xmlns="">
      <p:transition spd="slow" advTm="2753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07" x="3443288" y="3471863"/>
          <p14:tracePt t="13859" x="3386138" y="3457575"/>
          <p14:tracePt t="13866" x="3233738" y="3429000"/>
          <p14:tracePt t="13873" x="3090863" y="3381375"/>
          <p14:tracePt t="13887" x="2709863" y="3248025"/>
          <p14:tracePt t="13904" x="2328863" y="3095625"/>
          <p14:tracePt t="13920" x="1966913" y="2938463"/>
          <p14:tracePt t="13937" x="1462088" y="2657475"/>
          <p14:tracePt t="13953" x="1181100" y="2486025"/>
          <p14:tracePt t="13970" x="957263" y="2314575"/>
          <p14:tracePt t="13987" x="728663" y="2147888"/>
          <p14:tracePt t="14003" x="647700" y="2085975"/>
          <p14:tracePt t="14020" x="595313" y="2047875"/>
          <p14:tracePt t="14037" x="576263" y="2028825"/>
          <p14:tracePt t="14053" x="571500" y="2024063"/>
          <p14:tracePt t="14131" x="571500" y="2014538"/>
          <p14:tracePt t="14181" x="571500" y="2009775"/>
          <p14:tracePt t="14238" x="566738" y="2009775"/>
          <p14:tracePt t="14417" x="561975" y="2019300"/>
          <p14:tracePt t="14482" x="561975" y="2038350"/>
          <p14:tracePt t="14496" x="561975" y="2043113"/>
          <p14:tracePt t="14503" x="561975" y="2047875"/>
          <p14:tracePt t="14510" x="576263" y="2057400"/>
          <p14:tracePt t="14520" x="581025" y="2062163"/>
          <p14:tracePt t="14537" x="604838" y="2066925"/>
          <p14:tracePt t="14553" x="628650" y="2081213"/>
          <p14:tracePt t="14570" x="642938" y="2085975"/>
          <p14:tracePt t="14587" x="657225" y="2090738"/>
          <p14:tracePt t="14603" x="666750" y="2090738"/>
          <p14:tracePt t="14620" x="671513" y="2095500"/>
          <p14:tracePt t="14653" x="676275" y="2100263"/>
          <p14:tracePt t="14711" x="681038" y="2100263"/>
          <p14:tracePt t="14783" x="685800" y="2100263"/>
          <p14:tracePt t="14811" x="690563" y="2100263"/>
          <p14:tracePt t="14861" x="690563" y="2105025"/>
          <p14:tracePt t="14883" x="695325" y="2105025"/>
          <p14:tracePt t="14933" x="695325" y="2109788"/>
          <p14:tracePt t="14947" x="700088" y="2109788"/>
          <p14:tracePt t="14969" x="700088" y="2114550"/>
          <p14:tracePt t="14998" x="700088" y="2119313"/>
          <p14:tracePt t="15019" x="704850" y="2119313"/>
          <p14:tracePt t="15055" x="709613" y="2119313"/>
          <p14:tracePt t="15069" x="709613" y="2124075"/>
          <p14:tracePt t="16165" x="728663" y="2124075"/>
          <p14:tracePt t="16172" x="738188" y="2124075"/>
          <p14:tracePt t="16186" x="771525" y="2124075"/>
          <p14:tracePt t="16203" x="790575" y="2124075"/>
          <p14:tracePt t="16220" x="814388" y="2124075"/>
          <p14:tracePt t="16237" x="828675" y="2124075"/>
          <p14:tracePt t="16253" x="838200" y="2124075"/>
          <p14:tracePt t="16270" x="842963" y="2124075"/>
          <p14:tracePt t="16330" x="847725" y="2124075"/>
          <p14:tracePt t="16459" x="847725" y="2128838"/>
          <p14:tracePt t="16473" x="847725" y="2133600"/>
          <p14:tracePt t="16495" x="842963" y="2143125"/>
          <p14:tracePt t="16501" x="833438" y="2143125"/>
          <p14:tracePt t="16509" x="823913" y="2143125"/>
          <p14:tracePt t="16519" x="814388" y="2143125"/>
          <p14:tracePt t="16536" x="804863" y="2143125"/>
          <p14:tracePt t="16553" x="781050" y="2143125"/>
          <p14:tracePt t="16569" x="776288" y="2143125"/>
          <p14:tracePt t="16586" x="771525" y="2143125"/>
          <p14:tracePt t="16603" x="762000" y="2138363"/>
          <p14:tracePt t="16619" x="757238" y="2138363"/>
          <p14:tracePt t="16653" x="752475" y="2138363"/>
          <p14:tracePt t="16669" x="752475" y="2133600"/>
          <p14:tracePt t="16686" x="747713" y="2133600"/>
          <p14:tracePt t="16717" x="742950" y="2133600"/>
          <p14:tracePt t="16731" x="738188" y="2133600"/>
          <p14:tracePt t="16738" x="733425" y="2133600"/>
          <p14:tracePt t="16752" x="733425" y="2128838"/>
          <p14:tracePt t="16769" x="728663" y="2128838"/>
          <p14:tracePt t="16786" x="723900" y="2128838"/>
          <p14:tracePt t="16803" x="719138" y="2128838"/>
          <p14:tracePt t="16819" x="704850" y="2128838"/>
          <p14:tracePt t="16836" x="700088" y="2128838"/>
          <p14:tracePt t="16852" x="690563" y="2128838"/>
          <p14:tracePt t="16869" x="681038" y="2128838"/>
          <p14:tracePt t="16886" x="676275" y="2128838"/>
          <p14:tracePt t="16902" x="666750" y="2128838"/>
          <p14:tracePt t="16936" x="661988" y="2128838"/>
          <p14:tracePt t="16960" x="652463" y="2128838"/>
          <p14:tracePt t="17269" x="657225" y="2128838"/>
          <p14:tracePt t="17312" x="657225" y="2124075"/>
          <p14:tracePt t="17376" x="657225" y="2119313"/>
          <p14:tracePt t="17390" x="661988" y="2119313"/>
          <p14:tracePt t="17419" x="661988" y="2114550"/>
          <p14:tracePt t="17677" x="666750" y="2114550"/>
          <p14:tracePt t="17763" x="671513" y="2114550"/>
          <p14:tracePt t="17835" x="676275" y="2114550"/>
          <p14:tracePt t="17957" x="676275" y="2119313"/>
          <p14:tracePt t="18329" x="681038" y="2119313"/>
          <p14:tracePt t="18357" x="685800" y="2119313"/>
          <p14:tracePt t="18421" x="723900" y="2105025"/>
          <p14:tracePt t="18429" x="733425" y="2100263"/>
          <p14:tracePt t="18436" x="757238" y="2100263"/>
          <p14:tracePt t="18452" x="809625" y="2095500"/>
          <p14:tracePt t="18469" x="857250" y="2095500"/>
          <p14:tracePt t="18486" x="914400" y="2090738"/>
          <p14:tracePt t="18502" x="981075" y="2090738"/>
          <p14:tracePt t="18519" x="1057275" y="2085975"/>
          <p14:tracePt t="18536" x="1157288" y="2081213"/>
          <p14:tracePt t="18552" x="1243013" y="2081213"/>
          <p14:tracePt t="18569" x="1319213" y="2081213"/>
          <p14:tracePt t="18585" x="1371600" y="2076450"/>
          <p14:tracePt t="18602" x="1409700" y="2076450"/>
          <p14:tracePt t="18618" x="1419225" y="2076450"/>
          <p14:tracePt t="18635" x="1433513" y="2076450"/>
          <p14:tracePt t="18652" x="1447800" y="2076450"/>
          <p14:tracePt t="18669" x="1481138" y="2071688"/>
          <p14:tracePt t="18685" x="1524000" y="2071688"/>
          <p14:tracePt t="18702" x="1619250" y="2071688"/>
          <p14:tracePt t="18718" x="1714500" y="2076450"/>
          <p14:tracePt t="18735" x="1843088" y="2076450"/>
          <p14:tracePt t="18752" x="2095500" y="2090738"/>
          <p14:tracePt t="18769" x="2290763" y="2114550"/>
          <p14:tracePt t="18785" x="2519363" y="2157413"/>
          <p14:tracePt t="18802" x="2795588" y="2214563"/>
          <p14:tracePt t="18818" x="2933700" y="2243138"/>
          <p14:tracePt t="18835" x="3028950" y="2257425"/>
          <p14:tracePt t="18852" x="3095625" y="2262188"/>
          <p14:tracePt t="18869" x="3114675" y="2262188"/>
          <p14:tracePt t="18885" x="3124200" y="2262188"/>
          <p14:tracePt t="18902" x="3133725" y="2257425"/>
          <p14:tracePt t="18918" x="3143250" y="2257425"/>
          <p14:tracePt t="18935" x="3148013" y="2252663"/>
          <p14:tracePt t="18968" x="3152775" y="2252663"/>
          <p14:tracePt t="19023" x="3157538" y="2252663"/>
          <p14:tracePt t="19038" x="3167063" y="2252663"/>
          <p14:tracePt t="19044" x="3171825" y="2252663"/>
          <p14:tracePt t="19052" x="3176588" y="2252663"/>
          <p14:tracePt t="19068" x="3190875" y="2252663"/>
          <p14:tracePt t="19085" x="3209925" y="2247900"/>
          <p14:tracePt t="19102" x="3252788" y="2238375"/>
          <p14:tracePt t="19118" x="3276600" y="2219325"/>
          <p14:tracePt t="19135" x="3305175" y="2205038"/>
          <p14:tracePt t="19152" x="3362325" y="2171700"/>
          <p14:tracePt t="19168" x="3414713" y="2152650"/>
          <p14:tracePt t="19185" x="3457575" y="2133600"/>
          <p14:tracePt t="19202" x="3505200" y="2109788"/>
          <p14:tracePt t="19218" x="3524250" y="2100263"/>
          <p14:tracePt t="19235" x="3533775" y="2090738"/>
          <p14:tracePt t="19252" x="3543300" y="2081213"/>
          <p14:tracePt t="19268" x="3543300" y="2076450"/>
          <p14:tracePt t="19285" x="3548063" y="2066925"/>
          <p14:tracePt t="19302" x="3552825" y="2062163"/>
          <p14:tracePt t="19318" x="3552825" y="2057400"/>
          <p14:tracePt t="19335" x="3552825" y="2052638"/>
          <p14:tracePt t="19352" x="3552825" y="2047875"/>
          <p14:tracePt t="19385" x="3552825" y="2038350"/>
          <p14:tracePt t="19402" x="3548063" y="2024063"/>
          <p14:tracePt t="19418" x="3538538" y="2009775"/>
          <p14:tracePt t="19435" x="3529013" y="1995488"/>
          <p14:tracePt t="19452" x="3505200" y="1985963"/>
          <p14:tracePt t="19468" x="3471863" y="1966913"/>
          <p14:tracePt t="19485" x="3457575" y="1957388"/>
          <p14:tracePt t="19502" x="3433763" y="1947863"/>
          <p14:tracePt t="19518" x="3381375" y="1928813"/>
          <p14:tracePt t="19535" x="3348038" y="1914525"/>
          <p14:tracePt t="19552" x="3290888" y="1876425"/>
          <p14:tracePt t="19568" x="3190875" y="1814513"/>
          <p14:tracePt t="19585" x="3124200" y="1781175"/>
          <p14:tracePt t="19602" x="3095625" y="1766888"/>
          <p14:tracePt t="19618" x="3076575" y="1752600"/>
          <p14:tracePt t="19635" x="3071813" y="1752600"/>
          <p14:tracePt t="19668" x="3067050" y="1752600"/>
          <p14:tracePt t="19685" x="3062288" y="1752600"/>
          <p14:tracePt t="19701" x="3043238" y="1757363"/>
          <p14:tracePt t="19718" x="3009900" y="1766888"/>
          <p14:tracePt t="19735" x="2981325" y="1781175"/>
          <p14:tracePt t="19751" x="2957513" y="1800225"/>
          <p14:tracePt t="19768" x="2924175" y="1824038"/>
          <p14:tracePt t="19785" x="2895600" y="1857375"/>
          <p14:tracePt t="19802" x="2881313" y="1885950"/>
          <p14:tracePt t="19818" x="2867025" y="1928813"/>
          <p14:tracePt t="19835" x="2862263" y="1957388"/>
          <p14:tracePt t="19852" x="2862263" y="1985963"/>
          <p14:tracePt t="19868" x="2871788" y="2024063"/>
          <p14:tracePt t="19885" x="2876550" y="2043113"/>
          <p14:tracePt t="19902" x="2886075" y="2066925"/>
          <p14:tracePt t="19918" x="2914650" y="2100263"/>
          <p14:tracePt t="19935" x="2957513" y="2124075"/>
          <p14:tracePt t="19951" x="3005138" y="2152650"/>
          <p14:tracePt t="19968" x="3071813" y="2195513"/>
          <p14:tracePt t="19985" x="3119438" y="2219325"/>
          <p14:tracePt t="20001" x="3176588" y="2243138"/>
          <p14:tracePt t="20018" x="3243263" y="2257425"/>
          <p14:tracePt t="20035" x="3281363" y="2262188"/>
          <p14:tracePt t="20052" x="3309938" y="2262188"/>
          <p14:tracePt t="20068" x="3348038" y="2257425"/>
          <p14:tracePt t="20085" x="3386138" y="2247900"/>
          <p14:tracePt t="20101" x="3424238" y="2228850"/>
          <p14:tracePt t="20118" x="3467100" y="2205038"/>
          <p14:tracePt t="20135" x="3514725" y="2171700"/>
          <p14:tracePt t="20151" x="3538538" y="2147888"/>
          <p14:tracePt t="20168" x="3562350" y="2109788"/>
          <p14:tracePt t="20185" x="3576638" y="2057400"/>
          <p14:tracePt t="20201" x="3586163" y="2024063"/>
          <p14:tracePt t="20218" x="3586163" y="2000250"/>
          <p14:tracePt t="20235" x="3586163" y="1981200"/>
          <p14:tracePt t="20251" x="3586163" y="1976438"/>
          <p14:tracePt t="20285" x="3571875" y="1952625"/>
          <p14:tracePt t="20301" x="3543300" y="1909763"/>
          <p14:tracePt t="20318" x="3476625" y="1862138"/>
          <p14:tracePt t="20335" x="3381375" y="1800225"/>
          <p14:tracePt t="20351" x="3328988" y="1766888"/>
          <p14:tracePt t="20368" x="3290888" y="1752600"/>
          <p14:tracePt t="20385" x="3252788" y="1738313"/>
          <p14:tracePt t="20401" x="3219450" y="1733550"/>
          <p14:tracePt t="20418" x="3190875" y="1728788"/>
          <p14:tracePt t="20435" x="3124200" y="1733550"/>
          <p14:tracePt t="20451" x="3090863" y="1733550"/>
          <p14:tracePt t="20468" x="3062288" y="1747838"/>
          <p14:tracePt t="20485" x="3019425" y="1762125"/>
          <p14:tracePt t="20501" x="3000375" y="1776413"/>
          <p14:tracePt t="20519" x="2976563" y="1790700"/>
          <p14:tracePt t="20535" x="2943225" y="1824038"/>
          <p14:tracePt t="20551" x="2928938" y="1852613"/>
          <p14:tracePt t="20568" x="2914650" y="1881188"/>
          <p14:tracePt t="20585" x="2900363" y="1919288"/>
          <p14:tracePt t="20601" x="2900363" y="1943100"/>
          <p14:tracePt t="20618" x="2895600" y="1981200"/>
          <p14:tracePt t="20634" x="2900363" y="2033588"/>
          <p14:tracePt t="20651" x="2909888" y="2062163"/>
          <p14:tracePt t="20668" x="2933700" y="2105025"/>
          <p14:tracePt t="20685" x="2995613" y="2181225"/>
          <p14:tracePt t="20701" x="3038475" y="2224088"/>
          <p14:tracePt t="20718" x="3071813" y="2247900"/>
          <p14:tracePt t="20735" x="3119438" y="2286000"/>
          <p14:tracePt t="20751" x="3162300" y="2309813"/>
          <p14:tracePt t="20768" x="3205163" y="2309813"/>
          <p14:tracePt t="20785" x="3271838" y="2314575"/>
          <p14:tracePt t="20801" x="3300413" y="2314575"/>
          <p14:tracePt t="20818" x="3324225" y="2305050"/>
          <p14:tracePt t="20835" x="3357563" y="2290763"/>
          <p14:tracePt t="20851" x="3405188" y="2257425"/>
          <p14:tracePt t="20868" x="3438525" y="2238375"/>
          <p14:tracePt t="20885" x="3471863" y="2205038"/>
          <p14:tracePt t="20901" x="3519488" y="2152650"/>
          <p14:tracePt t="20918" x="3538538" y="2105025"/>
          <p14:tracePt t="20934" x="3562350" y="2062163"/>
          <p14:tracePt t="20951" x="3567113" y="2028825"/>
          <p14:tracePt t="20968" x="3567113" y="2014538"/>
          <p14:tracePt t="20984" x="3567113" y="2005013"/>
          <p14:tracePt t="21001" x="3567113" y="2000250"/>
          <p14:tracePt t="21018" x="3543300" y="1981200"/>
          <p14:tracePt t="21034" x="3490913" y="1943100"/>
          <p14:tracePt t="21051" x="3390900" y="1881188"/>
          <p14:tracePt t="21068" x="3338513" y="1847850"/>
          <p14:tracePt t="21084" x="3281363" y="1809750"/>
          <p14:tracePt t="21101" x="3209925" y="1766888"/>
          <p14:tracePt t="21118" x="3171825" y="1757363"/>
          <p14:tracePt t="21134" x="3138488" y="1752600"/>
          <p14:tracePt t="21151" x="3100388" y="1747838"/>
          <p14:tracePt t="21168" x="3081338" y="1747838"/>
          <p14:tracePt t="21184" x="3057525" y="1747838"/>
          <p14:tracePt t="21201" x="3019425" y="1757363"/>
          <p14:tracePt t="21218" x="2990850" y="1762125"/>
          <p14:tracePt t="21234" x="2976563" y="1771650"/>
          <p14:tracePt t="21251" x="2947988" y="1795463"/>
          <p14:tracePt t="21268" x="2933700" y="1819275"/>
          <p14:tracePt t="21284" x="2914650" y="1838325"/>
          <p14:tracePt t="21301" x="2895600" y="1871663"/>
          <p14:tracePt t="21318" x="2886075" y="1900238"/>
          <p14:tracePt t="21334" x="2881313" y="1938338"/>
          <p14:tracePt t="21351" x="2876550" y="1990725"/>
          <p14:tracePt t="21368" x="2876550" y="2019300"/>
          <p14:tracePt t="21384" x="2881313" y="2062163"/>
          <p14:tracePt t="21401" x="2900363" y="2105025"/>
          <p14:tracePt t="21418" x="2914650" y="2138363"/>
          <p14:tracePt t="21434" x="2957513" y="2176463"/>
          <p14:tracePt t="21451" x="3028950" y="2238375"/>
          <p14:tracePt t="21468" x="3071813" y="2271713"/>
          <p14:tracePt t="21484" x="3100388" y="2295525"/>
          <p14:tracePt t="21501" x="3143250" y="2328863"/>
          <p14:tracePt t="21518" x="3243263" y="2347913"/>
          <p14:tracePt t="21534" x="3309938" y="2357438"/>
          <p14:tracePt t="21551" x="3362325" y="2357438"/>
          <p14:tracePt t="21567" x="3438525" y="2343150"/>
          <p14:tracePt t="21584" x="3490913" y="2328863"/>
          <p14:tracePt t="21601" x="3543300" y="2305050"/>
          <p14:tracePt t="21618" x="3595688" y="2266950"/>
          <p14:tracePt t="21634" x="3624263" y="2238375"/>
          <p14:tracePt t="21651" x="3638550" y="2205038"/>
          <p14:tracePt t="21668" x="3652838" y="2162175"/>
          <p14:tracePt t="21684" x="3662363" y="2133600"/>
          <p14:tracePt t="21701" x="3667125" y="2109788"/>
          <p14:tracePt t="21718" x="3667125" y="2095500"/>
          <p14:tracePt t="21734" x="3667125" y="2090738"/>
          <p14:tracePt t="21768" x="3638550" y="2043113"/>
          <p14:tracePt t="21784" x="3595688" y="2005013"/>
          <p14:tracePt t="21801" x="3519488" y="1943100"/>
          <p14:tracePt t="21818" x="3390900" y="1857375"/>
          <p14:tracePt t="21834" x="3305175" y="1809750"/>
          <p14:tracePt t="21851" x="3219450" y="1771650"/>
          <p14:tracePt t="21867" x="3128963" y="1752600"/>
          <p14:tracePt t="21884" x="3100388" y="1747838"/>
          <p14:tracePt t="21901" x="3086100" y="1747838"/>
          <p14:tracePt t="21917" x="3052763" y="1757363"/>
          <p14:tracePt t="21934" x="3028950" y="1776413"/>
          <p14:tracePt t="21951" x="3005138" y="1785938"/>
          <p14:tracePt t="21967" x="2976563" y="1800225"/>
          <p14:tracePt t="21984" x="2957513" y="1809750"/>
          <p14:tracePt t="22001" x="2947988" y="1824038"/>
          <p14:tracePt t="22017" x="2914650" y="1857375"/>
          <p14:tracePt t="22034" x="2905125" y="1905000"/>
          <p14:tracePt t="22051" x="2886075" y="1952625"/>
          <p14:tracePt t="22067" x="2871788" y="2028825"/>
          <p14:tracePt t="22084" x="2871788" y="2043113"/>
          <p14:tracePt t="22101" x="2871788" y="2100263"/>
          <p14:tracePt t="22117" x="2871788" y="2138363"/>
          <p14:tracePt t="22134" x="2876550" y="2205038"/>
          <p14:tracePt t="22151" x="2900363" y="2247900"/>
          <p14:tracePt t="22168" x="2919413" y="2295525"/>
          <p14:tracePt t="22184" x="2995613" y="2362200"/>
          <p14:tracePt t="22201" x="3048000" y="2409825"/>
          <p14:tracePt t="22217" x="3095625" y="2447925"/>
          <p14:tracePt t="22234" x="3186113" y="2495550"/>
          <p14:tracePt t="22251" x="3248025" y="2509838"/>
          <p14:tracePt t="22267" x="3300413" y="2509838"/>
          <p14:tracePt t="22284" x="3367088" y="2500313"/>
          <p14:tracePt t="22301" x="3414713" y="2471738"/>
          <p14:tracePt t="22317" x="3457575" y="2443163"/>
          <p14:tracePt t="22334" x="3529013" y="2376488"/>
          <p14:tracePt t="22351" x="3576638" y="2324100"/>
          <p14:tracePt t="22367" x="3614738" y="2247900"/>
          <p14:tracePt t="22384" x="3652838" y="2124075"/>
          <p14:tracePt t="22401" x="3657600" y="2043113"/>
          <p14:tracePt t="22417" x="3662363" y="1966913"/>
          <p14:tracePt t="22434" x="3662363" y="1900238"/>
          <p14:tracePt t="22451" x="3662363" y="1876425"/>
          <p14:tracePt t="22467" x="3662363" y="1871663"/>
          <p14:tracePt t="22484" x="3652838" y="1852613"/>
          <p14:tracePt t="22501" x="3619500" y="1828800"/>
          <p14:tracePt t="22517" x="3571875" y="1800225"/>
          <p14:tracePt t="22534" x="3476625" y="1762125"/>
          <p14:tracePt t="22551" x="3429000" y="1747838"/>
          <p14:tracePt t="22567" x="3362325" y="1733550"/>
          <p14:tracePt t="22584" x="3276600" y="1714500"/>
          <p14:tracePt t="22601" x="3209925" y="1714500"/>
          <p14:tracePt t="22617" x="3171825" y="1714500"/>
          <p14:tracePt t="22634" x="3124200" y="1714500"/>
          <p14:tracePt t="22651" x="3095625" y="1728788"/>
          <p14:tracePt t="22667" x="3067050" y="1738313"/>
          <p14:tracePt t="22684" x="3043238" y="1752600"/>
          <p14:tracePt t="22700" x="3024188" y="1762125"/>
          <p14:tracePt t="22717" x="3014663" y="1766888"/>
          <p14:tracePt t="22734" x="3000375" y="1785938"/>
          <p14:tracePt t="22750" x="3000375" y="1795463"/>
          <p14:tracePt t="22767" x="3000375" y="1809750"/>
          <p14:tracePt t="22784" x="3000375" y="1833563"/>
          <p14:tracePt t="22800" x="3014663" y="1866900"/>
          <p14:tracePt t="22817" x="3038475" y="1919288"/>
          <p14:tracePt t="22834" x="3076575" y="1976438"/>
          <p14:tracePt t="22850" x="3148013" y="2085975"/>
          <p14:tracePt t="22867" x="3190875" y="2176463"/>
          <p14:tracePt t="22884" x="3271838" y="2257425"/>
          <p14:tracePt t="22901" x="3405188" y="2400300"/>
          <p14:tracePt t="22917" x="3486150" y="2490788"/>
          <p14:tracePt t="22934" x="3538538" y="2543175"/>
          <p14:tracePt t="22950" x="3643313" y="2605088"/>
          <p14:tracePt t="22967" x="3709988" y="2619375"/>
          <p14:tracePt t="22984" x="3757613" y="2619375"/>
          <p14:tracePt t="23000" x="3862388" y="2605088"/>
          <p14:tracePt t="23017" x="3938588" y="2581275"/>
          <p14:tracePt t="23034" x="4010025" y="2547938"/>
          <p14:tracePt t="23050" x="4110038" y="2466975"/>
          <p14:tracePt t="23067" x="4181475" y="2414588"/>
          <p14:tracePt t="23084" x="4257675" y="2366963"/>
          <p14:tracePt t="23100" x="4362450" y="2290763"/>
          <p14:tracePt t="23117" x="4410075" y="2257425"/>
          <p14:tracePt t="23134" x="4443413" y="2219325"/>
          <p14:tracePt t="23150" x="4500563" y="2162175"/>
          <p14:tracePt t="23167" x="4548188" y="2119313"/>
          <p14:tracePt t="23184" x="4595813" y="2076450"/>
          <p14:tracePt t="23200" x="4657725" y="2009775"/>
          <p14:tracePt t="23217" x="4662488" y="1962150"/>
          <p14:tracePt t="23234" x="4662488" y="1928813"/>
          <p14:tracePt t="23250" x="4662488" y="1905000"/>
          <p14:tracePt t="23267" x="4662488" y="1900238"/>
          <p14:tracePt t="23284" x="4662488" y="1890713"/>
          <p14:tracePt t="23300" x="4586288" y="1862138"/>
          <p14:tracePt t="23317" x="4524375" y="1843088"/>
          <p14:tracePt t="23334" x="4471988" y="1824038"/>
          <p14:tracePt t="23350" x="4419600" y="1804988"/>
          <p14:tracePt t="23367" x="4371975" y="1781175"/>
          <p14:tracePt t="23384" x="4286250" y="1762125"/>
          <p14:tracePt t="23400" x="4162425" y="1733550"/>
          <p14:tracePt t="23417" x="4090988" y="1724025"/>
          <p14:tracePt t="23434" x="4043363" y="1719263"/>
          <p14:tracePt t="23450" x="3981450" y="1719263"/>
          <p14:tracePt t="23467" x="3948113" y="1724025"/>
          <p14:tracePt t="23484" x="3910013" y="1743075"/>
          <p14:tracePt t="23500" x="3857625" y="1766888"/>
          <p14:tracePt t="23517" x="3800475" y="1790700"/>
          <p14:tracePt t="23534" x="3719513" y="1809750"/>
          <p14:tracePt t="23550" x="3662363" y="1833563"/>
          <p14:tracePt t="23567" x="3581400" y="1862138"/>
          <p14:tracePt t="23584" x="3538538" y="1895475"/>
          <p14:tracePt t="23600" x="3509963" y="1919288"/>
          <p14:tracePt t="23617" x="3476625" y="1957388"/>
          <p14:tracePt t="23634" x="3471863" y="1971675"/>
          <p14:tracePt t="23650" x="3467100" y="1981200"/>
          <p14:tracePt t="23667" x="3467100" y="1985963"/>
          <p14:tracePt t="23684" x="3467100" y="1990725"/>
          <p14:tracePt t="23700" x="3481388" y="2005013"/>
          <p14:tracePt t="23717" x="3557588" y="2085975"/>
          <p14:tracePt t="23734" x="3629025" y="2176463"/>
          <p14:tracePt t="23750" x="3738563" y="2286000"/>
          <p14:tracePt t="23767" x="3867150" y="2428875"/>
          <p14:tracePt t="23783" x="3943350" y="2495550"/>
          <p14:tracePt t="23800" x="4010025" y="2543175"/>
          <p14:tracePt t="23817" x="4086225" y="2581275"/>
          <p14:tracePt t="23833" x="4133850" y="2581275"/>
          <p14:tracePt t="23850" x="4171950" y="2566988"/>
          <p14:tracePt t="23867" x="4233863" y="2514600"/>
          <p14:tracePt t="23883" x="4281488" y="2457450"/>
          <p14:tracePt t="23900" x="4329113" y="2395538"/>
          <p14:tracePt t="23917" x="4391025" y="2309813"/>
          <p14:tracePt t="23933" x="4429125" y="2252663"/>
          <p14:tracePt t="23950" x="4457700" y="2214563"/>
          <p14:tracePt t="23967" x="4471988" y="2181225"/>
          <p14:tracePt t="23983" x="4471988" y="2171700"/>
          <p14:tracePt t="24000" x="4471988" y="2166938"/>
          <p14:tracePt t="24017" x="4476750" y="2162175"/>
          <p14:tracePt t="24033" x="4476750" y="2157413"/>
          <p14:tracePt t="24050" x="4476750" y="2152650"/>
          <p14:tracePt t="24067" x="4476750" y="2143125"/>
          <p14:tracePt t="24100" x="4471988" y="2133600"/>
          <p14:tracePt t="24117" x="4467225" y="2114550"/>
          <p14:tracePt t="24133" x="4419600" y="2090738"/>
          <p14:tracePt t="24150" x="4352925" y="2071688"/>
          <p14:tracePt t="24167" x="4286250" y="2052638"/>
          <p14:tracePt t="24183" x="4191000" y="2024063"/>
          <p14:tracePt t="24200" x="4124325" y="2009775"/>
          <p14:tracePt t="24217" x="4062413" y="2000250"/>
          <p14:tracePt t="24218" x="4033838" y="1990725"/>
          <p14:tracePt t="24233" x="3990975" y="1981200"/>
          <p14:tracePt t="24250" x="3962400" y="1981200"/>
          <p14:tracePt t="24267" x="3943350" y="1981200"/>
          <p14:tracePt t="24283" x="3924300" y="1981200"/>
          <p14:tracePt t="24300" x="3914775" y="1981200"/>
          <p14:tracePt t="24317" x="3910013" y="1981200"/>
          <p14:tracePt t="24361" x="3905250" y="1981200"/>
          <p14:tracePt t="24404" x="3900488" y="1981200"/>
          <p14:tracePt t="24411" x="3895725" y="1981200"/>
          <p14:tracePt t="24418" x="3886200" y="1981200"/>
          <p14:tracePt t="24433" x="3876675" y="1981200"/>
          <p14:tracePt t="24450" x="3871913" y="1981200"/>
          <p14:tracePt t="24504" x="3867150" y="1981200"/>
          <p14:tracePt t="24540" x="3862388" y="1981200"/>
          <p14:tracePt t="24684" x="3857625" y="1981200"/>
          <p14:tracePt t="27266" x="3819525" y="1981200"/>
          <p14:tracePt t="27270" x="3757613" y="1990725"/>
          <p14:tracePt t="27282" x="3690938" y="2000250"/>
          <p14:tracePt t="27299" x="3538538" y="2024063"/>
          <p14:tracePt t="27316" x="3443288" y="2033588"/>
          <p14:tracePt t="27332" x="3362325" y="2038350"/>
          <p14:tracePt t="27349" x="3286125" y="2047875"/>
          <p14:tracePt t="27366" x="3267075" y="2052638"/>
          <p14:tracePt t="27382" x="3262313" y="2052638"/>
          <p14:tracePt t="27399" x="3257550" y="2052638"/>
          <p14:tracePt t="31196" x="3281363" y="2057400"/>
          <p14:tracePt t="31202" x="3305175" y="2062163"/>
          <p14:tracePt t="31214" x="3328988" y="2071688"/>
          <p14:tracePt t="31231" x="3405188" y="2090738"/>
          <p14:tracePt t="31248" x="3471863" y="2105025"/>
          <p14:tracePt t="31264" x="3552825" y="2124075"/>
          <p14:tracePt t="31281" x="3662363" y="2143125"/>
          <p14:tracePt t="31298" x="3714750" y="2152650"/>
          <p14:tracePt t="31314" x="3752850" y="2152650"/>
          <p14:tracePt t="31331" x="3838575" y="2152650"/>
          <p14:tracePt t="31348" x="3886200" y="2152650"/>
          <p14:tracePt t="31364" x="3919538" y="2152650"/>
          <p14:tracePt t="31381" x="3948113" y="2147888"/>
          <p14:tracePt t="31398" x="3967163" y="2147888"/>
          <p14:tracePt t="31414" x="3971925" y="2147888"/>
          <p14:tracePt t="31431" x="3976688" y="2147888"/>
          <p14:tracePt t="31448" x="3981450" y="2147888"/>
          <p14:tracePt t="31582" x="3981450" y="2143125"/>
          <p14:tracePt t="31625" x="3981450" y="2138363"/>
          <p14:tracePt t="31733" x="3986213" y="2138363"/>
          <p14:tracePt t="31776" x="3986213" y="2133600"/>
          <p14:tracePt t="31804" x="3986213" y="2128838"/>
          <p14:tracePt t="32407" x="3962400" y="2128838"/>
          <p14:tracePt t="32413" x="3933825" y="2128838"/>
          <p14:tracePt t="32420" x="3886200" y="2128838"/>
          <p14:tracePt t="32431" x="3848100" y="2124075"/>
          <p14:tracePt t="32447" x="3786188" y="2124075"/>
          <p14:tracePt t="32464" x="3705225" y="2124075"/>
          <p14:tracePt t="32481" x="3629025" y="2124075"/>
          <p14:tracePt t="32497" x="3571875" y="2124075"/>
          <p14:tracePt t="32514" x="3505200" y="2138363"/>
          <p14:tracePt t="32531" x="3462338" y="2138363"/>
          <p14:tracePt t="32547" x="3414713" y="2152650"/>
          <p14:tracePt t="32564" x="3328988" y="2166938"/>
          <p14:tracePt t="32581" x="3290888" y="2171700"/>
          <p14:tracePt t="32597" x="3267075" y="2181225"/>
          <p14:tracePt t="32614" x="3252788" y="2181225"/>
          <p14:tracePt t="32631" x="3248025" y="2181225"/>
          <p14:tracePt t="32821" x="3248025" y="2176463"/>
          <p14:tracePt t="32836" x="3248025" y="2171700"/>
          <p14:tracePt t="32857" x="3248025" y="2166938"/>
          <p14:tracePt t="32871" x="3248025" y="2162175"/>
          <p14:tracePt t="32886" x="3252788" y="2157413"/>
          <p14:tracePt t="32900" x="3252788" y="2152650"/>
          <p14:tracePt t="32908" x="3252788" y="2147888"/>
          <p14:tracePt t="32936" x="3252788" y="2143125"/>
          <p14:tracePt t="32958" x="3252788" y="2138363"/>
          <p14:tracePt t="33022" x="3252788" y="2133600"/>
          <p14:tracePt t="36381" x="3271838" y="2133600"/>
          <p14:tracePt t="36388" x="3295650" y="2133600"/>
          <p14:tracePt t="36396" x="3319463" y="2133600"/>
          <p14:tracePt t="36413" x="3362325" y="2128838"/>
          <p14:tracePt t="36429" x="3424238" y="2119313"/>
          <p14:tracePt t="36446" x="3538538" y="2105025"/>
          <p14:tracePt t="36463" x="3609975" y="2090738"/>
          <p14:tracePt t="36480" x="3657600" y="2081213"/>
          <p14:tracePt t="36496" x="3757613" y="2062163"/>
          <p14:tracePt t="36513" x="3829050" y="2052638"/>
          <p14:tracePt t="36529" x="3890963" y="2038350"/>
          <p14:tracePt t="36546" x="3957638" y="2024063"/>
          <p14:tracePt t="36563" x="3981450" y="2019300"/>
          <p14:tracePt t="36579" x="4000500" y="2019300"/>
          <p14:tracePt t="36596" x="4024313" y="2019300"/>
          <p14:tracePt t="36612" x="4038600" y="2019300"/>
          <p14:tracePt t="36629" x="4043363" y="2019300"/>
          <p14:tracePt t="36646" x="4062413" y="2019300"/>
          <p14:tracePt t="36662" x="4067175" y="2019300"/>
          <p14:tracePt t="36679" x="4071938" y="2019300"/>
          <p14:tracePt t="36732" x="4076700" y="2019300"/>
          <p14:tracePt t="36919" x="4076700" y="2014538"/>
          <p14:tracePt t="37248" x="4071938" y="2014538"/>
          <p14:tracePt t="37456" x="4071938" y="2019300"/>
          <p14:tracePt t="37578" x="4067175" y="2019300"/>
          <p14:tracePt t="37663" x="4062413" y="2019300"/>
          <p14:tracePt t="38601" x="4062413" y="2028825"/>
          <p14:tracePt t="38608" x="4052888" y="2028825"/>
          <p14:tracePt t="38615" x="4048125" y="2033588"/>
          <p14:tracePt t="38628" x="4043363" y="2038350"/>
          <p14:tracePt t="38645" x="4033838" y="2047875"/>
          <p14:tracePt t="38662" x="4029075" y="2052638"/>
          <p14:tracePt t="38679" x="4019550" y="2052638"/>
          <p14:tracePt t="38695" x="4014788" y="2062163"/>
          <p14:tracePt t="38712" x="4010025" y="2066925"/>
          <p14:tracePt t="38729" x="4010025" y="2071688"/>
          <p14:tracePt t="38745" x="4000500" y="2071688"/>
          <p14:tracePt t="38762" x="3995738" y="2071688"/>
          <p14:tracePt t="38795" x="3990975" y="2071688"/>
          <p14:tracePt t="38823" x="3986213" y="2071688"/>
          <p14:tracePt t="38859" x="3981450" y="2066925"/>
          <p14:tracePt t="38873" x="3976688" y="2066925"/>
          <p14:tracePt t="38880" x="3971925" y="2066925"/>
          <p14:tracePt t="38895" x="3967163" y="2057400"/>
          <p14:tracePt t="38912" x="3943350" y="2057400"/>
          <p14:tracePt t="38928" x="3919538" y="2052638"/>
          <p14:tracePt t="38945" x="3890963" y="2052638"/>
          <p14:tracePt t="38962" x="3871913" y="2052638"/>
          <p14:tracePt t="38978" x="3852863" y="2052638"/>
          <p14:tracePt t="38995" x="3838575" y="2052638"/>
          <p14:tracePt t="39028" x="3833813" y="2052638"/>
          <p14:tracePt t="39045" x="3829050" y="2052638"/>
          <p14:tracePt t="41310" x="3790950" y="2052638"/>
          <p14:tracePt t="41317" x="3748088" y="2047875"/>
          <p14:tracePt t="41327" x="3700463" y="2043113"/>
          <p14:tracePt t="41344" x="3500438" y="2028825"/>
          <p14:tracePt t="41361" x="3352800" y="2019300"/>
          <p14:tracePt t="41378" x="3195638" y="2024063"/>
          <p14:tracePt t="41394" x="3048000" y="2024063"/>
          <p14:tracePt t="41411" x="2881313" y="2038350"/>
          <p14:tracePt t="41428" x="2776538" y="2052638"/>
          <p14:tracePt t="41444" x="2714625" y="2071688"/>
          <p14:tracePt t="41446" x="2690813" y="2071688"/>
          <p14:tracePt t="41461" x="2662238" y="2081213"/>
          <p14:tracePt t="41478" x="2647950" y="2081213"/>
          <p14:tracePt t="41511" x="2643188" y="2081213"/>
          <p14:tracePt t="41933" x="2600325" y="2090738"/>
          <p14:tracePt t="41940" x="2543175" y="2105025"/>
          <p14:tracePt t="41947" x="2457450" y="2138363"/>
          <p14:tracePt t="41961" x="2276475" y="2181225"/>
          <p14:tracePt t="41977" x="2066925" y="2252663"/>
          <p14:tracePt t="41994" x="1905000" y="2300288"/>
          <p14:tracePt t="42011" x="1724025" y="2352675"/>
          <p14:tracePt t="42027" x="1614488" y="2386013"/>
          <p14:tracePt t="42044" x="1528763" y="2400300"/>
          <p14:tracePt t="42061" x="1447800" y="2419350"/>
          <p14:tracePt t="42077" x="1390650" y="2433638"/>
          <p14:tracePt t="42094" x="1343025" y="2438400"/>
          <p14:tracePt t="42111" x="1285875" y="2447925"/>
          <p14:tracePt t="42127" x="1262063" y="2452688"/>
          <p14:tracePt t="42144" x="1252538" y="2457450"/>
          <p14:tracePt t="42161" x="1243013" y="2457450"/>
          <p14:tracePt t="42177" x="1228725" y="2462213"/>
          <p14:tracePt t="42194" x="1214438" y="2466975"/>
          <p14:tracePt t="42211" x="1181100" y="2476500"/>
          <p14:tracePt t="42227" x="1114425" y="2486025"/>
          <p14:tracePt t="42244" x="1081088" y="2486025"/>
          <p14:tracePt t="42261" x="1057275" y="2490788"/>
          <p14:tracePt t="42277" x="1038225" y="2495550"/>
          <p14:tracePt t="42294" x="1028700" y="2495550"/>
          <p14:tracePt t="42311" x="1023938" y="2495550"/>
          <p14:tracePt t="42327" x="1009650" y="2505075"/>
          <p14:tracePt t="42344" x="1004888" y="2505075"/>
          <p14:tracePt t="42361" x="1000125" y="2505075"/>
          <p14:tracePt t="42377" x="995363" y="2505075"/>
          <p14:tracePt t="42394" x="990600" y="2505075"/>
          <p14:tracePt t="42411" x="985838" y="2509838"/>
          <p14:tracePt t="42427" x="976313" y="2509838"/>
          <p14:tracePt t="42444" x="962025" y="2514600"/>
          <p14:tracePt t="42461" x="942975" y="2519363"/>
          <p14:tracePt t="42477" x="904875" y="2524125"/>
          <p14:tracePt t="42494" x="885825" y="2524125"/>
          <p14:tracePt t="42510" x="866775" y="2538413"/>
          <p14:tracePt t="42527" x="838200" y="2538413"/>
          <p14:tracePt t="42544" x="823913" y="2543175"/>
          <p14:tracePt t="42561" x="795338" y="2547938"/>
          <p14:tracePt t="42577" x="762000" y="2552700"/>
          <p14:tracePt t="42594" x="742950" y="2552700"/>
          <p14:tracePt t="42611" x="728663" y="2552700"/>
          <p14:tracePt t="42627" x="719138" y="2552700"/>
          <p14:tracePt t="42644" x="709613" y="2552700"/>
          <p14:tracePt t="42661" x="704850" y="2552700"/>
          <p14:tracePt t="42736" x="704850" y="2547938"/>
          <p14:tracePt t="42814" x="704850" y="2543175"/>
          <p14:tracePt t="42850" x="704850" y="2538413"/>
          <p14:tracePt t="46153" x="728663" y="2528888"/>
          <p14:tracePt t="46161" x="738188" y="2528888"/>
          <p14:tracePt t="46168" x="747713" y="2524125"/>
          <p14:tracePt t="46182" x="790575" y="2519363"/>
          <p14:tracePt t="46193" x="809625" y="2519363"/>
          <p14:tracePt t="46209" x="871538" y="2519363"/>
          <p14:tracePt t="46226" x="976313" y="2514600"/>
          <p14:tracePt t="46243" x="1033463" y="2505075"/>
          <p14:tracePt t="46259" x="1114425" y="2500313"/>
          <p14:tracePt t="46276" x="1233488" y="2495550"/>
          <p14:tracePt t="46293" x="1271588" y="2495550"/>
          <p14:tracePt t="46309" x="1371600" y="2490788"/>
          <p14:tracePt t="46326" x="1471613" y="2486025"/>
          <p14:tracePt t="46343" x="1528763" y="2486025"/>
          <p14:tracePt t="46359" x="1576388" y="2476500"/>
          <p14:tracePt t="46376" x="1638300" y="2476500"/>
          <p14:tracePt t="46393" x="1695450" y="2476500"/>
          <p14:tracePt t="46409" x="1747838" y="2476500"/>
          <p14:tracePt t="46426" x="1824038" y="2481263"/>
          <p14:tracePt t="46443" x="1862138" y="2481263"/>
          <p14:tracePt t="46459" x="1900238" y="2481263"/>
          <p14:tracePt t="46476" x="1985963" y="2481263"/>
          <p14:tracePt t="46493" x="2038350" y="2481263"/>
          <p14:tracePt t="46509" x="2085975" y="2486025"/>
          <p14:tracePt t="46526" x="2138363" y="2486025"/>
          <p14:tracePt t="46542" x="2166938" y="2486025"/>
          <p14:tracePt t="46559" x="2200275" y="2486025"/>
          <p14:tracePt t="46576" x="2233613" y="2486025"/>
          <p14:tracePt t="46592" x="2252663" y="2486025"/>
          <p14:tracePt t="46609" x="2262188" y="2486025"/>
          <p14:tracePt t="46626" x="2276475" y="2490788"/>
          <p14:tracePt t="46643" x="2286000" y="2495550"/>
          <p14:tracePt t="46659" x="2295525" y="2500313"/>
          <p14:tracePt t="46676" x="2314575" y="2505075"/>
          <p14:tracePt t="46693" x="2324100" y="2514600"/>
          <p14:tracePt t="46709" x="2328863" y="2519363"/>
          <p14:tracePt t="46726" x="2338388" y="2524125"/>
          <p14:tracePt t="46742" x="2343150" y="2524125"/>
          <p14:tracePt t="46799" x="2347913" y="2524125"/>
          <p14:tracePt t="48103" x="2352675" y="2524125"/>
          <p14:tracePt t="48375" x="2357438" y="2528888"/>
          <p14:tracePt t="48410" x="2362200" y="2528888"/>
          <p14:tracePt t="48661" x="2362200" y="2533650"/>
          <p14:tracePt t="48841" x="2366963" y="2533650"/>
          <p14:tracePt t="49680" x="2371725" y="2533650"/>
          <p14:tracePt t="49844" x="2376488" y="2533650"/>
          <p14:tracePt t="50038" x="2381250" y="2528888"/>
          <p14:tracePt t="50052" x="2419350" y="2524125"/>
          <p14:tracePt t="50059" x="2428875" y="2519363"/>
          <p14:tracePt t="50075" x="2443163" y="2514600"/>
          <p14:tracePt t="50091" x="2543175" y="2505075"/>
          <p14:tracePt t="50108" x="2643188" y="2490788"/>
          <p14:tracePt t="50125" x="2795588" y="2462213"/>
          <p14:tracePt t="50141" x="2905125" y="2457450"/>
          <p14:tracePt t="50159" x="3038475" y="2443163"/>
          <p14:tracePt t="50175" x="3109913" y="2428875"/>
          <p14:tracePt t="50191" x="3171825" y="2424113"/>
          <p14:tracePt t="50208" x="3190875" y="2419350"/>
          <p14:tracePt t="50225" x="3209925" y="2419350"/>
          <p14:tracePt t="50241" x="3214688" y="2419350"/>
          <p14:tracePt t="50360" x="3219450" y="2419350"/>
          <p14:tracePt t="50367" x="3233738" y="2419350"/>
          <p14:tracePt t="50374" x="3243263" y="2424113"/>
          <p14:tracePt t="50391" x="3267075" y="2428875"/>
          <p14:tracePt t="50408" x="3286125" y="2433638"/>
          <p14:tracePt t="50425" x="3333750" y="2443163"/>
          <p14:tracePt t="50441" x="3386138" y="2452688"/>
          <p14:tracePt t="50458" x="3419475" y="2462213"/>
          <p14:tracePt t="50474" x="3476625" y="2476500"/>
          <p14:tracePt t="50491" x="3500438" y="2486025"/>
          <p14:tracePt t="50508" x="3514725" y="2490788"/>
          <p14:tracePt t="50524" x="3524250" y="2490788"/>
          <p14:tracePt t="50568" x="3529013" y="2490788"/>
          <p14:tracePt t="50603" x="3533775" y="2490788"/>
          <p14:tracePt t="56703" x="3486150" y="2505075"/>
          <p14:tracePt t="56709" x="3424238" y="2519363"/>
          <p14:tracePt t="56723" x="3348038" y="2547938"/>
          <p14:tracePt t="56739" x="3009900" y="2647950"/>
          <p14:tracePt t="56756" x="2786063" y="2719388"/>
          <p14:tracePt t="56772" x="2590800" y="2776538"/>
          <p14:tracePt t="56789" x="2395538" y="2824163"/>
          <p14:tracePt t="56806" x="2252663" y="2847975"/>
          <p14:tracePt t="56823" x="2128838" y="2862263"/>
          <p14:tracePt t="56839" x="1933575" y="2895600"/>
          <p14:tracePt t="56856" x="1828800" y="2905125"/>
          <p14:tracePt t="56872" x="1728788" y="2914650"/>
          <p14:tracePt t="56889" x="1609725" y="2928938"/>
          <p14:tracePt t="56906" x="1557338" y="2933700"/>
          <p14:tracePt t="56922" x="1519238" y="2933700"/>
          <p14:tracePt t="56939" x="1433513" y="2924175"/>
          <p14:tracePt t="56956" x="1352550" y="2919413"/>
          <p14:tracePt t="56972" x="1285875" y="2919413"/>
          <p14:tracePt t="56989" x="1166813" y="2919413"/>
          <p14:tracePt t="57006" x="1095375" y="2919413"/>
          <p14:tracePt t="57022" x="1042988" y="2919413"/>
          <p14:tracePt t="57039" x="1009650" y="2914650"/>
          <p14:tracePt t="57056" x="1004888" y="2914650"/>
          <p14:tracePt t="57154" x="1004888" y="2919413"/>
          <p14:tracePt t="57290" x="1009650" y="2919413"/>
          <p14:tracePt t="57354" x="1014413" y="2919413"/>
          <p14:tracePt t="57426" x="1019175" y="2919413"/>
          <p14:tracePt t="57455" x="1023938" y="2919413"/>
          <p14:tracePt t="57490" x="1028700" y="2919413"/>
          <p14:tracePt t="57549" x="1033463" y="2919413"/>
          <p14:tracePt t="57576" x="1038225" y="2919413"/>
          <p14:tracePt t="57648" x="1042988" y="2919413"/>
          <p14:tracePt t="57713" x="1047750" y="2919413"/>
          <p14:tracePt t="57820" x="1057275" y="2919413"/>
          <p14:tracePt t="57906" x="1062038" y="2919413"/>
          <p14:tracePt t="57934" x="1062038" y="2924175"/>
          <p14:tracePt t="57956" x="1066800" y="2924175"/>
          <p14:tracePt t="57992" x="1071563" y="2924175"/>
          <p14:tracePt t="57999" x="1076325" y="2924175"/>
          <p14:tracePt t="58042" x="1081088" y="2928938"/>
          <p14:tracePt t="58063" x="1085850" y="2928938"/>
          <p14:tracePt t="58078" x="1085850" y="2933700"/>
          <p14:tracePt t="58085" x="1090613" y="2933700"/>
          <p14:tracePt t="58158" x="1095375" y="2933700"/>
          <p14:tracePt t="71039" x="1119188" y="2928938"/>
          <p14:tracePt t="71047" x="1162050" y="2919413"/>
          <p14:tracePt t="71054" x="1209675" y="2914650"/>
          <p14:tracePt t="71067" x="1252538" y="2905125"/>
          <p14:tracePt t="71084" x="1328738" y="2895600"/>
          <p14:tracePt t="71101" x="1433513" y="2886075"/>
          <p14:tracePt t="71118" x="1504950" y="2890838"/>
          <p14:tracePt t="71134" x="1590675" y="2895600"/>
          <p14:tracePt t="71151" x="1624013" y="2900363"/>
          <p14:tracePt t="71168" x="1666875" y="2905125"/>
          <p14:tracePt t="71184" x="1700213" y="2905125"/>
          <p14:tracePt t="71201" x="1733550" y="2909888"/>
          <p14:tracePt t="71217" x="1781175" y="2914650"/>
          <p14:tracePt t="71234" x="1809750" y="2914650"/>
          <p14:tracePt t="71251" x="1824038" y="2914650"/>
          <p14:tracePt t="71268" x="1852613" y="2914650"/>
          <p14:tracePt t="71284" x="1862138" y="2914650"/>
          <p14:tracePt t="71301" x="1876425" y="2914650"/>
          <p14:tracePt t="71318" x="1885950" y="2914650"/>
          <p14:tracePt t="71334" x="1909763" y="2914650"/>
          <p14:tracePt t="71351" x="1924050" y="2914650"/>
          <p14:tracePt t="71368" x="1947863" y="2914650"/>
          <p14:tracePt t="71384" x="1981200" y="2914650"/>
          <p14:tracePt t="71401" x="2000250" y="2909888"/>
          <p14:tracePt t="71418" x="2033588" y="2905125"/>
          <p14:tracePt t="71434" x="2052638" y="2900363"/>
          <p14:tracePt t="71451" x="2071688" y="2900363"/>
          <p14:tracePt t="71467" x="2114550" y="2900363"/>
          <p14:tracePt t="71484" x="2171700" y="2890838"/>
          <p14:tracePt t="71501" x="2219325" y="2890838"/>
          <p14:tracePt t="71517" x="2247900" y="2886075"/>
          <p14:tracePt t="71534" x="2281238" y="2886075"/>
          <p14:tracePt t="71551" x="2290763" y="2886075"/>
          <p14:tracePt t="71568" x="2314575" y="2886075"/>
          <p14:tracePt t="71584" x="2343150" y="2886075"/>
          <p14:tracePt t="71601" x="2357438" y="2890838"/>
          <p14:tracePt t="71617" x="2381250" y="2890838"/>
          <p14:tracePt t="71634" x="2400300" y="2890838"/>
          <p14:tracePt t="71651" x="2409825" y="2890838"/>
          <p14:tracePt t="71667" x="2414588" y="2890838"/>
          <p14:tracePt t="71701" x="2419350" y="2890838"/>
          <p14:tracePt t="71741" x="2424113" y="2890838"/>
          <p14:tracePt t="71769" x="2428875" y="2890838"/>
          <p14:tracePt t="71820" x="2433638" y="2890838"/>
          <p14:tracePt t="71841" x="2438400" y="2890838"/>
          <p14:tracePt t="71870" x="2443163" y="2890838"/>
          <p14:tracePt t="71906" x="2443163" y="2895600"/>
          <p14:tracePt t="71934" x="2447925" y="2895600"/>
          <p14:tracePt t="72000" x="2452688" y="2895600"/>
          <p14:tracePt t="72723" x="2471738" y="2895600"/>
          <p14:tracePt t="72730" x="2490788" y="2895600"/>
          <p14:tracePt t="72737" x="2519363" y="2895600"/>
          <p14:tracePt t="72751" x="2538413" y="2895600"/>
          <p14:tracePt t="72767" x="2595563" y="2895600"/>
          <p14:tracePt t="72784" x="2628900" y="2895600"/>
          <p14:tracePt t="72801" x="2676525" y="2895600"/>
          <p14:tracePt t="72817" x="2700338" y="2895600"/>
          <p14:tracePt t="72834" x="2728913" y="2895600"/>
          <p14:tracePt t="72850" x="2752725" y="2895600"/>
          <p14:tracePt t="72867" x="2767013" y="2895600"/>
          <p14:tracePt t="72884" x="2781300" y="2895600"/>
          <p14:tracePt t="72901" x="2786063" y="2895600"/>
          <p14:tracePt t="72917" x="2795588" y="2895600"/>
          <p14:tracePt t="72934" x="2809875" y="2895600"/>
          <p14:tracePt t="72950" x="2819400" y="2900363"/>
          <p14:tracePt t="72967" x="2838450" y="2905125"/>
          <p14:tracePt t="72984" x="2852738" y="2905125"/>
          <p14:tracePt t="73000" x="2876550" y="2909888"/>
          <p14:tracePt t="73017" x="2933700" y="2914650"/>
          <p14:tracePt t="73034" x="2971800" y="2914650"/>
          <p14:tracePt t="73050" x="3005138" y="2919413"/>
          <p14:tracePt t="73067" x="3048000" y="2919413"/>
          <p14:tracePt t="73084" x="3071813" y="2919413"/>
          <p14:tracePt t="73100" x="3086100" y="2924175"/>
          <p14:tracePt t="73117" x="3100388" y="2924175"/>
          <p14:tracePt t="73134" x="3105150" y="2924175"/>
          <p14:tracePt t="73167" x="3109913" y="2924175"/>
          <p14:tracePt t="73196" x="3114675" y="2924175"/>
          <p14:tracePt t="73210" x="3119438" y="2924175"/>
          <p14:tracePt t="73224" x="3124200" y="2924175"/>
          <p14:tracePt t="73239" x="3128963" y="2924175"/>
          <p14:tracePt t="73250" x="3133725" y="2924175"/>
          <p14:tracePt t="73267" x="3143250" y="2924175"/>
          <p14:tracePt t="73283" x="3157538" y="2924175"/>
          <p14:tracePt t="73300" x="3171825" y="2924175"/>
          <p14:tracePt t="73317" x="3181350" y="2924175"/>
          <p14:tracePt t="73333" x="3195638" y="2919413"/>
          <p14:tracePt t="73350" x="3200400" y="2919413"/>
          <p14:tracePt t="73367" x="3214688" y="2914650"/>
          <p14:tracePt t="73383" x="3224213" y="2914650"/>
          <p14:tracePt t="73400" x="3228975" y="2909888"/>
          <p14:tracePt t="73417" x="3238500" y="2909888"/>
          <p14:tracePt t="73433" x="3248025" y="2909888"/>
          <p14:tracePt t="73450" x="3257550" y="2905125"/>
          <p14:tracePt t="73467" x="3271838" y="2905125"/>
          <p14:tracePt t="73483" x="3286125" y="2905125"/>
          <p14:tracePt t="73500" x="3300413" y="2905125"/>
          <p14:tracePt t="73517" x="3309938" y="2905125"/>
          <p14:tracePt t="73533" x="3324225" y="2900363"/>
          <p14:tracePt t="73550" x="3333750" y="2900363"/>
          <p14:tracePt t="73583" x="3338513" y="2900363"/>
          <p14:tracePt t="73647" x="3343275" y="2900363"/>
          <p14:tracePt t="75575" x="3352800" y="2900363"/>
          <p14:tracePt t="75581" x="3357563" y="2905125"/>
          <p14:tracePt t="75589" x="3367088" y="2909888"/>
          <p14:tracePt t="75599" x="3376613" y="2909888"/>
          <p14:tracePt t="75616" x="3400425" y="2909888"/>
          <p14:tracePt t="75633" x="3419475" y="2909888"/>
          <p14:tracePt t="75649" x="3438525" y="2909888"/>
          <p14:tracePt t="75666" x="3452813" y="2909888"/>
          <p14:tracePt t="75683" x="3457575" y="2909888"/>
          <p14:tracePt t="75699" x="3467100" y="2909888"/>
          <p14:tracePt t="75724" x="3471863" y="2905125"/>
          <p14:tracePt t="99154" x="3400425" y="2905125"/>
          <p14:tracePt t="99161" x="3309938" y="2905125"/>
          <p14:tracePt t="99175" x="3086100" y="2909888"/>
          <p14:tracePt t="99191" x="2890838" y="2909888"/>
          <p14:tracePt t="99208" x="2719388" y="2909888"/>
          <p14:tracePt t="99225" x="2519363" y="2900363"/>
          <p14:tracePt t="99241" x="2400300" y="2900363"/>
          <p14:tracePt t="99258" x="2286000" y="2895600"/>
          <p14:tracePt t="99275" x="2157413" y="2890838"/>
          <p14:tracePt t="99291" x="2057400" y="2890838"/>
          <p14:tracePt t="99308" x="1966913" y="2886075"/>
          <p14:tracePt t="99325" x="1876425" y="2886075"/>
          <p14:tracePt t="99341" x="1843088" y="2886075"/>
          <p14:tracePt t="99358" x="1809750" y="2886075"/>
          <p14:tracePt t="99375" x="1771650" y="2886075"/>
          <p14:tracePt t="99391" x="1747838" y="2886075"/>
          <p14:tracePt t="99408" x="1728788" y="2886075"/>
          <p14:tracePt t="99425" x="1685925" y="2886075"/>
          <p14:tracePt t="99441" x="1647825" y="2886075"/>
          <p14:tracePt t="99458" x="1581150" y="2886075"/>
          <p14:tracePt t="99475" x="1528763" y="2881313"/>
          <p14:tracePt t="99491" x="1471613" y="2876550"/>
          <p14:tracePt t="99508" x="1443038" y="2876550"/>
          <p14:tracePt t="99525" x="1433513" y="2871788"/>
          <p14:tracePt t="99541" x="1428750" y="2871788"/>
          <p14:tracePt t="99569" x="1423988" y="2867025"/>
          <p14:tracePt t="99605" x="1414463" y="2857500"/>
          <p14:tracePt t="99612" x="1409700" y="2857500"/>
          <p14:tracePt t="99625" x="1390650" y="2857500"/>
          <p14:tracePt t="99641" x="1338263" y="2857500"/>
          <p14:tracePt t="99658" x="1295400" y="2857500"/>
          <p14:tracePt t="99675" x="1257300" y="2857500"/>
          <p14:tracePt t="99691" x="1214438" y="2852738"/>
          <p14:tracePt t="99708" x="1200150" y="2847975"/>
          <p14:tracePt t="99725" x="1195388" y="2847975"/>
          <p14:tracePt t="99741" x="1190625" y="2847975"/>
          <p14:tracePt t="99758" x="1190625" y="2843213"/>
          <p14:tracePt t="99791" x="1190625" y="2838450"/>
          <p14:tracePt t="99878" x="1195388" y="2838450"/>
          <p14:tracePt t="99884" x="1209675" y="2838450"/>
          <p14:tracePt t="99891" x="1219200" y="2843213"/>
          <p14:tracePt t="99908" x="1266825" y="2843213"/>
          <p14:tracePt t="99925" x="1352550" y="2847975"/>
          <p14:tracePt t="99941" x="1481138" y="2847975"/>
          <p14:tracePt t="99958" x="1576388" y="2847975"/>
          <p14:tracePt t="99975" x="1652588" y="2843213"/>
          <p14:tracePt t="99991" x="1704975" y="2828925"/>
          <p14:tracePt t="100008" x="1719263" y="2824163"/>
          <p14:tracePt t="100024" x="1724025" y="2819400"/>
          <p14:tracePt t="100049" x="1728788" y="2819400"/>
          <p14:tracePt t="100228" x="1728788" y="2814638"/>
          <p14:tracePt t="100300" x="1728788" y="2809875"/>
          <p14:tracePt t="100386" x="1728788" y="2805113"/>
          <p14:tracePt t="100858" x="1752600" y="2809875"/>
          <p14:tracePt t="100866" x="1790700" y="2809875"/>
          <p14:tracePt t="100874" x="1824038" y="2814638"/>
          <p14:tracePt t="100891" x="1919288" y="2819400"/>
          <p14:tracePt t="100908" x="2057400" y="2828925"/>
          <p14:tracePt t="100924" x="2119313" y="2833688"/>
          <p14:tracePt t="100941" x="2185988" y="2833688"/>
          <p14:tracePt t="100958" x="2286000" y="2833688"/>
          <p14:tracePt t="100974" x="2347913" y="2828925"/>
          <p14:tracePt t="100991" x="2395538" y="2819400"/>
          <p14:tracePt t="101008" x="2438400" y="2814638"/>
          <p14:tracePt t="101024" x="2533650" y="2800350"/>
          <p14:tracePt t="101041" x="2595563" y="2800350"/>
          <p14:tracePt t="101057" x="2643188" y="2795588"/>
          <p14:tracePt t="101074" x="2709863" y="2795588"/>
          <p14:tracePt t="101091" x="2767013" y="2795588"/>
          <p14:tracePt t="101107" x="2814638" y="2795588"/>
          <p14:tracePt t="101124" x="2867025" y="2795588"/>
          <p14:tracePt t="101141" x="2890838" y="2800350"/>
          <p14:tracePt t="101157" x="2905125" y="2805113"/>
          <p14:tracePt t="101174" x="2919413" y="2809875"/>
          <p14:tracePt t="101191" x="2924175" y="2814638"/>
          <p14:tracePt t="101231" x="2928938" y="2814638"/>
          <p14:tracePt t="101302" x="2933700" y="2819400"/>
          <p14:tracePt t="101309" x="2938463" y="2819400"/>
          <p14:tracePt t="101317" x="2938463" y="2824163"/>
          <p14:tracePt t="101324" x="2952750" y="2828925"/>
          <p14:tracePt t="101341" x="2967038" y="2843213"/>
          <p14:tracePt t="101357" x="2986088" y="2852738"/>
          <p14:tracePt t="101374" x="3024188" y="2867025"/>
          <p14:tracePt t="101391" x="3038475" y="2876550"/>
          <p14:tracePt t="101407" x="3057525" y="2886075"/>
          <p14:tracePt t="101424" x="3076575" y="2909888"/>
          <p14:tracePt t="101441" x="3086100" y="2919413"/>
          <p14:tracePt t="101457" x="3090863" y="2924175"/>
          <p14:tracePt t="101474" x="3105150" y="2938463"/>
          <p14:tracePt t="101491" x="3119438" y="2947988"/>
          <p14:tracePt t="101507" x="3124200" y="2952750"/>
          <p14:tracePt t="101524" x="3128963" y="2957513"/>
          <p14:tracePt t="101541" x="3133725" y="2962275"/>
          <p14:tracePt t="103265" x="3167063" y="2957513"/>
          <p14:tracePt t="103272" x="3209925" y="2943225"/>
          <p14:tracePt t="103280" x="3257550" y="2933700"/>
          <p14:tracePt t="103290" x="3309938" y="2919413"/>
          <p14:tracePt t="103307" x="3419475" y="2900363"/>
          <p14:tracePt t="103323" x="3571875" y="2876550"/>
          <p14:tracePt t="103340" x="3681413" y="2867025"/>
          <p14:tracePt t="103357" x="3776663" y="2862263"/>
          <p14:tracePt t="103373" x="3871913" y="2857500"/>
          <p14:tracePt t="103390" x="3919538" y="2857500"/>
          <p14:tracePt t="103407" x="3948113" y="2862263"/>
          <p14:tracePt t="103423" x="3962400" y="2862263"/>
          <p14:tracePt t="103457" x="3962400" y="2867025"/>
          <p14:tracePt t="103473" x="3981450" y="2876550"/>
          <p14:tracePt t="103490" x="4010025" y="2886075"/>
          <p14:tracePt t="103507" x="4057650" y="2905125"/>
          <p14:tracePt t="103523" x="4129088" y="2928938"/>
          <p14:tracePt t="103540" x="4210050" y="2952750"/>
          <p14:tracePt t="103557" x="4286250" y="2967038"/>
          <p14:tracePt t="103573" x="4391025" y="2990850"/>
          <p14:tracePt t="103590" x="4438650" y="3000375"/>
          <p14:tracePt t="103607" x="4476750" y="3005138"/>
          <p14:tracePt t="103623" x="4500563" y="3005138"/>
          <p14:tracePt t="103640" x="4514850" y="3005138"/>
          <p14:tracePt t="103673" x="4519613" y="3005138"/>
          <p14:tracePt t="103988" x="4510088" y="3005138"/>
          <p14:tracePt t="103995" x="4476750" y="3000375"/>
          <p14:tracePt t="104006" x="4443413" y="2995613"/>
          <p14:tracePt t="104023" x="4343400" y="2986088"/>
          <p14:tracePt t="104040" x="4195763" y="2957513"/>
          <p14:tracePt t="104056" x="4081463" y="2952750"/>
          <p14:tracePt t="104073" x="3986213" y="2943225"/>
          <p14:tracePt t="104090" x="3852863" y="2943225"/>
          <p14:tracePt t="104106" x="3743325" y="2943225"/>
          <p14:tracePt t="104123" x="3624263" y="2947988"/>
          <p14:tracePt t="104140" x="3286125" y="2986088"/>
          <p14:tracePt t="104157" x="2971800" y="3024188"/>
          <p14:tracePt t="104173" x="2609850" y="3076575"/>
          <p14:tracePt t="104190" x="2181225" y="3128963"/>
          <p14:tracePt t="104206" x="1966913" y="3162300"/>
          <p14:tracePt t="104223" x="1862138" y="3176588"/>
          <p14:tracePt t="104240" x="1766888" y="3181350"/>
          <p14:tracePt t="104256" x="1747838" y="3181350"/>
          <p14:tracePt t="104375" x="1747838" y="3176588"/>
          <p14:tracePt t="104389" x="1752600" y="3171825"/>
          <p14:tracePt t="104404" x="1752600" y="3167063"/>
          <p14:tracePt t="104411" x="1757363" y="3162300"/>
          <p14:tracePt t="104432" x="1757363" y="3157538"/>
          <p14:tracePt t="104440" x="1757363" y="3152775"/>
          <p14:tracePt t="104456" x="1762125" y="3148013"/>
          <p14:tracePt t="104473" x="1771650" y="3138488"/>
          <p14:tracePt t="104490" x="1833563" y="3076575"/>
          <p14:tracePt t="104506" x="1909763" y="3038475"/>
          <p14:tracePt t="104523" x="1985963" y="3014663"/>
          <p14:tracePt t="104540" x="2066925" y="2986088"/>
          <p14:tracePt t="104556" x="2095500" y="2976563"/>
          <p14:tracePt t="104573" x="2124075" y="2971800"/>
          <p14:tracePt t="104590" x="2143125" y="2971800"/>
          <p14:tracePt t="104606" x="2147888" y="2967038"/>
          <p14:tracePt t="104623" x="2152650" y="2967038"/>
          <p14:tracePt t="104656" x="2157413" y="2962275"/>
          <p14:tracePt t="104673" x="2171700" y="2957513"/>
          <p14:tracePt t="104690" x="2200275" y="2952750"/>
          <p14:tracePt t="104706" x="2219325" y="2952750"/>
          <p14:tracePt t="104723" x="2228850" y="2952750"/>
          <p14:tracePt t="104740" x="2233613" y="2952750"/>
          <p14:tracePt t="104756" x="2247900" y="2952750"/>
          <p14:tracePt t="104773" x="2257425" y="2952750"/>
          <p14:tracePt t="104790" x="2271713" y="2957513"/>
          <p14:tracePt t="104806" x="2290763" y="2957513"/>
          <p14:tracePt t="104823" x="2309813" y="2957513"/>
          <p14:tracePt t="104840" x="2328863" y="2957513"/>
          <p14:tracePt t="104856" x="2366963" y="2952750"/>
          <p14:tracePt t="104873" x="2395538" y="2947988"/>
          <p14:tracePt t="104889" x="2428875" y="2943225"/>
          <p14:tracePt t="104906" x="2476500" y="2933700"/>
          <p14:tracePt t="104923" x="2505075" y="2933700"/>
          <p14:tracePt t="104939" x="2538413" y="2924175"/>
          <p14:tracePt t="104956" x="2590800" y="2919413"/>
          <p14:tracePt t="104973" x="2628900" y="2919413"/>
          <p14:tracePt t="104989" x="2671763" y="2919413"/>
          <p14:tracePt t="105006" x="2724150" y="2919413"/>
          <p14:tracePt t="105023" x="2757488" y="2924175"/>
          <p14:tracePt t="105039" x="2776538" y="2928938"/>
          <p14:tracePt t="105056" x="2786063" y="2928938"/>
          <p14:tracePt t="105073" x="2790825" y="2928938"/>
          <p14:tracePt t="105089" x="2795588" y="2933700"/>
          <p14:tracePt t="105106" x="2824163" y="2933700"/>
          <p14:tracePt t="105123" x="2843213" y="2938463"/>
          <p14:tracePt t="105139" x="2867025" y="2947988"/>
          <p14:tracePt t="105156" x="2895600" y="2947988"/>
          <p14:tracePt t="105173" x="2905125" y="2952750"/>
          <p14:tracePt t="105206" x="2919413" y="2952750"/>
          <p14:tracePt t="105608" x="2943225" y="2952750"/>
          <p14:tracePt t="105614" x="2976563" y="2952750"/>
          <p14:tracePt t="105622" x="2995613" y="2947988"/>
          <p14:tracePt t="105639" x="3048000" y="2943225"/>
          <p14:tracePt t="105656" x="3076575" y="2943225"/>
          <p14:tracePt t="105673" x="3109913" y="2943225"/>
          <p14:tracePt t="105689" x="3124200" y="2943225"/>
          <p14:tracePt t="105706" x="3133725" y="2938463"/>
          <p14:tracePt t="105723" x="3143250" y="2938463"/>
          <p14:tracePt t="105739" x="3152775" y="2938463"/>
          <p14:tracePt t="105756" x="3162300" y="2938463"/>
          <p14:tracePt t="105773" x="3171825" y="2938463"/>
          <p14:tracePt t="105789" x="3181350" y="2938463"/>
          <p14:tracePt t="105806" x="3186113" y="2938463"/>
          <p14:tracePt t="105822" x="3190875" y="2938463"/>
          <p14:tracePt t="105839" x="3200400" y="2938463"/>
          <p14:tracePt t="105856" x="3228975" y="2938463"/>
          <p14:tracePt t="105872" x="3281363" y="2938463"/>
          <p14:tracePt t="105889" x="3343275" y="2943225"/>
          <p14:tracePt t="105906" x="3419475" y="2952750"/>
          <p14:tracePt t="105922" x="3514725" y="2962275"/>
          <p14:tracePt t="105939" x="3571875" y="2967038"/>
          <p14:tracePt t="105956" x="3619500" y="2967038"/>
          <p14:tracePt t="105972" x="3700463" y="2967038"/>
          <p14:tracePt t="105989" x="3748088" y="2967038"/>
          <p14:tracePt t="106006" x="3771900" y="2962275"/>
          <p14:tracePt t="106022" x="3795713" y="2962275"/>
          <p14:tracePt t="106039" x="3800475" y="2962275"/>
          <p14:tracePt t="106130" x="3805238" y="2962275"/>
          <p14:tracePt t="106152" x="3810000" y="2962275"/>
          <p14:tracePt t="106158" x="3814763" y="2962275"/>
          <p14:tracePt t="106166" x="3819525" y="2962275"/>
          <p14:tracePt t="106173" x="3824288" y="2962275"/>
          <p14:tracePt t="106189" x="3829050" y="2962275"/>
          <p14:tracePt t="106206" x="3838575" y="2962275"/>
          <p14:tracePt t="106222" x="3843338" y="2962275"/>
          <p14:tracePt t="106256" x="3848100" y="2962275"/>
          <p14:tracePt t="106388" x="3852863" y="2962275"/>
          <p14:tracePt t="106517" x="3857625" y="2962275"/>
          <p14:tracePt t="106524" x="3862388" y="2957513"/>
          <p14:tracePt t="106531" x="3871913" y="2957513"/>
          <p14:tracePt t="106545" x="3876675" y="2957513"/>
          <p14:tracePt t="106560" x="3886200" y="2957513"/>
          <p14:tracePt t="106582" x="3890963" y="2957513"/>
          <p14:tracePt t="106595" x="3895725" y="2957513"/>
          <p14:tracePt t="106624" x="3900488" y="2957513"/>
          <p14:tracePt t="106653" x="3905250" y="2957513"/>
          <p14:tracePt t="106725" x="3910013" y="2957513"/>
          <p14:tracePt t="107419" x="3914775" y="2957513"/>
          <p14:tracePt t="107434" x="3919538" y="2957513"/>
          <p14:tracePt t="107441" x="3929063" y="2952750"/>
          <p14:tracePt t="107455" x="3938588" y="2952750"/>
          <p14:tracePt t="107472" x="3948113" y="2947988"/>
          <p14:tracePt t="107489" x="3957638" y="2943225"/>
          <p14:tracePt t="107505" x="3967163" y="2943225"/>
          <p14:tracePt t="107522" x="3971925" y="2943225"/>
          <p14:tracePt t="107577" x="3976688" y="2943225"/>
          <p14:tracePt t="107814" x="3976688" y="2947988"/>
          <p14:tracePt t="107885" x="3981450" y="2947988"/>
          <p14:tracePt t="108035" x="3986213" y="2947988"/>
          <p14:tracePt t="108042" x="3995738" y="2952750"/>
          <p14:tracePt t="108055" x="4005263" y="2952750"/>
          <p14:tracePt t="108072" x="4048125" y="2957513"/>
          <p14:tracePt t="108088" x="4076700" y="2962275"/>
          <p14:tracePt t="108105" x="4100513" y="2967038"/>
          <p14:tracePt t="108122" x="4133850" y="2967038"/>
          <p14:tracePt t="108138" x="4167188" y="2971800"/>
          <p14:tracePt t="108155" x="4205288" y="2976563"/>
          <p14:tracePt t="108172" x="4271963" y="2976563"/>
          <p14:tracePt t="108188" x="4305300" y="2976563"/>
          <p14:tracePt t="108205" x="4333875" y="2971800"/>
          <p14:tracePt t="108222" x="4381500" y="2967038"/>
          <p14:tracePt t="108238" x="4414838" y="2962275"/>
          <p14:tracePt t="108255" x="4457700" y="2957513"/>
          <p14:tracePt t="108272" x="4500563" y="2952750"/>
          <p14:tracePt t="108288" x="4514850" y="2952750"/>
          <p14:tracePt t="108305" x="4529138" y="2952750"/>
          <p14:tracePt t="108322" x="4533900" y="2952750"/>
          <p14:tracePt t="108355" x="4538663" y="2952750"/>
          <p14:tracePt t="108379" x="4543425" y="2952750"/>
          <p14:tracePt t="108415" x="4548188" y="2952750"/>
          <p14:tracePt t="108429" x="4548188" y="2947988"/>
          <p14:tracePt t="108451" x="4552950" y="2947988"/>
          <p14:tracePt t="108530" x="4552950" y="2943225"/>
          <p14:tracePt t="108616" x="4552950" y="2938463"/>
          <p14:tracePt t="111138" x="4495800" y="2943225"/>
          <p14:tracePt t="111146" x="4410075" y="2947988"/>
          <p14:tracePt t="111154" x="4276725" y="2962275"/>
          <p14:tracePt t="111171" x="4010025" y="2986088"/>
          <p14:tracePt t="111187" x="3505200" y="3024188"/>
          <p14:tracePt t="111204" x="3138488" y="3043238"/>
          <p14:tracePt t="111221" x="2733675" y="3057525"/>
          <p14:tracePt t="111237" x="2147888" y="3095625"/>
          <p14:tracePt t="111254" x="1776413" y="3128963"/>
          <p14:tracePt t="111271" x="1495425" y="3143250"/>
          <p14:tracePt t="111287" x="1195388" y="3176588"/>
          <p14:tracePt t="111304" x="1095375" y="3181350"/>
          <p14:tracePt t="111321" x="1033463" y="3186113"/>
          <p14:tracePt t="111338" x="1004888" y="3186113"/>
          <p14:tracePt t="111354" x="1000125" y="3186113"/>
          <p14:tracePt t="111387" x="995363" y="3186113"/>
          <p14:tracePt t="111404" x="990600" y="3181350"/>
          <p14:tracePt t="111421" x="957263" y="3162300"/>
          <p14:tracePt t="111438" x="909638" y="3157538"/>
          <p14:tracePt t="111454" x="842963" y="3152775"/>
          <p14:tracePt t="111471" x="790575" y="3152775"/>
          <p14:tracePt t="111487" x="728663" y="3152775"/>
          <p14:tracePt t="111504" x="676275" y="3157538"/>
          <p14:tracePt t="111521" x="657225" y="3162300"/>
          <p14:tracePt t="111537" x="647700" y="3162300"/>
          <p14:tracePt t="111554" x="642938" y="3167063"/>
          <p14:tracePt t="111587" x="642938" y="3171825"/>
          <p14:tracePt t="111639" x="642938" y="3176588"/>
          <p14:tracePt t="111654" x="642938" y="3181350"/>
          <p14:tracePt t="111667" x="647700" y="3186113"/>
          <p14:tracePt t="111675" x="647700" y="3190875"/>
          <p14:tracePt t="111687" x="647700" y="3195638"/>
          <p14:tracePt t="111704" x="633413" y="3243263"/>
          <p14:tracePt t="111721" x="614363" y="3267075"/>
          <p14:tracePt t="111737" x="604838" y="3286125"/>
          <p14:tracePt t="111754" x="595313" y="3300413"/>
          <p14:tracePt t="111770" x="595313" y="3305175"/>
          <p14:tracePt t="111787" x="590550" y="3305175"/>
          <p14:tracePt t="111875" x="590550" y="3314700"/>
          <p14:tracePt t="111947" x="585788" y="3319463"/>
          <p14:tracePt t="111976" x="581025" y="3324225"/>
          <p14:tracePt t="111983" x="576263" y="3324225"/>
          <p14:tracePt t="111997" x="576263" y="3328988"/>
          <p14:tracePt t="112011" x="571500" y="3333750"/>
          <p14:tracePt t="112062" x="571500" y="3338513"/>
          <p14:tracePt t="112090" x="571500" y="3343275"/>
          <p14:tracePt t="112126" x="571500" y="3348038"/>
          <p14:tracePt t="112391" x="576263" y="3348038"/>
          <p14:tracePt t="112427" x="581025" y="3348038"/>
          <p14:tracePt t="112477" x="585788" y="3348038"/>
          <p14:tracePt t="112506" x="590550" y="3348038"/>
          <p14:tracePt t="112513" x="590550" y="3352800"/>
          <p14:tracePt t="112527" x="595313" y="3352800"/>
          <p14:tracePt t="112578" x="600075" y="3352800"/>
          <p14:tracePt t="112642" x="604838" y="3352800"/>
          <p14:tracePt t="112779" x="609600" y="3352800"/>
          <p14:tracePt t="115837" x="604838" y="3348038"/>
          <p14:tracePt t="115844" x="604838" y="3343275"/>
          <p14:tracePt t="115852" x="604838" y="3338513"/>
          <p14:tracePt t="115879" x="604838" y="3333750"/>
          <p14:tracePt t="115887" x="600075" y="3333750"/>
          <p14:tracePt t="115902" x="600075" y="3328988"/>
          <p14:tracePt t="115958" x="600075" y="3324225"/>
          <p14:tracePt t="116001" x="595313" y="3324225"/>
          <p14:tracePt t="116030" x="595313" y="3319463"/>
          <p14:tracePt t="116073" x="590550" y="3319463"/>
          <p14:tracePt t="116094" x="590550" y="3314700"/>
          <p14:tracePt t="116109" x="585788" y="3314700"/>
          <p14:tracePt t="116123" x="585788" y="3309938"/>
          <p14:tracePt t="116159" x="585788" y="3305175"/>
          <p14:tracePt t="116166" x="581025" y="3305175"/>
          <p14:tracePt t="116201" x="576263" y="3305175"/>
          <p14:tracePt t="116309" x="576263" y="3309938"/>
          <p14:tracePt t="116381" x="576263" y="3314700"/>
          <p14:tracePt t="116388" x="581025" y="3314700"/>
          <p14:tracePt t="116495" x="585788" y="3314700"/>
          <p14:tracePt t="116510" x="585788" y="3319463"/>
          <p14:tracePt t="116575" x="590550" y="3319463"/>
          <p14:tracePt t="116718" x="595313" y="3324225"/>
          <p14:tracePt t="116904" x="600075" y="3324225"/>
          <p14:tracePt t="117512" x="619125" y="3295650"/>
          <p14:tracePt t="117520" x="623888" y="3286125"/>
          <p14:tracePt t="117527" x="628650" y="3281363"/>
          <p14:tracePt t="117535" x="628650" y="3267075"/>
          <p14:tracePt t="117552" x="642938" y="3238500"/>
          <p14:tracePt t="117569" x="661988" y="3205163"/>
          <p14:tracePt t="117585" x="723900" y="3124200"/>
          <p14:tracePt t="117602" x="771525" y="3071813"/>
          <p14:tracePt t="117619" x="809625" y="3028950"/>
          <p14:tracePt t="117635" x="833438" y="2990850"/>
          <p14:tracePt t="117652" x="842963" y="2981325"/>
          <p14:tracePt t="117669" x="852488" y="2976563"/>
          <p14:tracePt t="117685" x="852488" y="2967038"/>
          <p14:tracePt t="117702" x="857250" y="2967038"/>
          <p14:tracePt t="117806" x="857250" y="2962275"/>
          <p14:tracePt t="117813" x="852488" y="2957513"/>
          <p14:tracePt t="117821" x="847725" y="2957513"/>
          <p14:tracePt t="117835" x="828675" y="2947988"/>
          <p14:tracePt t="117852" x="800100" y="2938463"/>
          <p14:tracePt t="117868" x="762000" y="2924175"/>
          <p14:tracePt t="117885" x="719138" y="2909888"/>
          <p14:tracePt t="117902" x="695325" y="2905125"/>
          <p14:tracePt t="117918" x="681038" y="2895600"/>
          <p14:tracePt t="117935" x="676275" y="2890838"/>
          <p14:tracePt t="117952" x="671513" y="2890838"/>
          <p14:tracePt t="117968" x="671513" y="2886075"/>
          <p14:tracePt t="118002" x="676275" y="2886075"/>
          <p14:tracePt t="118019" x="690563" y="2886075"/>
          <p14:tracePt t="118035" x="695325" y="2886075"/>
          <p14:tracePt t="118052" x="742950" y="2881313"/>
          <p14:tracePt t="118068" x="781050" y="2871788"/>
          <p14:tracePt t="118085" x="866775" y="2867025"/>
          <p14:tracePt t="118102" x="933450" y="2862263"/>
          <p14:tracePt t="118118" x="985838" y="2862263"/>
          <p14:tracePt t="118135" x="1052513" y="2857500"/>
          <p14:tracePt t="118152" x="1085850" y="2852738"/>
          <p14:tracePt t="118168" x="1114425" y="2843213"/>
          <p14:tracePt t="118185" x="1162050" y="2838450"/>
          <p14:tracePt t="118202" x="1190625" y="2828925"/>
          <p14:tracePt t="118218" x="1204913" y="2824163"/>
          <p14:tracePt t="118235" x="1214438" y="2819400"/>
          <p14:tracePt t="118252" x="1219200" y="2819400"/>
          <p14:tracePt t="118293" x="1223963" y="2819400"/>
          <p14:tracePt t="118358" x="1223963" y="2824163"/>
          <p14:tracePt t="118480" x="1223963" y="2828925"/>
          <p14:tracePt t="118494" x="1219200" y="2833688"/>
          <p14:tracePt t="118508" x="1214438" y="2833688"/>
          <p14:tracePt t="118515" x="1209675" y="2838450"/>
          <p14:tracePt t="118537" x="1209675" y="2843213"/>
          <p14:tracePt t="118544" x="1204913" y="2847975"/>
          <p14:tracePt t="118551" x="1204913" y="2852738"/>
          <p14:tracePt t="118568" x="1200150" y="2857500"/>
          <p14:tracePt t="118608" x="1152525" y="2905125"/>
          <p14:tracePt t="118618" x="1133475" y="2919413"/>
          <p14:tracePt t="118635" x="1076325" y="2962275"/>
          <p14:tracePt t="118651" x="942975" y="3048000"/>
          <p14:tracePt t="118668" x="842963" y="3105150"/>
          <p14:tracePt t="118685" x="738188" y="3157538"/>
          <p14:tracePt t="118701" x="581025" y="3228975"/>
          <p14:tracePt t="118718" x="504825" y="3271838"/>
          <p14:tracePt t="118735" x="457200" y="3300413"/>
          <p14:tracePt t="118751" x="423863" y="3314700"/>
          <p14:tracePt t="118768" x="419100" y="3314700"/>
          <p14:tracePt t="118802" x="414338" y="3314700"/>
          <p14:tracePt t="118845" x="414338" y="3309938"/>
          <p14:tracePt t="118874" x="414338" y="3305175"/>
          <p14:tracePt t="118924" x="419100" y="3305175"/>
          <p14:tracePt t="118931" x="419100" y="3300413"/>
          <p14:tracePt t="118959" x="423863" y="3295650"/>
          <p14:tracePt t="119024" x="433388" y="3286125"/>
          <p14:tracePt t="119031" x="438150" y="3281363"/>
          <p14:tracePt t="119038" x="442913" y="3276600"/>
          <p14:tracePt t="119052" x="457200" y="3276600"/>
          <p14:tracePt t="119068" x="466725" y="3276600"/>
          <p14:tracePt t="119085" x="481013" y="3276600"/>
          <p14:tracePt t="119101" x="495300" y="3276600"/>
          <p14:tracePt t="119118" x="509588" y="3276600"/>
          <p14:tracePt t="119151" x="519113" y="3276600"/>
          <p14:tracePt t="119168" x="523875" y="3276600"/>
          <p14:tracePt t="119203" x="528638" y="3276600"/>
          <p14:tracePt t="119218" x="528638" y="3281363"/>
          <p14:tracePt t="119267" x="533400" y="3281363"/>
          <p14:tracePt t="119332" x="538163" y="3281363"/>
          <p14:tracePt t="119369" x="542925" y="3281363"/>
          <p14:tracePt t="119404" x="547688" y="3281363"/>
          <p14:tracePt t="119447" x="552450" y="3281363"/>
          <p14:tracePt t="119468" x="557213" y="3281363"/>
          <p14:tracePt t="119482" x="561975" y="3281363"/>
          <p14:tracePt t="119532" x="566738" y="3281363"/>
          <p14:tracePt t="119547" x="566738" y="3286125"/>
          <p14:tracePt t="119583" x="576263" y="3286125"/>
          <p14:tracePt t="119640" x="576263" y="3290888"/>
          <p14:tracePt t="119654" x="581025" y="3290888"/>
          <p14:tracePt t="119740" x="585788" y="3290888"/>
          <p14:tracePt t="119862" x="585788" y="3295650"/>
          <p14:tracePt t="119985" x="585788" y="3300413"/>
          <p14:tracePt t="120091" x="590550" y="3300413"/>
          <p14:tracePt t="120349" x="604838" y="3300413"/>
          <p14:tracePt t="120356" x="614363" y="3300413"/>
          <p14:tracePt t="120368" x="633413" y="3300413"/>
          <p14:tracePt t="120384" x="661988" y="3300413"/>
          <p14:tracePt t="120401" x="685800" y="3300413"/>
          <p14:tracePt t="120418" x="700088" y="3300413"/>
          <p14:tracePt t="120434" x="714375" y="3295650"/>
          <p14:tracePt t="120451" x="723900" y="3295650"/>
          <p14:tracePt t="120485" x="728663" y="3295650"/>
          <p14:tracePt t="120501" x="733425" y="3295650"/>
          <p14:tracePt t="120679" x="738188" y="3295650"/>
          <p14:tracePt t="121116" x="742950" y="3295650"/>
          <p14:tracePt t="121123" x="742950" y="3300413"/>
          <p14:tracePt t="121180" x="742950" y="3305175"/>
          <p14:tracePt t="121775" x="742950" y="3309938"/>
          <p14:tracePt t="122871" x="742950" y="3305175"/>
          <p14:tracePt t="123129" x="742950" y="3300413"/>
          <p14:tracePt t="139886" x="771525" y="3290888"/>
          <p14:tracePt t="139894" x="823913" y="3281363"/>
          <p14:tracePt t="139901" x="876300" y="3271838"/>
          <p14:tracePt t="139911" x="942975" y="3257550"/>
          <p14:tracePt t="139928" x="1047750" y="3248025"/>
          <p14:tracePt t="139944" x="1166813" y="3228975"/>
          <p14:tracePt t="139961" x="1243013" y="3219450"/>
          <p14:tracePt t="139978" x="1314450" y="3214688"/>
          <p14:tracePt t="139994" x="1423988" y="3205163"/>
          <p14:tracePt t="140011" x="1519238" y="3214688"/>
          <p14:tracePt t="140028" x="1624013" y="3219450"/>
          <p14:tracePt t="140044" x="1762125" y="3228975"/>
          <p14:tracePt t="140061" x="1857375" y="3238500"/>
          <p14:tracePt t="140078" x="1947863" y="3243263"/>
          <p14:tracePt t="140094" x="2047875" y="3252788"/>
          <p14:tracePt t="140111" x="2095500" y="3262313"/>
          <p14:tracePt t="140128" x="2109788" y="3262313"/>
          <p14:tracePt t="140144" x="2124075" y="3267075"/>
          <p14:tracePt t="140161" x="2128838" y="3267075"/>
          <p14:tracePt t="140178" x="2157413" y="3267075"/>
          <p14:tracePt t="140194" x="2195513" y="3267075"/>
          <p14:tracePt t="140211" x="2219325" y="3257550"/>
          <p14:tracePt t="140228" x="2243138" y="3257550"/>
          <p14:tracePt t="140244" x="2281238" y="3262313"/>
          <p14:tracePt t="140261" x="2305050" y="3262313"/>
          <p14:tracePt t="140278" x="2343150" y="3262313"/>
          <p14:tracePt t="140294" x="2405063" y="3267075"/>
          <p14:tracePt t="140311" x="2438400" y="3267075"/>
          <p14:tracePt t="140328" x="2462213" y="3267075"/>
          <p14:tracePt t="140344" x="2476500" y="3271838"/>
          <p14:tracePt t="140361" x="2481263" y="3271838"/>
          <p14:tracePt t="140380" x="2486025" y="3271838"/>
          <p14:tracePt t="140394" x="2486025" y="3276600"/>
          <p14:tracePt t="140411" x="2495550" y="3276600"/>
          <p14:tracePt t="140428" x="2500313" y="3281363"/>
          <p14:tracePt t="140444" x="2509838" y="3286125"/>
          <p14:tracePt t="140461" x="2514600" y="3290888"/>
          <p14:tracePt t="140477" x="2519363" y="3295650"/>
          <p14:tracePt t="140494" x="2524125" y="3295650"/>
          <p14:tracePt t="140574" x="2524125" y="3300413"/>
          <p14:tracePt t="142544" x="2509838" y="3305175"/>
          <p14:tracePt t="142552" x="2481263" y="3305175"/>
          <p14:tracePt t="142560" x="2462213" y="3305175"/>
          <p14:tracePt t="142577" x="2405063" y="3309938"/>
          <p14:tracePt t="142594" x="2328863" y="3319463"/>
          <p14:tracePt t="142610" x="2286000" y="3324225"/>
          <p14:tracePt t="142627" x="2243138" y="3328988"/>
          <p14:tracePt t="142643" x="2209800" y="3333750"/>
          <p14:tracePt t="142660" x="2166938" y="3343275"/>
          <p14:tracePt t="142677" x="2152650" y="3348038"/>
          <p14:tracePt t="142710" x="2147888" y="3348038"/>
          <p14:tracePt t="142852" x="2157413" y="3348038"/>
          <p14:tracePt t="142888" x="2162175" y="3348038"/>
          <p14:tracePt t="142909" x="2162175" y="3343275"/>
          <p14:tracePt t="142924" x="2166938" y="3343275"/>
          <p14:tracePt t="142945" x="2171700" y="3343275"/>
          <p14:tracePt t="142996" x="2176463" y="3343275"/>
          <p14:tracePt t="143132" x="2181225" y="3343275"/>
          <p14:tracePt t="143161" x="2185988" y="3343275"/>
          <p14:tracePt t="143218" x="2190750" y="3343275"/>
          <p14:tracePt t="143246" x="2190750" y="3348038"/>
          <p14:tracePt t="143311" x="2190750" y="3352800"/>
          <p14:tracePt t="160278" x="2209800" y="3343275"/>
          <p14:tracePt t="160293" x="2271713" y="3319463"/>
          <p14:tracePt t="160300" x="2290763" y="3305175"/>
          <p14:tracePt t="160306" x="2300288" y="3300413"/>
          <p14:tracePt t="160321" x="2324100" y="3295650"/>
          <p14:tracePt t="160338" x="2333625" y="3286125"/>
          <p14:tracePt t="160354" x="2343150" y="3286125"/>
          <p14:tracePt t="160371" x="2352675" y="3281363"/>
          <p14:tracePt t="160387" x="2366963" y="3281363"/>
          <p14:tracePt t="160404" x="2376488" y="3281363"/>
          <p14:tracePt t="160421" x="2400300" y="3281363"/>
          <p14:tracePt t="160438" x="2405063" y="3281363"/>
          <p14:tracePt t="160454" x="2409825" y="3281363"/>
          <p14:tracePt t="160471" x="2414588" y="3281363"/>
          <p14:tracePt t="160504" x="2419350" y="3281363"/>
          <p14:tracePt t="160535" x="2419350" y="3286125"/>
          <p14:tracePt t="160564" x="2419350" y="3290888"/>
          <p14:tracePt t="160629" x="2419350" y="3295650"/>
          <p14:tracePt t="160671" x="2419350" y="3300413"/>
          <p14:tracePt t="160715" x="2419350" y="3305175"/>
          <p14:tracePt t="160750" x="2419350" y="3309938"/>
          <p14:tracePt t="160764" x="2419350" y="3314700"/>
          <p14:tracePt t="160772" x="2419350" y="3319463"/>
          <p14:tracePt t="160779" x="2414588" y="3319463"/>
          <p14:tracePt t="160787" x="2414588" y="3324225"/>
          <p14:tracePt t="160804" x="2409825" y="3328988"/>
          <p14:tracePt t="160821" x="2400300" y="3338513"/>
          <p14:tracePt t="160837" x="2376488" y="3348038"/>
          <p14:tracePt t="160854" x="2357438" y="3357563"/>
          <p14:tracePt t="160871" x="2343150" y="3362325"/>
          <p14:tracePt t="160887" x="2324100" y="3367088"/>
          <p14:tracePt t="160904" x="2309813" y="3371850"/>
          <p14:tracePt t="160921" x="2295525" y="3371850"/>
          <p14:tracePt t="160937" x="2281238" y="3371850"/>
          <p14:tracePt t="160954" x="2271713" y="3371850"/>
          <p14:tracePt t="160971" x="2257425" y="3371850"/>
          <p14:tracePt t="160987" x="2247900" y="3371850"/>
          <p14:tracePt t="161004" x="2243138" y="3371850"/>
          <p14:tracePt t="161037" x="2238375" y="3371850"/>
          <p14:tracePt t="161072" x="2238375" y="3367088"/>
          <p14:tracePt t="161094" x="2238375" y="3357563"/>
          <p14:tracePt t="161123" x="2276475" y="3343275"/>
          <p14:tracePt t="161144" x="2300288" y="3333750"/>
          <p14:tracePt t="161151" x="2314575" y="3333750"/>
          <p14:tracePt t="161159" x="2324100" y="3333750"/>
          <p14:tracePt t="161170" x="2343150" y="3328988"/>
          <p14:tracePt t="161187" x="2405063" y="3324225"/>
          <p14:tracePt t="161204" x="2447925" y="3324225"/>
          <p14:tracePt t="161220" x="2490788" y="3319463"/>
          <p14:tracePt t="161237" x="2524125" y="3319463"/>
          <p14:tracePt t="161254" x="2547938" y="3319463"/>
          <p14:tracePt t="161271" x="2557463" y="3319463"/>
          <p14:tracePt t="161287" x="2562225" y="3319463"/>
          <p14:tracePt t="161323" x="2566988" y="3319463"/>
          <p14:tracePt t="161452" x="2576513" y="3319463"/>
          <p14:tracePt t="161481" x="2581275" y="3319463"/>
          <p14:tracePt t="161488" x="2586038" y="3319463"/>
          <p14:tracePt t="161495" x="2590800" y="3324225"/>
          <p14:tracePt t="161504" x="2605088" y="3324225"/>
          <p14:tracePt t="161520" x="2628900" y="3328988"/>
          <p14:tracePt t="161537" x="2676525" y="3328988"/>
          <p14:tracePt t="161554" x="2724150" y="3333750"/>
          <p14:tracePt t="161570" x="2743200" y="3338513"/>
          <p14:tracePt t="161587" x="2767013" y="3338513"/>
          <p14:tracePt t="161604" x="2795588" y="3338513"/>
          <p14:tracePt t="161620" x="2824163" y="3338513"/>
          <p14:tracePt t="161637" x="2843213" y="3338513"/>
          <p14:tracePt t="161654" x="2886075" y="3338513"/>
          <p14:tracePt t="161670" x="2909888" y="3338513"/>
          <p14:tracePt t="161687" x="2924175" y="3338513"/>
          <p14:tracePt t="161704" x="2943225" y="3338513"/>
          <p14:tracePt t="161720" x="2952750" y="3338513"/>
          <p14:tracePt t="161737" x="2962275" y="3338513"/>
          <p14:tracePt t="161754" x="2981325" y="3338513"/>
          <p14:tracePt t="161770" x="3005138" y="3338513"/>
          <p14:tracePt t="161787" x="3033713" y="3338513"/>
          <p14:tracePt t="161804" x="3086100" y="3333750"/>
          <p14:tracePt t="161820" x="3114675" y="3333750"/>
          <p14:tracePt t="161837" x="3143250" y="3328988"/>
          <p14:tracePt t="161854" x="3176588" y="3328988"/>
          <p14:tracePt t="161870" x="3195638" y="3324225"/>
          <p14:tracePt t="161887" x="3219450" y="3324225"/>
          <p14:tracePt t="161904" x="3238500" y="3324225"/>
          <p14:tracePt t="161920" x="3243263" y="3324225"/>
          <p14:tracePt t="161937" x="3248025" y="3324225"/>
          <p14:tracePt t="161954" x="3252788" y="3324225"/>
          <p14:tracePt t="162004" x="3257550" y="3324225"/>
          <p14:tracePt t="162068" x="3262313" y="3324225"/>
          <p14:tracePt t="162254" x="3257550" y="3324225"/>
          <p14:tracePt t="162284" x="3257550" y="3328988"/>
          <p14:tracePt t="162355" x="3252788" y="3328988"/>
          <p14:tracePt t="162527" x="3257550" y="3328988"/>
          <p14:tracePt t="162548" x="3257550" y="3333750"/>
          <p14:tracePt t="162591" x="3262313" y="3333750"/>
          <p14:tracePt t="162642" x="3262313" y="3338513"/>
          <p14:tracePt t="162949" x="3271838" y="3338513"/>
          <p14:tracePt t="162957" x="3276600" y="3338513"/>
          <p14:tracePt t="162986" x="3281363" y="3338513"/>
          <p14:tracePt t="163007" x="3286125" y="3338513"/>
          <p14:tracePt t="163086" x="3286125" y="3343275"/>
          <p14:tracePt t="163114" x="3290888" y="3343275"/>
          <p14:tracePt t="163121" x="3309938" y="3348038"/>
          <p14:tracePt t="163129" x="3328988" y="3357563"/>
          <p14:tracePt t="163136" x="3348038" y="3362325"/>
          <p14:tracePt t="163153" x="3409950" y="3362325"/>
          <p14:tracePt t="163170" x="3467100" y="3362325"/>
          <p14:tracePt t="163186" x="3543300" y="3362325"/>
          <p14:tracePt t="163203" x="3590925" y="3362325"/>
          <p14:tracePt t="163220" x="3633788" y="3362325"/>
          <p14:tracePt t="163236" x="3695700" y="3352800"/>
          <p14:tracePt t="163253" x="3714750" y="3348038"/>
          <p14:tracePt t="163270" x="3743325" y="3348038"/>
          <p14:tracePt t="163286" x="3757613" y="3343275"/>
          <p14:tracePt t="163303" x="3762375" y="3343275"/>
          <p14:tracePt t="163320" x="3767138" y="3343275"/>
          <p14:tracePt t="163336" x="3771900" y="3343275"/>
          <p14:tracePt t="163370" x="3776663" y="3343275"/>
          <p14:tracePt t="163386" x="3790950" y="3343275"/>
          <p14:tracePt t="163403" x="3795713" y="3343275"/>
          <p14:tracePt t="163420" x="3800475" y="3343275"/>
          <p14:tracePt t="163436" x="3805238" y="3343275"/>
          <p14:tracePt t="163453" x="3810000" y="3343275"/>
          <p14:tracePt t="163470" x="3819525" y="3343275"/>
          <p14:tracePt t="163486" x="3829050" y="3343275"/>
          <p14:tracePt t="163503" x="3843338" y="3343275"/>
          <p14:tracePt t="163520" x="3862388" y="3343275"/>
          <p14:tracePt t="163536" x="3886200" y="3343275"/>
          <p14:tracePt t="163553" x="3895725" y="3343275"/>
          <p14:tracePt t="163570" x="3905250" y="3343275"/>
          <p14:tracePt t="163587" x="3919538" y="3343275"/>
          <p14:tracePt t="163603" x="3929063" y="3343275"/>
          <p14:tracePt t="163620" x="3933825" y="3343275"/>
          <p14:tracePt t="163637" x="3938588" y="3343275"/>
          <p14:tracePt t="163653" x="3948113" y="3343275"/>
          <p14:tracePt t="163709" x="3952875" y="3343275"/>
          <p14:tracePt t="166217" x="3948113" y="3343275"/>
          <p14:tracePt t="166223" x="3938588" y="3343275"/>
          <p14:tracePt t="166235" x="3914775" y="3343275"/>
          <p14:tracePt t="166252" x="3829050" y="3328988"/>
          <p14:tracePt t="166269" x="3719513" y="3309938"/>
          <p14:tracePt t="166285" x="3595688" y="3290888"/>
          <p14:tracePt t="166302" x="3309938" y="3252788"/>
          <p14:tracePt t="166319" x="3152775" y="3243263"/>
          <p14:tracePt t="166335" x="2952750" y="3238500"/>
          <p14:tracePt t="166352" x="2714625" y="3233738"/>
          <p14:tracePt t="166369" x="2571750" y="3238500"/>
          <p14:tracePt t="166386" x="2433638" y="3257550"/>
          <p14:tracePt t="166402" x="2243138" y="3286125"/>
          <p14:tracePt t="166419" x="2157413" y="3295650"/>
          <p14:tracePt t="166435" x="2100263" y="3309938"/>
          <p14:tracePt t="166452" x="2033588" y="3319463"/>
          <p14:tracePt t="166469" x="2009775" y="3319463"/>
          <p14:tracePt t="166485" x="1990725" y="3319463"/>
          <p14:tracePt t="166502" x="1962150" y="3324225"/>
          <p14:tracePt t="166519" x="1952625" y="3328988"/>
          <p14:tracePt t="166536" x="1943100" y="3328988"/>
          <p14:tracePt t="166552" x="1933575" y="3328988"/>
          <p14:tracePt t="166847" x="1881188" y="3333750"/>
          <p14:tracePt t="166853" x="1804988" y="3338513"/>
          <p14:tracePt t="166861" x="1695450" y="3348038"/>
          <p14:tracePt t="166868" x="1562100" y="3352800"/>
          <p14:tracePt t="166885" x="1390650" y="3362325"/>
          <p14:tracePt t="166902" x="1219200" y="3367088"/>
          <p14:tracePt t="166919" x="1038225" y="3367088"/>
          <p14:tracePt t="166935" x="976313" y="3362325"/>
          <p14:tracePt t="166952" x="952500" y="3352800"/>
          <p14:tracePt t="166969" x="942975" y="3352800"/>
          <p14:tracePt t="167004" x="942975" y="3348038"/>
          <p14:tracePt t="167040" x="942975" y="3343275"/>
          <p14:tracePt t="167162" x="938213" y="3343275"/>
          <p14:tracePt t="167169" x="914400" y="3338513"/>
          <p14:tracePt t="167176" x="885825" y="3328988"/>
          <p14:tracePt t="167185" x="842963" y="3324225"/>
          <p14:tracePt t="167202" x="762000" y="3295650"/>
          <p14:tracePt t="167218" x="638175" y="3271838"/>
          <p14:tracePt t="167235" x="557213" y="3257550"/>
          <p14:tracePt t="167252" x="519113" y="3252788"/>
          <p14:tracePt t="167268" x="500063" y="3252788"/>
          <p14:tracePt t="167285" x="490538" y="3252788"/>
          <p14:tracePt t="167391" x="495300" y="3257550"/>
          <p14:tracePt t="167442" x="500063" y="3257550"/>
          <p14:tracePt t="167513" x="504825" y="3257550"/>
          <p14:tracePt t="167520" x="504825" y="3262313"/>
          <p14:tracePt t="167599" x="514350" y="3262313"/>
          <p14:tracePt t="167606" x="514350" y="3267075"/>
          <p14:tracePt t="167618" x="528638" y="3271838"/>
          <p14:tracePt t="167635" x="557213" y="3286125"/>
          <p14:tracePt t="167652" x="576263" y="3300413"/>
          <p14:tracePt t="167668" x="595313" y="3305175"/>
          <p14:tracePt t="167685" x="614363" y="3319463"/>
          <p14:tracePt t="167702" x="628650" y="3324225"/>
          <p14:tracePt t="167718" x="633413" y="3328988"/>
          <p14:tracePt t="167735" x="638175" y="3328988"/>
          <p14:tracePt t="167768" x="642938" y="3328988"/>
          <p14:tracePt t="167792" x="647700" y="3328988"/>
          <p14:tracePt t="167828" x="652463" y="3328988"/>
          <p14:tracePt t="167842" x="657225" y="3328988"/>
          <p14:tracePt t="167850" x="661988" y="3328988"/>
          <p14:tracePt t="167856" x="671513" y="3328988"/>
          <p14:tracePt t="167868" x="685800" y="3328988"/>
          <p14:tracePt t="167885" x="728663" y="3328988"/>
          <p14:tracePt t="167902" x="752475" y="3328988"/>
          <p14:tracePt t="167918" x="771525" y="3328988"/>
          <p14:tracePt t="167935" x="785813" y="3328988"/>
          <p14:tracePt t="167952" x="800100" y="3328988"/>
          <p14:tracePt t="167968" x="809625" y="3328988"/>
          <p14:tracePt t="167985" x="842963" y="3328988"/>
          <p14:tracePt t="168002" x="866775" y="3328988"/>
          <p14:tracePt t="168018" x="876300" y="3328988"/>
          <p14:tracePt t="168035" x="890588" y="3328988"/>
          <p14:tracePt t="168068" x="895350" y="3328988"/>
          <p14:tracePt t="168115" x="900113" y="3328988"/>
          <p14:tracePt t="168121" x="914400" y="3328988"/>
          <p14:tracePt t="168135" x="938213" y="3328988"/>
          <p14:tracePt t="168151" x="1047750" y="3333750"/>
          <p14:tracePt t="168168" x="1171575" y="3343275"/>
          <p14:tracePt t="168185" x="1304925" y="3343275"/>
          <p14:tracePt t="168201" x="1543050" y="3352800"/>
          <p14:tracePt t="168218" x="1700213" y="3371850"/>
          <p14:tracePt t="168235" x="1852613" y="3376613"/>
          <p14:tracePt t="168252" x="2057400" y="3390900"/>
          <p14:tracePt t="168268" x="2200275" y="3400425"/>
          <p14:tracePt t="168285" x="2319338" y="3409950"/>
          <p14:tracePt t="168302" x="2495550" y="3424238"/>
          <p14:tracePt t="168318" x="2571750" y="3429000"/>
          <p14:tracePt t="168335" x="2652713" y="3433763"/>
          <p14:tracePt t="168351" x="2695575" y="3438525"/>
          <p14:tracePt t="168368" x="2705100" y="3438525"/>
          <p14:tracePt t="168385" x="2709863" y="3438525"/>
          <p14:tracePt t="168451" x="2705100" y="3438525"/>
          <p14:tracePt t="168459" x="2700338" y="3438525"/>
          <p14:tracePt t="168472" x="2695575" y="3438525"/>
          <p14:tracePt t="168487" x="2686050" y="3438525"/>
          <p14:tracePt t="168501" x="2671763" y="3438525"/>
          <p14:tracePt t="168518" x="2628900" y="3433763"/>
          <p14:tracePt t="168535" x="2524125" y="3424238"/>
          <p14:tracePt t="168551" x="2314575" y="3381375"/>
          <p14:tracePt t="168568" x="2114550" y="3333750"/>
          <p14:tracePt t="168585" x="1819275" y="3271838"/>
          <p14:tracePt t="168601" x="1443038" y="3200400"/>
          <p14:tracePt t="168618" x="1233488" y="3162300"/>
          <p14:tracePt t="168635" x="1076325" y="3138488"/>
          <p14:tracePt t="168651" x="871538" y="3119438"/>
          <p14:tracePt t="168668" x="804863" y="3114675"/>
          <p14:tracePt t="168685" x="776288" y="3109913"/>
          <p14:tracePt t="168701" x="766763" y="3105150"/>
          <p14:tracePt t="168766" x="766763" y="3095625"/>
          <p14:tracePt t="168817" x="771525" y="3095625"/>
          <p14:tracePt t="168881" x="776288" y="3095625"/>
          <p14:tracePt t="168939" x="781050" y="3095625"/>
          <p14:tracePt t="168945" x="785813" y="3095625"/>
          <p14:tracePt t="168952" x="785813" y="3100388"/>
          <p14:tracePt t="168968" x="795338" y="3105150"/>
          <p14:tracePt t="168985" x="800100" y="3109913"/>
          <p14:tracePt t="169001" x="800100" y="3114675"/>
          <p14:tracePt t="169034" x="838200" y="3143250"/>
          <p14:tracePt t="169051" x="895350" y="3157538"/>
          <p14:tracePt t="169068" x="1047750" y="3186113"/>
          <p14:tracePt t="169085" x="1171575" y="3200400"/>
          <p14:tracePt t="169101" x="1285875" y="3214688"/>
          <p14:tracePt t="169102" x="1347788" y="3219450"/>
          <p14:tracePt t="169118" x="1481138" y="3228975"/>
          <p14:tracePt t="169135" x="1590675" y="3243263"/>
          <p14:tracePt t="169151" x="1771650" y="3248025"/>
          <p14:tracePt t="169168" x="1962150" y="3257550"/>
          <p14:tracePt t="169185" x="2100263" y="3262313"/>
          <p14:tracePt t="169201" x="2219325" y="3267075"/>
          <p14:tracePt t="169218" x="2386013" y="3286125"/>
          <p14:tracePt t="169234" x="2500313" y="3290888"/>
          <p14:tracePt t="169251" x="2581275" y="3300413"/>
          <p14:tracePt t="169268" x="2633663" y="3305175"/>
          <p14:tracePt t="169285" x="2643188" y="3305175"/>
          <p14:tracePt t="169318" x="2647950" y="3305175"/>
          <p14:tracePt t="169361" x="2643188" y="3305175"/>
          <p14:tracePt t="169368" x="2638425" y="3305175"/>
          <p14:tracePt t="169382" x="2633663" y="3305175"/>
          <p14:tracePt t="169389" x="2628900" y="3309938"/>
          <p14:tracePt t="169401" x="2624138" y="3309938"/>
          <p14:tracePt t="169418" x="2557463" y="3309938"/>
          <p14:tracePt t="169434" x="2500313" y="3309938"/>
          <p14:tracePt t="169451" x="2447925" y="3309938"/>
          <p14:tracePt t="169468" x="2419350" y="3309938"/>
          <p14:tracePt t="169485" x="2414588" y="3309938"/>
          <p14:tracePt t="169540" x="2419350" y="3309938"/>
          <p14:tracePt t="169547" x="2428875" y="3309938"/>
          <p14:tracePt t="169554" x="2466975" y="3314700"/>
          <p14:tracePt t="169568" x="2562225" y="3328988"/>
          <p14:tracePt t="169584" x="2657475" y="3338513"/>
          <p14:tracePt t="169601" x="2771775" y="3348038"/>
          <p14:tracePt t="169618" x="2886075" y="3352800"/>
          <p14:tracePt t="169634" x="3048000" y="3357563"/>
          <p14:tracePt t="169651" x="3148013" y="3357563"/>
          <p14:tracePt t="169668" x="3219450" y="3357563"/>
          <p14:tracePt t="169684" x="3252788" y="3357563"/>
          <p14:tracePt t="169701" x="3257550" y="3352800"/>
          <p14:tracePt t="169740" x="3257550" y="3348038"/>
          <p14:tracePt t="169805" x="3252788" y="3348038"/>
          <p14:tracePt t="169812" x="3252788" y="3343275"/>
          <p14:tracePt t="169819" x="3248025" y="3343275"/>
          <p14:tracePt t="169848" x="3248025" y="3338513"/>
          <p14:tracePt t="169877" x="3248025" y="3333750"/>
          <p14:tracePt t="169884" x="3243263" y="3333750"/>
          <p14:tracePt t="169949" x="3243263" y="3328988"/>
          <p14:tracePt t="169970" x="3238500" y="3328988"/>
          <p14:tracePt t="170041" x="3233738" y="3328988"/>
          <p14:tracePt t="170048" x="3233738" y="3324225"/>
          <p14:tracePt t="170078" x="3228975" y="3324225"/>
          <p14:tracePt t="170113" x="3219450" y="3324225"/>
          <p14:tracePt t="170128" x="3219450" y="3319463"/>
          <p14:tracePt t="170156" x="3214688" y="3319463"/>
          <p14:tracePt t="170178" x="3209925" y="3319463"/>
          <p14:tracePt t="170199" x="3205163" y="3319463"/>
          <p14:tracePt t="170213" x="3200400" y="3319463"/>
          <p14:tracePt t="170242" x="3195638" y="3319463"/>
          <p14:tracePt t="170259" x="3190875" y="3319463"/>
          <p14:tracePt t="170263" x="3190875" y="3314700"/>
          <p14:tracePt t="170279" x="3181350" y="3314700"/>
          <p14:tracePt t="170292" x="3171825" y="3309938"/>
          <p14:tracePt t="170301" x="3157538" y="3309938"/>
          <p14:tracePt t="170317" x="3109913" y="3305175"/>
          <p14:tracePt t="170334" x="2986088" y="3295650"/>
          <p14:tracePt t="170351" x="2657475" y="3271838"/>
          <p14:tracePt t="170367" x="2314575" y="3248025"/>
          <p14:tracePt t="170384" x="1933575" y="3228975"/>
          <p14:tracePt t="170401" x="1366838" y="3176588"/>
          <p14:tracePt t="170417" x="1023938" y="3162300"/>
          <p14:tracePt t="170434" x="819150" y="3143250"/>
          <p14:tracePt t="170451" x="666750" y="3119438"/>
          <p14:tracePt t="170467" x="633413" y="3109913"/>
          <p14:tracePt t="170484" x="623888" y="3105150"/>
          <p14:tracePt t="170501" x="623888" y="3095625"/>
          <p14:tracePt t="170517" x="623888" y="3090863"/>
          <p14:tracePt t="170534" x="623888" y="3081338"/>
          <p14:tracePt t="170551" x="633413" y="3076575"/>
          <p14:tracePt t="170567" x="623888" y="3062288"/>
          <p14:tracePt t="170584" x="590550" y="3033713"/>
          <p14:tracePt t="170601" x="552450" y="2990850"/>
          <p14:tracePt t="170617" x="514350" y="2957513"/>
          <p14:tracePt t="170634" x="485775" y="2928938"/>
          <p14:tracePt t="170651" x="471488" y="2900363"/>
          <p14:tracePt t="170667" x="461963" y="2886075"/>
          <p14:tracePt t="170684" x="461963" y="2881313"/>
          <p14:tracePt t="170701" x="466725" y="2876550"/>
          <p14:tracePt t="170717" x="481013" y="2871788"/>
          <p14:tracePt t="170734" x="495300" y="2871788"/>
          <p14:tracePt t="170751" x="557213" y="2867025"/>
          <p14:tracePt t="170767" x="657225" y="2857500"/>
          <p14:tracePt t="170784" x="704850" y="2847975"/>
          <p14:tracePt t="170801" x="976313" y="2828925"/>
          <p14:tracePt t="170817" x="1066800" y="2824163"/>
          <p14:tracePt t="170834" x="1123950" y="2824163"/>
          <p14:tracePt t="170850" x="1147763" y="2824163"/>
          <p14:tracePt t="170867" x="1157288" y="2824163"/>
          <p14:tracePt t="170909" x="1152525" y="2828925"/>
          <p14:tracePt t="170917" x="1143000" y="2838450"/>
          <p14:tracePt t="170934" x="1128713" y="2843213"/>
          <p14:tracePt t="170950" x="981075" y="2867025"/>
          <p14:tracePt t="170967" x="804863" y="2871788"/>
          <p14:tracePt t="170984" x="681038" y="2876550"/>
          <p14:tracePt t="171001" x="552450" y="2881313"/>
          <p14:tracePt t="171017" x="523875" y="2881313"/>
          <p14:tracePt t="171034" x="514350" y="2886075"/>
          <p14:tracePt t="171067" x="514350" y="2890838"/>
          <p14:tracePt t="171084" x="514350" y="2895600"/>
          <p14:tracePt t="171100" x="561975" y="2895600"/>
          <p14:tracePt t="171117" x="685800" y="2909888"/>
          <p14:tracePt t="171134" x="757238" y="2924175"/>
          <p14:tracePt t="171150" x="828675" y="2938463"/>
          <p14:tracePt t="171167" x="871538" y="2947988"/>
          <p14:tracePt t="171184" x="885825" y="2947988"/>
          <p14:tracePt t="171224" x="838200" y="2943225"/>
          <p14:tracePt t="171234" x="814388" y="2938463"/>
          <p14:tracePt t="171250" x="742950" y="2924175"/>
          <p14:tracePt t="171267" x="623888" y="2914650"/>
          <p14:tracePt t="171284" x="585788" y="2909888"/>
          <p14:tracePt t="171300" x="576263" y="2905125"/>
          <p14:tracePt t="171334" x="585788" y="2905125"/>
          <p14:tracePt t="171351" x="681038" y="2900363"/>
          <p14:tracePt t="171367" x="814388" y="2900363"/>
          <p14:tracePt t="171384" x="909638" y="2909888"/>
          <p14:tracePt t="171401" x="962025" y="2914650"/>
          <p14:tracePt t="171417" x="995363" y="2919413"/>
          <p14:tracePt t="171434" x="1000125" y="2924175"/>
          <p14:tracePt t="171467" x="990600" y="2933700"/>
          <p14:tracePt t="171484" x="876300" y="2938463"/>
          <p14:tracePt t="171500" x="809625" y="2933700"/>
          <p14:tracePt t="171517" x="704850" y="2928938"/>
          <p14:tracePt t="171534" x="681038" y="2924175"/>
          <p14:tracePt t="171550" x="671513" y="2924175"/>
          <p14:tracePt t="171584" x="681038" y="2924175"/>
          <p14:tracePt t="171600" x="728663" y="2924175"/>
          <p14:tracePt t="171617" x="823913" y="2933700"/>
          <p14:tracePt t="171634" x="914400" y="2952750"/>
          <p14:tracePt t="171650" x="981075" y="2967038"/>
          <p14:tracePt t="171667" x="1023938" y="2986088"/>
          <p14:tracePt t="171684" x="1033463" y="2986088"/>
          <p14:tracePt t="171732" x="962025" y="2986088"/>
          <p14:tracePt t="171746" x="904875" y="2976563"/>
          <p14:tracePt t="171761" x="852488" y="2957513"/>
          <p14:tracePt t="171769" x="838200" y="2952750"/>
          <p14:tracePt t="171784" x="828675" y="2947988"/>
          <p14:tracePt t="171800" x="819150" y="2947988"/>
          <p14:tracePt t="171833" x="828675" y="2947988"/>
          <p14:tracePt t="171850" x="857250" y="2957513"/>
          <p14:tracePt t="171867" x="881063" y="2957513"/>
          <p14:tracePt t="171884" x="900113" y="2967038"/>
          <p14:tracePt t="171900" x="909638" y="2967038"/>
          <p14:tracePt t="171917" x="914400" y="2967038"/>
          <p14:tracePt t="171961" x="909638" y="2967038"/>
          <p14:tracePt t="171968" x="904875" y="2967038"/>
          <p14:tracePt t="171983" x="900113" y="2967038"/>
          <p14:tracePt t="172000" x="895350" y="2967038"/>
          <p14:tracePt t="172017" x="890588" y="2962275"/>
          <p14:tracePt t="173072" x="895350" y="2962275"/>
          <p14:tracePt t="173079" x="900113" y="2962275"/>
          <p14:tracePt t="173086" x="904875" y="2967038"/>
          <p14:tracePt t="173100" x="914400" y="2976563"/>
          <p14:tracePt t="173116" x="923925" y="2990850"/>
          <p14:tracePt t="173133" x="923925" y="3009900"/>
          <p14:tracePt t="173150" x="928688" y="3043238"/>
          <p14:tracePt t="173166" x="928688" y="3067050"/>
          <p14:tracePt t="173183" x="928688" y="3095625"/>
          <p14:tracePt t="173200" x="923925" y="3143250"/>
          <p14:tracePt t="173216" x="904875" y="3195638"/>
          <p14:tracePt t="173233" x="885825" y="3271838"/>
          <p14:tracePt t="173250" x="842963" y="3400425"/>
          <p14:tracePt t="173266" x="809625" y="3500438"/>
          <p14:tracePt t="173283" x="781050" y="3595688"/>
          <p14:tracePt t="173300" x="752475" y="3671888"/>
          <p14:tracePt t="173316" x="733425" y="3748088"/>
          <p14:tracePt t="173333" x="733425" y="3776663"/>
          <p14:tracePt t="173350" x="723900" y="3786188"/>
          <p14:tracePt t="173383" x="723900" y="3790950"/>
          <p14:tracePt t="173415" x="728663" y="3790950"/>
          <p14:tracePt t="173451" x="733425" y="3790950"/>
          <p14:tracePt t="173517" x="738188" y="3790950"/>
          <p14:tracePt t="173595" x="742950" y="3790950"/>
          <p14:tracePt t="179513" x="757238" y="3790950"/>
          <p14:tracePt t="179519" x="781050" y="3786188"/>
          <p14:tracePt t="179531" x="800100" y="3781425"/>
          <p14:tracePt t="179548" x="881063" y="3771900"/>
          <p14:tracePt t="179564" x="942975" y="3757613"/>
          <p14:tracePt t="179581" x="976313" y="3748088"/>
          <p14:tracePt t="179598" x="1114425" y="3714750"/>
          <p14:tracePt t="179614" x="1195388" y="3705225"/>
          <p14:tracePt t="179631" x="1271588" y="3690938"/>
          <p14:tracePt t="179648" x="1385888" y="3676650"/>
          <p14:tracePt t="179664" x="1471613" y="3671888"/>
          <p14:tracePt t="179681" x="1566863" y="3662363"/>
          <p14:tracePt t="179698" x="1671638" y="3648075"/>
          <p14:tracePt t="179714" x="1752600" y="3633788"/>
          <p14:tracePt t="179731" x="1824038" y="3624263"/>
          <p14:tracePt t="179748" x="1919288" y="3614738"/>
          <p14:tracePt t="179764" x="1990725" y="3605213"/>
          <p14:tracePt t="179781" x="2071688" y="3605213"/>
          <p14:tracePt t="179798" x="2143125" y="3605213"/>
          <p14:tracePt t="179814" x="2228850" y="3609975"/>
          <p14:tracePt t="179831" x="2290763" y="3614738"/>
          <p14:tracePt t="179848" x="2352675" y="3624263"/>
          <p14:tracePt t="179864" x="2428875" y="3643313"/>
          <p14:tracePt t="179881" x="2471738" y="3648075"/>
          <p14:tracePt t="179898" x="2490788" y="3652838"/>
          <p14:tracePt t="179914" x="2505075" y="3657600"/>
          <p14:tracePt t="179931" x="2505075" y="3662363"/>
          <p14:tracePt t="179947" x="2514600" y="3662363"/>
          <p14:tracePt t="179992" x="2514600" y="3667125"/>
          <p14:tracePt t="180049" x="2514600" y="3676650"/>
          <p14:tracePt t="180078" x="2514600" y="3681413"/>
          <p14:tracePt t="180100" x="2514600" y="3686175"/>
          <p14:tracePt t="180115" x="2509838" y="3686175"/>
          <p14:tracePt t="180128" x="2509838" y="3690938"/>
          <p14:tracePt t="180135" x="2509838" y="3695700"/>
          <p14:tracePt t="180164" x="2509838" y="3700463"/>
          <p14:tracePt t="180193" x="2509838" y="3705225"/>
          <p14:tracePt t="180200" x="2505075" y="3705225"/>
          <p14:tracePt t="180250" x="2500313" y="3709988"/>
          <p14:tracePt t="180264" x="2495550" y="3714750"/>
          <p14:tracePt t="180271" x="2490788" y="3714750"/>
          <p14:tracePt t="180281" x="2490788" y="3719513"/>
          <p14:tracePt t="180298" x="2471738" y="3724275"/>
          <p14:tracePt t="180314" x="2443163" y="3733800"/>
          <p14:tracePt t="180331" x="2419350" y="3738563"/>
          <p14:tracePt t="180347" x="2390775" y="3748088"/>
          <p14:tracePt t="180364" x="2362200" y="3752850"/>
          <p14:tracePt t="180381" x="2347913" y="3752850"/>
          <p14:tracePt t="180398" x="2333625" y="3757613"/>
          <p14:tracePt t="180414" x="2309813" y="3767138"/>
          <p14:tracePt t="180431" x="2290763" y="3767138"/>
          <p14:tracePt t="180447" x="2271713" y="3771900"/>
          <p14:tracePt t="180464" x="2238375" y="3771900"/>
          <p14:tracePt t="180481" x="2224088" y="3771900"/>
          <p14:tracePt t="180497" x="2209800" y="3771900"/>
          <p14:tracePt t="180514" x="2195513" y="3771900"/>
          <p14:tracePt t="180547" x="2190750" y="3771900"/>
          <p14:tracePt t="180579" x="2185988" y="3771900"/>
          <p14:tracePt t="182922" x="2195513" y="3771900"/>
          <p14:tracePt t="182936" x="2238375" y="3762375"/>
          <p14:tracePt t="182950" x="2309813" y="3748088"/>
          <p14:tracePt t="182958" x="2347913" y="3733800"/>
          <p14:tracePt t="182965" x="2381250" y="3724275"/>
          <p14:tracePt t="182980" x="2462213" y="3705225"/>
          <p14:tracePt t="182996" x="2524125" y="3686175"/>
          <p14:tracePt t="183013" x="2571750" y="3671888"/>
          <p14:tracePt t="183030" x="2619375" y="3657600"/>
          <p14:tracePt t="183047" x="2628900" y="3657600"/>
          <p14:tracePt t="183063" x="2638425" y="3648075"/>
          <p14:tracePt t="183096" x="2643188" y="3648075"/>
          <p14:tracePt t="183151" x="2643188" y="3652838"/>
          <p14:tracePt t="183180" x="2643188" y="3657600"/>
          <p14:tracePt t="183194" x="2647950" y="3657600"/>
          <p14:tracePt t="183201" x="2647950" y="3662363"/>
          <p14:tracePt t="183213" x="2652713" y="3662363"/>
          <p14:tracePt t="183230" x="2657475" y="3671888"/>
          <p14:tracePt t="183246" x="2657475" y="3681413"/>
          <p14:tracePt t="183263" x="2662238" y="3690938"/>
          <p14:tracePt t="183280" x="2709863" y="3714750"/>
          <p14:tracePt t="183296" x="2757488" y="3738563"/>
          <p14:tracePt t="183313" x="2809875" y="3767138"/>
          <p14:tracePt t="183330" x="2909888" y="3805238"/>
          <p14:tracePt t="183346" x="2971800" y="3819525"/>
          <p14:tracePt t="183363" x="3005138" y="3824288"/>
          <p14:tracePt t="183380" x="3033713" y="3824288"/>
          <p14:tracePt t="183396" x="3043238" y="3824288"/>
          <p14:tracePt t="183413" x="3052763" y="3824288"/>
          <p14:tracePt t="183430" x="3057525" y="3824288"/>
          <p14:tracePt t="183474" x="3057525" y="3819525"/>
          <p14:tracePt t="183481" x="3062288" y="3819525"/>
          <p14:tracePt t="183496" x="3062288" y="3814763"/>
          <p14:tracePt t="183531" x="3062288" y="3810000"/>
          <p14:tracePt t="183567" x="3062288" y="3805238"/>
          <p14:tracePt t="183602" x="3062288" y="3800475"/>
          <p14:tracePt t="183667" x="3062288" y="3795713"/>
          <p14:tracePt t="183681" x="3057525" y="3795713"/>
          <p14:tracePt t="183688" x="3057525" y="3790950"/>
          <p14:tracePt t="183710" x="3057525" y="3786188"/>
          <p14:tracePt t="183717" x="3057525" y="3781425"/>
          <p14:tracePt t="183729" x="3057525" y="3776663"/>
          <p14:tracePt t="183746" x="3052763" y="3771900"/>
          <p14:tracePt t="183810" x="3052763" y="3767138"/>
          <p14:tracePt t="183889" x="3052763" y="3762375"/>
          <p14:tracePt t="183953" x="3052763" y="3757613"/>
          <p14:tracePt t="184018" x="3052763" y="3752850"/>
          <p14:tracePt t="184126" x="3052763" y="3748088"/>
          <p14:tracePt t="184161" x="3052763" y="3743325"/>
          <p14:tracePt t="184369" x="3048000" y="3743325"/>
          <p14:tracePt t="184376" x="3048000" y="3748088"/>
          <p14:tracePt t="184383" x="3048000" y="3752850"/>
          <p14:tracePt t="184397" x="3043238" y="3752850"/>
          <p14:tracePt t="184413" x="3033713" y="3762375"/>
          <p14:tracePt t="184429" x="3028950" y="3767138"/>
          <p14:tracePt t="184446" x="3019425" y="3776663"/>
          <p14:tracePt t="184463" x="3005138" y="3781425"/>
          <p14:tracePt t="184479" x="2995613" y="3786188"/>
          <p14:tracePt t="184496" x="2990850" y="3786188"/>
          <p14:tracePt t="184513" x="2976563" y="3786188"/>
          <p14:tracePt t="184546" x="2971800" y="3786188"/>
          <p14:tracePt t="184563" x="2971800" y="3781425"/>
          <p14:tracePt t="184579" x="2967038" y="3781425"/>
          <p14:tracePt t="184605" x="2962275" y="3781425"/>
          <p14:tracePt t="184633" x="2957513" y="3781425"/>
          <p14:tracePt t="184669" x="2952750" y="3781425"/>
          <p14:tracePt t="184848" x="2952750" y="3786188"/>
          <p14:tracePt t="187620" x="2909888" y="3786188"/>
          <p14:tracePt t="187628" x="2843213" y="3790950"/>
          <p14:tracePt t="187635" x="2762250" y="3795713"/>
          <p14:tracePt t="187645" x="2681288" y="3800475"/>
          <p14:tracePt t="187662" x="2395538" y="3843338"/>
          <p14:tracePt t="187678" x="1962150" y="3905250"/>
          <p14:tracePt t="187695" x="1662113" y="3952875"/>
          <p14:tracePt t="187712" x="1404938" y="4010025"/>
          <p14:tracePt t="187728" x="1171575" y="4062413"/>
          <p14:tracePt t="187745" x="1066800" y="4086225"/>
          <p14:tracePt t="187762" x="990600" y="4114800"/>
          <p14:tracePt t="187778" x="952500" y="4124325"/>
          <p14:tracePt t="187795" x="942975" y="4129088"/>
          <p14:tracePt t="187907" x="938213" y="4133850"/>
          <p14:tracePt t="187914" x="928688" y="4133850"/>
          <p14:tracePt t="187921" x="923925" y="4138613"/>
          <p14:tracePt t="187928" x="919163" y="4143375"/>
          <p14:tracePt t="187945" x="895350" y="4152900"/>
          <p14:tracePt t="187961" x="881063" y="4157663"/>
          <p14:tracePt t="187978" x="857250" y="4167188"/>
          <p14:tracePt t="187995" x="847725" y="4167188"/>
          <p14:tracePt t="188011" x="842963" y="4171950"/>
          <p14:tracePt t="188580" x="838200" y="4171950"/>
          <p14:tracePt t="188594" x="838200" y="4167188"/>
          <p14:tracePt t="188601" x="833438" y="4167188"/>
          <p14:tracePt t="188611" x="828675" y="4167188"/>
          <p14:tracePt t="188638" x="828675" y="4162425"/>
          <p14:tracePt t="188659" x="823913" y="4162425"/>
          <p14:tracePt t="188831" x="828675" y="4162425"/>
          <p14:tracePt t="188852" x="833438" y="4162425"/>
          <p14:tracePt t="188866" x="838200" y="4162425"/>
          <p14:tracePt t="188939" x="842963" y="4162425"/>
          <p14:tracePt t="189067" x="842963" y="4157663"/>
          <p14:tracePt t="189203" x="847725" y="4157663"/>
          <p14:tracePt t="189475" x="847725" y="4162425"/>
          <p14:tracePt t="189626" x="847725" y="4167188"/>
          <p14:tracePt t="189661" x="847725" y="4171950"/>
          <p14:tracePt t="189690" x="847725" y="4176713"/>
          <p14:tracePt t="189977" x="852488" y="4176713"/>
          <p14:tracePt t="190056" x="857250" y="4176713"/>
          <p14:tracePt t="190091" x="862013" y="4176713"/>
          <p14:tracePt t="190657" x="866775" y="4176713"/>
          <p14:tracePt t="190779" x="866775" y="4171950"/>
          <p14:tracePt t="191295" x="866775" y="4176713"/>
          <p14:tracePt t="202257" x="895350" y="4171950"/>
          <p14:tracePt t="202264" x="933450" y="4167188"/>
          <p14:tracePt t="202273" x="976313" y="4162425"/>
          <p14:tracePt t="202290" x="1085850" y="4143375"/>
          <p14:tracePt t="202307" x="1247775" y="4110038"/>
          <p14:tracePt t="202323" x="1352550" y="4095750"/>
          <p14:tracePt t="202340" x="1476375" y="4086225"/>
          <p14:tracePt t="202342" x="1538288" y="4081463"/>
          <p14:tracePt t="202357" x="1633538" y="4057650"/>
          <p14:tracePt t="202373" x="1733550" y="4048125"/>
          <p14:tracePt t="202390" x="1828800" y="4038600"/>
          <p14:tracePt t="202407" x="1938338" y="4014788"/>
          <p14:tracePt t="202423" x="2005013" y="4005263"/>
          <p14:tracePt t="202440" x="2066925" y="3995738"/>
          <p14:tracePt t="202457" x="2157413" y="3986213"/>
          <p14:tracePt t="202473" x="2190750" y="3981450"/>
          <p14:tracePt t="202490" x="2214563" y="3981450"/>
          <p14:tracePt t="202507" x="2238375" y="3971925"/>
          <p14:tracePt t="202523" x="2262188" y="3971925"/>
          <p14:tracePt t="202540" x="2286000" y="3967163"/>
          <p14:tracePt t="202557" x="2333625" y="3967163"/>
          <p14:tracePt t="202573" x="2357438" y="3967163"/>
          <p14:tracePt t="202590" x="2371725" y="3967163"/>
          <p14:tracePt t="202607" x="2386013" y="3967163"/>
          <p14:tracePt t="202643" x="2390775" y="3967163"/>
          <p14:tracePt t="202656" x="2390775" y="3971925"/>
          <p14:tracePt t="202678" x="2390775" y="3976688"/>
          <p14:tracePt t="202692" x="2395538" y="3976688"/>
          <p14:tracePt t="202706" x="2395538" y="3981450"/>
          <p14:tracePt t="202723" x="2395538" y="3986213"/>
          <p14:tracePt t="202740" x="2395538" y="3990975"/>
          <p14:tracePt t="202757" x="2395538" y="3995738"/>
          <p14:tracePt t="202773" x="2395538" y="4005263"/>
          <p14:tracePt t="202790" x="2395538" y="4019550"/>
          <p14:tracePt t="202807" x="2400300" y="4033838"/>
          <p14:tracePt t="202823" x="2400300" y="4043363"/>
          <p14:tracePt t="202840" x="2400300" y="4052888"/>
          <p14:tracePt t="202857" x="2400300" y="4062413"/>
          <p14:tracePt t="202873" x="2400300" y="4071938"/>
          <p14:tracePt t="202890" x="2400300" y="4076700"/>
          <p14:tracePt t="202907" x="2400300" y="4090988"/>
          <p14:tracePt t="202923" x="2400300" y="4105275"/>
          <p14:tracePt t="202940" x="2400300" y="4110038"/>
          <p14:tracePt t="202956" x="2400300" y="4119563"/>
          <p14:tracePt t="202973" x="2400300" y="4129088"/>
          <p14:tracePt t="202990" x="2405063" y="4133850"/>
          <p14:tracePt t="203023" x="2405063" y="4143375"/>
          <p14:tracePt t="203040" x="2405063" y="4148138"/>
          <p14:tracePt t="203073" x="2405063" y="4152900"/>
          <p14:tracePt t="203090" x="2405063" y="4157663"/>
          <p14:tracePt t="203137" x="2409825" y="4157663"/>
          <p14:tracePt t="203159" x="2409825" y="4162425"/>
          <p14:tracePt t="203165" x="2414588" y="4162425"/>
          <p14:tracePt t="203223" x="2414588" y="4167188"/>
          <p14:tracePt t="203238" x="2419350" y="4167188"/>
          <p14:tracePt t="203288" x="2419350" y="4171950"/>
          <p14:tracePt t="203431" x="2424113" y="4171950"/>
          <p14:tracePt t="207566" x="2476500" y="4176713"/>
          <p14:tracePt t="207572" x="2528888" y="4176713"/>
          <p14:tracePt t="207579" x="2595563" y="4176713"/>
          <p14:tracePt t="207588" x="2657475" y="4176713"/>
          <p14:tracePt t="207605" x="2728913" y="4171950"/>
          <p14:tracePt t="207622" x="3114675" y="4124325"/>
          <p14:tracePt t="207638" x="3305175" y="4076700"/>
          <p14:tracePt t="207655" x="3500438" y="4024313"/>
          <p14:tracePt t="207672" x="3700463" y="3971925"/>
          <p14:tracePt t="207688" x="3805238" y="3948113"/>
          <p14:tracePt t="207705" x="3895725" y="3914775"/>
          <p14:tracePt t="207722" x="3976688" y="3900488"/>
          <p14:tracePt t="207738" x="3995738" y="3890963"/>
          <p14:tracePt t="207755" x="4014788" y="3886200"/>
          <p14:tracePt t="207772" x="4019550" y="3886200"/>
          <p14:tracePt t="207851" x="4019550" y="3890963"/>
          <p14:tracePt t="207923" x="4019550" y="3895725"/>
          <p14:tracePt t="207981" x="4019550" y="3900488"/>
          <p14:tracePt t="208002" x="4019550" y="3905250"/>
          <p14:tracePt t="208009" x="4019550" y="3914775"/>
          <p14:tracePt t="208031" x="4014788" y="3919538"/>
          <p14:tracePt t="208045" x="4014788" y="3924300"/>
          <p14:tracePt t="208052" x="4005263" y="3929063"/>
          <p14:tracePt t="208066" x="3995738" y="3933825"/>
          <p14:tracePt t="208073" x="3990975" y="3943350"/>
          <p14:tracePt t="208088" x="3967163" y="3957638"/>
          <p14:tracePt t="208105" x="3952875" y="3971925"/>
          <p14:tracePt t="208121" x="3933825" y="3986213"/>
          <p14:tracePt t="208138" x="3910013" y="4000500"/>
          <p14:tracePt t="208155" x="3895725" y="4019550"/>
          <p14:tracePt t="208171" x="3886200" y="4024313"/>
          <p14:tracePt t="208188" x="3881438" y="4029075"/>
          <p14:tracePt t="208205" x="3881438" y="4033838"/>
          <p14:tracePt t="208238" x="3876675" y="4038600"/>
          <p14:tracePt t="208271" x="3871913" y="4043363"/>
          <p14:tracePt t="208288" x="3867150" y="4052888"/>
          <p14:tracePt t="208305" x="3867150" y="4057650"/>
          <p14:tracePt t="208321" x="3857625" y="4067175"/>
          <p14:tracePt t="208338" x="3852863" y="4076700"/>
          <p14:tracePt t="208355" x="3848100" y="4090988"/>
          <p14:tracePt t="208371" x="3838575" y="4105275"/>
          <p14:tracePt t="208388" x="3824288" y="4114800"/>
          <p14:tracePt t="208405" x="3824288" y="4119563"/>
          <p14:tracePt t="208421" x="3819525" y="4129088"/>
          <p14:tracePt t="208438" x="3810000" y="4133850"/>
          <p14:tracePt t="208482" x="3805238" y="4133850"/>
          <p14:tracePt t="208539" x="3805238" y="4138613"/>
          <p14:tracePt t="212789" x="3752850" y="4138613"/>
          <p14:tracePt t="212795" x="3638550" y="4138613"/>
          <p14:tracePt t="212803" x="3514725" y="4129088"/>
          <p14:tracePt t="212820" x="3171825" y="4105275"/>
          <p14:tracePt t="212837" x="2752725" y="4076700"/>
          <p14:tracePt t="212853" x="2109788" y="4014788"/>
          <p14:tracePt t="212870" x="1728788" y="3990975"/>
          <p14:tracePt t="212887" x="1404938" y="3990975"/>
          <p14:tracePt t="212903" x="1023938" y="3995738"/>
          <p14:tracePt t="212920" x="900113" y="3995738"/>
          <p14:tracePt t="212936" x="814388" y="4000500"/>
          <p14:tracePt t="212953" x="762000" y="4000500"/>
          <p14:tracePt t="212970" x="747713" y="4000500"/>
          <p14:tracePt t="213010" x="747713" y="4005263"/>
          <p14:tracePt t="213067" x="752475" y="4005263"/>
          <p14:tracePt t="213081" x="757238" y="4005263"/>
          <p14:tracePt t="213146" x="762000" y="4010025"/>
          <p14:tracePt t="213181" x="762000" y="4014788"/>
          <p14:tracePt t="213210" x="762000" y="4019550"/>
          <p14:tracePt t="213239" x="762000" y="4024313"/>
          <p14:tracePt t="213260" x="766763" y="4024313"/>
          <p14:tracePt t="213267" x="766763" y="4029075"/>
          <p14:tracePt t="213274" x="771525" y="4033838"/>
          <p14:tracePt t="213296" x="771525" y="4038600"/>
          <p14:tracePt t="213303" x="776288" y="4038600"/>
          <p14:tracePt t="213320" x="785813" y="4048125"/>
          <p14:tracePt t="213336" x="790575" y="4062413"/>
          <p14:tracePt t="213353" x="804863" y="4086225"/>
          <p14:tracePt t="213370" x="809625" y="4100513"/>
          <p14:tracePt t="213386" x="819150" y="4114800"/>
          <p14:tracePt t="213403" x="823913" y="4124325"/>
          <p14:tracePt t="213419" x="823913" y="4129088"/>
          <p14:tracePt t="213436" x="828675" y="4133850"/>
          <p14:tracePt t="213453" x="833438" y="4138613"/>
          <p14:tracePt t="213486" x="838200" y="4138613"/>
          <p14:tracePt t="213611" x="847725" y="4138613"/>
          <p14:tracePt t="213690" x="852488" y="4138613"/>
          <p14:tracePt t="213819" x="857250" y="4138613"/>
          <p14:tracePt t="213891" x="857250" y="4143375"/>
          <p14:tracePt t="214063" x="857250" y="4138613"/>
          <p14:tracePt t="214098" x="857250" y="4133850"/>
          <p14:tracePt t="214141" x="866775" y="4133850"/>
          <p14:tracePt t="214148" x="876300" y="4133850"/>
          <p14:tracePt t="214155" x="895350" y="4143375"/>
          <p14:tracePt t="214169" x="923925" y="4143375"/>
          <p14:tracePt t="214186" x="952500" y="4148138"/>
          <p14:tracePt t="214203" x="971550" y="4152900"/>
          <p14:tracePt t="214219" x="1004888" y="4152900"/>
          <p14:tracePt t="214236" x="1014413" y="4152900"/>
          <p14:tracePt t="214253" x="1028700" y="4152900"/>
          <p14:tracePt t="214270" x="1038225" y="4152900"/>
          <p14:tracePt t="214286" x="1042988" y="4152900"/>
          <p14:tracePt t="214320" x="1052513" y="4152900"/>
          <p14:tracePt t="214370" x="1057275" y="4152900"/>
          <p14:tracePt t="214384" x="1057275" y="4157663"/>
          <p14:tracePt t="214420" x="1057275" y="4162425"/>
          <p14:tracePt t="214428" x="1062038" y="4162425"/>
          <p14:tracePt t="214463" x="1066800" y="4162425"/>
          <p14:tracePt t="214478" x="1071563" y="4162425"/>
          <p14:tracePt t="214514" x="1076325" y="4162425"/>
          <p14:tracePt t="214542" x="1081088" y="4162425"/>
          <p14:tracePt t="216813" x="1081088" y="4157663"/>
          <p14:tracePt t="216828" x="1081088" y="4148138"/>
          <p14:tracePt t="216834" x="1114425" y="4124325"/>
          <p14:tracePt t="216842" x="1152525" y="4100513"/>
          <p14:tracePt t="216856" x="1276350" y="4038600"/>
          <p14:tracePt t="216868" x="1347788" y="4005263"/>
          <p14:tracePt t="216885" x="1614488" y="3852863"/>
          <p14:tracePt t="216902" x="1866900" y="3709988"/>
          <p14:tracePt t="216918" x="2133600" y="3557588"/>
          <p14:tracePt t="216935" x="2562225" y="3362325"/>
          <p14:tracePt t="216952" x="2909888" y="3214688"/>
          <p14:tracePt t="216968" x="3271838" y="3048000"/>
          <p14:tracePt t="216985" x="3790950" y="2833688"/>
          <p14:tracePt t="217002" x="4057650" y="2728913"/>
          <p14:tracePt t="217018" x="4310063" y="2638425"/>
          <p14:tracePt t="217035" x="4505325" y="2538413"/>
          <p14:tracePt t="217052" x="4562475" y="2500313"/>
          <p14:tracePt t="217068" x="4586288" y="2481263"/>
          <p14:tracePt t="217085" x="4591050" y="2476500"/>
          <p14:tracePt t="217479" x="4643438" y="2443163"/>
          <p14:tracePt t="217487" x="4724400" y="2381250"/>
          <p14:tracePt t="217494" x="4824413" y="2324100"/>
          <p14:tracePt t="217501" x="4914900" y="2276475"/>
          <p14:tracePt t="217518" x="5176838" y="2162175"/>
          <p14:tracePt t="217535" x="5405438" y="2109788"/>
          <p14:tracePt t="217552" x="5819775" y="2047875"/>
          <p14:tracePt t="217568" x="5991225" y="2043113"/>
          <p14:tracePt t="217585" x="6129338" y="2043113"/>
          <p14:tracePt t="217602" x="6319838" y="2043113"/>
          <p14:tracePt t="217618" x="6415088" y="2043113"/>
          <p14:tracePt t="217635" x="6505575" y="2043113"/>
          <p14:tracePt t="217651" x="6615113" y="2043113"/>
          <p14:tracePt t="217668" x="6657975" y="2038350"/>
          <p14:tracePt t="217685" x="6710363" y="2033588"/>
          <p14:tracePt t="217701" x="6819900" y="2009775"/>
          <p14:tracePt t="217718" x="6891338" y="1995488"/>
          <p14:tracePt t="217735" x="6953250" y="1976438"/>
          <p14:tracePt t="217752" x="7043738" y="1952625"/>
          <p14:tracePt t="217768" x="7129463" y="1919288"/>
          <p14:tracePt t="217785" x="7196138" y="1895475"/>
          <p14:tracePt t="217802" x="7300913" y="1847850"/>
          <p14:tracePt t="217818" x="7377113" y="1814513"/>
          <p14:tracePt t="217835" x="7439025" y="1790700"/>
          <p14:tracePt t="217851" x="7481888" y="1766888"/>
          <p14:tracePt t="217868" x="7496175" y="1757363"/>
          <p14:tracePt t="217901" x="7500938" y="1757363"/>
          <p14:tracePt t="218017" x="7496175" y="1757363"/>
          <p14:tracePt t="218024" x="7491413" y="1757363"/>
          <p14:tracePt t="218038" x="7486650" y="1757363"/>
          <p14:tracePt t="218052" x="7481888" y="1757363"/>
          <p14:tracePt t="218068" x="7477125" y="1757363"/>
          <p14:tracePt t="218085" x="7462838" y="1757363"/>
          <p14:tracePt t="218101" x="7443788" y="1757363"/>
          <p14:tracePt t="218118" x="7372350" y="1757363"/>
          <p14:tracePt t="218135" x="7319963" y="1757363"/>
          <p14:tracePt t="218151" x="7243763" y="1757363"/>
          <p14:tracePt t="218168" x="7143750" y="1757363"/>
          <p14:tracePt t="218185" x="7086600" y="1757363"/>
          <p14:tracePt t="218201" x="7038975" y="1757363"/>
          <p14:tracePt t="218218" x="6986588" y="1757363"/>
          <p14:tracePt t="218235" x="6972300" y="1757363"/>
          <p14:tracePt t="218251" x="6962775" y="1762125"/>
          <p14:tracePt t="218268" x="6958013" y="1762125"/>
          <p14:tracePt t="218301" x="6953250" y="1762125"/>
          <p14:tracePt t="218376" x="6958013" y="1762125"/>
          <p14:tracePt t="219364" x="6943725" y="1776413"/>
          <p14:tracePt t="219371" x="6919913" y="1790700"/>
          <p14:tracePt t="219384" x="6896100" y="1804988"/>
          <p14:tracePt t="219401" x="6843713" y="1866900"/>
          <p14:tracePt t="219418" x="6800850" y="1905000"/>
          <p14:tracePt t="219434" x="6762750" y="1938338"/>
          <p14:tracePt t="219451" x="6696075" y="1990725"/>
          <p14:tracePt t="219468" x="6653213" y="2024063"/>
          <p14:tracePt t="219484" x="6610350" y="2071688"/>
          <p14:tracePt t="219501" x="6562725" y="2143125"/>
          <p14:tracePt t="219518" x="6548438" y="2166938"/>
          <p14:tracePt t="219534" x="6529388" y="2185988"/>
          <p14:tracePt t="219536" x="6524625" y="2200275"/>
          <p14:tracePt t="219557" x="6524625" y="2205038"/>
          <p14:tracePt t="219567" x="6519863" y="2205038"/>
          <p14:tracePt t="219615" x="6519863" y="2209800"/>
          <p14:tracePt t="219873" x="6519863" y="2205038"/>
          <p14:tracePt t="219887" x="6515100" y="2205038"/>
          <p14:tracePt t="219902" x="6515100" y="2200275"/>
          <p14:tracePt t="219916" x="6515100" y="2195513"/>
          <p14:tracePt t="219923" x="6515100" y="2190750"/>
          <p14:tracePt t="219952" x="6515100" y="2185988"/>
          <p14:tracePt t="219959" x="6515100" y="2181225"/>
          <p14:tracePt t="219973" x="6515100" y="2176463"/>
          <p14:tracePt t="220117" x="6515100" y="2181225"/>
          <p14:tracePt t="220138" x="6515100" y="2185988"/>
          <p14:tracePt t="220152" x="6519863" y="2185988"/>
          <p14:tracePt t="220210" x="6519863" y="2190750"/>
          <p14:tracePt t="220239" x="6524625" y="2190750"/>
          <p14:tracePt t="220245" x="6524625" y="2195513"/>
          <p14:tracePt t="222152" x="6562725" y="2195513"/>
          <p14:tracePt t="222159" x="6610350" y="2190750"/>
          <p14:tracePt t="222167" x="6653213" y="2185988"/>
          <p14:tracePt t="222183" x="6748463" y="2166938"/>
          <p14:tracePt t="222200" x="6867525" y="2147888"/>
          <p14:tracePt t="222217" x="7058025" y="2114550"/>
          <p14:tracePt t="222233" x="7177088" y="2085975"/>
          <p14:tracePt t="222250" x="7281863" y="2066925"/>
          <p14:tracePt t="222267" x="7396163" y="2057400"/>
          <p14:tracePt t="222283" x="7443788" y="2057400"/>
          <p14:tracePt t="222300" x="7458075" y="2057400"/>
          <p14:tracePt t="222317" x="7477125" y="2057400"/>
          <p14:tracePt t="222417" x="7477125" y="2062163"/>
          <p14:tracePt t="222438" x="7477125" y="2066925"/>
          <p14:tracePt t="222653" x="7472363" y="2066925"/>
          <p14:tracePt t="222675" x="7467600" y="2066925"/>
          <p14:tracePt t="222711" x="7462838" y="2066925"/>
          <p14:tracePt t="222739" x="7458075" y="2066925"/>
          <p14:tracePt t="222753" x="7453313" y="2066925"/>
          <p14:tracePt t="222775" x="7448550" y="2066925"/>
          <p14:tracePt t="222789" x="7443788" y="2066925"/>
          <p14:tracePt t="222839" x="7439025" y="2066925"/>
          <p14:tracePt t="222875" x="7434263" y="2066925"/>
          <p14:tracePt t="222911" x="7434263" y="2062163"/>
          <p14:tracePt t="223026" x="7429500" y="2062163"/>
          <p14:tracePt t="225906" x="7410450" y="2066925"/>
          <p14:tracePt t="225913" x="7381875" y="2071688"/>
          <p14:tracePt t="225921" x="7358063" y="2071688"/>
          <p14:tracePt t="225932" x="7334250" y="2076450"/>
          <p14:tracePt t="225949" x="7300913" y="2081213"/>
          <p14:tracePt t="225965" x="7291388" y="2081213"/>
          <p14:tracePt t="225982" x="7286625" y="2085975"/>
          <p14:tracePt t="226057" x="7291388" y="2095500"/>
          <p14:tracePt t="226071" x="7300913" y="2095500"/>
          <p14:tracePt t="226085" x="7305675" y="2095500"/>
          <p14:tracePt t="226092" x="7315200" y="2095500"/>
          <p14:tracePt t="226107" x="7319963" y="2095500"/>
          <p14:tracePt t="226115" x="7324725" y="2095500"/>
          <p14:tracePt t="226132" x="7329488" y="2095500"/>
          <p14:tracePt t="226149" x="7343775" y="2095500"/>
          <p14:tracePt t="226165" x="7353300" y="2095500"/>
          <p14:tracePt t="226182" x="7358063" y="2100263"/>
          <p14:tracePt t="226199" x="7367588" y="2100263"/>
          <p14:tracePt t="226215" x="7372350" y="2105025"/>
          <p14:tracePt t="226232" x="7377113" y="2105025"/>
          <p14:tracePt t="226265" x="7377113" y="2109788"/>
          <p14:tracePt t="226286" x="7381875" y="2109788"/>
          <p14:tracePt t="226322" x="7386638" y="2109788"/>
          <p14:tracePt t="226386" x="7391400" y="2109788"/>
          <p14:tracePt t="226451" x="7391400" y="2105025"/>
          <p14:tracePt t="226487" x="7391400" y="2100263"/>
          <p14:tracePt t="226522" x="7386638" y="2100263"/>
          <p14:tracePt t="226537" x="7381875" y="2095500"/>
          <p14:tracePt t="226558" x="7377113" y="2095500"/>
          <p14:tracePt t="226580" x="7372350" y="2095500"/>
          <p14:tracePt t="226601" x="7367588" y="2095500"/>
          <p14:tracePt t="226630" x="7362825" y="2095500"/>
          <p14:tracePt t="226673" x="7358063" y="2095500"/>
          <p14:tracePt t="226701" x="7353300" y="2095500"/>
          <p14:tracePt t="226716" x="7348538" y="2090738"/>
          <p14:tracePt t="226730" x="7343775" y="2090738"/>
          <p14:tracePt t="226737" x="7334250" y="2090738"/>
          <p14:tracePt t="226751" x="7329488" y="2090738"/>
          <p14:tracePt t="226765" x="7319963" y="2085975"/>
          <p14:tracePt t="226782" x="7305675" y="2081213"/>
          <p14:tracePt t="226815" x="7281863" y="2081213"/>
          <p14:tracePt t="226832" x="7210425" y="2081213"/>
          <p14:tracePt t="226848" x="7105650" y="2109788"/>
          <p14:tracePt t="226865" x="7010400" y="2124075"/>
          <p14:tracePt t="226882" x="6815138" y="2166938"/>
          <p14:tracePt t="226898" x="6696075" y="2200275"/>
          <p14:tracePt t="226915" x="6577013" y="2228850"/>
          <p14:tracePt t="226932" x="6434138" y="2276475"/>
          <p14:tracePt t="226948" x="6372225" y="2295525"/>
          <p14:tracePt t="226965" x="6334125" y="2314575"/>
          <p14:tracePt t="226982" x="6310313" y="2319338"/>
          <p14:tracePt t="226998" x="6305550" y="2319338"/>
          <p14:tracePt t="227015" x="6300788" y="2319338"/>
          <p14:tracePt t="227189" x="6300788" y="2314575"/>
          <p14:tracePt t="227195" x="6305550" y="2314575"/>
          <p14:tracePt t="227231" x="6310313" y="2314575"/>
          <p14:tracePt t="227368" x="6310313" y="2319338"/>
          <p14:tracePt t="227382" x="6310313" y="2324100"/>
          <p14:tracePt t="227404" x="6310313" y="2328863"/>
          <p14:tracePt t="227411" x="6286500" y="2343150"/>
          <p14:tracePt t="227419" x="6262688" y="2352675"/>
          <p14:tracePt t="227432" x="6191250" y="2376488"/>
          <p14:tracePt t="227448" x="6138863" y="2395538"/>
          <p14:tracePt t="227465" x="6086475" y="2405063"/>
          <p14:tracePt t="227482" x="6005513" y="2414588"/>
          <p14:tracePt t="227498" x="5957888" y="2419350"/>
          <p14:tracePt t="227515" x="5924550" y="2419350"/>
          <p14:tracePt t="227532" x="5886450" y="2414588"/>
          <p14:tracePt t="227548" x="5872163" y="2414588"/>
          <p14:tracePt t="227565" x="5867400" y="2414588"/>
          <p14:tracePt t="227582" x="5862638" y="2409825"/>
          <p14:tracePt t="227618" x="5862638" y="2405063"/>
          <p14:tracePt t="227705" x="5862638" y="2400300"/>
          <p14:tracePt t="227726" x="5862638" y="2395538"/>
          <p14:tracePt t="227740" x="5867400" y="2395538"/>
          <p14:tracePt t="227754" x="5872163" y="2390775"/>
          <p14:tracePt t="227769" x="5876925" y="2390775"/>
          <p14:tracePt t="227805" x="5881688" y="2390775"/>
          <p14:tracePt t="227834" x="5886450" y="2390775"/>
          <p14:tracePt t="227862" x="5891213" y="2390775"/>
          <p14:tracePt t="227898" x="5895975" y="2390775"/>
          <p14:tracePt t="227935" x="5900738" y="2390775"/>
          <p14:tracePt t="227970" x="5905500" y="2390775"/>
          <p14:tracePt t="228034" x="5910263" y="2390775"/>
          <p14:tracePt t="228098" x="5910263" y="2395538"/>
          <p14:tracePt t="228156" x="5915025" y="2395538"/>
          <p14:tracePt t="230779" x="5924550" y="2395538"/>
          <p14:tracePt t="230793" x="6010275" y="2371725"/>
          <p14:tracePt t="230800" x="6057900" y="2362200"/>
          <p14:tracePt t="230814" x="6157913" y="2333625"/>
          <p14:tracePt t="230830" x="6257925" y="2319338"/>
          <p14:tracePt t="230847" x="6367463" y="2300288"/>
          <p14:tracePt t="230864" x="6505575" y="2276475"/>
          <p14:tracePt t="230880" x="6591300" y="2266950"/>
          <p14:tracePt t="230897" x="6700838" y="2247900"/>
          <p14:tracePt t="230914" x="6843713" y="2228850"/>
          <p14:tracePt t="230930" x="6929438" y="2209800"/>
          <p14:tracePt t="230947" x="7010400" y="2190750"/>
          <p14:tracePt t="230964" x="7105650" y="2181225"/>
          <p14:tracePt t="230980" x="7134225" y="2176463"/>
          <p14:tracePt t="230997" x="7148513" y="2171700"/>
          <p14:tracePt t="231014" x="7162800" y="2166938"/>
          <p14:tracePt t="231030" x="7167563" y="2162175"/>
          <p14:tracePt t="231047" x="7172325" y="2162175"/>
          <p14:tracePt t="231080" x="7177088" y="2162175"/>
          <p14:tracePt t="231097" x="7186613" y="2162175"/>
          <p14:tracePt t="231114" x="7196138" y="2152650"/>
          <p14:tracePt t="231115" x="7200900" y="2152650"/>
          <p14:tracePt t="231136" x="7205663" y="2152650"/>
          <p14:tracePt t="231158" x="7205663" y="2147888"/>
          <p14:tracePt t="231165" x="7210425" y="2147888"/>
          <p14:tracePt t="231180" x="7229475" y="2138363"/>
          <p14:tracePt t="231197" x="7243763" y="2124075"/>
          <p14:tracePt t="231214" x="7262813" y="2114550"/>
          <p14:tracePt t="231230" x="7281863" y="2105025"/>
          <p14:tracePt t="231247" x="7291388" y="2100263"/>
          <p14:tracePt t="231264" x="7296150" y="2095500"/>
          <p14:tracePt t="231297" x="7296150" y="2090738"/>
          <p14:tracePt t="231314" x="7300913" y="2090738"/>
          <p14:tracePt t="231330" x="7300913" y="2085975"/>
          <p14:tracePt t="231394" x="7300913" y="2081213"/>
          <p14:tracePt t="231459" x="7300913" y="2076450"/>
          <p14:tracePt t="231666" x="7296150" y="2076450"/>
          <p14:tracePt t="231717" x="7291388" y="2076450"/>
          <p14:tracePt t="231738" x="7281863" y="2076450"/>
          <p14:tracePt t="231752" x="7277100" y="2076450"/>
          <p14:tracePt t="231760" x="7272338" y="2081213"/>
          <p14:tracePt t="231767" x="7267575" y="2085975"/>
          <p14:tracePt t="231780" x="7243763" y="2090738"/>
          <p14:tracePt t="231797" x="7229475" y="2100263"/>
          <p14:tracePt t="231813" x="7200900" y="2114550"/>
          <p14:tracePt t="231830" x="7167563" y="2124075"/>
          <p14:tracePt t="231847" x="7034213" y="2171700"/>
          <p14:tracePt t="231863" x="6943725" y="2200275"/>
          <p14:tracePt t="231880" x="6843713" y="2233613"/>
          <p14:tracePt t="231897" x="6696075" y="2271713"/>
          <p14:tracePt t="231913" x="6615113" y="2300288"/>
          <p14:tracePt t="231930" x="6567488" y="2309813"/>
          <p14:tracePt t="231947" x="6515100" y="2328863"/>
          <p14:tracePt t="231963" x="6491288" y="2343150"/>
          <p14:tracePt t="231980" x="6472238" y="2343150"/>
          <p14:tracePt t="231997" x="6448425" y="2352675"/>
          <p14:tracePt t="232013" x="6443663" y="2352675"/>
          <p14:tracePt t="232047" x="6438900" y="2352675"/>
          <p14:tracePt t="232063" x="6434138" y="2352675"/>
          <p14:tracePt t="238323" x="6434138" y="2400300"/>
          <p14:tracePt t="238332" x="6434138" y="2419350"/>
          <p14:tracePt t="238345" x="6438900" y="2481263"/>
          <p14:tracePt t="238361" x="6443663" y="2524125"/>
          <p14:tracePt t="238378" x="6453188" y="2557463"/>
          <p14:tracePt t="238394" x="6467475" y="2586038"/>
          <p14:tracePt t="238411" x="6477000" y="2605088"/>
          <p14:tracePt t="238428" x="6486525" y="2619375"/>
          <p14:tracePt t="238444" x="6500813" y="2633663"/>
          <p14:tracePt t="238461" x="6510338" y="2643188"/>
          <p14:tracePt t="238478" x="6515100" y="2652713"/>
          <p14:tracePt t="238494" x="6524625" y="2667000"/>
          <p14:tracePt t="238511" x="6538913" y="2681288"/>
          <p14:tracePt t="238528" x="6548438" y="2695575"/>
          <p14:tracePt t="238544" x="6567488" y="2719388"/>
          <p14:tracePt t="238561" x="6581775" y="2733675"/>
          <p14:tracePt t="238578" x="6586538" y="2747963"/>
          <p14:tracePt t="238594" x="6591300" y="2762250"/>
          <p14:tracePt t="238611" x="6596063" y="2767013"/>
          <p14:tracePt t="238628" x="6596063" y="2771775"/>
          <p14:tracePt t="238644" x="6591300" y="2781300"/>
          <p14:tracePt t="238661" x="6581775" y="2795588"/>
          <p14:tracePt t="238678" x="6567488" y="2805113"/>
          <p14:tracePt t="238694" x="6548438" y="2814638"/>
          <p14:tracePt t="238711" x="6538913" y="2819400"/>
          <p14:tracePt t="238728" x="6524625" y="2828925"/>
          <p14:tracePt t="238745" x="6519863" y="2828925"/>
          <p14:tracePt t="238761" x="6515100" y="2828925"/>
          <p14:tracePt t="238795" x="6510338" y="2828925"/>
          <p14:tracePt t="238838" x="6500813" y="2828925"/>
          <p14:tracePt t="238845" x="6500813" y="2824163"/>
          <p14:tracePt t="238861" x="6496050" y="2819400"/>
          <p14:tracePt t="238878" x="6486525" y="2814638"/>
          <p14:tracePt t="238894" x="6472238" y="2805113"/>
          <p14:tracePt t="238911" x="6453188" y="2790825"/>
          <p14:tracePt t="238928" x="6443663" y="2790825"/>
          <p14:tracePt t="238944" x="6434138" y="2786063"/>
          <p14:tracePt t="238961" x="6429375" y="2786063"/>
          <p14:tracePt t="238978" x="6429375" y="2781300"/>
          <p14:tracePt t="238994" x="6424613" y="2781300"/>
          <p14:tracePt t="239028" x="6419850" y="2781300"/>
          <p14:tracePt t="239132" x="6424613" y="2781300"/>
          <p14:tracePt t="239147" x="6429375" y="2781300"/>
          <p14:tracePt t="239160" x="6434138" y="2781300"/>
          <p14:tracePt t="239189" x="6438900" y="2781300"/>
          <p14:tracePt t="239240" x="6453188" y="2781300"/>
          <p14:tracePt t="239246" x="6462713" y="2781300"/>
          <p14:tracePt t="239261" x="6467475" y="2781300"/>
          <p14:tracePt t="239278" x="6486525" y="2786063"/>
          <p14:tracePt t="239294" x="6500813" y="2786063"/>
          <p14:tracePt t="239311" x="6515100" y="2790825"/>
          <p14:tracePt t="239328" x="6519863" y="2790825"/>
          <p14:tracePt t="239344" x="6529388" y="2795588"/>
          <p14:tracePt t="239361" x="6543675" y="2800350"/>
          <p14:tracePt t="239378" x="6553200" y="2800350"/>
          <p14:tracePt t="239394" x="6557963" y="2800350"/>
          <p14:tracePt t="239411" x="6572250" y="2800350"/>
          <p14:tracePt t="239428" x="6577013" y="2800350"/>
          <p14:tracePt t="239444" x="6581775" y="2800350"/>
          <p14:tracePt t="239461" x="6586538" y="2800350"/>
          <p14:tracePt t="239494" x="6591300" y="2800350"/>
          <p14:tracePt t="239526" x="6596063" y="2800350"/>
          <p14:tracePt t="239591" x="6600825" y="2800350"/>
          <p14:tracePt t="239598" x="6610350" y="2800350"/>
          <p14:tracePt t="239611" x="6615113" y="2800350"/>
          <p14:tracePt t="239627" x="6648450" y="2805113"/>
          <p14:tracePt t="239644" x="6677025" y="2809875"/>
          <p14:tracePt t="239661" x="6705600" y="2814638"/>
          <p14:tracePt t="239678" x="6762750" y="2824163"/>
          <p14:tracePt t="239694" x="6800850" y="2833688"/>
          <p14:tracePt t="239711" x="6848475" y="2838450"/>
          <p14:tracePt t="239727" x="6915150" y="2847975"/>
          <p14:tracePt t="239744" x="6948488" y="2847975"/>
          <p14:tracePt t="239761" x="6986588" y="2852738"/>
          <p14:tracePt t="239777" x="7034213" y="2857500"/>
          <p14:tracePt t="239794" x="7067550" y="2857500"/>
          <p14:tracePt t="239811" x="7091363" y="2857500"/>
          <p14:tracePt t="239827" x="7115175" y="2857500"/>
          <p14:tracePt t="239844" x="7134225" y="2857500"/>
          <p14:tracePt t="239861" x="7143750" y="2857500"/>
          <p14:tracePt t="239877" x="7153275" y="2862263"/>
          <p14:tracePt t="239894" x="7162800" y="2862263"/>
          <p14:tracePt t="239927" x="7167563" y="2862263"/>
          <p14:tracePt t="239944" x="7177088" y="2862263"/>
          <p14:tracePt t="239961" x="7191375" y="2862263"/>
          <p14:tracePt t="239977" x="7200900" y="2862263"/>
          <p14:tracePt t="239994" x="7234238" y="2862263"/>
          <p14:tracePt t="240011" x="7253288" y="2862263"/>
          <p14:tracePt t="240027" x="7277100" y="2862263"/>
          <p14:tracePt t="240044" x="7300913" y="2862263"/>
          <p14:tracePt t="240061" x="7310438" y="2862263"/>
          <p14:tracePt t="240078" x="7319963" y="2862263"/>
          <p14:tracePt t="240094" x="7324725" y="2862263"/>
          <p14:tracePt t="240135" x="7329488" y="2862263"/>
          <p14:tracePt t="240171" x="7334250" y="2862263"/>
          <p14:tracePt t="240199" x="7334250" y="2857500"/>
          <p14:tracePt t="240207" x="7339013" y="2857500"/>
          <p14:tracePt t="240221" x="7339013" y="2852738"/>
          <p14:tracePt t="240228" x="7339013" y="2847975"/>
          <p14:tracePt t="240244" x="7343775" y="2838450"/>
          <p14:tracePt t="240261" x="7343775" y="2833688"/>
          <p14:tracePt t="240277" x="7353300" y="2833688"/>
          <p14:tracePt t="240294" x="7353300" y="2828925"/>
          <p14:tracePt t="240350" x="7353300" y="2824163"/>
          <p14:tracePt t="240364" x="7348538" y="2824163"/>
          <p14:tracePt t="240371" x="7348538" y="2819400"/>
          <p14:tracePt t="240386" x="7343775" y="2819400"/>
          <p14:tracePt t="240394" x="7339013" y="2809875"/>
          <p14:tracePt t="240410" x="7329488" y="2809875"/>
          <p14:tracePt t="240427" x="7319963" y="2809875"/>
          <p14:tracePt t="240444" x="7310438" y="2805113"/>
          <p14:tracePt t="240460" x="7305675" y="2805113"/>
          <p14:tracePt t="240477" x="7300913" y="2805113"/>
          <p14:tracePt t="240510" x="7291388" y="2805113"/>
          <p14:tracePt t="240551" x="7286625" y="2805113"/>
          <p14:tracePt t="240615" x="7286625" y="2800350"/>
          <p14:tracePt t="240851" x="7286625" y="2795588"/>
          <p14:tracePt t="241582" x="7300913" y="2795588"/>
          <p14:tracePt t="241590" x="7310438" y="2790825"/>
          <p14:tracePt t="241597" x="7329488" y="2790825"/>
          <p14:tracePt t="241610" x="7381875" y="2781300"/>
          <p14:tracePt t="241627" x="7434263" y="2776538"/>
          <p14:tracePt t="241643" x="7477125" y="2771775"/>
          <p14:tracePt t="241661" x="7519988" y="2757488"/>
          <p14:tracePt t="241677" x="7567613" y="2752725"/>
          <p14:tracePt t="241693" x="7639050" y="2738438"/>
          <p14:tracePt t="241711" x="7724775" y="2724150"/>
          <p14:tracePt t="241727" x="7762875" y="2714625"/>
          <p14:tracePt t="241743" x="7796213" y="2705100"/>
          <p14:tracePt t="241760" x="7829550" y="2700338"/>
          <p14:tracePt t="241777" x="7881938" y="2690813"/>
          <p14:tracePt t="241793" x="7915275" y="2686050"/>
          <p14:tracePt t="241810" x="7948613" y="2686050"/>
          <p14:tracePt t="241827" x="7981950" y="2676525"/>
          <p14:tracePt t="241843" x="8001000" y="2676525"/>
          <p14:tracePt t="241860" x="8015288" y="2676525"/>
          <p14:tracePt t="241877" x="8048625" y="2676525"/>
          <p14:tracePt t="241893" x="8077200" y="2671763"/>
          <p14:tracePt t="241910" x="8096250" y="2671763"/>
          <p14:tracePt t="241927" x="8124825" y="2671763"/>
          <p14:tracePt t="241943" x="8134350" y="2671763"/>
          <p14:tracePt t="241960" x="8143875" y="2676525"/>
          <p14:tracePt t="241977" x="8148638" y="2681288"/>
          <p14:tracePt t="242010" x="8153400" y="2681288"/>
          <p14:tracePt t="242027" x="8153400" y="2686050"/>
          <p14:tracePt t="242043" x="8158163" y="2686050"/>
          <p14:tracePt t="242077" x="8158163" y="2690813"/>
          <p14:tracePt t="242084" x="8148638" y="2690813"/>
          <p14:tracePt t="242093" x="8143875" y="2690813"/>
          <p14:tracePt t="242110" x="8110538" y="2695575"/>
          <p14:tracePt t="242127" x="8062913" y="2700338"/>
          <p14:tracePt t="242143" x="8010525" y="2700338"/>
          <p14:tracePt t="242160" x="7929563" y="2714625"/>
          <p14:tracePt t="242177" x="7739063" y="2743200"/>
          <p14:tracePt t="242193" x="7653338" y="2757488"/>
          <p14:tracePt t="242210" x="7381875" y="2805113"/>
          <p14:tracePt t="242227" x="7077075" y="2843213"/>
          <p14:tracePt t="242243" x="6905625" y="2867025"/>
          <p14:tracePt t="242260" x="6715125" y="2886075"/>
          <p14:tracePt t="242277" x="6505575" y="2924175"/>
          <p14:tracePt t="242293" x="6372225" y="2957513"/>
          <p14:tracePt t="242310" x="6272213" y="2990850"/>
          <p14:tracePt t="242327" x="6191250" y="3024188"/>
          <p14:tracePt t="242343" x="6124575" y="3048000"/>
          <p14:tracePt t="242360" x="6105525" y="3057525"/>
          <p14:tracePt t="242376" x="6091238" y="3057525"/>
          <p14:tracePt t="242442" x="6091238" y="3052763"/>
          <p14:tracePt t="242464" x="6091238" y="3048000"/>
          <p14:tracePt t="242471" x="6096000" y="3048000"/>
          <p14:tracePt t="242485" x="6096000" y="3043238"/>
          <p14:tracePt t="242493" x="6100763" y="3043238"/>
          <p14:tracePt t="242528" x="6100763" y="3038475"/>
          <p14:tracePt t="242550" x="6105525" y="3038475"/>
          <p14:tracePt t="242578" x="6110288" y="3038475"/>
          <p14:tracePt t="242585" x="6115050" y="3038475"/>
          <p14:tracePt t="242600" x="6119813" y="3038475"/>
          <p14:tracePt t="242614" x="6129338" y="3038475"/>
          <p14:tracePt t="242628" x="6134100" y="3038475"/>
          <p14:tracePt t="242643" x="6138863" y="3038475"/>
          <p14:tracePt t="242660" x="6143625" y="3038475"/>
          <p14:tracePt t="242676" x="6148388" y="3038475"/>
          <p14:tracePt t="242693" x="6153150" y="3033713"/>
          <p14:tracePt t="242710" x="6157913" y="3033713"/>
          <p14:tracePt t="242726" x="6162675" y="3033713"/>
          <p14:tracePt t="242743" x="6162675" y="3028950"/>
          <p14:tracePt t="242760" x="6172200" y="3028950"/>
          <p14:tracePt t="242776" x="6181725" y="3019425"/>
          <p14:tracePt t="242793" x="6210300" y="3009900"/>
          <p14:tracePt t="242810" x="6248400" y="3000375"/>
          <p14:tracePt t="242826" x="6296025" y="2990850"/>
          <p14:tracePt t="242843" x="6362700" y="2976563"/>
          <p14:tracePt t="242860" x="6391275" y="2971800"/>
          <p14:tracePt t="242876" x="6419850" y="2962275"/>
          <p14:tracePt t="242893" x="6448425" y="2957513"/>
          <p14:tracePt t="242910" x="6467475" y="2952750"/>
          <p14:tracePt t="242926" x="6477000" y="2952750"/>
          <p14:tracePt t="242943" x="6481763" y="2952750"/>
          <p14:tracePt t="242976" x="6486525" y="2952750"/>
          <p14:tracePt t="243245" x="6486525" y="2957513"/>
          <p14:tracePt t="243252" x="6486525" y="2962275"/>
          <p14:tracePt t="243274" x="6486525" y="2967038"/>
          <p14:tracePt t="243281" x="6486525" y="2971800"/>
          <p14:tracePt t="243293" x="6486525" y="2976563"/>
          <p14:tracePt t="243309" x="6486525" y="2986088"/>
          <p14:tracePt t="243326" x="6486525" y="2990850"/>
          <p14:tracePt t="243343" x="6486525" y="2995613"/>
          <p14:tracePt t="243360" x="6481763" y="3009900"/>
          <p14:tracePt t="243376" x="6481763" y="3014663"/>
          <p14:tracePt t="243409" x="6481763" y="3019425"/>
          <p14:tracePt t="243439" x="6481763" y="3024188"/>
          <p14:tracePt t="243832" x="6486525" y="3019425"/>
          <p14:tracePt t="243854" x="6491288" y="3019425"/>
          <p14:tracePt t="243861" x="6491288" y="3014663"/>
          <p14:tracePt t="243876" x="6496050" y="3009900"/>
          <p14:tracePt t="243893" x="6496050" y="3005138"/>
          <p14:tracePt t="243909" x="6496050" y="3000375"/>
          <p14:tracePt t="243926" x="6500813" y="3000375"/>
          <p14:tracePt t="243946" x="6500813" y="2995613"/>
          <p14:tracePt t="243959" x="6505575" y="2995613"/>
          <p14:tracePt t="243976" x="6510338" y="2995613"/>
          <p14:tracePt t="244025" x="6515100" y="2990850"/>
          <p14:tracePt t="244111" x="6515100" y="2986088"/>
          <p14:tracePt t="244183" x="6515100" y="2981325"/>
          <p14:tracePt t="244270" x="6515100" y="2976563"/>
          <p14:tracePt t="245028" x="6515100" y="2971800"/>
          <p14:tracePt t="245093" x="6515100" y="2967038"/>
          <p14:tracePt t="245945" x="6510338" y="2967038"/>
          <p14:tracePt t="245981" x="6505575" y="2967038"/>
          <p14:tracePt t="246053" x="6500813" y="2967038"/>
          <p14:tracePt t="246110" x="6496050" y="2967038"/>
          <p14:tracePt t="246118" x="6491288" y="2967038"/>
          <p14:tracePt t="246125" x="6486525" y="2967038"/>
          <p14:tracePt t="246142" x="6481763" y="2967038"/>
          <p14:tracePt t="246158" x="6472238" y="2967038"/>
          <p14:tracePt t="246175" x="6457950" y="2967038"/>
          <p14:tracePt t="246192" x="6453188" y="2967038"/>
          <p14:tracePt t="246209" x="6443663" y="2967038"/>
          <p14:tracePt t="246225" x="6434138" y="2971800"/>
          <p14:tracePt t="246242" x="6429375" y="2971800"/>
          <p14:tracePt t="246282" x="6424613" y="2971800"/>
          <p14:tracePt t="246296" x="6419850" y="2971800"/>
          <p14:tracePt t="246325" x="6415088" y="2971800"/>
          <p14:tracePt t="246353" x="6410325" y="2971800"/>
          <p14:tracePt t="246368" x="6400800" y="2971800"/>
          <p14:tracePt t="246375" x="6396038" y="2971800"/>
          <p14:tracePt t="246392" x="6386513" y="2971800"/>
          <p14:tracePt t="246409" x="6357938" y="2971800"/>
          <p14:tracePt t="246425" x="6324600" y="2971800"/>
          <p14:tracePt t="246442" x="6300788" y="2971800"/>
          <p14:tracePt t="246458" x="6286500" y="2971800"/>
          <p14:tracePt t="246475" x="6267450" y="2971800"/>
          <p14:tracePt t="246492" x="6262688" y="2971800"/>
          <p14:tracePt t="246525" x="6257925" y="2971800"/>
          <p14:tracePt t="246640" x="6253163" y="2971800"/>
          <p14:tracePt t="247335" x="6272213" y="2971800"/>
          <p14:tracePt t="247344" x="6286500" y="2967038"/>
          <p14:tracePt t="247358" x="6324600" y="2962275"/>
          <p14:tracePt t="247375" x="6357938" y="2947988"/>
          <p14:tracePt t="247391" x="6400800" y="2947988"/>
          <p14:tracePt t="247408" x="6448425" y="2938463"/>
          <p14:tracePt t="247425" x="6515100" y="2933700"/>
          <p14:tracePt t="247442" x="6596063" y="2924175"/>
          <p14:tracePt t="247458" x="6629400" y="2919413"/>
          <p14:tracePt t="247475" x="6657975" y="2914650"/>
          <p14:tracePt t="247492" x="6715125" y="2905125"/>
          <p14:tracePt t="247508" x="6748463" y="2900363"/>
          <p14:tracePt t="247525" x="6772275" y="2895600"/>
          <p14:tracePt t="247542" x="6796088" y="2895600"/>
          <p14:tracePt t="247558" x="6815138" y="2886075"/>
          <p14:tracePt t="247575" x="6819900" y="2886075"/>
          <p14:tracePt t="247592" x="6829425" y="2886075"/>
          <p14:tracePt t="247608" x="6843713" y="2881313"/>
          <p14:tracePt t="247625" x="6853238" y="2871788"/>
          <p14:tracePt t="247641" x="6872288" y="2867025"/>
          <p14:tracePt t="247658" x="6905625" y="2857500"/>
          <p14:tracePt t="247675" x="6934200" y="2843213"/>
          <p14:tracePt t="247691" x="6967538" y="2828925"/>
          <p14:tracePt t="247708" x="7015163" y="2809875"/>
          <p14:tracePt t="247725" x="7043738" y="2795588"/>
          <p14:tracePt t="247741" x="7062788" y="2786063"/>
          <p14:tracePt t="247758" x="7081838" y="2762250"/>
          <p14:tracePt t="247775" x="7096125" y="2757488"/>
          <p14:tracePt t="247791" x="7110413" y="2747963"/>
          <p14:tracePt t="247808" x="7138988" y="2738438"/>
          <p14:tracePt t="247825" x="7148513" y="2728913"/>
          <p14:tracePt t="247841" x="7167563" y="2724150"/>
          <p14:tracePt t="247858" x="7186613" y="2714625"/>
          <p14:tracePt t="247875" x="7196138" y="2714625"/>
          <p14:tracePt t="247891" x="7200900" y="2714625"/>
          <p14:tracePt t="247929" x="7205663" y="2714625"/>
          <p14:tracePt t="248360" x="7205663" y="2724150"/>
          <p14:tracePt t="248366" x="7205663" y="2733675"/>
          <p14:tracePt t="248374" x="7210425" y="2752725"/>
          <p14:tracePt t="248391" x="7219950" y="2786063"/>
          <p14:tracePt t="248408" x="7224713" y="2809875"/>
          <p14:tracePt t="248424" x="7224713" y="2838450"/>
          <p14:tracePt t="248441" x="7224713" y="2852738"/>
          <p14:tracePt t="248474" x="7224713" y="2862263"/>
          <p14:tracePt t="248508" x="7224713" y="2867025"/>
          <p14:tracePt t="248524" x="7224713" y="2871788"/>
          <p14:tracePt t="248581" x="7224713" y="2876550"/>
          <p14:tracePt t="248617" x="7224713" y="2881313"/>
          <p14:tracePt t="249706" x="7205663" y="2881313"/>
          <p14:tracePt t="249713" x="7172325" y="2881313"/>
          <p14:tracePt t="249724" x="7115175" y="2881313"/>
          <p14:tracePt t="249741" x="6986588" y="2895600"/>
          <p14:tracePt t="249757" x="6743700" y="2933700"/>
          <p14:tracePt t="249774" x="6572250" y="2957513"/>
          <p14:tracePt t="249791" x="6405563" y="2995613"/>
          <p14:tracePt t="249807" x="6200775" y="3038475"/>
          <p14:tracePt t="249824" x="6143625" y="3057525"/>
          <p14:tracePt t="249841" x="6110288" y="3071813"/>
          <p14:tracePt t="249857" x="6100763" y="3076575"/>
          <p14:tracePt t="249874" x="6096000" y="3076575"/>
          <p14:tracePt t="249950" x="6100763" y="3071813"/>
          <p14:tracePt t="249964" x="6105525" y="3067050"/>
          <p14:tracePt t="249985" x="6105525" y="3062288"/>
          <p14:tracePt t="249992" x="6110288" y="3062288"/>
          <p14:tracePt t="250036" x="6110288" y="3057525"/>
          <p14:tracePt t="250057" x="6119813" y="3057525"/>
          <p14:tracePt t="250071" x="6119813" y="3052763"/>
          <p14:tracePt t="250107" x="6119813" y="3048000"/>
          <p14:tracePt t="250129" x="6124575" y="3048000"/>
          <p14:tracePt t="250172" x="6124575" y="3043238"/>
          <p14:tracePt t="250179" x="6129338" y="3043238"/>
          <p14:tracePt t="250193" x="6134100" y="3038475"/>
          <p14:tracePt t="250215" x="6138863" y="3038475"/>
          <p14:tracePt t="250224" x="6138863" y="3033713"/>
          <p14:tracePt t="250241" x="6148388" y="3033713"/>
          <p14:tracePt t="250257" x="6157913" y="3024188"/>
          <p14:tracePt t="250274" x="6162675" y="3019425"/>
          <p14:tracePt t="250291" x="6176963" y="3014663"/>
          <p14:tracePt t="250307" x="6196013" y="3005138"/>
          <p14:tracePt t="250324" x="6219825" y="2995613"/>
          <p14:tracePt t="250341" x="6234113" y="2990850"/>
          <p14:tracePt t="250357" x="6243638" y="2986088"/>
          <p14:tracePt t="250374" x="6253163" y="2986088"/>
          <p14:tracePt t="250390" x="6257925" y="2986088"/>
          <p14:tracePt t="251440" x="6319838" y="2981325"/>
          <p14:tracePt t="251447" x="6353175" y="2976563"/>
          <p14:tracePt t="251457" x="6396038" y="2976563"/>
          <p14:tracePt t="251473" x="6472238" y="2971800"/>
          <p14:tracePt t="251490" x="6615113" y="2962275"/>
          <p14:tracePt t="251507" x="6705600" y="2952750"/>
          <p14:tracePt t="251524" x="6796088" y="2943225"/>
          <p14:tracePt t="251540" x="6958013" y="2928938"/>
          <p14:tracePt t="251557" x="7048500" y="2919413"/>
          <p14:tracePt t="251573" x="7124700" y="2914650"/>
          <p14:tracePt t="251590" x="7243763" y="2900363"/>
          <p14:tracePt t="251607" x="7315200" y="2900363"/>
          <p14:tracePt t="251623" x="7358063" y="2895600"/>
          <p14:tracePt t="251640" x="7400925" y="2895600"/>
          <p14:tracePt t="251657" x="7410450" y="2895600"/>
          <p14:tracePt t="251673" x="7415213" y="2890838"/>
          <p14:tracePt t="251690" x="7419975" y="2890838"/>
          <p14:tracePt t="251707" x="7424738" y="2890838"/>
          <p14:tracePt t="251740" x="7429500" y="2890838"/>
          <p14:tracePt t="251757" x="7429500" y="2886075"/>
          <p14:tracePt t="251790" x="7429500" y="2881313"/>
          <p14:tracePt t="251826" x="7429500" y="2876550"/>
          <p14:tracePt t="251848" x="7429500" y="2871788"/>
          <p14:tracePt t="251862" x="7429500" y="2867025"/>
          <p14:tracePt t="251883" x="7424738" y="2867025"/>
          <p14:tracePt t="251891" x="7424738" y="2862263"/>
          <p14:tracePt t="251907" x="7419975" y="2862263"/>
          <p14:tracePt t="251923" x="7419975" y="2857500"/>
          <p14:tracePt t="251940" x="7415213" y="2852738"/>
          <p14:tracePt t="251973" x="7410450" y="2847975"/>
          <p14:tracePt t="251990" x="7400925" y="2843213"/>
          <p14:tracePt t="252023" x="7400925" y="2838450"/>
          <p14:tracePt t="252041" x="7396163" y="2838450"/>
          <p14:tracePt t="252057" x="7396163" y="2833688"/>
          <p14:tracePt t="252077" x="7391400" y="2833688"/>
          <p14:tracePt t="252106" x="7386638" y="2833688"/>
          <p14:tracePt t="252199" x="7381875" y="2833688"/>
          <p14:tracePt t="252937" x="7358063" y="2828925"/>
          <p14:tracePt t="252944" x="7329488" y="2814638"/>
          <p14:tracePt t="252956" x="7315200" y="2809875"/>
          <p14:tracePt t="252973" x="7272338" y="2800350"/>
          <p14:tracePt t="252990" x="7243763" y="2790825"/>
          <p14:tracePt t="253006" x="7219950" y="2781300"/>
          <p14:tracePt t="253023" x="7200900" y="2776538"/>
          <p14:tracePt t="253056" x="7196138" y="2776538"/>
          <p14:tracePt t="253073" x="7191375" y="2776538"/>
          <p14:tracePt t="253409" x="7191375" y="2781300"/>
          <p14:tracePt t="253445" x="7191375" y="2786063"/>
          <p14:tracePt t="253510" x="7191375" y="2790825"/>
          <p14:tracePt t="253538" x="7196138" y="2790825"/>
          <p14:tracePt t="253610" x="7200900" y="2790825"/>
          <p14:tracePt t="253803" x="7205663" y="2790825"/>
          <p14:tracePt t="253947" x="7210425" y="2790825"/>
          <p14:tracePt t="254033" x="7215188" y="2790825"/>
          <p14:tracePt t="254126" x="7224713" y="2790825"/>
          <p14:tracePt t="254198" x="7229475" y="2790825"/>
          <p14:tracePt t="254262" x="7234238" y="2790825"/>
          <p14:tracePt t="254276" x="7234238" y="2795588"/>
          <p14:tracePt t="254405" x="7229475" y="2795588"/>
          <p14:tracePt t="254484" x="7229475" y="2809875"/>
          <p14:tracePt t="254491" x="7229475" y="2814638"/>
          <p14:tracePt t="254506" x="7229475" y="2824163"/>
          <p14:tracePt t="254522" x="7229475" y="2828925"/>
          <p14:tracePt t="254584" x="7239000" y="2800350"/>
          <p14:tracePt t="254592" x="7239000" y="2795588"/>
          <p14:tracePt t="254606" x="7239000" y="2790825"/>
          <p14:tracePt t="254649" x="7239000" y="2809875"/>
          <p14:tracePt t="254656" x="7239000" y="2824163"/>
          <p14:tracePt t="254672" x="7224713" y="2876550"/>
          <p14:tracePt t="254689" x="7196138" y="2914650"/>
          <p14:tracePt t="254706" x="7186613" y="2938463"/>
          <p14:tracePt t="254722" x="7177088" y="2938463"/>
          <p14:tracePt t="254739" x="7172325" y="2890838"/>
          <p14:tracePt t="254756" x="7191375" y="2833688"/>
          <p14:tracePt t="254772" x="7200900" y="2819400"/>
          <p14:tracePt t="254806" x="7200900" y="2814638"/>
          <p14:tracePt t="254822" x="7205663" y="2814638"/>
          <p14:tracePt t="254839" x="7205663" y="2828925"/>
          <p14:tracePt t="254856" x="7200900" y="2843213"/>
          <p14:tracePt t="254872" x="7196138" y="2847975"/>
          <p14:tracePt t="254889" x="7191375" y="2852738"/>
          <p14:tracePt t="254906" x="7186613" y="2852738"/>
          <p14:tracePt t="254939" x="7181850" y="2852738"/>
          <p14:tracePt t="255208" x="7181850" y="2857500"/>
          <p14:tracePt t="255265" x="7186613" y="2857500"/>
          <p14:tracePt t="255272" x="7186613" y="2862263"/>
          <p14:tracePt t="255301" x="7191375" y="2862263"/>
          <p14:tracePt t="255308" x="7191375" y="2867025"/>
          <p14:tracePt t="255373" x="7196138" y="2867025"/>
          <p14:tracePt t="255523" x="7196138" y="2862263"/>
          <p14:tracePt t="255587" x="7196138" y="2857500"/>
          <p14:tracePt t="255881" x="7196138" y="2852738"/>
          <p14:tracePt t="255946" x="7196138" y="2847975"/>
          <p14:tracePt t="256411" x="7196138" y="2852738"/>
          <p14:tracePt t="256418" x="7191375" y="2852738"/>
          <p14:tracePt t="256426" x="7191375" y="2862263"/>
          <p14:tracePt t="256440" x="7191375" y="2881313"/>
          <p14:tracePt t="256455" x="7196138" y="2900363"/>
          <p14:tracePt t="256472" x="7196138" y="2914650"/>
          <p14:tracePt t="256488" x="7196138" y="2928938"/>
          <p14:tracePt t="256505" x="7196138" y="2957513"/>
          <p14:tracePt t="256522" x="7196138" y="2995613"/>
          <p14:tracePt t="256538" x="7181850" y="3071813"/>
          <p14:tracePt t="256555" x="7158038" y="3181350"/>
          <p14:tracePt t="256572" x="7138988" y="3262313"/>
          <p14:tracePt t="256588" x="7119938" y="3338513"/>
          <p14:tracePt t="256605" x="7100888" y="3438525"/>
          <p14:tracePt t="256622" x="7091363" y="3481388"/>
          <p14:tracePt t="256638" x="7077075" y="3505200"/>
          <p14:tracePt t="256655" x="7072313" y="3524250"/>
          <p14:tracePt t="256672" x="7072313" y="3529013"/>
          <p14:tracePt t="256688" x="7067550" y="3533775"/>
          <p14:tracePt t="256722" x="7062788" y="3533775"/>
          <p14:tracePt t="256738" x="7058025" y="3533775"/>
          <p14:tracePt t="256755" x="7043738" y="3533775"/>
          <p14:tracePt t="256772" x="7024688" y="3538538"/>
          <p14:tracePt t="256788" x="6996113" y="3552825"/>
          <p14:tracePt t="256805" x="6924675" y="3586163"/>
          <p14:tracePt t="256822" x="6877050" y="3600450"/>
          <p14:tracePt t="256838" x="6834188" y="3629025"/>
          <p14:tracePt t="256855" x="6781800" y="3662363"/>
          <p14:tracePt t="256872" x="6762750" y="3676650"/>
          <p14:tracePt t="256888" x="6738938" y="3690938"/>
          <p14:tracePt t="256905" x="6700838" y="3714750"/>
          <p14:tracePt t="256922" x="6667500" y="3724275"/>
          <p14:tracePt t="256938" x="6638925" y="3738563"/>
          <p14:tracePt t="256955" x="6619875" y="3738563"/>
          <p14:tracePt t="256972" x="6596063" y="3743325"/>
          <p14:tracePt t="256988" x="6591300" y="3743325"/>
          <p14:tracePt t="257005" x="6577013" y="3748088"/>
          <p14:tracePt t="257021" x="6567488" y="3748088"/>
          <p14:tracePt t="257038" x="6562725" y="3748088"/>
          <p14:tracePt t="257056" x="6557963" y="3748088"/>
          <p14:tracePt t="257072" x="6557963" y="3752850"/>
          <p14:tracePt t="257088" x="6553200" y="3752850"/>
          <p14:tracePt t="257185" x="6553200" y="3757613"/>
          <p14:tracePt t="257257" x="6543675" y="3757613"/>
          <p14:tracePt t="257264" x="6529388" y="3762375"/>
          <p14:tracePt t="257271" x="6500813" y="3762375"/>
          <p14:tracePt t="257288" x="6443663" y="3771900"/>
          <p14:tracePt t="257305" x="6391275" y="3767138"/>
          <p14:tracePt t="257321" x="6343650" y="3757613"/>
          <p14:tracePt t="257338" x="6324600" y="3752850"/>
          <p14:tracePt t="257371" x="6319838" y="3743325"/>
          <p14:tracePt t="257388" x="6319838" y="3724275"/>
          <p14:tracePt t="257405" x="6329363" y="3690938"/>
          <p14:tracePt t="257421" x="6367463" y="3629025"/>
          <p14:tracePt t="257438" x="6396038" y="3576638"/>
          <p14:tracePt t="257455" x="6415088" y="3533775"/>
          <p14:tracePt t="257472" x="6443663" y="3495675"/>
          <p14:tracePt t="257488" x="6448425" y="3490913"/>
          <p14:tracePt t="257505" x="6453188" y="3481388"/>
          <p14:tracePt t="257521" x="6453188" y="3476625"/>
          <p14:tracePt t="257565" x="6448425" y="3476625"/>
          <p14:tracePt t="257572" x="6448425" y="3471863"/>
          <p14:tracePt t="257588" x="6434138" y="3471863"/>
          <p14:tracePt t="257621" x="6429375" y="3471863"/>
          <p14:tracePt t="257687" x="6443663" y="3481388"/>
          <p14:tracePt t="257694" x="6448425" y="3481388"/>
          <p14:tracePt t="257705" x="6453188" y="3481388"/>
          <p14:tracePt t="257721" x="6477000" y="3490913"/>
          <p14:tracePt t="257738" x="6500813" y="3500438"/>
          <p14:tracePt t="257755" x="6519863" y="3500438"/>
          <p14:tracePt t="257771" x="6524625" y="3505200"/>
          <p14:tracePt t="257788" x="6524625" y="3509963"/>
          <p14:tracePt t="257821" x="6529388" y="3519488"/>
          <p14:tracePt t="257838" x="6529388" y="3548063"/>
          <p14:tracePt t="257855" x="6524625" y="3581400"/>
          <p14:tracePt t="257871" x="6524625" y="3624263"/>
          <p14:tracePt t="257888" x="6519863" y="3690938"/>
          <p14:tracePt t="257905" x="6519863" y="3719513"/>
          <p14:tracePt t="257921" x="6519863" y="3757613"/>
          <p14:tracePt t="257938" x="6519863" y="3786188"/>
          <p14:tracePt t="257955" x="6519863" y="3800475"/>
          <p14:tracePt t="257971" x="6519863" y="3805238"/>
          <p14:tracePt t="257988" x="6519863" y="3810000"/>
          <p14:tracePt t="258031" x="6519863" y="3805238"/>
          <p14:tracePt t="258045" x="6519863" y="3771900"/>
          <p14:tracePt t="258059" x="6519863" y="3738563"/>
          <p14:tracePt t="258081" x="6519863" y="3690938"/>
          <p14:tracePt t="258088" x="6519863" y="3662363"/>
          <p14:tracePt t="258104" x="6519863" y="3600450"/>
          <p14:tracePt t="258121" x="6524625" y="3514725"/>
          <p14:tracePt t="258138" x="6529388" y="3424238"/>
          <p14:tracePt t="258154" x="6534150" y="3343275"/>
          <p14:tracePt t="258171" x="6538913" y="3324225"/>
          <p14:tracePt t="258188" x="6538913" y="3319463"/>
          <p14:tracePt t="258204" x="6538913" y="3314700"/>
          <p14:tracePt t="258238" x="6543675" y="3328988"/>
          <p14:tracePt t="258254" x="6538913" y="3352800"/>
          <p14:tracePt t="258271" x="6538913" y="3367088"/>
          <p14:tracePt t="258288" x="6534150" y="3390900"/>
          <p14:tracePt t="258304" x="6534150" y="3395663"/>
          <p14:tracePt t="258321" x="6529388" y="3429000"/>
          <p14:tracePt t="258338" x="6524625" y="3467100"/>
          <p14:tracePt t="258354" x="6524625" y="3490913"/>
          <p14:tracePt t="258371" x="6524625" y="3500438"/>
          <p14:tracePt t="258388" x="6524625" y="3505200"/>
          <p14:tracePt t="258404" x="6524625" y="3509963"/>
          <p14:tracePt t="258424" x="6524625" y="3514725"/>
          <p14:tracePt t="274490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492451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Positive vs. Negative Leverage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relationship between the cap rate and the cost of debt decides whether leverage helps or hurts you.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828800"/>
            <a:ext cx="393192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57200" y="1828800"/>
            <a:ext cx="3931920" cy="457200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11" name="Text 8"/>
          <p:cNvSpPr/>
          <p:nvPr/>
        </p:nvSpPr>
        <p:spPr>
          <a:xfrm>
            <a:off x="457200" y="182880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POSITIVE LEVERAGE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640080" y="2395728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4F7A5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Cap Rate (12%)  &gt;  Cost of Debt (10%)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731520" y="2880360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Borrowing boosts your equity return. Each borrowed pound earns more than it costs.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4754880" y="1828800"/>
            <a:ext cx="393192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754880" y="1828800"/>
            <a:ext cx="3931920" cy="457200"/>
          </a:xfrm>
          <a:prstGeom prst="rect">
            <a:avLst/>
          </a:prstGeom>
          <a:solidFill>
            <a:srgbClr val="B0392E"/>
          </a:solidFill>
          <a:ln/>
        </p:spPr>
      </p:sp>
      <p:sp>
        <p:nvSpPr>
          <p:cNvPr id="16" name="Text 13"/>
          <p:cNvSpPr/>
          <p:nvPr/>
        </p:nvSpPr>
        <p:spPr>
          <a:xfrm>
            <a:off x="4754880" y="182880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NEGATIVE LEVERAGE</a:t>
            </a:r>
            <a:endParaRPr lang="en-US" sz="1500" dirty="0"/>
          </a:p>
        </p:txBody>
      </p:sp>
      <p:sp>
        <p:nvSpPr>
          <p:cNvPr id="17" name="Text 14"/>
          <p:cNvSpPr/>
          <p:nvPr/>
        </p:nvSpPr>
        <p:spPr>
          <a:xfrm>
            <a:off x="4937760" y="2395728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0392E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Cap Rate (8%)  &lt;  Cost of Debt (18%)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5029200" y="2880360"/>
            <a:ext cx="338328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Borrowing drains your return. Each borrowed pound costs more than it earns — losses mount.</a:t>
            </a:r>
            <a:endParaRPr lang="en-US" sz="1250" dirty="0"/>
          </a:p>
        </p:txBody>
      </p:sp>
      <p:sp>
        <p:nvSpPr>
          <p:cNvPr id="19" name="Shape 16"/>
          <p:cNvSpPr/>
          <p:nvPr/>
        </p:nvSpPr>
        <p:spPr>
          <a:xfrm>
            <a:off x="457200" y="3886200"/>
            <a:ext cx="8229600" cy="640080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20" name="Text 17"/>
          <p:cNvSpPr/>
          <p:nvPr/>
        </p:nvSpPr>
        <p:spPr>
          <a:xfrm>
            <a:off x="685800" y="3886200"/>
            <a:ext cx="7772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Golden Rule:  If Cap Rate &gt; Cost of Debt → leverage HELPS.   If Cap Rate &lt; Cost of Debt → leverage HURTS.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96"/>
    </mc:Choice>
    <mc:Fallback xmlns="">
      <p:transition spd="slow" advTm="1145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40" x="5772150" y="3162300"/>
          <p14:tracePt t="22366" x="5672138" y="3162300"/>
          <p14:tracePt t="22375" x="5553075" y="3162300"/>
          <p14:tracePt t="22381" x="5372100" y="3162300"/>
          <p14:tracePt t="22397" x="4972050" y="3152775"/>
          <p14:tracePt t="22414" x="4529138" y="3157538"/>
          <p14:tracePt t="22430" x="3805238" y="3171825"/>
          <p14:tracePt t="22447" x="3376613" y="3181350"/>
          <p14:tracePt t="22464" x="2990850" y="3181350"/>
          <p14:tracePt t="22480" x="2519363" y="3181350"/>
          <p14:tracePt t="22497" x="2338388" y="3181350"/>
          <p14:tracePt t="22514" x="2205038" y="3181350"/>
          <p14:tracePt t="22530" x="2095500" y="3171825"/>
          <p14:tracePt t="22547" x="2071688" y="3171825"/>
          <p14:tracePt t="22564" x="2066925" y="3171825"/>
          <p14:tracePt t="22910" x="2052638" y="3105150"/>
          <p14:tracePt t="22917" x="2028825" y="3014663"/>
          <p14:tracePt t="22930" x="1962150" y="2795588"/>
          <p14:tracePt t="22947" x="1909763" y="2600325"/>
          <p14:tracePt t="22963" x="1881188" y="2462213"/>
          <p14:tracePt t="22980" x="1857375" y="2362200"/>
          <p14:tracePt t="22997" x="1857375" y="2343150"/>
          <p14:tracePt t="23013" x="1857375" y="2338388"/>
          <p14:tracePt t="23074" x="1857375" y="2343150"/>
          <p14:tracePt t="23089" x="1857375" y="2347913"/>
          <p14:tracePt t="23103" x="1857375" y="2352675"/>
          <p14:tracePt t="23125" x="1847850" y="2362200"/>
          <p14:tracePt t="23132" x="1838325" y="2362200"/>
          <p14:tracePt t="23147" x="1804988" y="2357438"/>
          <p14:tracePt t="23163" x="1757363" y="2343150"/>
          <p14:tracePt t="23180" x="1690688" y="2328863"/>
          <p14:tracePt t="23197" x="1609725" y="2305050"/>
          <p14:tracePt t="23213" x="1585913" y="2295525"/>
          <p14:tracePt t="23230" x="1571625" y="2290763"/>
          <p14:tracePt t="23247" x="1566863" y="2286000"/>
          <p14:tracePt t="23297" x="1566863" y="2276475"/>
          <p14:tracePt t="23318" x="1566863" y="2271713"/>
          <p14:tracePt t="23332" x="1571625" y="2266950"/>
          <p14:tracePt t="23339" x="1604963" y="2257425"/>
          <p14:tracePt t="23347" x="1647825" y="2252663"/>
          <p14:tracePt t="23363" x="1743075" y="2247900"/>
          <p14:tracePt t="23380" x="1895475" y="2247900"/>
          <p14:tracePt t="23397" x="2133600" y="2262188"/>
          <p14:tracePt t="23413" x="2347913" y="2271713"/>
          <p14:tracePt t="23430" x="2538413" y="2290763"/>
          <p14:tracePt t="23447" x="2800350" y="2338388"/>
          <p14:tracePt t="23463" x="2952750" y="2352675"/>
          <p14:tracePt t="23480" x="3081338" y="2362200"/>
          <p14:tracePt t="23496" x="3209925" y="2371725"/>
          <p14:tracePt t="23513" x="3252788" y="2376488"/>
          <p14:tracePt t="23530" x="3281363" y="2376488"/>
          <p14:tracePt t="23547" x="3286125" y="2376488"/>
          <p14:tracePt t="23580" x="3290888" y="2376488"/>
          <p14:tracePt t="23684" x="3290888" y="2381250"/>
          <p14:tracePt t="23755" x="3286125" y="2381250"/>
          <p14:tracePt t="23783" x="3286125" y="2386013"/>
          <p14:tracePt t="23820" x="3276600" y="2386013"/>
          <p14:tracePt t="23927" x="3271838" y="2386013"/>
          <p14:tracePt t="23998" x="3267075" y="2386013"/>
          <p14:tracePt t="26642" x="3224213" y="2386013"/>
          <p14:tracePt t="26648" x="3167063" y="2381250"/>
          <p14:tracePt t="26663" x="3005138" y="2371725"/>
          <p14:tracePt t="26679" x="2809875" y="2371725"/>
          <p14:tracePt t="26695" x="2600325" y="2371725"/>
          <p14:tracePt t="26712" x="2366963" y="2395538"/>
          <p14:tracePt t="26729" x="2233613" y="2424113"/>
          <p14:tracePt t="26745" x="2138363" y="2438400"/>
          <p14:tracePt t="26762" x="2066925" y="2452688"/>
          <p14:tracePt t="26764" x="2047875" y="2457450"/>
          <p14:tracePt t="26779" x="2014538" y="2462213"/>
          <p14:tracePt t="26795" x="2009775" y="2462213"/>
          <p14:tracePt t="26812" x="2000250" y="2462213"/>
          <p14:tracePt t="26845" x="2000250" y="2466975"/>
          <p14:tracePt t="26949" x="2005013" y="2466975"/>
          <p14:tracePt t="26993" x="2005013" y="2462213"/>
          <p14:tracePt t="27093" x="2009775" y="2462213"/>
          <p14:tracePt t="30231" x="1990725" y="2462213"/>
          <p14:tracePt t="30238" x="1952625" y="2457450"/>
          <p14:tracePt t="30245" x="1919288" y="2452688"/>
          <p14:tracePt t="30261" x="1862138" y="2447925"/>
          <p14:tracePt t="30278" x="1809750" y="2443163"/>
          <p14:tracePt t="30294" x="1762125" y="2443163"/>
          <p14:tracePt t="30311" x="1714500" y="2443163"/>
          <p14:tracePt t="30328" x="1704975" y="2443163"/>
          <p14:tracePt t="30344" x="1700213" y="2447925"/>
          <p14:tracePt t="30361" x="1695450" y="2447925"/>
          <p14:tracePt t="30388" x="1695450" y="2452688"/>
          <p14:tracePt t="30790" x="1662113" y="2471738"/>
          <p14:tracePt t="30797" x="1609725" y="2509838"/>
          <p14:tracePt t="30811" x="1509713" y="2571750"/>
          <p14:tracePt t="30827" x="1423988" y="2628900"/>
          <p14:tracePt t="30844" x="1347788" y="2690813"/>
          <p14:tracePt t="30861" x="1243013" y="2786063"/>
          <p14:tracePt t="30877" x="1176338" y="2833688"/>
          <p14:tracePt t="30894" x="1133475" y="2876550"/>
          <p14:tracePt t="30911" x="1085850" y="2914650"/>
          <p14:tracePt t="30927" x="1071563" y="2924175"/>
          <p14:tracePt t="30944" x="1066800" y="2928938"/>
          <p14:tracePt t="30961" x="1057275" y="2933700"/>
          <p14:tracePt t="30977" x="1052513" y="2933700"/>
          <p14:tracePt t="31041" x="1047750" y="2933700"/>
          <p14:tracePt t="31091" x="1047750" y="2928938"/>
          <p14:tracePt t="31097" x="1038225" y="2928938"/>
          <p14:tracePt t="31111" x="1023938" y="2919413"/>
          <p14:tracePt t="31127" x="971550" y="2900363"/>
          <p14:tracePt t="31144" x="942975" y="2886075"/>
          <p14:tracePt t="31161" x="919163" y="2876550"/>
          <p14:tracePt t="31177" x="890588" y="2857500"/>
          <p14:tracePt t="31194" x="885825" y="2847975"/>
          <p14:tracePt t="31211" x="881063" y="2847975"/>
          <p14:tracePt t="31227" x="876300" y="2843213"/>
          <p14:tracePt t="31507" x="881063" y="2843213"/>
          <p14:tracePt t="31542" x="885825" y="2843213"/>
          <p14:tracePt t="31549" x="885825" y="2847975"/>
          <p14:tracePt t="31692" x="885825" y="2852738"/>
          <p14:tracePt t="31764" x="885825" y="2857500"/>
          <p14:tracePt t="31943" x="885825" y="2852738"/>
          <p14:tracePt t="31972" x="885825" y="2847975"/>
          <p14:tracePt t="32072" x="890588" y="2847975"/>
          <p14:tracePt t="32108" x="890588" y="2852738"/>
          <p14:tracePt t="32323" x="890588" y="2847975"/>
          <p14:tracePt t="33483" x="904875" y="2847975"/>
          <p14:tracePt t="33491" x="938213" y="2843213"/>
          <p14:tracePt t="33498" x="971550" y="2843213"/>
          <p14:tracePt t="33510" x="990600" y="2843213"/>
          <p14:tracePt t="33526" x="1085850" y="2847975"/>
          <p14:tracePt t="33543" x="1176338" y="2862263"/>
          <p14:tracePt t="33560" x="1262063" y="2871788"/>
          <p14:tracePt t="33576" x="1352550" y="2890838"/>
          <p14:tracePt t="33593" x="1404938" y="2890838"/>
          <p14:tracePt t="33610" x="1438275" y="2890838"/>
          <p14:tracePt t="33626" x="1457325" y="2895600"/>
          <p14:tracePt t="33643" x="1466850" y="2895600"/>
          <p14:tracePt t="33660" x="1471613" y="2895600"/>
          <p14:tracePt t="40962" x="1476375" y="2895600"/>
          <p14:tracePt t="40970" x="1485900" y="2890838"/>
          <p14:tracePt t="40977" x="1490663" y="2886075"/>
          <p14:tracePt t="40991" x="1509713" y="2876550"/>
          <p14:tracePt t="41007" x="1524000" y="2862263"/>
          <p14:tracePt t="41024" x="1533525" y="2852738"/>
          <p14:tracePt t="41041" x="1557338" y="2833688"/>
          <p14:tracePt t="41057" x="1562100" y="2828925"/>
          <p14:tracePt t="41074" x="1576388" y="2824163"/>
          <p14:tracePt t="41091" x="1585913" y="2819400"/>
          <p14:tracePt t="41107" x="1595438" y="2814638"/>
          <p14:tracePt t="41124" x="1609725" y="2814638"/>
          <p14:tracePt t="41141" x="1624013" y="2809875"/>
          <p14:tracePt t="41157" x="1628775" y="2805113"/>
          <p14:tracePt t="41174" x="1643063" y="2800350"/>
          <p14:tracePt t="41191" x="1652588" y="2800350"/>
          <p14:tracePt t="41207" x="1657350" y="2800350"/>
          <p14:tracePt t="41224" x="1662113" y="2795588"/>
          <p14:tracePt t="41240" x="1671638" y="2795588"/>
          <p14:tracePt t="41298" x="1676400" y="2795588"/>
          <p14:tracePt t="43104" x="1704975" y="2786063"/>
          <p14:tracePt t="43118" x="1809750" y="2752725"/>
          <p14:tracePt t="43124" x="1857375" y="2747963"/>
          <p14:tracePt t="43140" x="2009775" y="2733675"/>
          <p14:tracePt t="43157" x="2171700" y="2714625"/>
          <p14:tracePt t="43173" x="2371725" y="2700338"/>
          <p14:tracePt t="43190" x="2628900" y="2690813"/>
          <p14:tracePt t="43207" x="2805113" y="2676525"/>
          <p14:tracePt t="43223" x="2924175" y="2671763"/>
          <p14:tracePt t="43240" x="3095625" y="2662238"/>
          <p14:tracePt t="43257" x="3171825" y="2652713"/>
          <p14:tracePt t="43273" x="3224213" y="2647950"/>
          <p14:tracePt t="43290" x="3271838" y="2643188"/>
          <p14:tracePt t="43307" x="3276600" y="2643188"/>
          <p14:tracePt t="43323" x="3286125" y="2643188"/>
          <p14:tracePt t="43356" x="3290888" y="2643188"/>
          <p14:tracePt t="43798" x="3262313" y="2647950"/>
          <p14:tracePt t="43805" x="3219450" y="2652713"/>
          <p14:tracePt t="43812" x="3167063" y="2657475"/>
          <p14:tracePt t="43823" x="3119438" y="2662238"/>
          <p14:tracePt t="43840" x="3043238" y="2671763"/>
          <p14:tracePt t="43856" x="2957513" y="2686050"/>
          <p14:tracePt t="43873" x="2909888" y="2690813"/>
          <p14:tracePt t="43890" x="2886075" y="2690813"/>
          <p14:tracePt t="43906" x="2857500" y="2690813"/>
          <p14:tracePt t="43923" x="2843213" y="2695575"/>
          <p14:tracePt t="43940" x="2838450" y="2695575"/>
          <p14:tracePt t="43956" x="2833688" y="2700338"/>
          <p14:tracePt t="43990" x="2828925" y="2700338"/>
          <p14:tracePt t="44028" x="2828925" y="2705100"/>
          <p14:tracePt t="44041" x="2824163" y="2705100"/>
          <p14:tracePt t="44063" x="2824163" y="2709863"/>
          <p14:tracePt t="44092" x="2824163" y="2714625"/>
          <p14:tracePt t="44127" x="2824163" y="2719388"/>
          <p14:tracePt t="44213" x="2828925" y="2719388"/>
          <p14:tracePt t="44220" x="2833688" y="2724150"/>
          <p14:tracePt t="44235" x="2838450" y="2724150"/>
          <p14:tracePt t="44242" x="2843213" y="2724150"/>
          <p14:tracePt t="44256" x="2852738" y="2724150"/>
          <p14:tracePt t="44273" x="2857500" y="2724150"/>
          <p14:tracePt t="44290" x="2867025" y="2724150"/>
          <p14:tracePt t="44306" x="2881313" y="2724150"/>
          <p14:tracePt t="44342" x="2914650" y="2724150"/>
          <p14:tracePt t="44356" x="2928938" y="2728913"/>
          <p14:tracePt t="44373" x="2943225" y="2738438"/>
          <p14:tracePt t="44390" x="2962275" y="2743200"/>
          <p14:tracePt t="44406" x="2990850" y="2752725"/>
          <p14:tracePt t="44423" x="3005138" y="2762250"/>
          <p14:tracePt t="44440" x="3028950" y="2767013"/>
          <p14:tracePt t="44456" x="3062288" y="2771775"/>
          <p14:tracePt t="44473" x="3076575" y="2776538"/>
          <p14:tracePt t="44489" x="3095625" y="2786063"/>
          <p14:tracePt t="44507" x="3114675" y="2786063"/>
          <p14:tracePt t="44523" x="3119438" y="2786063"/>
          <p14:tracePt t="44539" x="3128963" y="2786063"/>
          <p14:tracePt t="44579" x="3133725" y="2786063"/>
          <p14:tracePt t="44679" x="3133725" y="2790825"/>
          <p14:tracePt t="46736" x="3186113" y="2795588"/>
          <p14:tracePt t="46743" x="3252788" y="2805113"/>
          <p14:tracePt t="46755" x="3324225" y="2819400"/>
          <p14:tracePt t="46772" x="3571875" y="2857500"/>
          <p14:tracePt t="46789" x="3667125" y="2876550"/>
          <p14:tracePt t="46805" x="3729038" y="2881313"/>
          <p14:tracePt t="46822" x="3767138" y="2881313"/>
          <p14:tracePt t="46943" x="3762375" y="2881313"/>
          <p14:tracePt t="47007" x="3757613" y="2881313"/>
          <p14:tracePt t="47122" x="3752850" y="2881313"/>
          <p14:tracePt t="47188" x="3748088" y="2881313"/>
          <p14:tracePt t="47222" x="3743325" y="2881313"/>
          <p14:tracePt t="47351" x="3743325" y="2876550"/>
          <p14:tracePt t="47380" x="3743325" y="2871788"/>
          <p14:tracePt t="47430" x="3748088" y="2871788"/>
          <p14:tracePt t="47481" x="3752850" y="2871788"/>
          <p14:tracePt t="47545" x="3757613" y="2871788"/>
          <p14:tracePt t="47724" x="3767138" y="2871788"/>
          <p14:tracePt t="47738" x="3767138" y="2867025"/>
          <p14:tracePt t="47767" x="3767138" y="2862263"/>
          <p14:tracePt t="47788" x="3767138" y="2857500"/>
          <p14:tracePt t="47845" x="3767138" y="2852738"/>
          <p14:tracePt t="47910" x="3767138" y="2847975"/>
          <p14:tracePt t="47967" x="3771900" y="2847975"/>
          <p14:tracePt t="47974" x="3771900" y="2843213"/>
          <p14:tracePt t="48011" x="3771900" y="2838450"/>
          <p14:tracePt t="53785" x="3724275" y="2843213"/>
          <p14:tracePt t="53793" x="3595688" y="2843213"/>
          <p14:tracePt t="53803" x="3505200" y="2843213"/>
          <p14:tracePt t="53820" x="3005138" y="2824163"/>
          <p14:tracePt t="53837" x="2595563" y="2800350"/>
          <p14:tracePt t="53853" x="2200275" y="2767013"/>
          <p14:tracePt t="53870" x="1747838" y="2719388"/>
          <p14:tracePt t="53886" x="1543050" y="2695575"/>
          <p14:tracePt t="53903" x="1409700" y="2690813"/>
          <p14:tracePt t="53920" x="1290638" y="2676525"/>
          <p14:tracePt t="53936" x="1262063" y="2676525"/>
          <p14:tracePt t="53953" x="1252538" y="2676525"/>
          <p14:tracePt t="54043" x="1257300" y="2676525"/>
          <p14:tracePt t="54057" x="1262063" y="2676525"/>
          <p14:tracePt t="54121" x="1266825" y="2676525"/>
          <p14:tracePt t="54150" x="1271588" y="2681288"/>
          <p14:tracePt t="54178" x="1271588" y="2686050"/>
          <p14:tracePt t="54185" x="1276350" y="2686050"/>
          <p14:tracePt t="54243" x="1281113" y="2686050"/>
          <p14:tracePt t="54257" x="1281113" y="2690813"/>
          <p14:tracePt t="54300" x="1285875" y="2690813"/>
          <p14:tracePt t="54322" x="1285875" y="2695575"/>
          <p14:tracePt t="54358" x="1290638" y="2695575"/>
          <p14:tracePt t="54379" x="1290638" y="2700338"/>
          <p14:tracePt t="54394" x="1295400" y="2700338"/>
          <p14:tracePt t="54415" x="1295400" y="2705100"/>
          <p14:tracePt t="54451" x="1300163" y="2709863"/>
          <p14:tracePt t="54644" x="1304925" y="2709863"/>
          <p14:tracePt t="54680" x="1309688" y="2709863"/>
          <p14:tracePt t="54745" x="1314450" y="2709863"/>
          <p14:tracePt t="54795" x="1319213" y="2709863"/>
          <p14:tracePt t="54809" x="1328738" y="2709863"/>
          <p14:tracePt t="54830" x="1333500" y="2709863"/>
          <p14:tracePt t="54845" x="1338263" y="2709863"/>
          <p14:tracePt t="54853" x="1343025" y="2709863"/>
          <p14:tracePt t="54869" x="1347788" y="2714625"/>
          <p14:tracePt t="54886" x="1352550" y="2719388"/>
          <p14:tracePt t="54903" x="1366838" y="2719388"/>
          <p14:tracePt t="54919" x="1376363" y="2719388"/>
          <p14:tracePt t="54936" x="1395413" y="2724150"/>
          <p14:tracePt t="54953" x="1428750" y="2728913"/>
          <p14:tracePt t="54969" x="1457325" y="2728913"/>
          <p14:tracePt t="54986" x="1476375" y="2728913"/>
          <p14:tracePt t="55003" x="1504950" y="2728913"/>
          <p14:tracePt t="55019" x="1524000" y="2728913"/>
          <p14:tracePt t="55036" x="1533525" y="2728913"/>
          <p14:tracePt t="55053" x="1538288" y="2728913"/>
          <p14:tracePt t="55069" x="1552575" y="2728913"/>
          <p14:tracePt t="55088" x="1557338" y="2728913"/>
          <p14:tracePt t="55132" x="1562100" y="2728913"/>
          <p14:tracePt t="55167" x="1566863" y="2728913"/>
          <p14:tracePt t="55182" x="1571625" y="2728913"/>
          <p14:tracePt t="55189" x="1571625" y="2733675"/>
          <p14:tracePt t="55202" x="1590675" y="2738438"/>
          <p14:tracePt t="55219" x="1614488" y="2738438"/>
          <p14:tracePt t="55236" x="1662113" y="2743200"/>
          <p14:tracePt t="55252" x="1752600" y="2757488"/>
          <p14:tracePt t="55269" x="1843088" y="2762250"/>
          <p14:tracePt t="55286" x="1952625" y="2776538"/>
          <p14:tracePt t="55303" x="2147888" y="2790825"/>
          <p14:tracePt t="55319" x="2295525" y="2795588"/>
          <p14:tracePt t="55336" x="2490788" y="2795588"/>
          <p14:tracePt t="55353" x="2757488" y="2786063"/>
          <p14:tracePt t="55369" x="2924175" y="2767013"/>
          <p14:tracePt t="55386" x="3067050" y="2762250"/>
          <p14:tracePt t="55402" x="3200400" y="2747963"/>
          <p14:tracePt t="55419" x="3362325" y="2724150"/>
          <p14:tracePt t="55436" x="3438525" y="2714625"/>
          <p14:tracePt t="55452" x="3500438" y="2705100"/>
          <p14:tracePt t="55469" x="3543300" y="2700338"/>
          <p14:tracePt t="55486" x="3562350" y="2700338"/>
          <p14:tracePt t="55519" x="3567113" y="2700338"/>
          <p14:tracePt t="56048" x="3576638" y="2700338"/>
          <p14:tracePt t="56063" x="3581400" y="2700338"/>
          <p14:tracePt t="56070" x="3590925" y="2700338"/>
          <p14:tracePt t="56085" x="3600450" y="2700338"/>
          <p14:tracePt t="56102" x="3609975" y="2700338"/>
          <p14:tracePt t="56119" x="3624263" y="2700338"/>
          <p14:tracePt t="56136" x="3662363" y="2700338"/>
          <p14:tracePt t="56152" x="3681413" y="2700338"/>
          <p14:tracePt t="56169" x="3690938" y="2700338"/>
          <p14:tracePt t="56186" x="3709988" y="2700338"/>
          <p14:tracePt t="56219" x="3714750" y="2700338"/>
          <p14:tracePt t="56758" x="3719513" y="2700338"/>
          <p14:tracePt t="56808" x="3724275" y="2700338"/>
          <p14:tracePt t="56837" x="3729038" y="2700338"/>
          <p14:tracePt t="56844" x="3733800" y="2705100"/>
          <p14:tracePt t="56852" x="3738563" y="2705100"/>
          <p14:tracePt t="56869" x="3748088" y="2705100"/>
          <p14:tracePt t="56885" x="3757613" y="2705100"/>
          <p14:tracePt t="56902" x="3771900" y="2709863"/>
          <p14:tracePt t="56919" x="3786188" y="2709863"/>
          <p14:tracePt t="56935" x="3800475" y="2709863"/>
          <p14:tracePt t="56952" x="3833813" y="2714625"/>
          <p14:tracePt t="56969" x="3848100" y="2714625"/>
          <p14:tracePt t="56985" x="3862388" y="2714625"/>
          <p14:tracePt t="57002" x="3881438" y="2714625"/>
          <p14:tracePt t="57035" x="3886200" y="2714625"/>
          <p14:tracePt t="57052" x="3890963" y="2714625"/>
          <p14:tracePt t="58184" x="3938588" y="2700338"/>
          <p14:tracePt t="58199" x="4105275" y="2647950"/>
          <p14:tracePt t="58206" x="4186238" y="2624138"/>
          <p14:tracePt t="58218" x="4262438" y="2605088"/>
          <p14:tracePt t="58235" x="4486275" y="2557463"/>
          <p14:tracePt t="58252" x="4638675" y="2533650"/>
          <p14:tracePt t="58268" x="4743450" y="2514600"/>
          <p14:tracePt t="58285" x="4891088" y="2500313"/>
          <p14:tracePt t="58302" x="4972050" y="2495550"/>
          <p14:tracePt t="58318" x="5033963" y="2486025"/>
          <p14:tracePt t="58335" x="5086350" y="2481263"/>
          <p14:tracePt t="58352" x="5110163" y="2476500"/>
          <p14:tracePt t="58368" x="5124450" y="2471738"/>
          <p14:tracePt t="58385" x="5138738" y="2466975"/>
          <p14:tracePt t="58401" x="5148263" y="2466975"/>
          <p14:tracePt t="58418" x="5157788" y="2462213"/>
          <p14:tracePt t="58435" x="5191125" y="2457450"/>
          <p14:tracePt t="58451" x="5224463" y="2452688"/>
          <p14:tracePt t="58468" x="5257800" y="2452688"/>
          <p14:tracePt t="58485" x="5329238" y="2443163"/>
          <p14:tracePt t="58501" x="5395913" y="2443163"/>
          <p14:tracePt t="58518" x="5453063" y="2438400"/>
          <p14:tracePt t="58535" x="5529263" y="2428875"/>
          <p14:tracePt t="58551" x="5562600" y="2424113"/>
          <p14:tracePt t="58568" x="5591175" y="2414588"/>
          <p14:tracePt t="58585" x="5638800" y="2400300"/>
          <p14:tracePt t="58601" x="5653088" y="2390775"/>
          <p14:tracePt t="58618" x="5676900" y="2386013"/>
          <p14:tracePt t="58635" x="5700713" y="2381250"/>
          <p14:tracePt t="58651" x="5705475" y="2381250"/>
          <p14:tracePt t="58668" x="5710238" y="2381250"/>
          <p14:tracePt t="58685" x="5715000" y="2381250"/>
          <p14:tracePt t="58718" x="5719763" y="2381250"/>
          <p14:tracePt t="58750" x="5719763" y="2371725"/>
          <p14:tracePt t="58757" x="5724525" y="2371725"/>
          <p14:tracePt t="58793" x="5729288" y="2371725"/>
          <p14:tracePt t="58807" x="5734050" y="2371725"/>
          <p14:tracePt t="58822" x="5734050" y="2366963"/>
          <p14:tracePt t="58829" x="5738813" y="2366963"/>
          <p14:tracePt t="58872" x="5743575" y="2366963"/>
          <p14:tracePt t="58930" x="5748338" y="2366963"/>
          <p14:tracePt t="58958" x="5753100" y="2366963"/>
          <p14:tracePt t="59073" x="5757863" y="2366963"/>
          <p14:tracePt t="59087" x="5757863" y="2362200"/>
          <p14:tracePt t="59094" x="5767388" y="2362200"/>
          <p14:tracePt t="59101" x="5772150" y="2362200"/>
          <p14:tracePt t="59118" x="5795963" y="2357438"/>
          <p14:tracePt t="59135" x="5834063" y="2357438"/>
          <p14:tracePt t="59151" x="5895975" y="2357438"/>
          <p14:tracePt t="59168" x="5934075" y="2357438"/>
          <p14:tracePt t="59185" x="5962650" y="2357438"/>
          <p14:tracePt t="59201" x="6034088" y="2352675"/>
          <p14:tracePt t="59218" x="6096000" y="2352675"/>
          <p14:tracePt t="59235" x="6162675" y="2343150"/>
          <p14:tracePt t="59251" x="6238875" y="2328863"/>
          <p14:tracePt t="59268" x="6291263" y="2319338"/>
          <p14:tracePt t="59284" x="6348413" y="2309813"/>
          <p14:tracePt t="59301" x="6424613" y="2295525"/>
          <p14:tracePt t="59318" x="6462713" y="2286000"/>
          <p14:tracePt t="59335" x="6491288" y="2281238"/>
          <p14:tracePt t="59351" x="6534150" y="2271713"/>
          <p14:tracePt t="59368" x="6562725" y="2266950"/>
          <p14:tracePt t="59385" x="6591300" y="2266950"/>
          <p14:tracePt t="59401" x="6619875" y="2262188"/>
          <p14:tracePt t="59418" x="6638925" y="2262188"/>
          <p14:tracePt t="59434" x="6667500" y="2262188"/>
          <p14:tracePt t="59451" x="6700838" y="2266950"/>
          <p14:tracePt t="59468" x="6724650" y="2271713"/>
          <p14:tracePt t="59484" x="6757988" y="2281238"/>
          <p14:tracePt t="59501" x="6815138" y="2295525"/>
          <p14:tracePt t="59518" x="6881813" y="2300288"/>
          <p14:tracePt t="59534" x="6924675" y="2305050"/>
          <p14:tracePt t="59551" x="6958013" y="2309813"/>
          <p14:tracePt t="59568" x="7024688" y="2314575"/>
          <p14:tracePt t="59584" x="7062788" y="2314575"/>
          <p14:tracePt t="59601" x="7091363" y="2314575"/>
          <p14:tracePt t="59602" x="7105650" y="2314575"/>
          <p14:tracePt t="59618" x="7119938" y="2309813"/>
          <p14:tracePt t="59634" x="7138988" y="2309813"/>
          <p14:tracePt t="59651" x="7143750" y="2309813"/>
          <p14:tracePt t="59968" x="7134225" y="2309813"/>
          <p14:tracePt t="59975" x="7100888" y="2309813"/>
          <p14:tracePt t="59984" x="7067550" y="2314575"/>
          <p14:tracePt t="60001" x="6967538" y="2328863"/>
          <p14:tracePt t="60018" x="6786563" y="2376488"/>
          <p14:tracePt t="60034" x="6596063" y="2428875"/>
          <p14:tracePt t="60051" x="6391275" y="2481263"/>
          <p14:tracePt t="60068" x="6034088" y="2571750"/>
          <p14:tracePt t="60084" x="5867400" y="2614613"/>
          <p14:tracePt t="60101" x="5691188" y="2652713"/>
          <p14:tracePt t="60118" x="5534025" y="2709863"/>
          <p14:tracePt t="60134" x="5443538" y="2752725"/>
          <p14:tracePt t="60151" x="5381625" y="2786063"/>
          <p14:tracePt t="60168" x="5348288" y="2805113"/>
          <p14:tracePt t="60184" x="5334000" y="2809875"/>
          <p14:tracePt t="60201" x="5329238" y="2814638"/>
          <p14:tracePt t="60234" x="5324475" y="2814638"/>
          <p14:tracePt t="60319" x="5329238" y="2814638"/>
          <p14:tracePt t="60355" x="5334000" y="2814638"/>
          <p14:tracePt t="60384" x="5338763" y="2814638"/>
          <p14:tracePt t="60405" x="5343525" y="2814638"/>
          <p14:tracePt t="60419" x="5348288" y="2814638"/>
          <p14:tracePt t="60433" x="5353050" y="2814638"/>
          <p14:tracePt t="60441" x="5357813" y="2814638"/>
          <p14:tracePt t="60451" x="5362575" y="2814638"/>
          <p14:tracePt t="60467" x="5372100" y="2814638"/>
          <p14:tracePt t="60484" x="5391150" y="2814638"/>
          <p14:tracePt t="60501" x="5400675" y="2814638"/>
          <p14:tracePt t="60517" x="5410200" y="2819400"/>
          <p14:tracePt t="60534" x="5429250" y="2824163"/>
          <p14:tracePt t="60551" x="5438775" y="2828925"/>
          <p14:tracePt t="60567" x="5453063" y="2833688"/>
          <p14:tracePt t="60584" x="5486400" y="2833688"/>
          <p14:tracePt t="60601" x="5505450" y="2833688"/>
          <p14:tracePt t="60617" x="5529263" y="2833688"/>
          <p14:tracePt t="60634" x="5562600" y="2828925"/>
          <p14:tracePt t="60651" x="5591175" y="2824163"/>
          <p14:tracePt t="60667" x="5610225" y="2824163"/>
          <p14:tracePt t="60684" x="5638800" y="2814638"/>
          <p14:tracePt t="60701" x="5662613" y="2809875"/>
          <p14:tracePt t="60717" x="5691188" y="2805113"/>
          <p14:tracePt t="60734" x="5743575" y="2795588"/>
          <p14:tracePt t="60751" x="5776913" y="2790825"/>
          <p14:tracePt t="60767" x="5800725" y="2790825"/>
          <p14:tracePt t="60784" x="5834063" y="2781300"/>
          <p14:tracePt t="60801" x="5838825" y="2781300"/>
          <p14:tracePt t="60817" x="5848350" y="2781300"/>
          <p14:tracePt t="60878" x="5853113" y="2781300"/>
          <p14:tracePt t="61845" x="5857875" y="2776538"/>
          <p14:tracePt t="61852" x="5867400" y="2776538"/>
          <p14:tracePt t="61867" x="5872163" y="2771775"/>
          <p14:tracePt t="61884" x="5886450" y="2771775"/>
          <p14:tracePt t="61900" x="5891213" y="2767013"/>
          <p14:tracePt t="61917" x="5895975" y="2767013"/>
          <p14:tracePt t="61950" x="5900738" y="2767013"/>
          <p14:tracePt t="62010" x="5905500" y="2767013"/>
          <p14:tracePt t="62117" x="5910263" y="2767013"/>
          <p14:tracePt t="62183" x="5915025" y="2767013"/>
          <p14:tracePt t="62268" x="5919788" y="2767013"/>
          <p14:tracePt t="62333" x="5924550" y="2771775"/>
          <p14:tracePt t="62397" x="5924550" y="2776538"/>
          <p14:tracePt t="62404" x="5929313" y="2776538"/>
          <p14:tracePt t="62519" x="5934075" y="2776538"/>
          <p14:tracePt t="62527" x="5943600" y="2776538"/>
          <p14:tracePt t="62534" x="5957888" y="2771775"/>
          <p14:tracePt t="62550" x="6000750" y="2767013"/>
          <p14:tracePt t="62567" x="6086475" y="2757488"/>
          <p14:tracePt t="62583" x="6200775" y="2752725"/>
          <p14:tracePt t="62600" x="6310313" y="2747963"/>
          <p14:tracePt t="62617" x="6415088" y="2743200"/>
          <p14:tracePt t="62633" x="6596063" y="2743200"/>
          <p14:tracePt t="62650" x="6715125" y="2738438"/>
          <p14:tracePt t="62667" x="6800850" y="2738438"/>
          <p14:tracePt t="62683" x="6929438" y="2728913"/>
          <p14:tracePt t="62700" x="7015163" y="2719388"/>
          <p14:tracePt t="62717" x="7062788" y="2714625"/>
          <p14:tracePt t="62733" x="7115175" y="2705100"/>
          <p14:tracePt t="62750" x="7148513" y="2705100"/>
          <p14:tracePt t="62767" x="7186613" y="2700338"/>
          <p14:tracePt t="62783" x="7262813" y="2695575"/>
          <p14:tracePt t="62800" x="7296150" y="2695575"/>
          <p14:tracePt t="62817" x="7319963" y="2695575"/>
          <p14:tracePt t="62833" x="7334250" y="2695575"/>
          <p14:tracePt t="62867" x="7339013" y="2695575"/>
          <p14:tracePt t="63042" x="7339013" y="2700338"/>
          <p14:tracePt t="63063" x="7334250" y="2700338"/>
          <p14:tracePt t="63071" x="7329488" y="2700338"/>
          <p14:tracePt t="63083" x="7329488" y="2705100"/>
          <p14:tracePt t="63100" x="7310438" y="2705100"/>
          <p14:tracePt t="63117" x="7300913" y="2709863"/>
          <p14:tracePt t="63133" x="7277100" y="2714625"/>
          <p14:tracePt t="63150" x="7248525" y="2719388"/>
          <p14:tracePt t="63167" x="7229475" y="2724150"/>
          <p14:tracePt t="63183" x="7215188" y="2724150"/>
          <p14:tracePt t="63200" x="7196138" y="2728913"/>
          <p14:tracePt t="63216" x="7181850" y="2728913"/>
          <p14:tracePt t="63233" x="7172325" y="2728913"/>
          <p14:tracePt t="63250" x="7167563" y="2733675"/>
          <p14:tracePt t="63266" x="7158038" y="2733675"/>
          <p14:tracePt t="63283" x="7153275" y="2733675"/>
          <p14:tracePt t="63335" x="7148513" y="2733675"/>
          <p14:tracePt t="63938" x="7158038" y="2733675"/>
          <p14:tracePt t="63945" x="7181850" y="2733675"/>
          <p14:tracePt t="63952" x="7200900" y="2733675"/>
          <p14:tracePt t="63966" x="7253288" y="2738438"/>
          <p14:tracePt t="63983" x="7291388" y="2738438"/>
          <p14:tracePt t="64000" x="7339013" y="2738438"/>
          <p14:tracePt t="64016" x="7429500" y="2743200"/>
          <p14:tracePt t="64033" x="7486650" y="2743200"/>
          <p14:tracePt t="64049" x="7524750" y="2743200"/>
          <p14:tracePt t="64066" x="7558088" y="2743200"/>
          <p14:tracePt t="64083" x="7591425" y="2743200"/>
          <p14:tracePt t="64100" x="7600950" y="2738438"/>
          <p14:tracePt t="64116" x="7624763" y="2728913"/>
          <p14:tracePt t="64133" x="7648575" y="2724150"/>
          <p14:tracePt t="64150" x="7677150" y="2719388"/>
          <p14:tracePt t="64166" x="7715250" y="2714625"/>
          <p14:tracePt t="64183" x="7734300" y="2714625"/>
          <p14:tracePt t="64199" x="7758113" y="2714625"/>
          <p14:tracePt t="64216" x="7781925" y="2719388"/>
          <p14:tracePt t="64233" x="7810500" y="2719388"/>
          <p14:tracePt t="64249" x="7848600" y="2719388"/>
          <p14:tracePt t="64266" x="7881938" y="2719388"/>
          <p14:tracePt t="64283" x="7920038" y="2719388"/>
          <p14:tracePt t="64300" x="7929563" y="2719388"/>
          <p14:tracePt t="64316" x="7943850" y="2719388"/>
          <p14:tracePt t="64349" x="7948613" y="2719388"/>
          <p14:tracePt t="72527" x="7924800" y="2747963"/>
          <p14:tracePt t="72535" x="7881938" y="2790825"/>
          <p14:tracePt t="72547" x="7843838" y="2833688"/>
          <p14:tracePt t="72563" x="7748588" y="2938463"/>
          <p14:tracePt t="72580" x="7700963" y="3005138"/>
          <p14:tracePt t="72597" x="7672388" y="3057525"/>
          <p14:tracePt t="72613" x="7634288" y="3124200"/>
          <p14:tracePt t="72630" x="7629525" y="3143250"/>
          <p14:tracePt t="72647" x="7591425" y="3186113"/>
          <p14:tracePt t="72663" x="7577138" y="3224213"/>
          <p14:tracePt t="72680" x="7562850" y="3248025"/>
          <p14:tracePt t="72697" x="7548563" y="3271838"/>
          <p14:tracePt t="72713" x="7534275" y="3300413"/>
          <p14:tracePt t="72730" x="7524750" y="3309938"/>
          <p14:tracePt t="72747" x="7519988" y="3324225"/>
          <p14:tracePt t="72763" x="7510463" y="3348038"/>
          <p14:tracePt t="72780" x="7496175" y="3362325"/>
          <p14:tracePt t="72797" x="7491413" y="3371850"/>
          <p14:tracePt t="72813" x="7491413" y="3381375"/>
          <p14:tracePt t="72830" x="7491413" y="3386138"/>
          <p14:tracePt t="72864" x="7491413" y="3390900"/>
          <p14:tracePt t="72871" x="7496175" y="3390900"/>
          <p14:tracePt t="72880" x="7505700" y="3400425"/>
          <p14:tracePt t="72897" x="7524750" y="3414713"/>
          <p14:tracePt t="72913" x="7558088" y="3424238"/>
          <p14:tracePt t="72930" x="7600950" y="3433763"/>
          <p14:tracePt t="72947" x="7629525" y="3433763"/>
          <p14:tracePt t="72963" x="7658100" y="3433763"/>
          <p14:tracePt t="72980" x="7700963" y="3419475"/>
          <p14:tracePt t="72997" x="7724775" y="3405188"/>
          <p14:tracePt t="73013" x="7748588" y="3395663"/>
          <p14:tracePt t="73030" x="7748588" y="3390900"/>
          <p14:tracePt t="73047" x="7753350" y="3390900"/>
          <p14:tracePt t="73063" x="7758113" y="3390900"/>
          <p14:tracePt t="73122" x="7748588" y="3390900"/>
          <p14:tracePt t="73128" x="7743825" y="3390900"/>
          <p14:tracePt t="73137" x="7739063" y="3390900"/>
          <p14:tracePt t="73146" x="7720013" y="3390900"/>
          <p14:tracePt t="73163" x="7691438" y="3395663"/>
          <p14:tracePt t="73180" x="7634288" y="3405188"/>
          <p14:tracePt t="73196" x="7615238" y="3409950"/>
          <p14:tracePt t="73213" x="7605713" y="3409950"/>
          <p14:tracePt t="73230" x="7600950" y="3409950"/>
          <p14:tracePt t="73279" x="7605713" y="3409950"/>
          <p14:tracePt t="73293" x="7610475" y="3409950"/>
          <p14:tracePt t="73308" x="7615238" y="3409950"/>
          <p14:tracePt t="73337" x="7620000" y="3409950"/>
          <p14:tracePt t="73358" x="7624763" y="3409950"/>
          <p14:tracePt t="73429" x="7615238" y="3409950"/>
          <p14:tracePt t="73437" x="7610475" y="3409950"/>
          <p14:tracePt t="73446" x="7596188" y="3409950"/>
          <p14:tracePt t="73463" x="7577138" y="3409950"/>
          <p14:tracePt t="73480" x="7558088" y="3409950"/>
          <p14:tracePt t="73537" x="7562850" y="3405188"/>
          <p14:tracePt t="73544" x="7572375" y="3405188"/>
          <p14:tracePt t="73566" x="7629525" y="3395663"/>
          <p14:tracePt t="73573" x="7648575" y="3395663"/>
          <p14:tracePt t="73580" x="7681913" y="3395663"/>
          <p14:tracePt t="73596" x="7762875" y="3390900"/>
          <p14:tracePt t="73613" x="7839075" y="3390900"/>
          <p14:tracePt t="73630" x="7905750" y="3395663"/>
          <p14:tracePt t="73646" x="7924800" y="3400425"/>
          <p14:tracePt t="73688" x="7924800" y="3405188"/>
          <p14:tracePt t="73696" x="7924800" y="3409950"/>
          <p14:tracePt t="73723" x="7820025" y="3433763"/>
          <p14:tracePt t="73731" x="7791450" y="3433763"/>
          <p14:tracePt t="73746" x="7715250" y="3433763"/>
          <p14:tracePt t="73763" x="7591425" y="3438525"/>
          <p14:tracePt t="73780" x="7481888" y="3448050"/>
          <p14:tracePt t="73796" x="7377113" y="3443288"/>
          <p14:tracePt t="73813" x="7353300" y="3438525"/>
          <p14:tracePt t="73831" x="7348538" y="3438525"/>
          <p14:tracePt t="73867" x="7358063" y="3438525"/>
          <p14:tracePt t="73874" x="7367588" y="3438525"/>
          <p14:tracePt t="73895" x="7386638" y="3443288"/>
          <p14:tracePt t="73902" x="7410450" y="3443288"/>
          <p14:tracePt t="73913" x="7443788" y="3443288"/>
          <p14:tracePt t="73930" x="7529513" y="3433763"/>
          <p14:tracePt t="73946" x="7596188" y="3429000"/>
          <p14:tracePt t="73963" x="7610475" y="3429000"/>
          <p14:tracePt t="73979" x="7615238" y="3429000"/>
          <p14:tracePt t="73996" x="7620000" y="3429000"/>
          <p14:tracePt t="74046" x="7620000" y="3433763"/>
          <p14:tracePt t="74060" x="7605713" y="3438525"/>
          <p14:tracePt t="74081" x="7562850" y="3438525"/>
          <p14:tracePt t="74089" x="7553325" y="3438525"/>
          <p14:tracePt t="74097" x="7539038" y="3433763"/>
          <p14:tracePt t="74113" x="7529513" y="3433763"/>
          <p14:tracePt t="74146" x="7524750" y="3433763"/>
          <p14:tracePt t="74163" x="7529513" y="3429000"/>
          <p14:tracePt t="74179" x="7539038" y="3429000"/>
          <p14:tracePt t="74196" x="7567613" y="3424238"/>
          <p14:tracePt t="74213" x="7586663" y="3414713"/>
          <p14:tracePt t="74229" x="7591425" y="3409950"/>
          <p14:tracePt t="74246" x="7596188" y="3405188"/>
          <p14:tracePt t="74279" x="7600950" y="3405188"/>
          <p14:tracePt t="74297" x="7596188" y="3400425"/>
          <p14:tracePt t="74313" x="7572375" y="3395663"/>
          <p14:tracePt t="74329" x="7553325" y="3395663"/>
          <p14:tracePt t="74346" x="7529513" y="3390900"/>
          <p14:tracePt t="74411" x="7529513" y="3386138"/>
          <p14:tracePt t="74418" x="7534275" y="3381375"/>
          <p14:tracePt t="74432" x="7539038" y="3381375"/>
          <p14:tracePt t="74446" x="7548563" y="3381375"/>
          <p14:tracePt t="74463" x="7553325" y="3381375"/>
          <p14:tracePt t="74479" x="7558088" y="3381375"/>
          <p14:tracePt t="74496" x="7562850" y="3381375"/>
          <p14:tracePt t="74547" x="7567613" y="3381375"/>
          <p14:tracePt t="74554" x="7567613" y="3386138"/>
          <p14:tracePt t="74583" x="7567613" y="3390900"/>
          <p14:tracePt t="74698" x="7567613" y="3395663"/>
          <p14:tracePt t="84283" x="7529513" y="3409950"/>
          <p14:tracePt t="84292" x="7467600" y="3429000"/>
          <p14:tracePt t="84309" x="7253288" y="3500438"/>
          <p14:tracePt t="84326" x="6881813" y="3595688"/>
          <p14:tracePt t="84343" x="6586538" y="3657600"/>
          <p14:tracePt t="84360" x="6267450" y="3733800"/>
          <p14:tracePt t="84376" x="5729288" y="3871913"/>
          <p14:tracePt t="84393" x="5348288" y="3967163"/>
          <p14:tracePt t="84409" x="5014913" y="4048125"/>
          <p14:tracePt t="84426" x="4600575" y="4157663"/>
          <p14:tracePt t="84443" x="4357688" y="4224338"/>
          <p14:tracePt t="84459" x="4186238" y="4276725"/>
          <p14:tracePt t="84476" x="4005263" y="4324350"/>
          <p14:tracePt t="84493" x="3919538" y="4343400"/>
          <p14:tracePt t="84509" x="3900488" y="4348163"/>
          <p14:tracePt t="84841" x="3838575" y="4362450"/>
          <p14:tracePt t="84848" x="3767138" y="4371975"/>
          <p14:tracePt t="84859" x="3648075" y="4386263"/>
          <p14:tracePt t="84877" x="3271838" y="4414838"/>
          <p14:tracePt t="84892" x="2995613" y="4424363"/>
          <p14:tracePt t="84909" x="2671763" y="4419600"/>
          <p14:tracePt t="84926" x="2400300" y="4419600"/>
          <p14:tracePt t="84942" x="2066925" y="4395788"/>
          <p14:tracePt t="84959" x="1938338" y="4391025"/>
          <p14:tracePt t="84976" x="1838325" y="4386263"/>
          <p14:tracePt t="84993" x="1762125" y="4381500"/>
          <p14:tracePt t="85009" x="1747838" y="4381500"/>
          <p14:tracePt t="85107" x="1752600" y="4381500"/>
          <p14:tracePt t="85170" x="1757363" y="4381500"/>
          <p14:tracePt t="85263" x="1757363" y="4386263"/>
          <p14:tracePt t="85285" x="1762125" y="4386263"/>
          <p14:tracePt t="85313" x="1762125" y="4391025"/>
          <p14:tracePt t="85342" x="1762125" y="4395788"/>
          <p14:tracePt t="85357" x="1766888" y="4395788"/>
          <p14:tracePt t="85385" x="1771650" y="4395788"/>
          <p14:tracePt t="85407" x="1776413" y="4395788"/>
          <p14:tracePt t="85478" x="1781175" y="4395788"/>
          <p14:tracePt t="85521" x="1781175" y="4400550"/>
          <p14:tracePt t="85543" x="1785938" y="4400550"/>
          <p14:tracePt t="85571" x="1790700" y="4400550"/>
          <p14:tracePt t="85587" x="1790700" y="4405313"/>
          <p14:tracePt t="85643" x="1795463" y="4405313"/>
          <p14:tracePt t="85664" x="1800225" y="4405313"/>
          <p14:tracePt t="85736" x="1804988" y="4405313"/>
          <p14:tracePt t="85830" x="1809750" y="4405313"/>
          <p14:tracePt t="85987" x="1809750" y="4410075"/>
          <p14:tracePt t="86095" x="1814513" y="4410075"/>
          <p14:tracePt t="86245" x="1809750" y="4410075"/>
          <p14:tracePt t="86260" x="1785938" y="4400550"/>
          <p14:tracePt t="86266" x="1776413" y="4400550"/>
          <p14:tracePt t="86275" x="1757363" y="4395788"/>
          <p14:tracePt t="86292" x="1709738" y="4376738"/>
          <p14:tracePt t="86309" x="1604963" y="4348163"/>
          <p14:tracePt t="86325" x="1528763" y="4333875"/>
          <p14:tracePt t="86342" x="1462088" y="4319588"/>
          <p14:tracePt t="86359" x="1414463" y="4314825"/>
          <p14:tracePt t="86375" x="1400175" y="4314825"/>
          <p14:tracePt t="86409" x="1395413" y="4314825"/>
          <p14:tracePt t="86560" x="1400175" y="4314825"/>
          <p14:tracePt t="86581" x="1404938" y="4314825"/>
          <p14:tracePt t="86625" x="1409700" y="4314825"/>
          <p14:tracePt t="86696" x="1414463" y="4314825"/>
          <p14:tracePt t="86789" x="1414463" y="4319588"/>
          <p14:tracePt t="86797" x="1423988" y="4319588"/>
          <p14:tracePt t="86868" x="1428750" y="4319588"/>
          <p14:tracePt t="87771" x="1462088" y="4319588"/>
          <p14:tracePt t="87778" x="1481138" y="4310063"/>
          <p14:tracePt t="87791" x="1514475" y="4305300"/>
          <p14:tracePt t="87808" x="1624013" y="4281488"/>
          <p14:tracePt t="87825" x="1714500" y="4281488"/>
          <p14:tracePt t="87842" x="1828800" y="4276725"/>
          <p14:tracePt t="87858" x="1924050" y="4276725"/>
          <p14:tracePt t="87875" x="2028825" y="4276725"/>
          <p14:tracePt t="87892" x="2152650" y="4271963"/>
          <p14:tracePt t="87908" x="2224088" y="4271963"/>
          <p14:tracePt t="87925" x="2281238" y="4271963"/>
          <p14:tracePt t="87941" x="2314575" y="4271963"/>
          <p14:tracePt t="87958" x="2338388" y="4271963"/>
          <p14:tracePt t="87975" x="2343150" y="4271963"/>
          <p14:tracePt t="88530" x="2347913" y="4271963"/>
          <p14:tracePt t="88538" x="2347913" y="4276725"/>
          <p14:tracePt t="88602" x="2352675" y="4276725"/>
          <p14:tracePt t="88631" x="2357438" y="4276725"/>
          <p14:tracePt t="88638" x="2362200" y="4276725"/>
          <p14:tracePt t="88645" x="2366963" y="4276725"/>
          <p14:tracePt t="88658" x="2371725" y="4281488"/>
          <p14:tracePt t="88674" x="2386013" y="4281488"/>
          <p14:tracePt t="88691" x="2386013" y="4286250"/>
          <p14:tracePt t="88708" x="2395538" y="4286250"/>
          <p14:tracePt t="88741" x="2400300" y="4286250"/>
          <p14:tracePt t="88758" x="2405063" y="4286250"/>
          <p14:tracePt t="88774" x="2409825" y="4291013"/>
          <p14:tracePt t="88791" x="2414588" y="4291013"/>
          <p14:tracePt t="88808" x="2424113" y="4291013"/>
          <p14:tracePt t="88824" x="2428875" y="4291013"/>
          <p14:tracePt t="88841" x="2457450" y="4295775"/>
          <p14:tracePt t="88858" x="2490788" y="4300538"/>
          <p14:tracePt t="88874" x="2543175" y="4305300"/>
          <p14:tracePt t="88891" x="2576513" y="4314825"/>
          <p14:tracePt t="88908" x="2619375" y="4324350"/>
          <p14:tracePt t="88924" x="2667000" y="4333875"/>
          <p14:tracePt t="88941" x="2690813" y="4338638"/>
          <p14:tracePt t="88958" x="2709863" y="4343400"/>
          <p14:tracePt t="88974" x="2738438" y="4343400"/>
          <p14:tracePt t="88991" x="2743200" y="4343400"/>
          <p14:tracePt t="89008" x="2747963" y="4343400"/>
          <p14:tracePt t="89041" x="2747963" y="4338638"/>
          <p14:tracePt t="89555" x="2747963" y="4333875"/>
          <p14:tracePt t="89583" x="2747963" y="4329113"/>
          <p14:tracePt t="89590" x="2743200" y="4329113"/>
          <p14:tracePt t="89612" x="2738438" y="4319588"/>
          <p14:tracePt t="89619" x="2733675" y="4319588"/>
          <p14:tracePt t="89626" x="2724150" y="4310063"/>
          <p14:tracePt t="89641" x="2719388" y="4300538"/>
          <p14:tracePt t="89657" x="2709863" y="4291013"/>
          <p14:tracePt t="89674" x="2705100" y="4281488"/>
          <p14:tracePt t="89691" x="2705100" y="4276725"/>
          <p14:tracePt t="89708" x="2695575" y="4276725"/>
          <p14:tracePt t="89741" x="2695575" y="4271963"/>
          <p14:tracePt t="89777" x="2700338" y="4271963"/>
          <p14:tracePt t="89827" x="2705100" y="4271963"/>
          <p14:tracePt t="89834" x="2709863" y="4271963"/>
          <p14:tracePt t="89841" x="2719388" y="4281488"/>
          <p14:tracePt t="89857" x="2733675" y="4286250"/>
          <p14:tracePt t="89874" x="2805113" y="4295775"/>
          <p14:tracePt t="89891" x="2900363" y="4310063"/>
          <p14:tracePt t="89908" x="2938463" y="4314825"/>
          <p14:tracePt t="89924" x="2976563" y="4319588"/>
          <p14:tracePt t="89941" x="3005138" y="4324350"/>
          <p14:tracePt t="89957" x="3009900" y="4329113"/>
          <p14:tracePt t="89974" x="3019425" y="4329113"/>
          <p14:tracePt t="89991" x="3028950" y="4329113"/>
          <p14:tracePt t="90007" x="3033713" y="4329113"/>
          <p14:tracePt t="90024" x="3038475" y="4333875"/>
          <p14:tracePt t="90041" x="3052763" y="4333875"/>
          <p14:tracePt t="90057" x="3057525" y="4333875"/>
          <p14:tracePt t="90091" x="3062288" y="4333875"/>
          <p14:tracePt t="90107" x="3067050" y="4333875"/>
          <p14:tracePt t="90127" x="3071813" y="4333875"/>
          <p14:tracePt t="90163" x="3081338" y="4333875"/>
          <p14:tracePt t="90228" x="3086100" y="4333875"/>
          <p14:tracePt t="90300" x="3090863" y="4333875"/>
          <p14:tracePt t="90615" x="3114675" y="4329113"/>
          <p14:tracePt t="90622" x="3148013" y="4324350"/>
          <p14:tracePt t="90629" x="3167063" y="4319588"/>
          <p14:tracePt t="90641" x="3195638" y="4314825"/>
          <p14:tracePt t="90657" x="3238500" y="4300538"/>
          <p14:tracePt t="90674" x="3257550" y="4300538"/>
          <p14:tracePt t="90691" x="3262313" y="4295775"/>
          <p14:tracePt t="90707" x="3271838" y="4295775"/>
          <p14:tracePt t="90724" x="3271838" y="4291013"/>
          <p14:tracePt t="90772" x="3276600" y="4291013"/>
          <p14:tracePt t="91159" x="3233738" y="4291013"/>
          <p14:tracePt t="91167" x="3162300" y="4291013"/>
          <p14:tracePt t="91174" x="3076575" y="4291013"/>
          <p14:tracePt t="91190" x="2943225" y="4291013"/>
          <p14:tracePt t="91207" x="2824163" y="4291013"/>
          <p14:tracePt t="91224" x="2676525" y="4300538"/>
          <p14:tracePt t="91240" x="2624138" y="4300538"/>
          <p14:tracePt t="91257" x="2605088" y="4300538"/>
          <p14:tracePt t="91274" x="2595563" y="4300538"/>
          <p14:tracePt t="91307" x="2590800" y="4300538"/>
          <p14:tracePt t="91782" x="2628900" y="4300538"/>
          <p14:tracePt t="91790" x="2643188" y="4300538"/>
          <p14:tracePt t="91797" x="2657475" y="4300538"/>
          <p14:tracePt t="91807" x="2676525" y="4300538"/>
          <p14:tracePt t="91823" x="2714625" y="4300538"/>
          <p14:tracePt t="91840" x="2757488" y="4295775"/>
          <p14:tracePt t="91857" x="2786063" y="4295775"/>
          <p14:tracePt t="91873" x="2809875" y="4295775"/>
          <p14:tracePt t="91890" x="2843213" y="4295775"/>
          <p14:tracePt t="91907" x="2857500" y="4295775"/>
          <p14:tracePt t="91923" x="2871788" y="4295775"/>
          <p14:tracePt t="91940" x="2905125" y="4295775"/>
          <p14:tracePt t="91957" x="2924175" y="4300538"/>
          <p14:tracePt t="91973" x="2943225" y="4305300"/>
          <p14:tracePt t="91990" x="2976563" y="4314825"/>
          <p14:tracePt t="92007" x="3014663" y="4324350"/>
          <p14:tracePt t="92023" x="3052763" y="4329113"/>
          <p14:tracePt t="92040" x="3119438" y="4333875"/>
          <p14:tracePt t="92057" x="3148013" y="4333875"/>
          <p14:tracePt t="92073" x="3171825" y="4338638"/>
          <p14:tracePt t="92090" x="3200400" y="4338638"/>
          <p14:tracePt t="92107" x="3205163" y="4338638"/>
          <p14:tracePt t="92123" x="3209925" y="4338638"/>
          <p14:tracePt t="92177" x="3219450" y="4338638"/>
          <p14:tracePt t="92420" x="3276600" y="4338638"/>
          <p14:tracePt t="92428" x="3314700" y="4338638"/>
          <p14:tracePt t="92440" x="3348038" y="4338638"/>
          <p14:tracePt t="92457" x="3457575" y="4338638"/>
          <p14:tracePt t="92473" x="3505200" y="4338638"/>
          <p14:tracePt t="92490" x="3529013" y="4338638"/>
          <p14:tracePt t="92507" x="3571875" y="4338638"/>
          <p14:tracePt t="92523" x="3595688" y="4338638"/>
          <p14:tracePt t="92540" x="3619500" y="4338638"/>
          <p14:tracePt t="92557" x="3652838" y="4343400"/>
          <p14:tracePt t="92573" x="3662363" y="4343400"/>
          <p14:tracePt t="92590" x="3681413" y="4343400"/>
          <p14:tracePt t="92606" x="3705225" y="4343400"/>
          <p14:tracePt t="92623" x="3729038" y="4348163"/>
          <p14:tracePt t="92640" x="3767138" y="4357688"/>
          <p14:tracePt t="92656" x="3862388" y="4376738"/>
          <p14:tracePt t="92673" x="3938588" y="4386263"/>
          <p14:tracePt t="92690" x="3981450" y="4386263"/>
          <p14:tracePt t="92706" x="4038600" y="4395788"/>
          <p14:tracePt t="92723" x="4076700" y="4395788"/>
          <p14:tracePt t="92740" x="4105275" y="4400550"/>
          <p14:tracePt t="92756" x="4119563" y="4400550"/>
          <p14:tracePt t="97334" x="4129088" y="4400550"/>
          <p14:tracePt t="97341" x="4133850" y="4400550"/>
          <p14:tracePt t="97348" x="4138613" y="4400550"/>
          <p14:tracePt t="97356" x="4152900" y="4400550"/>
          <p14:tracePt t="97372" x="4171950" y="4395788"/>
          <p14:tracePt t="97388" x="4195763" y="4391025"/>
          <p14:tracePt t="97405" x="4248150" y="4376738"/>
          <p14:tracePt t="97422" x="4295775" y="4357688"/>
          <p14:tracePt t="97438" x="4343400" y="4343400"/>
          <p14:tracePt t="97455" x="4391025" y="4329113"/>
          <p14:tracePt t="97472" x="4410075" y="4319588"/>
          <p14:tracePt t="97488" x="4424363" y="4310063"/>
          <p14:tracePt t="97505" x="4438650" y="4305300"/>
          <p14:tracePt t="97549" x="4443413" y="4305300"/>
          <p14:tracePt t="97842" x="4438650" y="4305300"/>
          <p14:tracePt t="97900" x="4438650" y="4310063"/>
          <p14:tracePt t="97928" x="4429125" y="4310063"/>
          <p14:tracePt t="97936" x="4429125" y="4314825"/>
          <p14:tracePt t="97964" x="4429125" y="4319588"/>
          <p14:tracePt t="98000" x="4429125" y="4324350"/>
          <p14:tracePt t="98144" x="4433888" y="4324350"/>
          <p14:tracePt t="98158" x="4448175" y="4324350"/>
          <p14:tracePt t="98165" x="4467225" y="4324350"/>
          <p14:tracePt t="98173" x="4500563" y="4324350"/>
          <p14:tracePt t="98188" x="4562475" y="4333875"/>
          <p14:tracePt t="98205" x="4619625" y="4348163"/>
          <p14:tracePt t="98222" x="4652963" y="4352925"/>
          <p14:tracePt t="98222" x="4672013" y="4362450"/>
          <p14:tracePt t="98238" x="4700588" y="4371975"/>
          <p14:tracePt t="98255" x="4719638" y="4371975"/>
          <p14:tracePt t="98271" x="4733925" y="4376738"/>
          <p14:tracePt t="98288" x="4738688" y="4381500"/>
          <p14:tracePt t="98305" x="4743450" y="4381500"/>
          <p14:tracePt t="98359" x="4748213" y="4381500"/>
          <p14:tracePt t="98473" x="4752975" y="4381500"/>
          <p14:tracePt t="99025" x="4776788" y="4381500"/>
          <p14:tracePt t="99032" x="4791075" y="4381500"/>
          <p14:tracePt t="99039" x="4814888" y="4381500"/>
          <p14:tracePt t="99054" x="4881563" y="4381500"/>
          <p14:tracePt t="99071" x="4976813" y="4376738"/>
          <p14:tracePt t="99088" x="5048250" y="4376738"/>
          <p14:tracePt t="99105" x="5143500" y="4371975"/>
          <p14:tracePt t="99121" x="5210175" y="4367213"/>
          <p14:tracePt t="99138" x="5281613" y="4362450"/>
          <p14:tracePt t="99154" x="5348288" y="4348163"/>
          <p14:tracePt t="99171" x="5386388" y="4348163"/>
          <p14:tracePt t="99188" x="5419725" y="4343400"/>
          <p14:tracePt t="99204" x="5443538" y="4343400"/>
          <p14:tracePt t="99221" x="5453063" y="4343400"/>
          <p14:tracePt t="99239" x="5457825" y="4343400"/>
          <p14:tracePt t="100308" x="5476875" y="4343400"/>
          <p14:tracePt t="100314" x="5491163" y="4343400"/>
          <p14:tracePt t="100321" x="5514975" y="4343400"/>
          <p14:tracePt t="100337" x="5572125" y="4343400"/>
          <p14:tracePt t="100354" x="5648325" y="4348163"/>
          <p14:tracePt t="100371" x="5757863" y="4357688"/>
          <p14:tracePt t="100387" x="5819775" y="4362450"/>
          <p14:tracePt t="100404" x="5867400" y="4362450"/>
          <p14:tracePt t="100421" x="5948363" y="4362450"/>
          <p14:tracePt t="100437" x="5981700" y="4371975"/>
          <p14:tracePt t="100454" x="6005513" y="4371975"/>
          <p14:tracePt t="100471" x="6015038" y="4371975"/>
          <p14:tracePt t="100487" x="6019800" y="4371975"/>
          <p14:tracePt t="100959" x="6029325" y="4371975"/>
          <p14:tracePt t="100966" x="6038850" y="4371975"/>
          <p14:tracePt t="100973" x="6057900" y="4371975"/>
          <p14:tracePt t="100987" x="6076950" y="4371975"/>
          <p14:tracePt t="101004" x="6148388" y="4367213"/>
          <p14:tracePt t="101020" x="6191250" y="4362450"/>
          <p14:tracePt t="101037" x="6229350" y="4362450"/>
          <p14:tracePt t="101054" x="6248400" y="4362450"/>
          <p14:tracePt t="101070" x="6272213" y="4362450"/>
          <p14:tracePt t="101087" x="6338888" y="4357688"/>
          <p14:tracePt t="101104" x="6386513" y="4357688"/>
          <p14:tracePt t="101120" x="6424613" y="4352925"/>
          <p14:tracePt t="101137" x="6467475" y="4348163"/>
          <p14:tracePt t="101154" x="6496050" y="4348163"/>
          <p14:tracePt t="101170" x="6515100" y="4338638"/>
          <p14:tracePt t="101187" x="6534150" y="4338638"/>
          <p14:tracePt t="101204" x="6557963" y="4338638"/>
          <p14:tracePt t="101220" x="6562725" y="4338638"/>
          <p14:tracePt t="101237" x="6567488" y="4338638"/>
          <p14:tracePt t="101288" x="6572250" y="4338638"/>
          <p14:tracePt t="102084" x="6591300" y="4338638"/>
          <p14:tracePt t="102091" x="6624638" y="4343400"/>
          <p14:tracePt t="102098" x="6657975" y="4343400"/>
          <p14:tracePt t="102105" x="6686550" y="4343400"/>
          <p14:tracePt t="102120" x="6729413" y="4343400"/>
          <p14:tracePt t="102137" x="6757988" y="4343400"/>
          <p14:tracePt t="102153" x="6781800" y="4343400"/>
          <p14:tracePt t="102170" x="6791325" y="4343400"/>
          <p14:tracePt t="102187" x="6796088" y="4343400"/>
          <p14:tracePt t="102241" x="6800850" y="4343400"/>
          <p14:tracePt t="102327" x="6805613" y="4343400"/>
          <p14:tracePt t="102341" x="6815138" y="4343400"/>
          <p14:tracePt t="102348" x="6829425" y="4343400"/>
          <p14:tracePt t="102357" x="6848475" y="4343400"/>
          <p14:tracePt t="102370" x="6900863" y="4343400"/>
          <p14:tracePt t="102386" x="6958013" y="4343400"/>
          <p14:tracePt t="102403" x="7005638" y="4343400"/>
          <p14:tracePt t="102420" x="7119938" y="4348163"/>
          <p14:tracePt t="102437" x="7196138" y="4348163"/>
          <p14:tracePt t="102453" x="7267575" y="4352925"/>
          <p14:tracePt t="102470" x="7334250" y="4352925"/>
          <p14:tracePt t="102487" x="7362825" y="4352925"/>
          <p14:tracePt t="102504" x="7381875" y="4352925"/>
          <p14:tracePt t="102520" x="7386638" y="4352925"/>
          <p14:tracePt t="102556" x="7391400" y="4352925"/>
          <p14:tracePt t="113864" x="0" y="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Example 1: Positive Leverage in Action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buy a property for EGP 10,000,000 generating EGP 1,200,000 NOI per year (12% cap rate).</a:t>
            </a:r>
            <a:endParaRPr lang="en-US" sz="14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691640"/>
          <a:ext cx="8229600" cy="2414016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75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Metric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All-Cash (0% LTV)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70% LTV @ 10% Cost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Property 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Your 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3,000,000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Loan Amount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7,000,000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NOI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1,200,000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1,200,000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Interest Payment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700,000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Cash to 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1,200,000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500,000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75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Cash-on-Cash Return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12.0%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16.7%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475488" y="4265676"/>
            <a:ext cx="8229600" cy="457200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11" name="Text 7"/>
          <p:cNvSpPr/>
          <p:nvPr/>
        </p:nvSpPr>
        <p:spPr>
          <a:xfrm>
            <a:off x="548640" y="4267465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Leverage BOOSTED the return from 12% to 16.7% — because the cap rate (12%) exceeded the debt cost (10%).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345"/>
    </mc:Choice>
    <mc:Fallback xmlns="">
      <p:transition spd="slow" advTm="2833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01" x="2933700" y="3614738"/>
          <p14:tracePt t="17192" x="2938463" y="3567113"/>
          <p14:tracePt t="17199" x="2947988" y="3500438"/>
          <p14:tracePt t="17206" x="2952750" y="3424238"/>
          <p14:tracePt t="17214" x="2952750" y="3290888"/>
          <p14:tracePt t="17230" x="2947988" y="3076575"/>
          <p14:tracePt t="17247" x="2909888" y="2805113"/>
          <p14:tracePt t="17264" x="2819400" y="2519363"/>
          <p14:tracePt t="17280" x="2757488" y="2343150"/>
          <p14:tracePt t="17297" x="2709863" y="2243138"/>
          <p14:tracePt t="17314" x="2638425" y="2095500"/>
          <p14:tracePt t="17330" x="2600325" y="2005013"/>
          <p14:tracePt t="17347" x="2566988" y="1947863"/>
          <p14:tracePt t="17364" x="2533650" y="1871663"/>
          <p14:tracePt t="17380" x="2519363" y="1838325"/>
          <p14:tracePt t="17397" x="2509838" y="1814513"/>
          <p14:tracePt t="17414" x="2509838" y="1785938"/>
          <p14:tracePt t="17430" x="2509838" y="1762125"/>
          <p14:tracePt t="17447" x="2509838" y="1743075"/>
          <p14:tracePt t="17464" x="2519363" y="1719263"/>
          <p14:tracePt t="17480" x="2519363" y="1709738"/>
          <p14:tracePt t="17497" x="2528888" y="1709738"/>
          <p14:tracePt t="17514" x="2528888" y="1704975"/>
          <p14:tracePt t="17547" x="2543175" y="1695450"/>
          <p14:tracePt t="17564" x="2586038" y="1676400"/>
          <p14:tracePt t="17580" x="2609850" y="1657350"/>
          <p14:tracePt t="17597" x="2628900" y="1638300"/>
          <p14:tracePt t="17614" x="2652713" y="1609725"/>
          <p14:tracePt t="17630" x="2662238" y="1600200"/>
          <p14:tracePt t="17647" x="2671763" y="1585913"/>
          <p14:tracePt t="17664" x="2676525" y="1581150"/>
          <p14:tracePt t="17680" x="2676525" y="1576388"/>
          <p14:tracePt t="17714" x="2676525" y="1571625"/>
          <p14:tracePt t="17778" x="2676525" y="1566863"/>
          <p14:tracePt t="17792" x="2681288" y="1566863"/>
          <p14:tracePt t="17800" x="2681288" y="1562100"/>
          <p14:tracePt t="17814" x="2681288" y="1557338"/>
          <p14:tracePt t="17830" x="2681288" y="1547813"/>
          <p14:tracePt t="17847" x="2681288" y="1538288"/>
          <p14:tracePt t="17864" x="2681288" y="1514475"/>
          <p14:tracePt t="17880" x="2686050" y="1509713"/>
          <p14:tracePt t="17897" x="2686050" y="1504950"/>
          <p14:tracePt t="17930" x="2686050" y="1500188"/>
          <p14:tracePt t="18051" x="2695575" y="1509713"/>
          <p14:tracePt t="18057" x="2709863" y="1509713"/>
          <p14:tracePt t="18064" x="2719388" y="1509713"/>
          <p14:tracePt t="18080" x="2743200" y="1509713"/>
          <p14:tracePt t="18097" x="2762250" y="1509713"/>
          <p14:tracePt t="18114" x="2786063" y="1509713"/>
          <p14:tracePt t="18130" x="2795588" y="1514475"/>
          <p14:tracePt t="18147" x="2819400" y="1514475"/>
          <p14:tracePt t="18164" x="2886075" y="1509713"/>
          <p14:tracePt t="18180" x="2952750" y="1504950"/>
          <p14:tracePt t="18197" x="3000375" y="1495425"/>
          <p14:tracePt t="18213" x="3043238" y="1485900"/>
          <p14:tracePt t="18230" x="3086100" y="1481138"/>
          <p14:tracePt t="18247" x="3114675" y="1471613"/>
          <p14:tracePt t="18263" x="3157538" y="1462088"/>
          <p14:tracePt t="18280" x="3195638" y="1452563"/>
          <p14:tracePt t="18297" x="3219450" y="1447800"/>
          <p14:tracePt t="18313" x="3224213" y="1447800"/>
          <p14:tracePt t="18330" x="3233738" y="1447800"/>
          <p14:tracePt t="18347" x="3238500" y="1447800"/>
          <p14:tracePt t="18363" x="3243263" y="1447800"/>
          <p14:tracePt t="18380" x="3248025" y="1447800"/>
          <p14:tracePt t="18397" x="3252788" y="1447800"/>
          <p14:tracePt t="18413" x="3267075" y="1452563"/>
          <p14:tracePt t="18430" x="3300413" y="1466850"/>
          <p14:tracePt t="18447" x="3357563" y="1485900"/>
          <p14:tracePt t="18463" x="3419475" y="1514475"/>
          <p14:tracePt t="18480" x="3509963" y="1552575"/>
          <p14:tracePt t="18497" x="3562350" y="1576388"/>
          <p14:tracePt t="18513" x="3624263" y="1600200"/>
          <p14:tracePt t="18530" x="3714750" y="1619250"/>
          <p14:tracePt t="18547" x="3748088" y="1619250"/>
          <p14:tracePt t="18564" x="3767138" y="1624013"/>
          <p14:tracePt t="18580" x="3786188" y="1624013"/>
          <p14:tracePt t="18597" x="3790950" y="1624013"/>
          <p14:tracePt t="18613" x="3805238" y="1619250"/>
          <p14:tracePt t="18615" x="3805238" y="1614488"/>
          <p14:tracePt t="18630" x="3814763" y="1609725"/>
          <p14:tracePt t="18647" x="3814763" y="1604963"/>
          <p14:tracePt t="18663" x="3819525" y="1600200"/>
          <p14:tracePt t="18680" x="3819525" y="1595438"/>
          <p14:tracePt t="18697" x="3819525" y="1590675"/>
          <p14:tracePt t="18713" x="3829050" y="1590675"/>
          <p14:tracePt t="18730" x="3829050" y="1585913"/>
          <p14:tracePt t="18747" x="3829050" y="1581150"/>
          <p14:tracePt t="18763" x="3829050" y="1576388"/>
          <p14:tracePt t="18780" x="3829050" y="1571625"/>
          <p14:tracePt t="20705" x="3848100" y="1571625"/>
          <p14:tracePt t="20713" x="3881438" y="1571625"/>
          <p14:tracePt t="20719" x="3905250" y="1566863"/>
          <p14:tracePt t="20729" x="3933825" y="1566863"/>
          <p14:tracePt t="20746" x="3976688" y="1566863"/>
          <p14:tracePt t="20763" x="4071938" y="1557338"/>
          <p14:tracePt t="20779" x="4133850" y="1552575"/>
          <p14:tracePt t="20796" x="4181475" y="1552575"/>
          <p14:tracePt t="20813" x="4238625" y="1543050"/>
          <p14:tracePt t="20829" x="4276725" y="1543050"/>
          <p14:tracePt t="20846" x="4310063" y="1543050"/>
          <p14:tracePt t="20863" x="4343400" y="1543050"/>
          <p14:tracePt t="20879" x="4362450" y="1543050"/>
          <p14:tracePt t="20896" x="4371975" y="1543050"/>
          <p14:tracePt t="20913" x="4376738" y="1543050"/>
          <p14:tracePt t="20929" x="4381500" y="1543050"/>
          <p14:tracePt t="21429" x="4400550" y="1543050"/>
          <p14:tracePt t="21435" x="4429125" y="1547813"/>
          <p14:tracePt t="21446" x="4443413" y="1552575"/>
          <p14:tracePt t="21462" x="4476750" y="1557338"/>
          <p14:tracePt t="21479" x="4514850" y="1562100"/>
          <p14:tracePt t="21496" x="4538663" y="1566863"/>
          <p14:tracePt t="21512" x="4548188" y="1571625"/>
          <p14:tracePt t="21529" x="4552950" y="1571625"/>
          <p14:tracePt t="21546" x="4557713" y="1571625"/>
          <p14:tracePt t="21607" x="4567238" y="1571625"/>
          <p14:tracePt t="21729" x="4572000" y="1571625"/>
          <p14:tracePt t="21793" x="4572000" y="1566863"/>
          <p14:tracePt t="21801" x="4576763" y="1566863"/>
          <p14:tracePt t="21823" x="4581525" y="1566863"/>
          <p14:tracePt t="21829" x="4586288" y="1566863"/>
          <p14:tracePt t="21887" x="4591050" y="1566863"/>
          <p14:tracePt t="21901" x="4591050" y="1562100"/>
          <p14:tracePt t="21922" x="4595813" y="1562100"/>
          <p14:tracePt t="22131" x="4600575" y="1562100"/>
          <p14:tracePt t="22151" x="4605338" y="1562100"/>
          <p14:tracePt t="22165" x="4610100" y="1562100"/>
          <p14:tracePt t="22172" x="4614863" y="1562100"/>
          <p14:tracePt t="22181" x="4619625" y="1562100"/>
          <p14:tracePt t="22195" x="4629150" y="1562100"/>
          <p14:tracePt t="22212" x="4638675" y="1562100"/>
          <p14:tracePt t="22229" x="4652963" y="1562100"/>
          <p14:tracePt t="22245" x="4672013" y="1562100"/>
          <p14:tracePt t="22262" x="4695825" y="1562100"/>
          <p14:tracePt t="22279" x="4724400" y="1562100"/>
          <p14:tracePt t="22295" x="4776788" y="1557338"/>
          <p14:tracePt t="22312" x="4805363" y="1552575"/>
          <p14:tracePt t="22329" x="4819650" y="1547813"/>
          <p14:tracePt t="22345" x="4833938" y="1547813"/>
          <p14:tracePt t="22362" x="4843463" y="1543050"/>
          <p14:tracePt t="22379" x="4852988" y="1543050"/>
          <p14:tracePt t="22395" x="4862513" y="1538288"/>
          <p14:tracePt t="22412" x="4872038" y="1538288"/>
          <p14:tracePt t="22429" x="4876800" y="1533525"/>
          <p14:tracePt t="22445" x="4886325" y="1533525"/>
          <p14:tracePt t="22462" x="4891088" y="1533525"/>
          <p14:tracePt t="22479" x="4895850" y="1533525"/>
          <p14:tracePt t="22512" x="4900613" y="1533525"/>
          <p14:tracePt t="22531" x="4905375" y="1533525"/>
          <p14:tracePt t="22545" x="4914900" y="1533525"/>
          <p14:tracePt t="22562" x="4919663" y="1533525"/>
          <p14:tracePt t="22579" x="4929188" y="1533525"/>
          <p14:tracePt t="22595" x="4943475" y="1528763"/>
          <p14:tracePt t="22612" x="4953000" y="1528763"/>
          <p14:tracePt t="22629" x="4957763" y="1528763"/>
          <p14:tracePt t="22645" x="4981575" y="1524000"/>
          <p14:tracePt t="22662" x="4991100" y="1519238"/>
          <p14:tracePt t="22679" x="5000625" y="1514475"/>
          <p14:tracePt t="22695" x="5019675" y="1514475"/>
          <p14:tracePt t="22712" x="5043488" y="1504950"/>
          <p14:tracePt t="22729" x="5062538" y="1500188"/>
          <p14:tracePt t="22745" x="5124450" y="1490663"/>
          <p14:tracePt t="22762" x="5167313" y="1476375"/>
          <p14:tracePt t="22779" x="5195888" y="1471613"/>
          <p14:tracePt t="22795" x="5238750" y="1457325"/>
          <p14:tracePt t="22812" x="5262563" y="1457325"/>
          <p14:tracePt t="22829" x="5291138" y="1452563"/>
          <p14:tracePt t="22845" x="5334000" y="1443038"/>
          <p14:tracePt t="22862" x="5362575" y="1443038"/>
          <p14:tracePt t="22879" x="5381625" y="1438275"/>
          <p14:tracePt t="22895" x="5405438" y="1433513"/>
          <p14:tracePt t="22912" x="5419725" y="1433513"/>
          <p14:tracePt t="22929" x="5424488" y="1433513"/>
          <p14:tracePt t="22945" x="5434013" y="1433513"/>
          <p14:tracePt t="22962" x="5443538" y="1433513"/>
          <p14:tracePt t="22979" x="5453063" y="1433513"/>
          <p14:tracePt t="22996" x="5467350" y="1433513"/>
          <p14:tracePt t="23012" x="5476875" y="1438275"/>
          <p14:tracePt t="23029" x="5481638" y="1438275"/>
          <p14:tracePt t="23089" x="5486400" y="1438275"/>
          <p14:tracePt t="23132" x="5486400" y="1443038"/>
          <p14:tracePt t="23153" x="5486400" y="1447800"/>
          <p14:tracePt t="23162" x="5486400" y="1457325"/>
          <p14:tracePt t="23168" x="5486400" y="1466850"/>
          <p14:tracePt t="23178" x="5486400" y="1476375"/>
          <p14:tracePt t="23195" x="5486400" y="1495425"/>
          <p14:tracePt t="23212" x="5486400" y="1524000"/>
          <p14:tracePt t="23228" x="5486400" y="1533525"/>
          <p14:tracePt t="23262" x="5486400" y="1538288"/>
          <p14:tracePt t="23282" x="5481638" y="1538288"/>
          <p14:tracePt t="23295" x="5481638" y="1543050"/>
          <p14:tracePt t="23325" x="5481638" y="1547813"/>
          <p14:tracePt t="23490" x="5476875" y="1547813"/>
          <p14:tracePt t="23740" x="5491163" y="1547813"/>
          <p14:tracePt t="23748" x="5514975" y="1552575"/>
          <p14:tracePt t="23755" x="5538788" y="1557338"/>
          <p14:tracePt t="23763" x="5576888" y="1562100"/>
          <p14:tracePt t="23778" x="5648325" y="1566863"/>
          <p14:tracePt t="23795" x="5719763" y="1571625"/>
          <p14:tracePt t="23812" x="5772150" y="1576388"/>
          <p14:tracePt t="23828" x="5795963" y="1576388"/>
          <p14:tracePt t="23845" x="5810250" y="1576388"/>
          <p14:tracePt t="23862" x="5829300" y="1571625"/>
          <p14:tracePt t="23895" x="5834063" y="1571625"/>
          <p14:tracePt t="23912" x="5838825" y="1571625"/>
          <p14:tracePt t="24607" x="5829300" y="1571625"/>
          <p14:tracePt t="24614" x="5819775" y="1571625"/>
          <p14:tracePt t="24621" x="5786438" y="1571625"/>
          <p14:tracePt t="24629" x="5757863" y="1571625"/>
          <p14:tracePt t="24645" x="5700713" y="1571625"/>
          <p14:tracePt t="24661" x="5662613" y="1571625"/>
          <p14:tracePt t="24678" x="5605463" y="1576388"/>
          <p14:tracePt t="24695" x="5567363" y="1576388"/>
          <p14:tracePt t="24711" x="5524500" y="1576388"/>
          <p14:tracePt t="24728" x="5472113" y="1571625"/>
          <p14:tracePt t="24745" x="5453063" y="1571625"/>
          <p14:tracePt t="24761" x="5434013" y="1566863"/>
          <p14:tracePt t="24795" x="5429250" y="1566863"/>
          <p14:tracePt t="28044" x="5391150" y="1566863"/>
          <p14:tracePt t="28051" x="5334000" y="1571625"/>
          <p14:tracePt t="28060" x="5262563" y="1576388"/>
          <p14:tracePt t="28077" x="5138738" y="1590675"/>
          <p14:tracePt t="28093" x="4991100" y="1595438"/>
          <p14:tracePt t="28110" x="4938713" y="1595438"/>
          <p14:tracePt t="28127" x="4914900" y="1595438"/>
          <p14:tracePt t="28143" x="4910138" y="1595438"/>
          <p14:tracePt t="28294" x="4914900" y="1590675"/>
          <p14:tracePt t="28301" x="4919663" y="1590675"/>
          <p14:tracePt t="28330" x="4924425" y="1590675"/>
          <p14:tracePt t="28337" x="4929188" y="1590675"/>
          <p14:tracePt t="28358" x="4933950" y="1590675"/>
          <p14:tracePt t="28365" x="4938713" y="1590675"/>
          <p14:tracePt t="28387" x="4943475" y="1590675"/>
          <p14:tracePt t="28394" x="4943475" y="1595438"/>
          <p14:tracePt t="28415" x="4948238" y="1595438"/>
          <p14:tracePt t="28429" x="4953000" y="1595438"/>
          <p14:tracePt t="28443" x="4957763" y="1595438"/>
          <p14:tracePt t="28473" x="4962525" y="1600200"/>
          <p14:tracePt t="28488" x="4962525" y="1604963"/>
          <p14:tracePt t="28494" x="4967288" y="1609725"/>
          <p14:tracePt t="28515" x="4972050" y="1609725"/>
          <p14:tracePt t="28527" x="4972050" y="1614488"/>
          <p14:tracePt t="28543" x="4981575" y="1619250"/>
          <p14:tracePt t="28560" x="4991100" y="1624013"/>
          <p14:tracePt t="28577" x="5029200" y="1628775"/>
          <p14:tracePt t="28593" x="5105400" y="1638300"/>
          <p14:tracePt t="28610" x="5153025" y="1638300"/>
          <p14:tracePt t="28627" x="5191125" y="1638300"/>
          <p14:tracePt t="28644" x="5219700" y="1633538"/>
          <p14:tracePt t="28660" x="5286375" y="1624013"/>
          <p14:tracePt t="28677" x="5334000" y="1614488"/>
          <p14:tracePt t="28694" x="5410200" y="1609725"/>
          <p14:tracePt t="28710" x="5434013" y="1604963"/>
          <p14:tracePt t="28727" x="5448300" y="1600200"/>
          <p14:tracePt t="28743" x="5467350" y="1595438"/>
          <p14:tracePt t="28760" x="5481638" y="1590675"/>
          <p14:tracePt t="28777" x="5491163" y="1590675"/>
          <p14:tracePt t="28793" x="5505450" y="1590675"/>
          <p14:tracePt t="28810" x="5534025" y="1590675"/>
          <p14:tracePt t="28826" x="5553075" y="1585913"/>
          <p14:tracePt t="28843" x="5576888" y="1585913"/>
          <p14:tracePt t="28860" x="5614988" y="1581150"/>
          <p14:tracePt t="28877" x="5638800" y="1576388"/>
          <p14:tracePt t="28893" x="5667375" y="1576388"/>
          <p14:tracePt t="28910" x="5719763" y="1566863"/>
          <p14:tracePt t="28927" x="5767388" y="1562100"/>
          <p14:tracePt t="28943" x="5800725" y="1557338"/>
          <p14:tracePt t="28960" x="5838825" y="1552575"/>
          <p14:tracePt t="28977" x="5843588" y="1552575"/>
          <p14:tracePt t="28993" x="5848350" y="1547813"/>
          <p14:tracePt t="29010" x="5853113" y="1547813"/>
          <p14:tracePt t="29026" x="5853113" y="1543050"/>
          <p14:tracePt t="29060" x="5862638" y="1543050"/>
          <p14:tracePt t="29174" x="5862638" y="1538288"/>
          <p14:tracePt t="29324" x="5867400" y="1538288"/>
          <p14:tracePt t="29682" x="5886450" y="1538288"/>
          <p14:tracePt t="29689" x="5905500" y="1543050"/>
          <p14:tracePt t="29696" x="5924550" y="1543050"/>
          <p14:tracePt t="29710" x="5938838" y="1543050"/>
          <p14:tracePt t="29726" x="5976938" y="1552575"/>
          <p14:tracePt t="29743" x="6015038" y="1557338"/>
          <p14:tracePt t="29760" x="6062663" y="1562100"/>
          <p14:tracePt t="29776" x="6124575" y="1571625"/>
          <p14:tracePt t="29793" x="6157913" y="1576388"/>
          <p14:tracePt t="29810" x="6176963" y="1581150"/>
          <p14:tracePt t="29826" x="6196013" y="1581150"/>
          <p14:tracePt t="29843" x="6205538" y="1581150"/>
          <p14:tracePt t="29860" x="6210300" y="1585913"/>
          <p14:tracePt t="29876" x="6215063" y="1585913"/>
          <p14:tracePt t="29909" x="6224588" y="1585913"/>
          <p14:tracePt t="29954" x="6234113" y="1585913"/>
          <p14:tracePt t="29962" x="6238875" y="1585913"/>
          <p14:tracePt t="29968" x="6243638" y="1585913"/>
          <p14:tracePt t="29976" x="6248400" y="1585913"/>
          <p14:tracePt t="29993" x="6267450" y="1581150"/>
          <p14:tracePt t="30010" x="6296025" y="1581150"/>
          <p14:tracePt t="30026" x="6334125" y="1576388"/>
          <p14:tracePt t="30043" x="6362700" y="1571625"/>
          <p14:tracePt t="30060" x="6376988" y="1571625"/>
          <p14:tracePt t="30076" x="6396038" y="1571625"/>
          <p14:tracePt t="30093" x="6405563" y="1571625"/>
          <p14:tracePt t="30109" x="6410325" y="1566863"/>
          <p14:tracePt t="30126" x="6424613" y="1566863"/>
          <p14:tracePt t="30143" x="6438900" y="1566863"/>
          <p14:tracePt t="30160" x="6453188" y="1566863"/>
          <p14:tracePt t="30176" x="6472238" y="1566863"/>
          <p14:tracePt t="30193" x="6486525" y="1566863"/>
          <p14:tracePt t="30210" x="6496050" y="1566863"/>
          <p14:tracePt t="30226" x="6519863" y="1571625"/>
          <p14:tracePt t="30243" x="6534150" y="1576388"/>
          <p14:tracePt t="30260" x="6553200" y="1576388"/>
          <p14:tracePt t="30276" x="6577013" y="1590675"/>
          <p14:tracePt t="30293" x="6596063" y="1600200"/>
          <p14:tracePt t="30309" x="6610350" y="1600200"/>
          <p14:tracePt t="30326" x="6643688" y="1609725"/>
          <p14:tracePt t="30343" x="6662738" y="1609725"/>
          <p14:tracePt t="30360" x="6677025" y="1609725"/>
          <p14:tracePt t="30376" x="6696075" y="1609725"/>
          <p14:tracePt t="30393" x="6715125" y="1609725"/>
          <p14:tracePt t="30409" x="6724650" y="1609725"/>
          <p14:tracePt t="30426" x="6738938" y="1609725"/>
          <p14:tracePt t="30443" x="6748463" y="1609725"/>
          <p14:tracePt t="30459" x="6757988" y="1609725"/>
          <p14:tracePt t="30476" x="6762750" y="1609725"/>
          <p14:tracePt t="30493" x="6767513" y="1609725"/>
          <p14:tracePt t="30509" x="6772275" y="1609725"/>
          <p14:tracePt t="34329" x="6762750" y="1609725"/>
          <p14:tracePt t="34335" x="6748463" y="1609725"/>
          <p14:tracePt t="34343" x="6729413" y="1609725"/>
          <p14:tracePt t="34358" x="6696075" y="1604963"/>
          <p14:tracePt t="34375" x="6662738" y="1604963"/>
          <p14:tracePt t="34391" x="6634163" y="1604963"/>
          <p14:tracePt t="34408" x="6615113" y="1604963"/>
          <p14:tracePt t="34425" x="6610350" y="1604963"/>
          <p14:tracePt t="34441" x="6605588" y="1604963"/>
          <p14:tracePt t="34508" x="6600825" y="1604963"/>
          <p14:tracePt t="34551" x="6596063" y="1604963"/>
          <p14:tracePt t="34557" x="6586538" y="1595438"/>
          <p14:tracePt t="34565" x="6577013" y="1576388"/>
          <p14:tracePt t="34575" x="6562725" y="1571625"/>
          <p14:tracePt t="34591" x="6529388" y="1533525"/>
          <p14:tracePt t="34608" x="6467475" y="1490663"/>
          <p14:tracePt t="34625" x="6438900" y="1471613"/>
          <p14:tracePt t="34641" x="6424613" y="1466850"/>
          <p14:tracePt t="34658" x="6419850" y="1462088"/>
          <p14:tracePt t="34691" x="6415088" y="1462088"/>
          <p14:tracePt t="37680" x="6362700" y="1471613"/>
          <p14:tracePt t="37686" x="6248400" y="1490663"/>
          <p14:tracePt t="37693" x="6119813" y="1524000"/>
          <p14:tracePt t="37707" x="5781675" y="1581150"/>
          <p14:tracePt t="37724" x="5391150" y="1638300"/>
          <p14:tracePt t="37740" x="4957763" y="1685925"/>
          <p14:tracePt t="37757" x="4257675" y="1757363"/>
          <p14:tracePt t="37774" x="3819525" y="1809750"/>
          <p14:tracePt t="37790" x="3462338" y="1852613"/>
          <p14:tracePt t="37807" x="3009900" y="1924050"/>
          <p14:tracePt t="37824" x="2862263" y="1952625"/>
          <p14:tracePt t="37840" x="2738438" y="1976438"/>
          <p14:tracePt t="37857" x="2647950" y="1981200"/>
          <p14:tracePt t="37873" x="2628900" y="1981200"/>
          <p14:tracePt t="37890" x="2624138" y="1981200"/>
          <p14:tracePt t="39255" x="2643188" y="1981200"/>
          <p14:tracePt t="39261" x="2676525" y="1976438"/>
          <p14:tracePt t="39273" x="2714625" y="1971675"/>
          <p14:tracePt t="39290" x="2828925" y="1966913"/>
          <p14:tracePt t="39306" x="2919413" y="1962150"/>
          <p14:tracePt t="39323" x="3000375" y="1952625"/>
          <p14:tracePt t="39340" x="3105150" y="1947863"/>
          <p14:tracePt t="39356" x="3186113" y="1947863"/>
          <p14:tracePt t="39373" x="3233738" y="1947863"/>
          <p14:tracePt t="39390" x="3300413" y="1947863"/>
          <p14:tracePt t="39406" x="3348038" y="1947863"/>
          <p14:tracePt t="39423" x="3405188" y="1947863"/>
          <p14:tracePt t="39440" x="3514725" y="1957388"/>
          <p14:tracePt t="39456" x="3586163" y="1966913"/>
          <p14:tracePt t="39473" x="3671888" y="1985963"/>
          <p14:tracePt t="39490" x="3781425" y="2005013"/>
          <p14:tracePt t="39506" x="3833813" y="2014538"/>
          <p14:tracePt t="39523" x="3876675" y="2014538"/>
          <p14:tracePt t="39540" x="3933825" y="2014538"/>
          <p14:tracePt t="39556" x="3967163" y="2014538"/>
          <p14:tracePt t="39573" x="4000500" y="2014538"/>
          <p14:tracePt t="39590" x="4024313" y="2014538"/>
          <p14:tracePt t="39606" x="4043363" y="2014538"/>
          <p14:tracePt t="39623" x="4052888" y="2014538"/>
          <p14:tracePt t="39640" x="4067175" y="2014538"/>
          <p14:tracePt t="39656" x="4076700" y="2014538"/>
          <p14:tracePt t="39673" x="4081463" y="2014538"/>
          <p14:tracePt t="39706" x="4090988" y="2014538"/>
          <p14:tracePt t="39740" x="4095750" y="2014538"/>
          <p14:tracePt t="39756" x="4100513" y="2014538"/>
          <p14:tracePt t="39773" x="4105275" y="2014538"/>
          <p14:tracePt t="39790" x="4110038" y="2014538"/>
          <p14:tracePt t="39806" x="4114800" y="2014538"/>
          <p14:tracePt t="39826" x="4119563" y="2014538"/>
          <p14:tracePt t="39840" x="4124325" y="2014538"/>
          <p14:tracePt t="39856" x="4148138" y="2014538"/>
          <p14:tracePt t="39873" x="4176713" y="2014538"/>
          <p14:tracePt t="39890" x="4195763" y="2014538"/>
          <p14:tracePt t="39906" x="4238625" y="2014538"/>
          <p14:tracePt t="39923" x="4257675" y="2009775"/>
          <p14:tracePt t="39939" x="4281488" y="2000250"/>
          <p14:tracePt t="39956" x="4338638" y="1990725"/>
          <p14:tracePt t="39973" x="4395788" y="1981200"/>
          <p14:tracePt t="39989" x="4433888" y="1971675"/>
          <p14:tracePt t="40006" x="4481513" y="1966913"/>
          <p14:tracePt t="40023" x="4495800" y="1957388"/>
          <p14:tracePt t="40040" x="4514850" y="1952625"/>
          <p14:tracePt t="40056" x="4538663" y="1947863"/>
          <p14:tracePt t="40073" x="4557713" y="1943100"/>
          <p14:tracePt t="40090" x="4572000" y="1943100"/>
          <p14:tracePt t="40106" x="4576763" y="1943100"/>
          <p14:tracePt t="40139" x="4581525" y="1943100"/>
          <p14:tracePt t="40163" x="4586288" y="1943100"/>
          <p14:tracePt t="40278" x="4581525" y="1943100"/>
          <p14:tracePt t="40292" x="4576763" y="1947863"/>
          <p14:tracePt t="40299" x="4567238" y="1947863"/>
          <p14:tracePt t="40313" x="4557713" y="1947863"/>
          <p14:tracePt t="40323" x="4552950" y="1947863"/>
          <p14:tracePt t="40339" x="4543425" y="1947863"/>
          <p14:tracePt t="40356" x="4533900" y="1947863"/>
          <p14:tracePt t="40389" x="4529138" y="1947863"/>
          <p14:tracePt t="40406" x="4524375" y="1947863"/>
          <p14:tracePt t="40478" x="4519613" y="1947863"/>
          <p14:tracePt t="40507" x="4514850" y="1947863"/>
          <p14:tracePt t="41015" x="4510088" y="1947863"/>
          <p14:tracePt t="41130" x="4514850" y="1947863"/>
          <p14:tracePt t="41144" x="4519613" y="1947863"/>
          <p14:tracePt t="41165" x="4524375" y="1947863"/>
          <p14:tracePt t="41187" x="4529138" y="1947863"/>
          <p14:tracePt t="41208" x="4538663" y="1947863"/>
          <p14:tracePt t="41237" x="4543425" y="1947863"/>
          <p14:tracePt t="41280" x="4548188" y="1952625"/>
          <p14:tracePt t="41316" x="4552950" y="1952625"/>
          <p14:tracePt t="41466" x="4548188" y="1952625"/>
          <p14:tracePt t="41817" x="4548188" y="1957388"/>
          <p14:tracePt t="41874" x="4543425" y="1957388"/>
          <p14:tracePt t="41895" x="4514850" y="1966913"/>
          <p14:tracePt t="41910" x="4510088" y="1966913"/>
          <p14:tracePt t="41917" x="4495800" y="1966913"/>
          <p14:tracePt t="41924" x="4471988" y="1971675"/>
          <p14:tracePt t="41939" x="4433888" y="1971675"/>
          <p14:tracePt t="41955" x="4400550" y="1976438"/>
          <p14:tracePt t="41972" x="4367213" y="1976438"/>
          <p14:tracePt t="41989" x="4300538" y="1981200"/>
          <p14:tracePt t="42005" x="4267200" y="1981200"/>
          <p14:tracePt t="42022" x="4238625" y="1981200"/>
          <p14:tracePt t="42039" x="4224338" y="1985963"/>
          <p14:tracePt t="42055" x="4219575" y="1985963"/>
          <p14:tracePt t="42154" x="4214813" y="1985963"/>
          <p14:tracePt t="42225" x="4210050" y="1985963"/>
          <p14:tracePt t="42275" x="4205288" y="1985963"/>
          <p14:tracePt t="42289" x="4200525" y="1985963"/>
          <p14:tracePt t="42318" x="4195763" y="1985963"/>
          <p14:tracePt t="42339" x="4195763" y="1981200"/>
          <p14:tracePt t="42442" x="4191000" y="1981200"/>
          <p14:tracePt t="42446" x="4191000" y="1976438"/>
          <p14:tracePt t="42482" x="4191000" y="1971675"/>
          <p14:tracePt t="42576" x="4186238" y="1971675"/>
          <p14:tracePt t="42690" x="4186238" y="1966913"/>
          <p14:tracePt t="42776" x="4191000" y="1966913"/>
          <p14:tracePt t="42890" x="4195763" y="1966913"/>
          <p14:tracePt t="42941" x="4200525" y="1966913"/>
          <p14:tracePt t="42998" x="4205288" y="1966913"/>
          <p14:tracePt t="44910" x="4210050" y="1966913"/>
          <p14:tracePt t="45468" x="4214813" y="1966913"/>
          <p14:tracePt t="45540" x="4219575" y="1966913"/>
          <p14:tracePt t="45590" x="4224338" y="1962150"/>
          <p14:tracePt t="45596" x="4229100" y="1957388"/>
          <p14:tracePt t="45604" x="4248150" y="1952625"/>
          <p14:tracePt t="45621" x="4262438" y="1943100"/>
          <p14:tracePt t="45637" x="4352925" y="1933575"/>
          <p14:tracePt t="45654" x="4481513" y="1933575"/>
          <p14:tracePt t="45671" x="4543425" y="1933575"/>
          <p14:tracePt t="45688" x="4605338" y="1938338"/>
          <p14:tracePt t="45704" x="4710113" y="1952625"/>
          <p14:tracePt t="45721" x="4762500" y="1962150"/>
          <p14:tracePt t="45737" x="4800600" y="1966913"/>
          <p14:tracePt t="45754" x="4838700" y="1971675"/>
          <p14:tracePt t="45771" x="4848225" y="1976438"/>
          <p14:tracePt t="45804" x="4852988" y="1976438"/>
          <p14:tracePt t="45840" x="4857750" y="1976438"/>
          <p14:tracePt t="45854" x="4862513" y="1981200"/>
          <p14:tracePt t="45861" x="4872038" y="1981200"/>
          <p14:tracePt t="45871" x="4876800" y="1981200"/>
          <p14:tracePt t="45888" x="4891088" y="1981200"/>
          <p14:tracePt t="45904" x="4910138" y="1981200"/>
          <p14:tracePt t="45921" x="4914900" y="1981200"/>
          <p14:tracePt t="45954" x="4919663" y="1981200"/>
          <p14:tracePt t="46101" x="4914900" y="1981200"/>
          <p14:tracePt t="46105" x="4910138" y="1981200"/>
          <p14:tracePt t="46112" x="4905375" y="1981200"/>
          <p14:tracePt t="46126" x="4900613" y="1981200"/>
          <p14:tracePt t="46141" x="4891088" y="1981200"/>
          <p14:tracePt t="46169" x="4886325" y="1981200"/>
          <p14:tracePt t="46191" x="4881563" y="1981200"/>
          <p14:tracePt t="46212" x="4876800" y="1981200"/>
          <p14:tracePt t="46277" x="4872038" y="1981200"/>
          <p14:tracePt t="46305" x="4867275" y="1981200"/>
          <p14:tracePt t="46327" x="4867275" y="1985963"/>
          <p14:tracePt t="46341" x="4862513" y="1985963"/>
          <p14:tracePt t="46384" x="4862513" y="1990725"/>
          <p14:tracePt t="46391" x="4862513" y="1995488"/>
          <p14:tracePt t="46420" x="4862513" y="2000250"/>
          <p14:tracePt t="46441" x="4862513" y="2005013"/>
          <p14:tracePt t="46448" x="4862513" y="2009775"/>
          <p14:tracePt t="46463" x="4862513" y="2014538"/>
          <p14:tracePt t="46492" x="4862513" y="2019300"/>
          <p14:tracePt t="46521" x="4862513" y="2024063"/>
          <p14:tracePt t="46571" x="4862513" y="2028825"/>
          <p14:tracePt t="46606" x="4862513" y="2033588"/>
          <p14:tracePt t="46713" x="4867275" y="2033588"/>
          <p14:tracePt t="46721" x="4872038" y="2033588"/>
          <p14:tracePt t="46749" x="4876800" y="2033588"/>
          <p14:tracePt t="46764" x="4881563" y="2033588"/>
          <p14:tracePt t="46792" x="4886325" y="2033588"/>
          <p14:tracePt t="46806" x="4891088" y="2028825"/>
          <p14:tracePt t="46828" x="4900613" y="2028825"/>
          <p14:tracePt t="46842" x="4905375" y="2024063"/>
          <p14:tracePt t="46864" x="4910138" y="2024063"/>
          <p14:tracePt t="46880" x="4910138" y="2019300"/>
          <p14:tracePt t="46892" x="4919663" y="2019300"/>
          <p14:tracePt t="46920" x="4924425" y="2019300"/>
          <p14:tracePt t="46937" x="4929188" y="2019300"/>
          <p14:tracePt t="46957" x="4933950" y="2019300"/>
          <p14:tracePt t="46986" x="4938713" y="2019300"/>
          <p14:tracePt t="47000" x="4943475" y="2019300"/>
          <p14:tracePt t="47007" x="4957763" y="2019300"/>
          <p14:tracePt t="47021" x="4962525" y="2019300"/>
          <p14:tracePt t="47037" x="4976813" y="2019300"/>
          <p14:tracePt t="47054" x="4991100" y="2019300"/>
          <p14:tracePt t="47070" x="5000625" y="2014538"/>
          <p14:tracePt t="47087" x="5014913" y="2009775"/>
          <p14:tracePt t="47104" x="5019675" y="2009775"/>
          <p14:tracePt t="47121" x="5029200" y="2005013"/>
          <p14:tracePt t="47154" x="5033963" y="2005013"/>
          <p14:tracePt t="47251" x="5033963" y="2000250"/>
          <p14:tracePt t="47286" x="5033963" y="1995488"/>
          <p14:tracePt t="49184" x="5029200" y="1995488"/>
          <p14:tracePt t="49227" x="5024438" y="1995488"/>
          <p14:tracePt t="49242" x="5024438" y="1990725"/>
          <p14:tracePt t="49312" x="5024438" y="1985963"/>
          <p14:tracePt t="49362" x="5029200" y="1985963"/>
          <p14:tracePt t="49377" x="5033963" y="1976438"/>
          <p14:tracePt t="49384" x="5038725" y="1976438"/>
          <p14:tracePt t="49419" x="5043488" y="1976438"/>
          <p14:tracePt t="49434" x="5048250" y="1976438"/>
          <p14:tracePt t="49462" x="5053013" y="1976438"/>
          <p14:tracePt t="49534" x="5057775" y="1976438"/>
          <p14:tracePt t="49570" x="5062538" y="1976438"/>
          <p14:tracePt t="49599" x="5067300" y="1976438"/>
          <p14:tracePt t="49649" x="5067300" y="1971675"/>
          <p14:tracePt t="50859" x="5062538" y="1971675"/>
          <p14:tracePt t="53115" x="5076825" y="1971675"/>
          <p14:tracePt t="53122" x="5110163" y="1971675"/>
          <p14:tracePt t="53129" x="5129213" y="1971675"/>
          <p14:tracePt t="53136" x="5162550" y="1976438"/>
          <p14:tracePt t="53152" x="5238750" y="1981200"/>
          <p14:tracePt t="53169" x="5324475" y="1990725"/>
          <p14:tracePt t="53185" x="5457825" y="1995488"/>
          <p14:tracePt t="53202" x="5562600" y="2000250"/>
          <p14:tracePt t="53218" x="5667375" y="2000250"/>
          <p14:tracePt t="53235" x="5819775" y="2000250"/>
          <p14:tracePt t="53252" x="5924550" y="2000250"/>
          <p14:tracePt t="53268" x="6015038" y="1995488"/>
          <p14:tracePt t="53285" x="6105525" y="1995488"/>
          <p14:tracePt t="53302" x="6215063" y="1995488"/>
          <p14:tracePt t="53318" x="6262688" y="1995488"/>
          <p14:tracePt t="53335" x="6300788" y="1995488"/>
          <p14:tracePt t="53352" x="6315075" y="1995488"/>
          <p14:tracePt t="53368" x="6319838" y="1995488"/>
          <p14:tracePt t="53385" x="6324600" y="1995488"/>
          <p14:tracePt t="53418" x="6329363" y="1995488"/>
          <p14:tracePt t="53508" x="6338888" y="1995488"/>
          <p14:tracePt t="53515" x="6357938" y="2000250"/>
          <p14:tracePt t="53523" x="6386513" y="2005013"/>
          <p14:tracePt t="53535" x="6424613" y="2005013"/>
          <p14:tracePt t="53552" x="6534150" y="2014538"/>
          <p14:tracePt t="53568" x="6605588" y="2019300"/>
          <p14:tracePt t="53585" x="6643688" y="2019300"/>
          <p14:tracePt t="53602" x="6672263" y="2019300"/>
          <p14:tracePt t="53618" x="6677025" y="2014538"/>
          <p14:tracePt t="53651" x="6677025" y="2009775"/>
          <p14:tracePt t="53668" x="6681788" y="2009775"/>
          <p14:tracePt t="53685" x="6681788" y="2005013"/>
          <p14:tracePt t="53923" x="6681788" y="2000250"/>
          <p14:tracePt t="53937" x="6681788" y="1995488"/>
          <p14:tracePt t="54002" x="6681788" y="1990725"/>
          <p14:tracePt t="54052" x="6677025" y="1990725"/>
          <p14:tracePt t="54138" x="6667500" y="1990725"/>
          <p14:tracePt t="56659" x="6596063" y="1990725"/>
          <p14:tracePt t="56666" x="6438900" y="1990725"/>
          <p14:tracePt t="56672" x="6267450" y="1985963"/>
          <p14:tracePt t="56684" x="6072188" y="1966913"/>
          <p14:tracePt t="56701" x="5314950" y="1862138"/>
          <p14:tracePt t="56717" x="4767263" y="1747838"/>
          <p14:tracePt t="56734" x="4219575" y="1624013"/>
          <p14:tracePt t="56751" x="3757613" y="1504950"/>
          <p14:tracePt t="56767" x="3238500" y="1395413"/>
          <p14:tracePt t="56784" x="2990850" y="1366838"/>
          <p14:tracePt t="56801" x="2838450" y="1347788"/>
          <p14:tracePt t="56817" x="2790825" y="1338263"/>
          <p14:tracePt t="56834" x="2771775" y="1338263"/>
          <p14:tracePt t="56851" x="2767013" y="1333500"/>
          <p14:tracePt t="56867" x="2762250" y="1333500"/>
          <p14:tracePt t="56901" x="2762250" y="1328738"/>
          <p14:tracePt t="56917" x="2743200" y="1323975"/>
          <p14:tracePt t="56934" x="2724150" y="1323975"/>
          <p14:tracePt t="56950" x="2690813" y="1323975"/>
          <p14:tracePt t="56967" x="2624138" y="1323975"/>
          <p14:tracePt t="56984" x="2600325" y="1323975"/>
          <p14:tracePt t="57000" x="2586038" y="1328738"/>
          <p14:tracePt t="57017" x="2576513" y="1328738"/>
          <p14:tracePt t="57059" x="2576513" y="1333500"/>
          <p14:tracePt t="57095" x="2576513" y="1338263"/>
          <p14:tracePt t="57102" x="2581275" y="1343025"/>
          <p14:tracePt t="57109" x="2581275" y="1352550"/>
          <p14:tracePt t="57117" x="2581275" y="1362075"/>
          <p14:tracePt t="57134" x="2600325" y="1390650"/>
          <p14:tracePt t="57150" x="2605088" y="1414463"/>
          <p14:tracePt t="57167" x="2619375" y="1457325"/>
          <p14:tracePt t="57184" x="2628900" y="1481138"/>
          <p14:tracePt t="57200" x="2633663" y="1500188"/>
          <p14:tracePt t="57217" x="2638425" y="1509713"/>
          <p14:tracePt t="57234" x="2638425" y="1514475"/>
          <p14:tracePt t="57250" x="2643188" y="1514475"/>
          <p14:tracePt t="57267" x="2643188" y="1519238"/>
          <p14:tracePt t="57495" x="2647950" y="1519238"/>
          <p14:tracePt t="57524" x="2652713" y="1519238"/>
          <p14:tracePt t="57542" x="2662238" y="1514475"/>
          <p14:tracePt t="57553" x="2671763" y="1514475"/>
          <p14:tracePt t="57560" x="2681288" y="1514475"/>
          <p14:tracePt t="57567" x="2700338" y="1514475"/>
          <p14:tracePt t="57584" x="2743200" y="1514475"/>
          <p14:tracePt t="57600" x="2762250" y="1514475"/>
          <p14:tracePt t="57617" x="2976563" y="1485900"/>
          <p14:tracePt t="57634" x="3033713" y="1476375"/>
          <p14:tracePt t="57650" x="3305175" y="1452563"/>
          <p14:tracePt t="57667" x="3533775" y="1433513"/>
          <p14:tracePt t="57684" x="3738563" y="1419225"/>
          <p14:tracePt t="57700" x="3995738" y="1419225"/>
          <p14:tracePt t="57717" x="4410075" y="1447800"/>
          <p14:tracePt t="57733" x="4705350" y="1485900"/>
          <p14:tracePt t="57750" x="5072063" y="1552575"/>
          <p14:tracePt t="57767" x="5653088" y="1666875"/>
          <p14:tracePt t="57783" x="6062663" y="1766888"/>
          <p14:tracePt t="57800" x="6462713" y="1881188"/>
          <p14:tracePt t="57817" x="6753225" y="1985963"/>
          <p14:tracePt t="57833" x="7081838" y="2090738"/>
          <p14:tracePt t="57850" x="7186613" y="2119313"/>
          <p14:tracePt t="57867" x="7243763" y="2128838"/>
          <p14:tracePt t="57883" x="7267575" y="2133600"/>
          <p14:tracePt t="58269" x="7281863" y="2133600"/>
          <p14:tracePt t="58276" x="7296150" y="2133600"/>
          <p14:tracePt t="58284" x="7315200" y="2133600"/>
          <p14:tracePt t="58300" x="7348538" y="2143125"/>
          <p14:tracePt t="58317" x="7391400" y="2147888"/>
          <p14:tracePt t="58333" x="7429500" y="2157413"/>
          <p14:tracePt t="58350" x="7448550" y="2166938"/>
          <p14:tracePt t="58367" x="7462838" y="2176463"/>
          <p14:tracePt t="58383" x="7472363" y="2181225"/>
          <p14:tracePt t="58400" x="7477125" y="2181225"/>
          <p14:tracePt t="58417" x="7477125" y="2185988"/>
          <p14:tracePt t="58433" x="7477125" y="2190750"/>
          <p14:tracePt t="58450" x="7486650" y="2190750"/>
          <p14:tracePt t="58491" x="7486650" y="2195513"/>
          <p14:tracePt t="58605" x="7491413" y="2195513"/>
          <p14:tracePt t="58649" x="7491413" y="2190750"/>
          <p14:tracePt t="58655" x="7491413" y="2185988"/>
          <p14:tracePt t="58666" x="7496175" y="2185988"/>
          <p14:tracePt t="58683" x="7500938" y="2171700"/>
          <p14:tracePt t="58700" x="7524750" y="2147888"/>
          <p14:tracePt t="58716" x="7534275" y="2128838"/>
          <p14:tracePt t="58733" x="7572375" y="2109788"/>
          <p14:tracePt t="58750" x="7596188" y="2085975"/>
          <p14:tracePt t="58766" x="7615238" y="2071688"/>
          <p14:tracePt t="58783" x="7634288" y="2057400"/>
          <p14:tracePt t="58800" x="7653338" y="2043113"/>
          <p14:tracePt t="58816" x="7662863" y="2033588"/>
          <p14:tracePt t="58833" x="7672388" y="2024063"/>
          <p14:tracePt t="58850" x="7681913" y="2009775"/>
          <p14:tracePt t="58866" x="7686675" y="2009775"/>
          <p14:tracePt t="58883" x="7696200" y="2000250"/>
          <p14:tracePt t="58900" x="7696200" y="1995488"/>
          <p14:tracePt t="58920" x="7700963" y="1995488"/>
          <p14:tracePt t="58942" x="7700963" y="1990725"/>
          <p14:tracePt t="58971" x="7700963" y="1985963"/>
          <p14:tracePt t="59007" x="7700963" y="1981200"/>
          <p14:tracePt t="59042" x="7700963" y="1976438"/>
          <p14:tracePt t="59457" x="7677150" y="1981200"/>
          <p14:tracePt t="59464" x="7643813" y="2000250"/>
          <p14:tracePt t="59472" x="7600950" y="2019300"/>
          <p14:tracePt t="59483" x="7577138" y="2033588"/>
          <p14:tracePt t="59500" x="7496175" y="2071688"/>
          <p14:tracePt t="59516" x="7458075" y="2095500"/>
          <p14:tracePt t="59533" x="7429500" y="2114550"/>
          <p14:tracePt t="59550" x="7410450" y="2128838"/>
          <p14:tracePt t="59566" x="7405688" y="2133600"/>
          <p14:tracePt t="59600" x="7400925" y="2133600"/>
          <p14:tracePt t="59637" x="7396163" y="2133600"/>
          <p14:tracePt t="59658" x="7396163" y="2128838"/>
          <p14:tracePt t="59672" x="7396163" y="2124075"/>
          <p14:tracePt t="59686" x="7396163" y="2114550"/>
          <p14:tracePt t="59693" x="7391400" y="2114550"/>
          <p14:tracePt t="59708" x="7391400" y="2109788"/>
          <p14:tracePt t="59716" x="7381875" y="2090738"/>
          <p14:tracePt t="59733" x="7329488" y="2043113"/>
          <p14:tracePt t="59750" x="7243763" y="1985963"/>
          <p14:tracePt t="59766" x="7115175" y="1900238"/>
          <p14:tracePt t="59783" x="7015163" y="1838325"/>
          <p14:tracePt t="59799" x="6929438" y="1795463"/>
          <p14:tracePt t="59816" x="6862763" y="1766888"/>
          <p14:tracePt t="59833" x="6848475" y="1766888"/>
          <p14:tracePt t="59849" x="6843713" y="1766888"/>
          <p14:tracePt t="59894" x="6843713" y="1771650"/>
          <p14:tracePt t="59908" x="6843713" y="1776413"/>
          <p14:tracePt t="59944" x="6843713" y="1781175"/>
          <p14:tracePt t="59973" x="6843713" y="1785938"/>
          <p14:tracePt t="59987" x="6843713" y="1790700"/>
          <p14:tracePt t="59995" x="6843713" y="1795463"/>
          <p14:tracePt t="60008" x="6843713" y="1800225"/>
          <p14:tracePt t="60023" x="6843713" y="1804988"/>
          <p14:tracePt t="60033" x="6843713" y="1809750"/>
          <p14:tracePt t="60052" x="6843713" y="1814513"/>
          <p14:tracePt t="60074" x="6843713" y="1819275"/>
          <p14:tracePt t="60087" x="6843713" y="1828800"/>
          <p14:tracePt t="60099" x="6843713" y="1833563"/>
          <p14:tracePt t="60116" x="6843713" y="1843088"/>
          <p14:tracePt t="60133" x="6843713" y="1847850"/>
          <p14:tracePt t="60166" x="6843713" y="1862138"/>
          <p14:tracePt t="60183" x="6843713" y="1866900"/>
          <p14:tracePt t="60199" x="6843713" y="1871663"/>
          <p14:tracePt t="60216" x="6843713" y="1876425"/>
          <p14:tracePt t="60233" x="6843713" y="1881188"/>
          <p14:tracePt t="60249" x="6843713" y="1885950"/>
          <p14:tracePt t="60266" x="6843713" y="1890713"/>
          <p14:tracePt t="60299" x="6843713" y="1895475"/>
          <p14:tracePt t="60323" x="6843713" y="1900238"/>
          <p14:tracePt t="60338" x="6843713" y="1905000"/>
          <p14:tracePt t="60349" x="6843713" y="1909763"/>
          <p14:tracePt t="60366" x="6834188" y="1914525"/>
          <p14:tracePt t="60383" x="6834188" y="1919288"/>
          <p14:tracePt t="60399" x="6829425" y="1924050"/>
          <p14:tracePt t="60416" x="6824663" y="1928813"/>
          <p14:tracePt t="60433" x="6819900" y="1938338"/>
          <p14:tracePt t="60466" x="6819900" y="1943100"/>
          <p14:tracePt t="60482" x="6815138" y="1943100"/>
          <p14:tracePt t="60517" x="6815138" y="1947863"/>
          <p14:tracePt t="60546" x="6810375" y="1947863"/>
          <p14:tracePt t="60631" x="6805613" y="1947863"/>
          <p14:tracePt t="60660" x="6800850" y="1947863"/>
          <p14:tracePt t="60689" x="6796088" y="1947863"/>
          <p14:tracePt t="60746" x="6791325" y="1947863"/>
          <p14:tracePt t="60968" x="6786563" y="1947863"/>
          <p14:tracePt t="61004" x="6781800" y="1947863"/>
          <p14:tracePt t="61241" x="6781800" y="1943100"/>
          <p14:tracePt t="61411" x="6781800" y="1933575"/>
          <p14:tracePt t="61512" x="6786563" y="1933575"/>
          <p14:tracePt t="61576" x="6786563" y="1928813"/>
          <p14:tracePt t="61619" x="6786563" y="1924050"/>
          <p14:tracePt t="61656" x="6786563" y="1919288"/>
          <p14:tracePt t="61669" x="6786563" y="1914525"/>
          <p14:tracePt t="61727" x="6786563" y="1909763"/>
          <p14:tracePt t="62142" x="6810375" y="1909763"/>
          <p14:tracePt t="62149" x="6838950" y="1914525"/>
          <p14:tracePt t="62156" x="6877050" y="1919288"/>
          <p14:tracePt t="62165" x="6915150" y="1928813"/>
          <p14:tracePt t="62182" x="6967538" y="1938338"/>
          <p14:tracePt t="62199" x="7067550" y="1966913"/>
          <p14:tracePt t="62215" x="7148513" y="1976438"/>
          <p14:tracePt t="62232" x="7215188" y="1990725"/>
          <p14:tracePt t="62249" x="7286625" y="2005013"/>
          <p14:tracePt t="62265" x="7329488" y="2019300"/>
          <p14:tracePt t="62282" x="7362825" y="2019300"/>
          <p14:tracePt t="62299" x="7415213" y="2019300"/>
          <p14:tracePt t="62315" x="7439025" y="2019300"/>
          <p14:tracePt t="62332" x="7448550" y="2019300"/>
          <p14:tracePt t="62349" x="7458075" y="2019300"/>
          <p14:tracePt t="62382" x="7462838" y="2019300"/>
          <p14:tracePt t="62400" x="7467600" y="2019300"/>
          <p14:tracePt t="62572" x="7472363" y="2019300"/>
          <p14:tracePt t="62593" x="7477125" y="2019300"/>
          <p14:tracePt t="62607" x="7481888" y="2019300"/>
          <p14:tracePt t="62622" x="7486650" y="2019300"/>
          <p14:tracePt t="62636" x="7491413" y="2019300"/>
          <p14:tracePt t="62643" x="7496175" y="2019300"/>
          <p14:tracePt t="62672" x="7500938" y="2019300"/>
          <p14:tracePt t="62736" x="7505700" y="2019300"/>
          <p14:tracePt t="62894" x="7510463" y="2019300"/>
          <p14:tracePt t="62902" x="7510463" y="2014538"/>
          <p14:tracePt t="62958" x="7510463" y="2009775"/>
          <p14:tracePt t="62972" x="7510463" y="2005013"/>
          <p14:tracePt t="63015" x="7510463" y="2000250"/>
          <p14:tracePt t="63058" x="7510463" y="1995488"/>
          <p14:tracePt t="63109" x="7510463" y="1985963"/>
          <p14:tracePt t="68973" x="7472363" y="1966913"/>
          <p14:tracePt t="68980" x="7396163" y="1947863"/>
          <p14:tracePt t="68987" x="7277100" y="1900238"/>
          <p14:tracePt t="68996" x="7172325" y="1871663"/>
          <p14:tracePt t="69013" x="6991350" y="1828800"/>
          <p14:tracePt t="69030" x="6777038" y="1766888"/>
          <p14:tracePt t="69046" x="6686550" y="1743075"/>
          <p14:tracePt t="69063" x="6643688" y="1728788"/>
          <p14:tracePt t="69080" x="6605588" y="1714500"/>
          <p14:tracePt t="69096" x="6586538" y="1700213"/>
          <p14:tracePt t="69113" x="6572250" y="1681163"/>
          <p14:tracePt t="69130" x="6543675" y="1643063"/>
          <p14:tracePt t="69146" x="6534150" y="1624013"/>
          <p14:tracePt t="69163" x="6529388" y="1619250"/>
          <p14:tracePt t="69180" x="6529388" y="1614488"/>
          <p14:tracePt t="69181" x="6529388" y="1609725"/>
          <p14:tracePt t="69252" x="6529388" y="1604963"/>
          <p14:tracePt t="69273" x="6524625" y="1595438"/>
          <p14:tracePt t="69280" x="6519863" y="1595438"/>
          <p14:tracePt t="69287" x="6515100" y="1590675"/>
          <p14:tracePt t="69296" x="6515100" y="1585913"/>
          <p14:tracePt t="69313" x="6510338" y="1581150"/>
          <p14:tracePt t="69330" x="6500813" y="1566863"/>
          <p14:tracePt t="69346" x="6500813" y="1562100"/>
          <p14:tracePt t="69363" x="6500813" y="1557338"/>
          <p14:tracePt t="69396" x="6500813" y="1552575"/>
          <p14:tracePt t="69517" x="6505575" y="1552575"/>
          <p14:tracePt t="69524" x="6515100" y="1557338"/>
          <p14:tracePt t="69531" x="6524625" y="1557338"/>
          <p14:tracePt t="69546" x="6538913" y="1557338"/>
          <p14:tracePt t="69563" x="6562725" y="1557338"/>
          <p14:tracePt t="69579" x="6581775" y="1557338"/>
          <p14:tracePt t="69596" x="6600825" y="1557338"/>
          <p14:tracePt t="69613" x="6615113" y="1557338"/>
          <p14:tracePt t="69629" x="6629400" y="1557338"/>
          <p14:tracePt t="69646" x="6657975" y="1557338"/>
          <p14:tracePt t="69663" x="6677025" y="1557338"/>
          <p14:tracePt t="69680" x="6705600" y="1557338"/>
          <p14:tracePt t="69696" x="6743700" y="1557338"/>
          <p14:tracePt t="69713" x="6767513" y="1557338"/>
          <p14:tracePt t="69730" x="6781800" y="1557338"/>
          <p14:tracePt t="69746" x="6810375" y="1557338"/>
          <p14:tracePt t="69763" x="6834188" y="1552575"/>
          <p14:tracePt t="69779" x="6858000" y="1547813"/>
          <p14:tracePt t="69796" x="6924675" y="1543050"/>
          <p14:tracePt t="69813" x="6967538" y="1533525"/>
          <p14:tracePt t="69829" x="6996113" y="1528763"/>
          <p14:tracePt t="69846" x="7029450" y="1524000"/>
          <p14:tracePt t="69863" x="7038975" y="1519238"/>
          <p14:tracePt t="69879" x="7043738" y="1514475"/>
          <p14:tracePt t="69896" x="7048500" y="1514475"/>
          <p14:tracePt t="69929" x="7053263" y="1514475"/>
          <p14:tracePt t="70011" x="7034213" y="1514475"/>
          <p14:tracePt t="70018" x="7005638" y="1514475"/>
          <p14:tracePt t="70029" x="6986588" y="1514475"/>
          <p14:tracePt t="70046" x="6858000" y="1514475"/>
          <p14:tracePt t="70063" x="6791325" y="1514475"/>
          <p14:tracePt t="70079" x="6700838" y="1514475"/>
          <p14:tracePt t="70096" x="6596063" y="1514475"/>
          <p14:tracePt t="70113" x="6562725" y="1519238"/>
          <p14:tracePt t="70129" x="6538913" y="1519238"/>
          <p14:tracePt t="70163" x="6538913" y="1524000"/>
          <p14:tracePt t="70212" x="6548438" y="1524000"/>
          <p14:tracePt t="70219" x="6553200" y="1524000"/>
          <p14:tracePt t="70229" x="6557963" y="1524000"/>
          <p14:tracePt t="70246" x="6567488" y="1524000"/>
          <p14:tracePt t="70262" x="6577013" y="1524000"/>
          <p14:tracePt t="70279" x="6581775" y="1524000"/>
          <p14:tracePt t="70296" x="6586538" y="1524000"/>
          <p14:tracePt t="70313" x="6591300" y="1524000"/>
          <p14:tracePt t="70376" x="6567488" y="1524000"/>
          <p14:tracePt t="70383" x="6562725" y="1524000"/>
          <p14:tracePt t="70390" x="6553200" y="1524000"/>
          <p14:tracePt t="70397" x="6543675" y="1524000"/>
          <p14:tracePt t="70412" x="6524625" y="1524000"/>
          <p14:tracePt t="70429" x="6515100" y="1524000"/>
          <p14:tracePt t="70462" x="6510338" y="1524000"/>
          <p14:tracePt t="70670" x="6510338" y="1519238"/>
          <p14:tracePt t="70713" x="6510338" y="1514475"/>
          <p14:tracePt t="70721" x="6500813" y="1514475"/>
          <p14:tracePt t="70734" x="6500813" y="1509713"/>
          <p14:tracePt t="70746" x="6496050" y="1504950"/>
          <p14:tracePt t="70762" x="6467475" y="1495425"/>
          <p14:tracePt t="70779" x="6443663" y="1490663"/>
          <p14:tracePt t="70796" x="6410325" y="1490663"/>
          <p14:tracePt t="70812" x="6376988" y="1485900"/>
          <p14:tracePt t="70829" x="6362700" y="1485900"/>
          <p14:tracePt t="70899" x="6367463" y="1485900"/>
          <p14:tracePt t="70913" x="6372225" y="1485900"/>
          <p14:tracePt t="70920" x="6376988" y="1485900"/>
          <p14:tracePt t="70929" x="6381750" y="1485900"/>
          <p14:tracePt t="70946" x="6386513" y="1490663"/>
          <p14:tracePt t="70962" x="6396038" y="1490663"/>
          <p14:tracePt t="70979" x="6400800" y="1495425"/>
          <p14:tracePt t="70996" x="6405563" y="1495425"/>
          <p14:tracePt t="71013" x="6410325" y="1495425"/>
          <p14:tracePt t="71029" x="6415088" y="1495425"/>
          <p14:tracePt t="71046" x="6415088" y="1500188"/>
          <p14:tracePt t="71078" x="6415088" y="1504950"/>
          <p14:tracePt t="71371" x="6438900" y="1514475"/>
          <p14:tracePt t="71379" x="6472238" y="1528763"/>
          <p14:tracePt t="71386" x="6500813" y="1547813"/>
          <p14:tracePt t="71395" x="6529388" y="1562100"/>
          <p14:tracePt t="71412" x="6567488" y="1600200"/>
          <p14:tracePt t="71429" x="6643688" y="1657350"/>
          <p14:tracePt t="71446" x="6696075" y="1690688"/>
          <p14:tracePt t="71462" x="6757988" y="1714500"/>
          <p14:tracePt t="71479" x="6834188" y="1747838"/>
          <p14:tracePt t="71496" x="6872288" y="1762125"/>
          <p14:tracePt t="71512" x="6900863" y="1766888"/>
          <p14:tracePt t="71529" x="6962775" y="1790700"/>
          <p14:tracePt t="71545" x="7005638" y="1804988"/>
          <p14:tracePt t="71562" x="7043738" y="1824038"/>
          <p14:tracePt t="71579" x="7086600" y="1843088"/>
          <p14:tracePt t="71595" x="7100888" y="1847850"/>
          <p14:tracePt t="71612" x="7110413" y="1852613"/>
          <p14:tracePt t="71629" x="7124700" y="1862138"/>
          <p14:tracePt t="71645" x="7138988" y="1866900"/>
          <p14:tracePt t="71662" x="7153275" y="1871663"/>
          <p14:tracePt t="71679" x="7205663" y="1885950"/>
          <p14:tracePt t="71695" x="7234238" y="1900238"/>
          <p14:tracePt t="71712" x="7262813" y="1909763"/>
          <p14:tracePt t="71729" x="7296150" y="1924050"/>
          <p14:tracePt t="71745" x="7300913" y="1933575"/>
          <p14:tracePt t="71762" x="7310438" y="1933575"/>
          <p14:tracePt t="71779" x="7324725" y="1938338"/>
          <p14:tracePt t="71795" x="7329488" y="1943100"/>
          <p14:tracePt t="71812" x="7334250" y="1943100"/>
          <p14:tracePt t="71829" x="7348538" y="1947863"/>
          <p14:tracePt t="71845" x="7353300" y="1947863"/>
          <p14:tracePt t="71862" x="7362825" y="1947863"/>
          <p14:tracePt t="71879" x="7391400" y="1947863"/>
          <p14:tracePt t="71895" x="7400925" y="1947863"/>
          <p14:tracePt t="71912" x="7429500" y="1947863"/>
          <p14:tracePt t="71929" x="7448550" y="1947863"/>
          <p14:tracePt t="71945" x="7453313" y="1947863"/>
          <p14:tracePt t="71962" x="7458075" y="1947863"/>
          <p14:tracePt t="72016" x="7462838" y="1947863"/>
          <p14:tracePt t="72023" x="7467600" y="1947863"/>
          <p14:tracePt t="72030" x="7472363" y="1947863"/>
          <p14:tracePt t="72058" x="7477125" y="1947863"/>
          <p14:tracePt t="72065" x="7477125" y="1952625"/>
          <p14:tracePt t="72116" x="7481888" y="1952625"/>
          <p14:tracePt t="72145" x="7486650" y="1952625"/>
          <p14:tracePt t="73161" x="7486650" y="1947863"/>
          <p14:tracePt t="73176" x="7486650" y="1943100"/>
          <p14:tracePt t="73190" x="7486650" y="1933575"/>
          <p14:tracePt t="73197" x="7481888" y="1933575"/>
          <p14:tracePt t="73212" x="7481888" y="1928813"/>
          <p14:tracePt t="73228" x="7477125" y="1919288"/>
          <p14:tracePt t="73245" x="7467600" y="1914525"/>
          <p14:tracePt t="73262" x="7448550" y="1900238"/>
          <p14:tracePt t="73278" x="7434263" y="1895475"/>
          <p14:tracePt t="73295" x="7410450" y="1885950"/>
          <p14:tracePt t="73311" x="7305675" y="1833563"/>
          <p14:tracePt t="73328" x="7200900" y="1785938"/>
          <p14:tracePt t="73345" x="7086600" y="1728788"/>
          <p14:tracePt t="73362" x="6862763" y="1619250"/>
          <p14:tracePt t="73378" x="6748463" y="1552575"/>
          <p14:tracePt t="73395" x="6624638" y="1495425"/>
          <p14:tracePt t="73412" x="6496050" y="1443038"/>
          <p14:tracePt t="73428" x="6457950" y="1438275"/>
          <p14:tracePt t="73445" x="6448425" y="1433513"/>
          <p14:tracePt t="73519" x="6453188" y="1433513"/>
          <p14:tracePt t="73533" x="6457950" y="1433513"/>
          <p14:tracePt t="73548" x="6462713" y="1438275"/>
          <p14:tracePt t="73562" x="6472238" y="1438275"/>
          <p14:tracePt t="73576" x="6477000" y="1443038"/>
          <p14:tracePt t="73605" x="6481763" y="1443038"/>
          <p14:tracePt t="73642" x="6486525" y="1447800"/>
          <p14:tracePt t="73677" x="6491288" y="1447800"/>
          <p14:tracePt t="73691" x="6491288" y="1452563"/>
          <p14:tracePt t="73706" x="6496050" y="1452563"/>
          <p14:tracePt t="73741" x="6500813" y="1452563"/>
          <p14:tracePt t="73770" x="6500813" y="1457325"/>
          <p14:tracePt t="73806" x="6505575" y="1457325"/>
          <p14:tracePt t="73834" x="6505575" y="1462088"/>
          <p14:tracePt t="79018" x="6505575" y="1466850"/>
          <p14:tracePt t="79032" x="6510338" y="1471613"/>
          <p14:tracePt t="79046" x="6515100" y="1476375"/>
          <p14:tracePt t="79075" x="6515100" y="1481138"/>
          <p14:tracePt t="79111" x="6515100" y="1485900"/>
          <p14:tracePt t="79117" x="6519863" y="1485900"/>
          <p14:tracePt t="79126" x="6519863" y="1490663"/>
          <p14:tracePt t="79143" x="6519863" y="1495425"/>
          <p14:tracePt t="79161" x="6519863" y="1500188"/>
          <p14:tracePt t="79189" x="6519863" y="1504950"/>
          <p14:tracePt t="79197" x="6519863" y="1509713"/>
          <p14:tracePt t="79233" x="6519863" y="1514475"/>
          <p14:tracePt t="79247" x="6519863" y="1519238"/>
          <p14:tracePt t="79283" x="6515100" y="1519238"/>
          <p14:tracePt t="79290" x="6515100" y="1524000"/>
          <p14:tracePt t="79311" x="6515100" y="1528763"/>
          <p14:tracePt t="79325" x="6510338" y="1528763"/>
          <p14:tracePt t="79375" x="6510338" y="1533525"/>
          <p14:tracePt t="79490" x="6515100" y="1533525"/>
          <p14:tracePt t="79497" x="6524625" y="1533525"/>
          <p14:tracePt t="79509" x="6543675" y="1538288"/>
          <p14:tracePt t="79526" x="6577013" y="1543050"/>
          <p14:tracePt t="79543" x="6610350" y="1547813"/>
          <p14:tracePt t="79560" x="6634163" y="1547813"/>
          <p14:tracePt t="79576" x="6672263" y="1547813"/>
          <p14:tracePt t="79593" x="6691313" y="1547813"/>
          <p14:tracePt t="79610" x="6705600" y="1543050"/>
          <p14:tracePt t="79626" x="6729413" y="1538288"/>
          <p14:tracePt t="79643" x="6753225" y="1533525"/>
          <p14:tracePt t="79659" x="6762750" y="1533525"/>
          <p14:tracePt t="79676" x="6786563" y="1528763"/>
          <p14:tracePt t="79693" x="6791325" y="1528763"/>
          <p14:tracePt t="79709" x="6796088" y="1528763"/>
          <p14:tracePt t="79743" x="6800850" y="1528763"/>
          <p14:tracePt t="79769" x="6805613" y="1528763"/>
          <p14:tracePt t="79834" x="6800850" y="1528763"/>
          <p14:tracePt t="79841" x="6791325" y="1528763"/>
          <p14:tracePt t="79848" x="6786563" y="1528763"/>
          <p14:tracePt t="79859" x="6772275" y="1533525"/>
          <p14:tracePt t="79876" x="6757988" y="1533525"/>
          <p14:tracePt t="79893" x="6743700" y="1533525"/>
          <p14:tracePt t="79909" x="6738938" y="1533525"/>
          <p14:tracePt t="79926" x="6734175" y="1533525"/>
          <p14:tracePt t="79943" x="6729413" y="1533525"/>
          <p14:tracePt t="79977" x="6724650" y="1528763"/>
          <p14:tracePt t="79993" x="6715125" y="1528763"/>
          <p14:tracePt t="80009" x="6700838" y="1524000"/>
          <p14:tracePt t="80026" x="6686550" y="1524000"/>
          <p14:tracePt t="80043" x="6657975" y="1524000"/>
          <p14:tracePt t="80059" x="6629400" y="1524000"/>
          <p14:tracePt t="80076" x="6591300" y="1528763"/>
          <p14:tracePt t="80093" x="6548438" y="1533525"/>
          <p14:tracePt t="80109" x="6519863" y="1543050"/>
          <p14:tracePt t="80126" x="6491288" y="1547813"/>
          <p14:tracePt t="80143" x="6453188" y="1547813"/>
          <p14:tracePt t="80159" x="6429375" y="1547813"/>
          <p14:tracePt t="80176" x="6415088" y="1547813"/>
          <p14:tracePt t="80193" x="6400800" y="1547813"/>
          <p14:tracePt t="80226" x="6396038" y="1547813"/>
          <p14:tracePt t="80256" x="6391275" y="1547813"/>
          <p14:tracePt t="80429" x="6396038" y="1547813"/>
          <p14:tracePt t="80557" x="6400800" y="1547813"/>
          <p14:tracePt t="80614" x="6400800" y="1552575"/>
          <p14:tracePt t="80643" x="6405563" y="1552575"/>
          <p14:tracePt t="80650" x="6405563" y="1557338"/>
          <p14:tracePt t="80757" x="6434138" y="1557338"/>
          <p14:tracePt t="80764" x="6443663" y="1562100"/>
          <p14:tracePt t="80776" x="6457950" y="1566863"/>
          <p14:tracePt t="80793" x="6491288" y="1590675"/>
          <p14:tracePt t="80809" x="6515100" y="1624013"/>
          <p14:tracePt t="80826" x="6538913" y="1657350"/>
          <p14:tracePt t="80842" x="6548438" y="1671638"/>
          <p14:tracePt t="80859" x="6638925" y="1752600"/>
          <p14:tracePt t="80876" x="6677025" y="1776413"/>
          <p14:tracePt t="80893" x="6715125" y="1795463"/>
          <p14:tracePt t="80909" x="6757988" y="1819275"/>
          <p14:tracePt t="80926" x="6791325" y="1828800"/>
          <p14:tracePt t="80943" x="6838950" y="1838325"/>
          <p14:tracePt t="80959" x="6896100" y="1847850"/>
          <p14:tracePt t="80976" x="6948488" y="1852613"/>
          <p14:tracePt t="80992" x="6996113" y="1857375"/>
          <p14:tracePt t="81009" x="7077075" y="1866900"/>
          <p14:tracePt t="81026" x="7153275" y="1871663"/>
          <p14:tracePt t="81042" x="7219950" y="1876425"/>
          <p14:tracePt t="81059" x="7300913" y="1885950"/>
          <p14:tracePt t="81076" x="7358063" y="1885950"/>
          <p14:tracePt t="81092" x="7429500" y="1890713"/>
          <p14:tracePt t="81109" x="7500938" y="1895475"/>
          <p14:tracePt t="81126" x="7534275" y="1895475"/>
          <p14:tracePt t="81142" x="7567613" y="1895475"/>
          <p14:tracePt t="81159" x="7586663" y="1895475"/>
          <p14:tracePt t="81176" x="7605713" y="1895475"/>
          <p14:tracePt t="81192" x="7624763" y="1895475"/>
          <p14:tracePt t="81209" x="7643813" y="1895475"/>
          <p14:tracePt t="81226" x="7662863" y="1895475"/>
          <p14:tracePt t="81242" x="7681913" y="1895475"/>
          <p14:tracePt t="81259" x="7705725" y="1900238"/>
          <p14:tracePt t="81275" x="7729538" y="1905000"/>
          <p14:tracePt t="81292" x="7734300" y="1909763"/>
          <p14:tracePt t="81309" x="7753350" y="1909763"/>
          <p14:tracePt t="81325" x="7762875" y="1914525"/>
          <p14:tracePt t="81359" x="7767638" y="1919288"/>
          <p14:tracePt t="81387" x="7772400" y="1919288"/>
          <p14:tracePt t="81459" x="7781925" y="1919288"/>
          <p14:tracePt t="81487" x="7781925" y="1924050"/>
          <p14:tracePt t="82468" x="7777163" y="1924050"/>
          <p14:tracePt t="82476" x="7743825" y="1924050"/>
          <p14:tracePt t="82483" x="7691438" y="1928813"/>
          <p14:tracePt t="82492" x="7643813" y="1933575"/>
          <p14:tracePt t="82508" x="7505700" y="1947863"/>
          <p14:tracePt t="82526" x="7115175" y="1995488"/>
          <p14:tracePt t="82542" x="6786563" y="2019300"/>
          <p14:tracePt t="82559" x="6400800" y="2052638"/>
          <p14:tracePt t="82576" x="5967413" y="2076450"/>
          <p14:tracePt t="82592" x="5443538" y="2109788"/>
          <p14:tracePt t="82608" x="5133975" y="2143125"/>
          <p14:tracePt t="82625" x="4819650" y="2176463"/>
          <p14:tracePt t="82642" x="4695825" y="2200275"/>
          <p14:tracePt t="82658" x="4605338" y="2224088"/>
          <p14:tracePt t="82675" x="4552950" y="2238375"/>
          <p14:tracePt t="82692" x="4529138" y="2243138"/>
          <p14:tracePt t="83779" x="4462463" y="2247900"/>
          <p14:tracePt t="83786" x="4352925" y="2257425"/>
          <p14:tracePt t="83793" x="4200525" y="2257425"/>
          <p14:tracePt t="83808" x="3914775" y="2257425"/>
          <p14:tracePt t="83825" x="3524250" y="2252663"/>
          <p14:tracePt t="83841" x="3095625" y="2243138"/>
          <p14:tracePt t="83858" x="2447925" y="2233613"/>
          <p14:tracePt t="83875" x="2009775" y="2233613"/>
          <p14:tracePt t="83891" x="1609725" y="2233613"/>
          <p14:tracePt t="83908" x="1190625" y="2243138"/>
          <p14:tracePt t="83925" x="1004888" y="2266950"/>
          <p14:tracePt t="83941" x="909638" y="2281238"/>
          <p14:tracePt t="83958" x="842963" y="2295525"/>
          <p14:tracePt t="83975" x="833438" y="2300288"/>
          <p14:tracePt t="84029" x="833438" y="2305050"/>
          <p14:tracePt t="84036" x="838200" y="2305050"/>
          <p14:tracePt t="84058" x="842963" y="2305050"/>
          <p14:tracePt t="84094" x="842963" y="2309813"/>
          <p14:tracePt t="84108" x="847725" y="2309813"/>
          <p14:tracePt t="84165" x="847725" y="2314575"/>
          <p14:tracePt t="84351" x="852488" y="2314575"/>
          <p14:tracePt t="84812" x="871538" y="2309813"/>
          <p14:tracePt t="84817" x="885825" y="2305050"/>
          <p14:tracePt t="84825" x="919163" y="2300288"/>
          <p14:tracePt t="84841" x="981075" y="2290763"/>
          <p14:tracePt t="84858" x="1028700" y="2286000"/>
          <p14:tracePt t="84874" x="1095375" y="2276475"/>
          <p14:tracePt t="84891" x="1138238" y="2271713"/>
          <p14:tracePt t="84908" x="1181100" y="2262188"/>
          <p14:tracePt t="84924" x="1243013" y="2257425"/>
          <p14:tracePt t="84941" x="1271588" y="2252663"/>
          <p14:tracePt t="84958" x="1300163" y="2252663"/>
          <p14:tracePt t="84974" x="1319213" y="2252663"/>
          <p14:tracePt t="84991" x="1323975" y="2252663"/>
          <p14:tracePt t="85008" x="1328738" y="2252663"/>
          <p14:tracePt t="85024" x="1333500" y="2252663"/>
          <p14:tracePt t="85041" x="1338263" y="2252663"/>
          <p14:tracePt t="85075" x="1343025" y="2252663"/>
          <p14:tracePt t="85091" x="1352550" y="2252663"/>
          <p14:tracePt t="85108" x="1371600" y="2252663"/>
          <p14:tracePt t="85124" x="1414463" y="2252663"/>
          <p14:tracePt t="85141" x="1447800" y="2252663"/>
          <p14:tracePt t="85158" x="1481138" y="2252663"/>
          <p14:tracePt t="85174" x="1528763" y="2252663"/>
          <p14:tracePt t="85191" x="1585913" y="2252663"/>
          <p14:tracePt t="85207" x="1652588" y="2252663"/>
          <p14:tracePt t="85224" x="1762125" y="2252663"/>
          <p14:tracePt t="85241" x="1862138" y="2247900"/>
          <p14:tracePt t="85258" x="1971675" y="2243138"/>
          <p14:tracePt t="85275" x="2166938" y="2238375"/>
          <p14:tracePt t="85291" x="2324100" y="2228850"/>
          <p14:tracePt t="85308" x="2562225" y="2224088"/>
          <p14:tracePt t="85325" x="2914650" y="2224088"/>
          <p14:tracePt t="85341" x="3128963" y="2238375"/>
          <p14:tracePt t="85358" x="3305175" y="2243138"/>
          <p14:tracePt t="85374" x="3467100" y="2252663"/>
          <p14:tracePt t="85375" x="3529013" y="2257425"/>
          <p14:tracePt t="85391" x="3671888" y="2257425"/>
          <p14:tracePt t="85408" x="3795713" y="2257425"/>
          <p14:tracePt t="85424" x="3905250" y="2252663"/>
          <p14:tracePt t="85441" x="4062413" y="2243138"/>
          <p14:tracePt t="85457" x="4133850" y="2238375"/>
          <p14:tracePt t="85474" x="4181475" y="2233613"/>
          <p14:tracePt t="85491" x="4224338" y="2233613"/>
          <p14:tracePt t="85507" x="4252913" y="2233613"/>
          <p14:tracePt t="85524" x="4271963" y="2233613"/>
          <p14:tracePt t="85855" x="4295775" y="2233613"/>
          <p14:tracePt t="85862" x="4329113" y="2233613"/>
          <p14:tracePt t="85874" x="4352925" y="2233613"/>
          <p14:tracePt t="85891" x="4419600" y="2233613"/>
          <p14:tracePt t="85907" x="4448175" y="2233613"/>
          <p14:tracePt t="85924" x="4457700" y="2233613"/>
          <p14:tracePt t="85941" x="4467225" y="2233613"/>
          <p14:tracePt t="85957" x="4471988" y="2233613"/>
          <p14:tracePt t="85974" x="4476750" y="2233613"/>
          <p14:tracePt t="86007" x="4481513" y="2233613"/>
          <p14:tracePt t="86737" x="4495800" y="2233613"/>
          <p14:tracePt t="86743" x="4505325" y="2233613"/>
          <p14:tracePt t="86757" x="4524375" y="2224088"/>
          <p14:tracePt t="86774" x="4533900" y="2224088"/>
          <p14:tracePt t="86791" x="4538663" y="2219325"/>
          <p14:tracePt t="86807" x="4543425" y="2219325"/>
          <p14:tracePt t="86824" x="4543425" y="2214563"/>
          <p14:tracePt t="86840" x="4543425" y="2209800"/>
          <p14:tracePt t="86858" x="4524375" y="2195513"/>
          <p14:tracePt t="86874" x="4495800" y="2185988"/>
          <p14:tracePt t="86890" x="4467225" y="2176463"/>
          <p14:tracePt t="86907" x="4424363" y="2166938"/>
          <p14:tracePt t="86924" x="4386263" y="2152650"/>
          <p14:tracePt t="86940" x="4362450" y="2133600"/>
          <p14:tracePt t="86957" x="4338638" y="2124075"/>
          <p14:tracePt t="86974" x="4329113" y="2114550"/>
          <p14:tracePt t="86990" x="4324350" y="2114550"/>
          <p14:tracePt t="87007" x="4324350" y="2109788"/>
          <p14:tracePt t="87094" x="4329113" y="2109788"/>
          <p14:tracePt t="87108" x="4329113" y="2114550"/>
          <p14:tracePt t="87166" x="4333875" y="2114550"/>
          <p14:tracePt t="87187" x="4338638" y="2114550"/>
          <p14:tracePt t="87194" x="4338638" y="2105025"/>
          <p14:tracePt t="87209" x="4343400" y="2085975"/>
          <p14:tracePt t="87223" x="4348163" y="2066925"/>
          <p14:tracePt t="87240" x="4348163" y="2043113"/>
          <p14:tracePt t="87257" x="4348163" y="2024063"/>
          <p14:tracePt t="87274" x="4352925" y="1990725"/>
          <p14:tracePt t="87290" x="4348163" y="1957388"/>
          <p14:tracePt t="87307" x="4338638" y="1933575"/>
          <p14:tracePt t="87323" x="4333875" y="1924050"/>
          <p14:tracePt t="87373" x="4324350" y="1924050"/>
          <p14:tracePt t="87438" x="4319588" y="1924050"/>
          <p14:tracePt t="87495" x="4319588" y="1928813"/>
          <p14:tracePt t="87502" x="4314825" y="1928813"/>
          <p14:tracePt t="87509" x="4310063" y="1928813"/>
          <p14:tracePt t="87524" x="4305300" y="1928813"/>
          <p14:tracePt t="87540" x="4281488" y="1919288"/>
          <p14:tracePt t="87557" x="4262438" y="1900238"/>
          <p14:tracePt t="87573" x="4238625" y="1881188"/>
          <p14:tracePt t="87590" x="4229100" y="1871663"/>
          <p14:tracePt t="87607" x="4229100" y="1866900"/>
          <p14:tracePt t="87623" x="4224338" y="1866900"/>
          <p14:tracePt t="87695" x="4252913" y="1871663"/>
          <p14:tracePt t="87702" x="4300538" y="1871663"/>
          <p14:tracePt t="87710" x="4352925" y="1857375"/>
          <p14:tracePt t="87724" x="4548188" y="1847850"/>
          <p14:tracePt t="87740" x="4857750" y="1838325"/>
          <p14:tracePt t="87757" x="5143500" y="1838325"/>
          <p14:tracePt t="87774" x="5472113" y="1847850"/>
          <p14:tracePt t="87790" x="5915025" y="1857375"/>
          <p14:tracePt t="87807" x="6148388" y="1857375"/>
          <p14:tracePt t="87824" x="6491288" y="1847850"/>
          <p14:tracePt t="87840" x="6681788" y="1833563"/>
          <p14:tracePt t="87857" x="6843713" y="1824038"/>
          <p14:tracePt t="87873" x="6958013" y="1814513"/>
          <p14:tracePt t="87890" x="7110413" y="1800225"/>
          <p14:tracePt t="87907" x="7191375" y="1795463"/>
          <p14:tracePt t="87923" x="7219950" y="1790700"/>
          <p14:tracePt t="87940" x="7239000" y="1790700"/>
          <p14:tracePt t="87957" x="7248525" y="1790700"/>
          <p14:tracePt t="88068" x="7248525" y="1795463"/>
          <p14:tracePt t="88075" x="7243763" y="1795463"/>
          <p14:tracePt t="88146" x="7239000" y="1795463"/>
          <p14:tracePt t="88376" x="7234238" y="1795463"/>
          <p14:tracePt t="88784" x="7124700" y="1814513"/>
          <p14:tracePt t="88791" x="6962775" y="1847850"/>
          <p14:tracePt t="88798" x="6757988" y="1890713"/>
          <p14:tracePt t="88806" x="6553200" y="1928813"/>
          <p14:tracePt t="88823" x="6138863" y="2000250"/>
          <p14:tracePt t="88840" x="5724525" y="2062163"/>
          <p14:tracePt t="88856" x="5238750" y="2124075"/>
          <p14:tracePt t="88873" x="4995863" y="2152650"/>
          <p14:tracePt t="88890" x="4867275" y="2162175"/>
          <p14:tracePt t="88907" x="4767263" y="2166938"/>
          <p14:tracePt t="88923" x="4738688" y="2166938"/>
          <p14:tracePt t="88940" x="4733925" y="2166938"/>
          <p14:tracePt t="88973" x="4733925" y="2162175"/>
          <p14:tracePt t="88990" x="4733925" y="2157413"/>
          <p14:tracePt t="89006" x="4733925" y="2143125"/>
          <p14:tracePt t="89023" x="4738688" y="2143125"/>
          <p14:tracePt t="89040" x="4743450" y="2138363"/>
          <p14:tracePt t="89073" x="4743450" y="2133600"/>
          <p14:tracePt t="89092" x="4733925" y="2124075"/>
          <p14:tracePt t="89106" x="4681538" y="2100263"/>
          <p14:tracePt t="89123" x="4629150" y="2081213"/>
          <p14:tracePt t="89140" x="4591050" y="2066925"/>
          <p14:tracePt t="89156" x="4533900" y="2052638"/>
          <p14:tracePt t="89173" x="4510088" y="2043113"/>
          <p14:tracePt t="89190" x="4476750" y="2033588"/>
          <p14:tracePt t="89206" x="4443413" y="2024063"/>
          <p14:tracePt t="89223" x="4438650" y="2019300"/>
          <p14:tracePt t="89240" x="4429125" y="2019300"/>
          <p14:tracePt t="89256" x="4424363" y="2019300"/>
          <p14:tracePt t="89290" x="4424363" y="2014538"/>
          <p14:tracePt t="89378" x="4424363" y="2009775"/>
          <p14:tracePt t="89443" x="4424363" y="2005013"/>
          <p14:tracePt t="89550" x="4429125" y="2005013"/>
          <p14:tracePt t="89594" x="4433888" y="2005013"/>
          <p14:tracePt t="89701" x="4438650" y="2005013"/>
          <p14:tracePt t="89786" x="4438650" y="2000250"/>
          <p14:tracePt t="89808" x="4443413" y="2000250"/>
          <p14:tracePt t="89880" x="4471988" y="1985963"/>
          <p14:tracePt t="89887" x="4486275" y="1981200"/>
          <p14:tracePt t="89894" x="4510088" y="1976438"/>
          <p14:tracePt t="89908" x="4591050" y="1952625"/>
          <p14:tracePt t="89923" x="4700588" y="1943100"/>
          <p14:tracePt t="89939" x="4881563" y="1933575"/>
          <p14:tracePt t="89956" x="5067300" y="1933575"/>
          <p14:tracePt t="89973" x="5338763" y="1947863"/>
          <p14:tracePt t="89989" x="5448300" y="1957388"/>
          <p14:tracePt t="90006" x="5857875" y="2000250"/>
          <p14:tracePt t="90023" x="6191250" y="2014538"/>
          <p14:tracePt t="90039" x="6405563" y="2028825"/>
          <p14:tracePt t="90056" x="6600825" y="2033588"/>
          <p14:tracePt t="90073" x="6815138" y="2033588"/>
          <p14:tracePt t="90089" x="6919913" y="2033588"/>
          <p14:tracePt t="90106" x="7024688" y="2033588"/>
          <p14:tracePt t="90123" x="7138988" y="2019300"/>
          <p14:tracePt t="90139" x="7191375" y="2005013"/>
          <p14:tracePt t="90156" x="7234238" y="1995488"/>
          <p14:tracePt t="90172" x="7286625" y="1985963"/>
          <p14:tracePt t="90189" x="7310438" y="1981200"/>
          <p14:tracePt t="90206" x="7324725" y="1981200"/>
          <p14:tracePt t="90222" x="7334250" y="1981200"/>
          <p14:tracePt t="90239" x="7339013" y="1981200"/>
          <p14:tracePt t="90256" x="7343775" y="1981200"/>
          <p14:tracePt t="90273" x="7353300" y="1981200"/>
          <p14:tracePt t="90306" x="7358063" y="1981200"/>
          <p14:tracePt t="90323" x="7362825" y="1981200"/>
          <p14:tracePt t="90481" x="7358063" y="1981200"/>
          <p14:tracePt t="90495" x="7353300" y="1981200"/>
          <p14:tracePt t="90510" x="7348538" y="1981200"/>
          <p14:tracePt t="90517" x="7348538" y="1985963"/>
          <p14:tracePt t="90524" x="7343775" y="1985963"/>
          <p14:tracePt t="90539" x="7334250" y="1985963"/>
          <p14:tracePt t="90556" x="7315200" y="1990725"/>
          <p14:tracePt t="90573" x="7272338" y="2000250"/>
          <p14:tracePt t="90589" x="7162800" y="2019300"/>
          <p14:tracePt t="90606" x="6996113" y="2038350"/>
          <p14:tracePt t="90622" x="6743700" y="2062163"/>
          <p14:tracePt t="90639" x="6229350" y="2090738"/>
          <p14:tracePt t="90656" x="5876925" y="2109788"/>
          <p14:tracePt t="90672" x="5505450" y="2143125"/>
          <p14:tracePt t="90689" x="5014913" y="2176463"/>
          <p14:tracePt t="90706" x="4752975" y="2190750"/>
          <p14:tracePt t="90722" x="4572000" y="2209800"/>
          <p14:tracePt t="90739" x="4376738" y="2219325"/>
          <p14:tracePt t="90756" x="4300538" y="2224088"/>
          <p14:tracePt t="90772" x="4252913" y="2224088"/>
          <p14:tracePt t="90789" x="4233863" y="2224088"/>
          <p14:tracePt t="90822" x="4229100" y="2224088"/>
          <p14:tracePt t="90839" x="4229100" y="2219325"/>
          <p14:tracePt t="90861" x="4229100" y="2214563"/>
          <p14:tracePt t="90872" x="4233863" y="2209800"/>
          <p14:tracePt t="90889" x="4233863" y="2205038"/>
          <p14:tracePt t="90925" x="4238625" y="2205038"/>
          <p14:tracePt t="90975" x="4248150" y="2205038"/>
          <p14:tracePt t="90996" x="4252913" y="2200275"/>
          <p14:tracePt t="91033" x="4271963" y="2195513"/>
          <p14:tracePt t="91039" x="4295775" y="2190750"/>
          <p14:tracePt t="91046" x="4314825" y="2176463"/>
          <p14:tracePt t="91055" x="4348163" y="2162175"/>
          <p14:tracePt t="91072" x="4433888" y="2133600"/>
          <p14:tracePt t="91089" x="4629150" y="2100263"/>
          <p14:tracePt t="91106" x="4762500" y="2095500"/>
          <p14:tracePt t="91122" x="4929188" y="2095500"/>
          <p14:tracePt t="91139" x="4991100" y="2095500"/>
          <p14:tracePt t="91155" x="5324475" y="2128838"/>
          <p14:tracePt t="91172" x="5419725" y="2147888"/>
          <p14:tracePt t="91189" x="5505450" y="2166938"/>
          <p14:tracePt t="91206" x="5524500" y="2171700"/>
          <p14:tracePt t="91239" x="5529263" y="2181225"/>
          <p14:tracePt t="91256" x="5510213" y="2219325"/>
          <p14:tracePt t="91272" x="5400675" y="2286000"/>
          <p14:tracePt t="91289" x="5229225" y="2371725"/>
          <p14:tracePt t="91305" x="4833938" y="2495550"/>
          <p14:tracePt t="91322" x="4562475" y="2538413"/>
          <p14:tracePt t="91339" x="4314825" y="2571750"/>
          <p14:tracePt t="91355" x="4014788" y="2566988"/>
          <p14:tracePt t="91372" x="3895725" y="2547938"/>
          <p14:tracePt t="91389" x="3824288" y="2528888"/>
          <p14:tracePt t="91405" x="3781425" y="2486025"/>
          <p14:tracePt t="91422" x="3767138" y="2447925"/>
          <p14:tracePt t="91439" x="3771900" y="2414588"/>
          <p14:tracePt t="91455" x="3786188" y="2381250"/>
          <p14:tracePt t="91472" x="3814763" y="2343150"/>
          <p14:tracePt t="91489" x="3867150" y="2290763"/>
          <p14:tracePt t="91505" x="4014788" y="2195513"/>
          <p14:tracePt t="91522" x="4157663" y="2114550"/>
          <p14:tracePt t="91539" x="4295775" y="2062163"/>
          <p14:tracePt t="91555" x="4491038" y="2028825"/>
          <p14:tracePt t="91572" x="4605338" y="2024063"/>
          <p14:tracePt t="91589" x="4700588" y="2024063"/>
          <p14:tracePt t="91606" x="4791075" y="2033588"/>
          <p14:tracePt t="91622" x="4814888" y="2038350"/>
          <p14:tracePt t="91639" x="4824413" y="2043113"/>
          <p14:tracePt t="91655" x="4833938" y="2047875"/>
          <p14:tracePt t="91672" x="4838700" y="2057400"/>
          <p14:tracePt t="91689" x="4838700" y="2062163"/>
          <p14:tracePt t="91705" x="4838700" y="2076450"/>
          <p14:tracePt t="91722" x="4838700" y="2081213"/>
          <p14:tracePt t="91739" x="4829175" y="2085975"/>
          <p14:tracePt t="91755" x="4829175" y="2090738"/>
          <p14:tracePt t="91772" x="4824413" y="2090738"/>
          <p14:tracePt t="91789" x="4824413" y="2095500"/>
          <p14:tracePt t="91805" x="4819650" y="2095500"/>
          <p14:tracePt t="91880" x="4814888" y="2095500"/>
          <p14:tracePt t="91920" x="4814888" y="2090738"/>
          <p14:tracePt t="91956" x="4814888" y="2085975"/>
          <p14:tracePt t="91992" x="4814888" y="2081213"/>
          <p14:tracePt t="92407" x="4848225" y="2081213"/>
          <p14:tracePt t="92414" x="4905375" y="2090738"/>
          <p14:tracePt t="92422" x="4972050" y="2100263"/>
          <p14:tracePt t="92439" x="5200650" y="2133600"/>
          <p14:tracePt t="92455" x="5457825" y="2162175"/>
          <p14:tracePt t="92472" x="5843588" y="2190750"/>
          <p14:tracePt t="92488" x="6110288" y="2214563"/>
          <p14:tracePt t="92505" x="6291263" y="2224088"/>
          <p14:tracePt t="92522" x="6572250" y="2243138"/>
          <p14:tracePt t="92538" x="6786563" y="2247900"/>
          <p14:tracePt t="92555" x="6881813" y="2257425"/>
          <p14:tracePt t="92572" x="7219950" y="2295525"/>
          <p14:tracePt t="92589" x="7319963" y="2309813"/>
          <p14:tracePt t="92605" x="7410450" y="2314575"/>
          <p14:tracePt t="92622" x="7448550" y="2314575"/>
          <p14:tracePt t="93395" x="7410450" y="2314575"/>
          <p14:tracePt t="93402" x="7372350" y="2314575"/>
          <p14:tracePt t="93409" x="7296150" y="2309813"/>
          <p14:tracePt t="93421" x="7196138" y="2300288"/>
          <p14:tracePt t="93438" x="6738938" y="2286000"/>
          <p14:tracePt t="93455" x="6324600" y="2276475"/>
          <p14:tracePt t="93472" x="5848350" y="2276475"/>
          <p14:tracePt t="93488" x="5029200" y="2300288"/>
          <p14:tracePt t="93505" x="4457700" y="2338388"/>
          <p14:tracePt t="93521" x="3881438" y="2376488"/>
          <p14:tracePt t="93538" x="3133725" y="2447925"/>
          <p14:tracePt t="93555" x="2705100" y="2509838"/>
          <p14:tracePt t="93571" x="2343150" y="2562225"/>
          <p14:tracePt t="93588" x="2047875" y="2614613"/>
          <p14:tracePt t="93605" x="1924050" y="2624138"/>
          <p14:tracePt t="93621" x="1843088" y="2628900"/>
          <p14:tracePt t="93638" x="1762125" y="2628900"/>
          <p14:tracePt t="93655" x="1724025" y="2628900"/>
          <p14:tracePt t="93671" x="1671638" y="2624138"/>
          <p14:tracePt t="93688" x="1581150" y="2609850"/>
          <p14:tracePt t="93705" x="1528763" y="2605088"/>
          <p14:tracePt t="93721" x="1481138" y="2590800"/>
          <p14:tracePt t="93738" x="1400175" y="2576513"/>
          <p14:tracePt t="93755" x="1352550" y="2566988"/>
          <p14:tracePt t="93771" x="1314450" y="2547938"/>
          <p14:tracePt t="93788" x="1266825" y="2533650"/>
          <p14:tracePt t="93805" x="1243013" y="2528888"/>
          <p14:tracePt t="93821" x="1223963" y="2509838"/>
          <p14:tracePt t="93838" x="1195388" y="2509838"/>
          <p14:tracePt t="93855" x="1171575" y="2505075"/>
          <p14:tracePt t="93871" x="1157288" y="2505075"/>
          <p14:tracePt t="93904" x="1147763" y="2505075"/>
          <p14:tracePt t="93975" x="1152525" y="2505075"/>
          <p14:tracePt t="94047" x="1157288" y="2505075"/>
          <p14:tracePt t="94097" x="1162050" y="2505075"/>
          <p14:tracePt t="94125" x="1166813" y="2505075"/>
          <p14:tracePt t="94132" x="1171575" y="2505075"/>
          <p14:tracePt t="94147" x="1176338" y="2505075"/>
          <p14:tracePt t="94155" x="1181100" y="2505075"/>
          <p14:tracePt t="94171" x="1185863" y="2509838"/>
          <p14:tracePt t="94190" x="1190625" y="2509838"/>
          <p14:tracePt t="94204" x="1190625" y="2514600"/>
          <p14:tracePt t="94226" x="1195388" y="2514600"/>
          <p14:tracePt t="94276" x="1200150" y="2514600"/>
          <p14:tracePt t="94312" x="1204913" y="2514600"/>
          <p14:tracePt t="94348" x="1209675" y="2514600"/>
          <p14:tracePt t="94362" x="1209675" y="2519363"/>
          <p14:tracePt t="94448" x="1214438" y="2519363"/>
          <p14:tracePt t="94548" x="1219200" y="2519363"/>
          <p14:tracePt t="94627" x="1223963" y="2519363"/>
          <p14:tracePt t="94763" x="1228725" y="2519363"/>
          <p14:tracePt t="94821" x="1233488" y="2519363"/>
          <p14:tracePt t="94884" x="1238250" y="2519363"/>
          <p14:tracePt t="94899" x="1243013" y="2519363"/>
          <p14:tracePt t="94906" x="1252538" y="2519363"/>
          <p14:tracePt t="94913" x="1266825" y="2519363"/>
          <p14:tracePt t="94921" x="1281113" y="2519363"/>
          <p14:tracePt t="94938" x="1323975" y="2519363"/>
          <p14:tracePt t="94954" x="1362075" y="2519363"/>
          <p14:tracePt t="94955" x="1376363" y="2519363"/>
          <p14:tracePt t="94971" x="1414463" y="2519363"/>
          <p14:tracePt t="94988" x="1447800" y="2519363"/>
          <p14:tracePt t="95004" x="1495425" y="2519363"/>
          <p14:tracePt t="95021" x="1595438" y="2509838"/>
          <p14:tracePt t="95038" x="1628775" y="2500313"/>
          <p14:tracePt t="95054" x="1776413" y="2486025"/>
          <p14:tracePt t="95071" x="1928813" y="2476500"/>
          <p14:tracePt t="95088" x="2019300" y="2471738"/>
          <p14:tracePt t="95104" x="2138363" y="2462213"/>
          <p14:tracePt t="95121" x="2243138" y="2462213"/>
          <p14:tracePt t="95137" x="2424113" y="2457450"/>
          <p14:tracePt t="95154" x="2547938" y="2447925"/>
          <p14:tracePt t="95171" x="2800350" y="2447925"/>
          <p14:tracePt t="95187" x="2971800" y="2447925"/>
          <p14:tracePt t="95204" x="3167063" y="2471738"/>
          <p14:tracePt t="95221" x="3457575" y="2495550"/>
          <p14:tracePt t="95237" x="3643313" y="2533650"/>
          <p14:tracePt t="95254" x="3814763" y="2557463"/>
          <p14:tracePt t="95271" x="3962400" y="2586038"/>
          <p14:tracePt t="95287" x="4143375" y="2609850"/>
          <p14:tracePt t="95304" x="4233863" y="2614613"/>
          <p14:tracePt t="95321" x="4300538" y="2619375"/>
          <p14:tracePt t="95337" x="4314825" y="2619375"/>
          <p14:tracePt t="95354" x="4319588" y="2619375"/>
          <p14:tracePt t="95371" x="4324350" y="2619375"/>
          <p14:tracePt t="95758" x="4319588" y="2619375"/>
          <p14:tracePt t="95765" x="4314825" y="2619375"/>
          <p14:tracePt t="95772" x="4300538" y="2614613"/>
          <p14:tracePt t="95787" x="4262438" y="2605088"/>
          <p14:tracePt t="95804" x="4238625" y="2600325"/>
          <p14:tracePt t="95821" x="4200525" y="2595563"/>
          <p14:tracePt t="95837" x="4057650" y="2562225"/>
          <p14:tracePt t="95854" x="3986213" y="2552700"/>
          <p14:tracePt t="95871" x="3914775" y="2543175"/>
          <p14:tracePt t="95887" x="3843338" y="2533650"/>
          <p14:tracePt t="95904" x="3819525" y="2533650"/>
          <p14:tracePt t="95921" x="3814763" y="2533650"/>
          <p14:tracePt t="95937" x="3810000" y="2533650"/>
          <p14:tracePt t="95971" x="3805238" y="2533650"/>
          <p14:tracePt t="98164" x="3810000" y="2533650"/>
          <p14:tracePt t="98171" x="3810000" y="2538413"/>
          <p14:tracePt t="98185" x="3814763" y="2538413"/>
          <p14:tracePt t="98223" x="3819525" y="2538413"/>
          <p14:tracePt t="98293" x="3824288" y="2538413"/>
          <p14:tracePt t="98372" x="3833813" y="2538413"/>
          <p14:tracePt t="98378" x="3838575" y="2538413"/>
          <p14:tracePt t="98386" x="3848100" y="2533650"/>
          <p14:tracePt t="98403" x="3871913" y="2528888"/>
          <p14:tracePt t="98436" x="3995738" y="2519363"/>
          <p14:tracePt t="98453" x="4057650" y="2519363"/>
          <p14:tracePt t="98470" x="4110038" y="2519363"/>
          <p14:tracePt t="98486" x="4176713" y="2524125"/>
          <p14:tracePt t="98503" x="4248150" y="2528888"/>
          <p14:tracePt t="98520" x="4305300" y="2533650"/>
          <p14:tracePt t="98536" x="4376738" y="2543175"/>
          <p14:tracePt t="98553" x="4405313" y="2543175"/>
          <p14:tracePt t="98570" x="4424363" y="2543175"/>
          <p14:tracePt t="98586" x="4462463" y="2543175"/>
          <p14:tracePt t="98603" x="4476750" y="2543175"/>
          <p14:tracePt t="98620" x="4491038" y="2543175"/>
          <p14:tracePt t="98636" x="4495800" y="2543175"/>
          <p14:tracePt t="98653" x="4505325" y="2543175"/>
          <p14:tracePt t="98686" x="4510088" y="2543175"/>
          <p14:tracePt t="98744" x="4514850" y="2543175"/>
          <p14:tracePt t="98851" x="4519613" y="2543175"/>
          <p14:tracePt t="98987" x="4524375" y="2543175"/>
          <p14:tracePt t="99145" x="4529138" y="2547938"/>
          <p14:tracePt t="99209" x="4533900" y="2547938"/>
          <p14:tracePt t="99230" x="4533900" y="2552700"/>
          <p14:tracePt t="101293" x="4529138" y="2547938"/>
          <p14:tracePt t="101300" x="4505325" y="2533650"/>
          <p14:tracePt t="101307" x="4486275" y="2519363"/>
          <p14:tracePt t="101319" x="4462463" y="2505075"/>
          <p14:tracePt t="101335" x="4400550" y="2462213"/>
          <p14:tracePt t="101352" x="4367213" y="2433638"/>
          <p14:tracePt t="101369" x="4352925" y="2409825"/>
          <p14:tracePt t="101385" x="4343400" y="2386013"/>
          <p14:tracePt t="101402" x="4343400" y="2381250"/>
          <p14:tracePt t="101419" x="4343400" y="2376488"/>
          <p14:tracePt t="101435" x="4343400" y="2371725"/>
          <p14:tracePt t="101469" x="4343400" y="2366963"/>
          <p14:tracePt t="101485" x="4343400" y="2362200"/>
          <p14:tracePt t="101502" x="4343400" y="2357438"/>
          <p14:tracePt t="101519" x="4348163" y="2357438"/>
          <p14:tracePt t="101536" x="4357688" y="2357438"/>
          <p14:tracePt t="101552" x="4367213" y="2352675"/>
          <p14:tracePt t="101569" x="4386263" y="2347913"/>
          <p14:tracePt t="101586" x="4471988" y="2319338"/>
          <p14:tracePt t="101602" x="4529138" y="2309813"/>
          <p14:tracePt t="101619" x="4576763" y="2300288"/>
          <p14:tracePt t="101635" x="4629150" y="2290763"/>
          <p14:tracePt t="101652" x="4686300" y="2271713"/>
          <p14:tracePt t="101669" x="4710113" y="2271713"/>
          <p14:tracePt t="101685" x="4714875" y="2271713"/>
          <p14:tracePt t="101722" x="4714875" y="2266950"/>
          <p14:tracePt t="101752" x="4705350" y="2262188"/>
          <p14:tracePt t="101758" x="4686300" y="2262188"/>
          <p14:tracePt t="101773" x="4643438" y="2262188"/>
          <p14:tracePt t="101785" x="4629150" y="2262188"/>
          <p14:tracePt t="101802" x="4576763" y="2257425"/>
          <p14:tracePt t="101819" x="4543425" y="2252663"/>
          <p14:tracePt t="101835" x="4529138" y="2247900"/>
          <p14:tracePt t="101852" x="4519613" y="2247900"/>
          <p14:tracePt t="101887" x="4524375" y="2243138"/>
          <p14:tracePt t="101902" x="4533900" y="2243138"/>
          <p14:tracePt t="101923" x="4562475" y="2243138"/>
          <p14:tracePt t="101935" x="4576763" y="2238375"/>
          <p14:tracePt t="101952" x="4595813" y="2238375"/>
          <p14:tracePt t="101969" x="4605338" y="2233613"/>
          <p14:tracePt t="101985" x="4610100" y="2233613"/>
          <p14:tracePt t="102102" x="4605338" y="2238375"/>
          <p14:tracePt t="102109" x="4600575" y="2243138"/>
          <p14:tracePt t="102118" x="4600575" y="2247900"/>
          <p14:tracePt t="102145" x="4595813" y="2276475"/>
          <p14:tracePt t="102152" x="4591050" y="2281238"/>
          <p14:tracePt t="102168" x="4591050" y="2295525"/>
          <p14:tracePt t="102185" x="4581525" y="2328863"/>
          <p14:tracePt t="102202" x="4552950" y="2414588"/>
          <p14:tracePt t="102219" x="4529138" y="2476500"/>
          <p14:tracePt t="102235" x="4500563" y="2528888"/>
          <p14:tracePt t="102252" x="4457700" y="2600325"/>
          <p14:tracePt t="102268" x="4448175" y="2628900"/>
          <p14:tracePt t="102285" x="4433888" y="2647950"/>
          <p14:tracePt t="102302" x="4429125" y="2667000"/>
          <p14:tracePt t="102335" x="4429125" y="2671763"/>
          <p14:tracePt t="102539" x="4429125" y="2662238"/>
          <p14:tracePt t="102546" x="4429125" y="2657475"/>
          <p14:tracePt t="102553" x="4424363" y="2652713"/>
          <p14:tracePt t="102568" x="4424363" y="2647950"/>
          <p14:tracePt t="102585" x="4424363" y="2643188"/>
          <p14:tracePt t="102602" x="4424363" y="2614613"/>
          <p14:tracePt t="102618" x="4424363" y="2600325"/>
          <p14:tracePt t="102635" x="4424363" y="2595563"/>
          <p14:tracePt t="102668" x="4424363" y="2590800"/>
          <p14:tracePt t="102703" x="4429125" y="2586038"/>
          <p14:tracePt t="102775" x="4433888" y="2586038"/>
          <p14:tracePt t="106097" x="4438650" y="2586038"/>
          <p14:tracePt t="106133" x="4443413" y="2586038"/>
          <p14:tracePt t="106226" x="4448175" y="2586038"/>
          <p14:tracePt t="106297" x="4452938" y="2586038"/>
          <p14:tracePt t="106420" x="4462463" y="2581275"/>
          <p14:tracePt t="106427" x="4476750" y="2581275"/>
          <p14:tracePt t="106434" x="4486275" y="2581275"/>
          <p14:tracePt t="106450" x="4524375" y="2576513"/>
          <p14:tracePt t="106467" x="4557713" y="2571750"/>
          <p14:tracePt t="106484" x="4600575" y="2566988"/>
          <p14:tracePt t="106500" x="4629150" y="2566988"/>
          <p14:tracePt t="106517" x="4657725" y="2562225"/>
          <p14:tracePt t="106534" x="4695825" y="2562225"/>
          <p14:tracePt t="106550" x="4710113" y="2562225"/>
          <p14:tracePt t="106567" x="4729163" y="2557463"/>
          <p14:tracePt t="106584" x="4733925" y="2557463"/>
          <p14:tracePt t="106600" x="4738688" y="2557463"/>
          <p14:tracePt t="106628" x="4743450" y="2557463"/>
          <p14:tracePt t="106727" x="4748213" y="2557463"/>
          <p14:tracePt t="106763" x="4752975" y="2557463"/>
          <p14:tracePt t="106770" x="4757738" y="2557463"/>
          <p14:tracePt t="106791" x="4762500" y="2557463"/>
          <p14:tracePt t="106806" x="4767263" y="2557463"/>
          <p14:tracePt t="106820" x="4772025" y="2557463"/>
          <p14:tracePt t="106834" x="4781550" y="2557463"/>
          <p14:tracePt t="106850" x="4795838" y="2557463"/>
          <p14:tracePt t="106867" x="4814888" y="2557463"/>
          <p14:tracePt t="106884" x="4881563" y="2547938"/>
          <p14:tracePt t="106900" x="4948238" y="2547938"/>
          <p14:tracePt t="106917" x="5038725" y="2533650"/>
          <p14:tracePt t="106934" x="5167313" y="2519363"/>
          <p14:tracePt t="106950" x="5348288" y="2505075"/>
          <p14:tracePt t="106967" x="5524500" y="2486025"/>
          <p14:tracePt t="106983" x="5662613" y="2481263"/>
          <p14:tracePt t="107000" x="5943600" y="2471738"/>
          <p14:tracePt t="107017" x="6138863" y="2471738"/>
          <p14:tracePt t="107033" x="6310313" y="2466975"/>
          <p14:tracePt t="107050" x="6505575" y="2466975"/>
          <p14:tracePt t="107067" x="6615113" y="2466975"/>
          <p14:tracePt t="107084" x="6691313" y="2466975"/>
          <p14:tracePt t="107085" x="6729413" y="2466975"/>
          <p14:tracePt t="107100" x="6810375" y="2471738"/>
          <p14:tracePt t="107117" x="6891338" y="2481263"/>
          <p14:tracePt t="107133" x="6962775" y="2495550"/>
          <p14:tracePt t="107150" x="7058025" y="2519363"/>
          <p14:tracePt t="107167" x="7096125" y="2528888"/>
          <p14:tracePt t="107184" x="7138988" y="2538413"/>
          <p14:tracePt t="107200" x="7205663" y="2547938"/>
          <p14:tracePt t="107217" x="7234238" y="2552700"/>
          <p14:tracePt t="107233" x="7258050" y="2552700"/>
          <p14:tracePt t="107250" x="7267575" y="2552700"/>
          <p14:tracePt t="107286" x="7272338" y="2552700"/>
          <p14:tracePt t="111554" x="7248525" y="2552700"/>
          <p14:tracePt t="111563" x="7210425" y="2543175"/>
          <p14:tracePt t="111568" x="7167563" y="2538413"/>
          <p14:tracePt t="111582" x="7058025" y="2514600"/>
          <p14:tracePt t="111599" x="6953250" y="2495550"/>
          <p14:tracePt t="111615" x="6867525" y="2476500"/>
          <p14:tracePt t="111632" x="6743700" y="2433638"/>
          <p14:tracePt t="111649" x="6681788" y="2419350"/>
          <p14:tracePt t="111665" x="6638925" y="2395538"/>
          <p14:tracePt t="111682" x="6615113" y="2386013"/>
          <p14:tracePt t="111699" x="6596063" y="2366963"/>
          <p14:tracePt t="111715" x="6581775" y="2352675"/>
          <p14:tracePt t="111732" x="6572250" y="2328863"/>
          <p14:tracePt t="111749" x="6567488" y="2309813"/>
          <p14:tracePt t="111765" x="6567488" y="2295525"/>
          <p14:tracePt t="111782" x="6567488" y="2281238"/>
          <p14:tracePt t="111799" x="6572250" y="2266950"/>
          <p14:tracePt t="111815" x="6586538" y="2243138"/>
          <p14:tracePt t="111832" x="6629400" y="2181225"/>
          <p14:tracePt t="111849" x="6672263" y="2138363"/>
          <p14:tracePt t="111865" x="6700838" y="2114550"/>
          <p14:tracePt t="111883" x="6753225" y="2071688"/>
          <p14:tracePt t="111899" x="6791325" y="2043113"/>
          <p14:tracePt t="111915" x="6805613" y="2033588"/>
          <p14:tracePt t="111932" x="6824663" y="2024063"/>
          <p14:tracePt t="111965" x="6829425" y="2024063"/>
          <p14:tracePt t="111990" x="6829425" y="2014538"/>
          <p14:tracePt t="112012" x="6824663" y="2014538"/>
          <p14:tracePt t="112018" x="6815138" y="2005013"/>
          <p14:tracePt t="112032" x="6786563" y="2000250"/>
          <p14:tracePt t="112049" x="6757988" y="1985963"/>
          <p14:tracePt t="112065" x="6738938" y="1976438"/>
          <p14:tracePt t="112082" x="6724650" y="1976438"/>
          <p14:tracePt t="112098" x="6724650" y="1971675"/>
          <p14:tracePt t="112140" x="6734175" y="1971675"/>
          <p14:tracePt t="112154" x="6743700" y="1971675"/>
          <p14:tracePt t="112169" x="6748463" y="1971675"/>
          <p14:tracePt t="112182" x="6753225" y="1971675"/>
          <p14:tracePt t="112198" x="6762750" y="1971675"/>
          <p14:tracePt t="112215" x="6767513" y="1971675"/>
          <p14:tracePt t="112232" x="6772275" y="1971675"/>
          <p14:tracePt t="112276" x="6772275" y="1966913"/>
          <p14:tracePt t="112283" x="6767513" y="1962150"/>
          <p14:tracePt t="112298" x="6753225" y="1962150"/>
          <p14:tracePt t="112315" x="6748463" y="1962150"/>
          <p14:tracePt t="112348" x="6743700" y="1962150"/>
          <p14:tracePt t="112369" x="6743700" y="1966913"/>
          <p14:tracePt t="112392" x="6753225" y="1976438"/>
          <p14:tracePt t="112398" x="6762750" y="1981200"/>
          <p14:tracePt t="112415" x="6786563" y="1985963"/>
          <p14:tracePt t="112432" x="6805613" y="1990725"/>
          <p14:tracePt t="112448" x="6824663" y="1990725"/>
          <p14:tracePt t="112465" x="6834188" y="1990725"/>
          <p14:tracePt t="112482" x="6838950" y="1990725"/>
          <p14:tracePt t="112563" x="6829425" y="1990725"/>
          <p14:tracePt t="112577" x="6829425" y="1995488"/>
          <p14:tracePt t="112677" x="6834188" y="1995488"/>
          <p14:tracePt t="112720" x="6829425" y="1995488"/>
          <p14:tracePt t="112727" x="6819900" y="1995488"/>
          <p14:tracePt t="112734" x="6810375" y="1995488"/>
          <p14:tracePt t="112749" x="6777038" y="1995488"/>
          <p14:tracePt t="112765" x="6753225" y="1995488"/>
          <p14:tracePt t="112782" x="6738938" y="1995488"/>
          <p14:tracePt t="112798" x="6734175" y="1995488"/>
          <p14:tracePt t="112834" x="6734175" y="1990725"/>
          <p14:tracePt t="112848" x="6748463" y="1990725"/>
          <p14:tracePt t="112865" x="6762750" y="1985963"/>
          <p14:tracePt t="112882" x="6767513" y="1985963"/>
          <p14:tracePt t="112898" x="6777038" y="1985963"/>
          <p14:tracePt t="112915" x="6781800" y="1985963"/>
          <p14:tracePt t="112948" x="6786563" y="1985963"/>
          <p14:tracePt t="113036" x="6781800" y="1985963"/>
          <p14:tracePt t="113228" x="6781800" y="1990725"/>
          <p14:tracePt t="113350" x="6791325" y="2000250"/>
          <p14:tracePt t="113357" x="6791325" y="2005013"/>
          <p14:tracePt t="113365" x="6796088" y="2014538"/>
          <p14:tracePt t="113381" x="6800850" y="2019300"/>
          <p14:tracePt t="113398" x="6834188" y="2057400"/>
          <p14:tracePt t="113415" x="6881813" y="2105025"/>
          <p14:tracePt t="113431" x="6919913" y="2143125"/>
          <p14:tracePt t="113448" x="6943725" y="2171700"/>
          <p14:tracePt t="113465" x="6972300" y="2209800"/>
          <p14:tracePt t="113481" x="6991350" y="2233613"/>
          <p14:tracePt t="113498" x="7000875" y="2252663"/>
          <p14:tracePt t="113515" x="7019925" y="2290763"/>
          <p14:tracePt t="113531" x="7034213" y="2309813"/>
          <p14:tracePt t="113548" x="7038975" y="2333625"/>
          <p14:tracePt t="113565" x="7048500" y="2352675"/>
          <p14:tracePt t="113581" x="7053263" y="2357438"/>
          <p14:tracePt t="113598" x="7058025" y="2362200"/>
          <p14:tracePt t="113615" x="7062788" y="2371725"/>
          <p14:tracePt t="113631" x="7072313" y="2376488"/>
          <p14:tracePt t="113648" x="7077075" y="2381250"/>
          <p14:tracePt t="113665" x="7096125" y="2400300"/>
          <p14:tracePt t="113681" x="7105650" y="2405063"/>
          <p14:tracePt t="113698" x="7110413" y="2409825"/>
          <p14:tracePt t="113715" x="7119938" y="2414588"/>
          <p14:tracePt t="113748" x="7124700" y="2424113"/>
          <p14:tracePt t="113765" x="7129463" y="2424113"/>
          <p14:tracePt t="113781" x="7134225" y="2428875"/>
          <p14:tracePt t="113798" x="7143750" y="2428875"/>
          <p14:tracePt t="113814" x="7153275" y="2438400"/>
          <p14:tracePt t="113831" x="7162800" y="2443163"/>
          <p14:tracePt t="113848" x="7172325" y="2452688"/>
          <p14:tracePt t="113865" x="7186613" y="2466975"/>
          <p14:tracePt t="113881" x="7191375" y="2471738"/>
          <p14:tracePt t="113898" x="7200900" y="2481263"/>
          <p14:tracePt t="113915" x="7205663" y="2495550"/>
          <p14:tracePt t="113931" x="7210425" y="2505075"/>
          <p14:tracePt t="113948" x="7210425" y="2509838"/>
          <p14:tracePt t="113965" x="7210425" y="2514600"/>
          <p14:tracePt t="113998" x="7210425" y="2519363"/>
          <p14:tracePt t="114051" x="7215188" y="2519363"/>
          <p14:tracePt t="114724" x="7215188" y="2524125"/>
          <p14:tracePt t="114746" x="7215188" y="2533650"/>
          <p14:tracePt t="114761" x="7215188" y="2538413"/>
          <p14:tracePt t="114789" x="7215188" y="2543175"/>
          <p14:tracePt t="114811" x="7215188" y="2547938"/>
          <p14:tracePt t="114817" x="7215188" y="2552700"/>
          <p14:tracePt t="114860" x="7215188" y="2557463"/>
          <p14:tracePt t="114889" x="7215188" y="2562225"/>
          <p14:tracePt t="114932" x="7219950" y="2562225"/>
          <p14:tracePt t="114953" x="7224713" y="2566988"/>
          <p14:tracePt t="114961" x="7229475" y="2566988"/>
          <p14:tracePt t="114982" x="7234238" y="2566988"/>
          <p14:tracePt t="115054" x="7239000" y="2566988"/>
          <p14:tracePt t="115612" x="7243763" y="2566988"/>
          <p14:tracePt t="115634" x="7243763" y="2571750"/>
          <p14:tracePt t="115784" x="7248525" y="2571750"/>
          <p14:tracePt t="116150" x="7248525" y="2566988"/>
          <p14:tracePt t="116249" x="7248525" y="2562225"/>
          <p14:tracePt t="116293" x="7243763" y="2562225"/>
          <p14:tracePt t="116307" x="7243763" y="2557463"/>
          <p14:tracePt t="116321" x="7239000" y="2557463"/>
          <p14:tracePt t="116335" x="7234238" y="2557463"/>
          <p14:tracePt t="116350" x="7229475" y="2552700"/>
          <p14:tracePt t="116364" x="7224713" y="2552700"/>
          <p14:tracePt t="116371" x="7224713" y="2547938"/>
          <p14:tracePt t="116715" x="7072313" y="2543175"/>
          <p14:tracePt t="116722" x="6800850" y="2543175"/>
          <p14:tracePt t="116730" x="6453188" y="2547938"/>
          <p14:tracePt t="116747" x="5729288" y="2576513"/>
          <p14:tracePt t="116763" x="4900613" y="2628900"/>
          <p14:tracePt t="116780" x="3657600" y="2709863"/>
          <p14:tracePt t="116797" x="2852738" y="2786063"/>
          <p14:tracePt t="116814" x="2166938" y="2871788"/>
          <p14:tracePt t="116830" x="1490663" y="2962275"/>
          <p14:tracePt t="116847" x="1266825" y="2981325"/>
          <p14:tracePt t="116864" x="1171575" y="2981325"/>
          <p14:tracePt t="116880" x="1119188" y="2962275"/>
          <p14:tracePt t="116897" x="1109663" y="2957513"/>
          <p14:tracePt t="116913" x="1109663" y="2952750"/>
          <p14:tracePt t="116930" x="1109663" y="2947988"/>
          <p14:tracePt t="116947" x="1109663" y="2943225"/>
          <p14:tracePt t="116980" x="1109663" y="2938463"/>
          <p14:tracePt t="116997" x="1109663" y="2933700"/>
          <p14:tracePt t="117013" x="1109663" y="2928938"/>
          <p14:tracePt t="117030" x="1104900" y="2924175"/>
          <p14:tracePt t="117047" x="1104900" y="2919413"/>
          <p14:tracePt t="117063" x="1085850" y="2905125"/>
          <p14:tracePt t="117080" x="1047750" y="2890838"/>
          <p14:tracePt t="117097" x="1033463" y="2881313"/>
          <p14:tracePt t="117113" x="1009650" y="2871788"/>
          <p14:tracePt t="117130" x="1004888" y="2867025"/>
          <p14:tracePt t="117163" x="1004888" y="2862263"/>
          <p14:tracePt t="117195" x="1004888" y="2857500"/>
          <p14:tracePt t="117267" x="1000125" y="2857500"/>
          <p14:tracePt t="117338" x="1000125" y="2852738"/>
          <p14:tracePt t="117517" x="1004888" y="2852738"/>
          <p14:tracePt t="117581" x="1014413" y="2852738"/>
          <p14:tracePt t="118562" x="1119188" y="2847975"/>
          <p14:tracePt t="118570" x="1176338" y="2843213"/>
          <p14:tracePt t="118580" x="1247775" y="2838450"/>
          <p14:tracePt t="118596" x="1471613" y="2814638"/>
          <p14:tracePt t="118613" x="1828800" y="2805113"/>
          <p14:tracePt t="118630" x="2085975" y="2805113"/>
          <p14:tracePt t="118646" x="2362200" y="2814638"/>
          <p14:tracePt t="118663" x="2733675" y="2828925"/>
          <p14:tracePt t="118680" x="2957513" y="2833688"/>
          <p14:tracePt t="118696" x="3181350" y="2833688"/>
          <p14:tracePt t="118713" x="3557588" y="2843213"/>
          <p14:tracePt t="118730" x="3795713" y="2847975"/>
          <p14:tracePt t="118746" x="4033838" y="2862263"/>
          <p14:tracePt t="118763" x="4291013" y="2881313"/>
          <p14:tracePt t="118780" x="4405313" y="2890838"/>
          <p14:tracePt t="118796" x="4505325" y="2890838"/>
          <p14:tracePt t="118813" x="4591050" y="2895600"/>
          <p14:tracePt t="118830" x="4629150" y="2895600"/>
          <p14:tracePt t="118846" x="4643438" y="2895600"/>
          <p14:tracePt t="118863" x="4657725" y="2895600"/>
          <p14:tracePt t="118880" x="4667250" y="2895600"/>
          <p14:tracePt t="118978" x="4672013" y="2895600"/>
          <p14:tracePt t="118985" x="4676775" y="2895600"/>
          <p14:tracePt t="118996" x="4681538" y="2895600"/>
          <p14:tracePt t="119013" x="4686300" y="2895600"/>
          <p14:tracePt t="119029" x="4691063" y="2895600"/>
          <p14:tracePt t="119056" x="4695825" y="2895600"/>
          <p14:tracePt t="119164" x="4695825" y="2890838"/>
          <p14:tracePt t="119171" x="4691063" y="2890838"/>
          <p14:tracePt t="119179" x="4686300" y="2890838"/>
          <p14:tracePt t="121227" x="4733925" y="2881313"/>
          <p14:tracePt t="121233" x="4819650" y="2862263"/>
          <p14:tracePt t="121245" x="4933950" y="2847975"/>
          <p14:tracePt t="121262" x="5272088" y="2805113"/>
          <p14:tracePt t="121279" x="5510213" y="2800350"/>
          <p14:tracePt t="121296" x="5724525" y="2809875"/>
          <p14:tracePt t="121312" x="6057900" y="2824163"/>
          <p14:tracePt t="121329" x="6272213" y="2843213"/>
          <p14:tracePt t="121345" x="6457950" y="2847975"/>
          <p14:tracePt t="121362" x="6738938" y="2857500"/>
          <p14:tracePt t="121379" x="6867525" y="2857500"/>
          <p14:tracePt t="121395" x="6991350" y="2847975"/>
          <p14:tracePt t="121412" x="7110413" y="2843213"/>
          <p14:tracePt t="121429" x="7153275" y="2838450"/>
          <p14:tracePt t="121445" x="7172325" y="2833688"/>
          <p14:tracePt t="121462" x="7186613" y="2833688"/>
          <p14:tracePt t="121479" x="7191375" y="2833688"/>
          <p14:tracePt t="121606" x="7191375" y="2838450"/>
          <p14:tracePt t="121685" x="7196138" y="2838450"/>
          <p14:tracePt t="122523" x="7196138" y="2824163"/>
          <p14:tracePt t="122530" x="7186613" y="2781300"/>
          <p14:tracePt t="122537" x="7177088" y="2733675"/>
          <p14:tracePt t="122545" x="7167563" y="2681288"/>
          <p14:tracePt t="122562" x="7105650" y="2533650"/>
          <p14:tracePt t="122578" x="7029450" y="2319338"/>
          <p14:tracePt t="122595" x="6915150" y="2009775"/>
          <p14:tracePt t="122612" x="6872288" y="1905000"/>
          <p14:tracePt t="122628" x="6858000" y="1847850"/>
          <p14:tracePt t="122645" x="6858000" y="1828800"/>
          <p14:tracePt t="122802" x="6853238" y="1828800"/>
          <p14:tracePt t="122809" x="6848475" y="1824038"/>
          <p14:tracePt t="122816" x="6834188" y="1809750"/>
          <p14:tracePt t="122828" x="6829425" y="1804988"/>
          <p14:tracePt t="122845" x="6815138" y="1790700"/>
          <p14:tracePt t="122861" x="6815138" y="1781175"/>
          <p14:tracePt t="122878" x="6810375" y="1781175"/>
          <p14:tracePt t="122895" x="6805613" y="1781175"/>
          <p14:tracePt t="122911" x="6800850" y="1781175"/>
          <p14:tracePt t="122928" x="6796088" y="1781175"/>
          <p14:tracePt t="122945" x="6796088" y="1785938"/>
          <p14:tracePt t="122961" x="6791325" y="1790700"/>
          <p14:tracePt t="122995" x="6786563" y="1795463"/>
          <p14:tracePt t="123012" x="6786563" y="1800225"/>
          <p14:tracePt t="123028" x="6786563" y="1804988"/>
          <p14:tracePt t="123045" x="6786563" y="1809750"/>
          <p14:tracePt t="123062" x="6786563" y="1814513"/>
          <p14:tracePt t="123095" x="6786563" y="1819275"/>
          <p14:tracePt t="123111" x="6781800" y="1824038"/>
          <p14:tracePt t="123131" x="6781800" y="1828800"/>
          <p14:tracePt t="123145" x="6777038" y="1828800"/>
          <p14:tracePt t="123167" x="6777038" y="1833563"/>
          <p14:tracePt t="123178" x="6767513" y="1838325"/>
          <p14:tracePt t="123195" x="6729413" y="1847850"/>
          <p14:tracePt t="123211" x="6667500" y="1847850"/>
          <p14:tracePt t="123228" x="6524625" y="1847850"/>
          <p14:tracePt t="123245" x="6224588" y="1824038"/>
          <p14:tracePt t="123261" x="5915025" y="1790700"/>
          <p14:tracePt t="123278" x="5567363" y="1743075"/>
          <p14:tracePt t="123295" x="5205413" y="1700213"/>
          <p14:tracePt t="123311" x="4710113" y="1643063"/>
          <p14:tracePt t="123328" x="4429125" y="1619250"/>
          <p14:tracePt t="123345" x="4148138" y="1581150"/>
          <p14:tracePt t="123361" x="3824288" y="1562100"/>
          <p14:tracePt t="123378" x="3671888" y="1552575"/>
          <p14:tracePt t="123395" x="3533775" y="1547813"/>
          <p14:tracePt t="123411" x="3386138" y="1543050"/>
          <p14:tracePt t="123428" x="3328988" y="1538288"/>
          <p14:tracePt t="123445" x="3286125" y="1538288"/>
          <p14:tracePt t="123461" x="3271838" y="1533525"/>
          <p14:tracePt t="123762" x="3238500" y="1533525"/>
          <p14:tracePt t="123769" x="3176588" y="1528763"/>
          <p14:tracePt t="123778" x="3109913" y="1528763"/>
          <p14:tracePt t="123795" x="2995613" y="1519238"/>
          <p14:tracePt t="123797" x="2952750" y="1514475"/>
          <p14:tracePt t="123811" x="2857500" y="1504950"/>
          <p14:tracePt t="123828" x="2786063" y="1504950"/>
          <p14:tracePt t="123845" x="2733675" y="1504950"/>
          <p14:tracePt t="123861" x="2695575" y="1514475"/>
          <p14:tracePt t="123878" x="2690813" y="1514475"/>
          <p14:tracePt t="123919" x="2695575" y="1519238"/>
          <p14:tracePt t="123928" x="2700338" y="1524000"/>
          <p14:tracePt t="123944" x="2714625" y="1524000"/>
          <p14:tracePt t="123961" x="2733675" y="1524000"/>
          <p14:tracePt t="123978" x="2738438" y="1524000"/>
          <p14:tracePt t="124011" x="2786063" y="1524000"/>
          <p14:tracePt t="124028" x="2805113" y="1524000"/>
          <p14:tracePt t="124044" x="2819400" y="1524000"/>
          <p14:tracePt t="124061" x="2833688" y="1528763"/>
          <p14:tracePt t="124078" x="2838450" y="1528763"/>
          <p14:tracePt t="124094" x="2843213" y="1528763"/>
          <p14:tracePt t="124111" x="2847975" y="1533525"/>
          <p14:tracePt t="124144" x="2809875" y="1547813"/>
          <p14:tracePt t="124161" x="2757488" y="1547813"/>
          <p14:tracePt t="124178" x="2662238" y="1543050"/>
          <p14:tracePt t="124194" x="2619375" y="1538288"/>
          <p14:tracePt t="124211" x="2600325" y="1533525"/>
          <p14:tracePt t="124228" x="2595563" y="1533525"/>
          <p14:tracePt t="124244" x="2590800" y="1533525"/>
          <p14:tracePt t="124270" x="2590800" y="1528763"/>
          <p14:tracePt t="124298" x="2628900" y="1524000"/>
          <p14:tracePt t="124305" x="2652713" y="1519238"/>
          <p14:tracePt t="124313" x="2681288" y="1519238"/>
          <p14:tracePt t="124328" x="2738438" y="1514475"/>
          <p14:tracePt t="124344" x="2786063" y="1514475"/>
          <p14:tracePt t="124361" x="2809875" y="1514475"/>
          <p14:tracePt t="124378" x="2833688" y="1514475"/>
          <p14:tracePt t="124411" x="2838450" y="1514475"/>
          <p14:tracePt t="124549" x="2833688" y="1514475"/>
          <p14:tracePt t="124563" x="2838450" y="1514475"/>
          <p14:tracePt t="124570" x="2857500" y="1514475"/>
          <p14:tracePt t="124580" x="2881313" y="1514475"/>
          <p14:tracePt t="124594" x="2943225" y="1514475"/>
          <p14:tracePt t="124611" x="2986088" y="1524000"/>
          <p14:tracePt t="124627" x="3038475" y="1524000"/>
          <p14:tracePt t="124644" x="3076575" y="1524000"/>
          <p14:tracePt t="124661" x="3143250" y="1528763"/>
          <p14:tracePt t="124677" x="3295650" y="1538288"/>
          <p14:tracePt t="124694" x="3500438" y="1571625"/>
          <p14:tracePt t="124711" x="3748088" y="1619250"/>
          <p14:tracePt t="124727" x="4252913" y="1771650"/>
          <p14:tracePt t="124744" x="4652963" y="1885950"/>
          <p14:tracePt t="124763" x="5095875" y="2043113"/>
          <p14:tracePt t="124778" x="5843588" y="2328863"/>
          <p14:tracePt t="124794" x="6276975" y="2514600"/>
          <p14:tracePt t="124811" x="6715125" y="2719388"/>
          <p14:tracePt t="124828" x="7248525" y="2947988"/>
          <p14:tracePt t="124844" x="7486650" y="3028950"/>
          <p14:tracePt t="124861" x="7653338" y="3071813"/>
          <p14:tracePt t="124878" x="7767638" y="3100388"/>
          <p14:tracePt t="124894" x="7786688" y="3100388"/>
          <p14:tracePt t="124911" x="7791450" y="3100388"/>
          <p14:tracePt t="125193" x="7781925" y="3100388"/>
          <p14:tracePt t="125222" x="7781925" y="3095625"/>
          <p14:tracePt t="125229" x="7777163" y="3095625"/>
          <p14:tracePt t="125243" x="7772400" y="3095625"/>
          <p14:tracePt t="125251" x="7767638" y="3095625"/>
          <p14:tracePt t="125261" x="7762875" y="3095625"/>
          <p14:tracePt t="125277" x="7729538" y="3086100"/>
          <p14:tracePt t="125294" x="7686675" y="3081338"/>
          <p14:tracePt t="125311" x="7662863" y="3081338"/>
          <p14:tracePt t="125327" x="7634288" y="3071813"/>
          <p14:tracePt t="125344" x="7596188" y="3067050"/>
          <p14:tracePt t="125361" x="7562850" y="3057525"/>
          <p14:tracePt t="125377" x="7543800" y="3048000"/>
          <p14:tracePt t="125394" x="7529513" y="3043238"/>
          <p14:tracePt t="125411" x="7524750" y="3043238"/>
          <p14:tracePt t="125473" x="7524750" y="3038475"/>
          <p14:tracePt t="125509" x="7524750" y="3033713"/>
          <p14:tracePt t="125559" x="7515225" y="3028950"/>
          <p14:tracePt t="125566" x="7472363" y="2995613"/>
          <p14:tracePt t="125577" x="7424738" y="2952750"/>
          <p14:tracePt t="125594" x="7296150" y="2852738"/>
          <p14:tracePt t="125611" x="7234238" y="2824163"/>
          <p14:tracePt t="125627" x="7205663" y="2805113"/>
          <p14:tracePt t="125644" x="7172325" y="2795588"/>
          <p14:tracePt t="125661" x="7158038" y="2795588"/>
          <p14:tracePt t="125677" x="7153275" y="2795588"/>
          <p14:tracePt t="126883" x="7158038" y="2795588"/>
          <p14:tracePt t="126891" x="7162800" y="2795588"/>
          <p14:tracePt t="126905" x="7172325" y="2800350"/>
          <p14:tracePt t="126920" x="7177088" y="2800350"/>
          <p14:tracePt t="126934" x="7186613" y="2800350"/>
          <p14:tracePt t="126955" x="7191375" y="2800350"/>
          <p14:tracePt t="126970" x="7200900" y="2800350"/>
          <p14:tracePt t="126991" x="7205663" y="2800350"/>
          <p14:tracePt t="126998" x="7219950" y="2800350"/>
          <p14:tracePt t="127010" x="7224713" y="2805113"/>
          <p14:tracePt t="127027" x="7253288" y="2809875"/>
          <p14:tracePt t="127043" x="7262813" y="2819400"/>
          <p14:tracePt t="127060" x="7277100" y="2819400"/>
          <p14:tracePt t="127077" x="7286625" y="2828925"/>
          <p14:tracePt t="127093" x="7296150" y="2828925"/>
          <p14:tracePt t="127127" x="7300913" y="2828925"/>
          <p14:tracePt t="127213" x="7305675" y="2828925"/>
          <p14:tracePt t="129040" x="7196138" y="2847975"/>
          <p14:tracePt t="129047" x="7019925" y="2871788"/>
          <p14:tracePt t="129059" x="6791325" y="2905125"/>
          <p14:tracePt t="129076" x="5953125" y="2981325"/>
          <p14:tracePt t="129093" x="5314950" y="3043238"/>
          <p14:tracePt t="129109" x="4610100" y="3114675"/>
          <p14:tracePt t="129126" x="3543300" y="3205163"/>
          <p14:tracePt t="129143" x="2890838" y="3262313"/>
          <p14:tracePt t="129159" x="2328863" y="3319463"/>
          <p14:tracePt t="129176" x="1747838" y="3362325"/>
          <p14:tracePt t="129193" x="1547813" y="3376613"/>
          <p14:tracePt t="129210" x="1447800" y="3381375"/>
          <p14:tracePt t="129226" x="1385888" y="3381375"/>
          <p14:tracePt t="129243" x="1366838" y="3381375"/>
          <p14:tracePt t="129259" x="1362075" y="3381375"/>
          <p14:tracePt t="129276" x="1352550" y="3367088"/>
          <p14:tracePt t="129293" x="1338263" y="3352800"/>
          <p14:tracePt t="129309" x="1319213" y="3338513"/>
          <p14:tracePt t="129326" x="1247775" y="3314700"/>
          <p14:tracePt t="129343" x="1166813" y="3295650"/>
          <p14:tracePt t="129359" x="1090613" y="3281363"/>
          <p14:tracePt t="129376" x="938213" y="3257550"/>
          <p14:tracePt t="129393" x="833438" y="3248025"/>
          <p14:tracePt t="129409" x="757238" y="3233738"/>
          <p14:tracePt t="129426" x="657225" y="3214688"/>
          <p14:tracePt t="129443" x="623888" y="3205163"/>
          <p14:tracePt t="129459" x="604838" y="3200400"/>
          <p14:tracePt t="129476" x="600075" y="3200400"/>
          <p14:tracePt t="129541" x="600075" y="3195638"/>
          <p14:tracePt t="129554" x="604838" y="3195638"/>
          <p14:tracePt t="129576" x="604838" y="3190875"/>
          <p14:tracePt t="129627" x="609600" y="3190875"/>
          <p14:tracePt t="129633" x="609600" y="3186113"/>
          <p14:tracePt t="129662" x="609600" y="3181350"/>
          <p14:tracePt t="129691" x="619125" y="3181350"/>
          <p14:tracePt t="129698" x="619125" y="3176588"/>
          <p14:tracePt t="129712" x="623888" y="3176588"/>
          <p14:tracePt t="129726" x="628650" y="3176588"/>
          <p14:tracePt t="129748" x="633413" y="3176588"/>
          <p14:tracePt t="129759" x="638175" y="3176588"/>
          <p14:tracePt t="129784" x="642938" y="3176588"/>
          <p14:tracePt t="129798" x="647700" y="3176588"/>
          <p14:tracePt t="129820" x="652463" y="3176588"/>
          <p14:tracePt t="129827" x="652463" y="3181350"/>
          <p14:tracePt t="129855" x="652463" y="3186113"/>
          <p14:tracePt t="129877" x="657225" y="3186113"/>
          <p14:tracePt t="129942" x="661988" y="3186113"/>
          <p14:tracePt t="130858" x="704850" y="3171825"/>
          <p14:tracePt t="130865" x="776288" y="3148013"/>
          <p14:tracePt t="130876" x="852488" y="3114675"/>
          <p14:tracePt t="130892" x="1100138" y="3028950"/>
          <p14:tracePt t="130909" x="1571625" y="2871788"/>
          <p14:tracePt t="130925" x="1924050" y="2762250"/>
          <p14:tracePt t="130942" x="2319338" y="2600325"/>
          <p14:tracePt t="130959" x="2986088" y="2366963"/>
          <p14:tracePt t="130975" x="3414713" y="2224088"/>
          <p14:tracePt t="130992" x="3805238" y="2081213"/>
          <p14:tracePt t="131009" x="4343400" y="1900238"/>
          <p14:tracePt t="131025" x="4662488" y="1814513"/>
          <p14:tracePt t="131042" x="4891088" y="1762125"/>
          <p14:tracePt t="131059" x="5067300" y="1733550"/>
          <p14:tracePt t="131075" x="5129213" y="1728788"/>
          <p14:tracePt t="131092" x="5167313" y="1728788"/>
          <p14:tracePt t="131109" x="5181600" y="1728788"/>
          <p14:tracePt t="131142" x="5186363" y="1728788"/>
          <p14:tracePt t="131159" x="5186363" y="1733550"/>
          <p14:tracePt t="131216" x="5191125" y="1738313"/>
          <p14:tracePt t="131223" x="5200650" y="1738313"/>
          <p14:tracePt t="131230" x="5210175" y="1738313"/>
          <p14:tracePt t="131242" x="5224463" y="1738313"/>
          <p14:tracePt t="131259" x="5248275" y="1724025"/>
          <p14:tracePt t="131275" x="5267325" y="1714500"/>
          <p14:tracePt t="131292" x="5272088" y="1704975"/>
          <p14:tracePt t="131309" x="5281613" y="1690688"/>
          <p14:tracePt t="131342" x="5281613" y="1685925"/>
          <p14:tracePt t="131359" x="5243513" y="1647825"/>
          <p14:tracePt t="131375" x="5172075" y="1604963"/>
          <p14:tracePt t="131392" x="5091113" y="1562100"/>
          <p14:tracePt t="131409" x="5014913" y="1528763"/>
          <p14:tracePt t="131425" x="4991100" y="1519238"/>
          <p14:tracePt t="131442" x="4981575" y="1514475"/>
          <p14:tracePt t="131459" x="4976813" y="1514475"/>
          <p14:tracePt t="131475" x="4972050" y="1514475"/>
          <p14:tracePt t="131653" x="4972050" y="1524000"/>
          <p14:tracePt t="131803" x="4967288" y="1524000"/>
          <p14:tracePt t="133001" x="4967288" y="1528763"/>
          <p14:tracePt t="133014" x="4962525" y="1533525"/>
          <p14:tracePt t="133028" x="4957763" y="1538288"/>
          <p14:tracePt t="133042" x="4953000" y="1543050"/>
          <p14:tracePt t="133049" x="4948238" y="1547813"/>
          <p14:tracePt t="133058" x="4938713" y="1557338"/>
          <p14:tracePt t="133075" x="4919663" y="1562100"/>
          <p14:tracePt t="133092" x="4848225" y="1600200"/>
          <p14:tracePt t="133108" x="4791075" y="1628775"/>
          <p14:tracePt t="133125" x="4743450" y="1666875"/>
          <p14:tracePt t="133142" x="4676775" y="1738313"/>
          <p14:tracePt t="133158" x="4657725" y="1762125"/>
          <p14:tracePt t="133175" x="4567238" y="1862138"/>
          <p14:tracePt t="133191" x="4519613" y="1924050"/>
          <p14:tracePt t="133208" x="4448175" y="2028825"/>
          <p14:tracePt t="133225" x="4414838" y="2090738"/>
          <p14:tracePt t="133242" x="4386263" y="2166938"/>
          <p14:tracePt t="133258" x="4352925" y="2290763"/>
          <p14:tracePt t="133275" x="4338638" y="2376488"/>
          <p14:tracePt t="133291" x="4329113" y="2438400"/>
          <p14:tracePt t="133308" x="4300538" y="2571750"/>
          <p14:tracePt t="133325" x="4291013" y="2643188"/>
          <p14:tracePt t="133342" x="4281488" y="2705100"/>
          <p14:tracePt t="133358" x="4271963" y="2800350"/>
          <p14:tracePt t="133375" x="4271963" y="2852738"/>
          <p14:tracePt t="133392" x="4271963" y="2895600"/>
          <p14:tracePt t="133408" x="4276725" y="2933700"/>
          <p14:tracePt t="133425" x="4276725" y="2943225"/>
          <p14:tracePt t="133441" x="4276725" y="2952750"/>
          <p14:tracePt t="133458" x="4276725" y="2957513"/>
          <p14:tracePt t="133501" x="4281488" y="2962275"/>
          <p14:tracePt t="133523" x="4281488" y="2971800"/>
          <p14:tracePt t="133544" x="4281488" y="2976563"/>
          <p14:tracePt t="133551" x="4281488" y="2981325"/>
          <p14:tracePt t="133559" x="4281488" y="2986088"/>
          <p14:tracePt t="133575" x="4286250" y="2990850"/>
          <p14:tracePt t="133591" x="4286250" y="3000375"/>
          <p14:tracePt t="133608" x="4291013" y="3019425"/>
          <p14:tracePt t="133625" x="4291013" y="3033713"/>
          <p14:tracePt t="133641" x="4291013" y="3048000"/>
          <p14:tracePt t="133658" x="4291013" y="3057525"/>
          <p14:tracePt t="133675" x="4291013" y="3062288"/>
          <p14:tracePt t="133730" x="4291013" y="3067050"/>
          <p14:tracePt t="138400" x="4310063" y="3081338"/>
          <p14:tracePt t="138406" x="4352925" y="3095625"/>
          <p14:tracePt t="138413" x="4386263" y="3114675"/>
          <p14:tracePt t="138423" x="4414838" y="3124200"/>
          <p14:tracePt t="138440" x="4481513" y="3157538"/>
          <p14:tracePt t="138456" x="4595813" y="3186113"/>
          <p14:tracePt t="138473" x="4652963" y="3190875"/>
          <p14:tracePt t="138490" x="4695825" y="3195638"/>
          <p14:tracePt t="138506" x="4729163" y="3195638"/>
          <p14:tracePt t="138523" x="4748213" y="3195638"/>
          <p14:tracePt t="138540" x="4757738" y="3195638"/>
          <p14:tracePt t="138556" x="4772025" y="3190875"/>
          <p14:tracePt t="138573" x="4781550" y="3190875"/>
          <p14:tracePt t="138590" x="4786313" y="3186113"/>
          <p14:tracePt t="138623" x="4791075" y="3186113"/>
          <p14:tracePt t="138692" x="4795838" y="3186113"/>
          <p14:tracePt t="138721" x="4800600" y="3186113"/>
          <p14:tracePt t="138743" x="4805363" y="3181350"/>
          <p14:tracePt t="138750" x="4819650" y="3176588"/>
          <p14:tracePt t="138757" x="4824413" y="3176588"/>
          <p14:tracePt t="138773" x="4843463" y="3171825"/>
          <p14:tracePt t="138789" x="4857750" y="3171825"/>
          <p14:tracePt t="138806" x="4886325" y="3162300"/>
          <p14:tracePt t="138823" x="4905375" y="3162300"/>
          <p14:tracePt t="138840" x="4924425" y="3162300"/>
          <p14:tracePt t="138856" x="4986338" y="3157538"/>
          <p14:tracePt t="138873" x="5043488" y="3157538"/>
          <p14:tracePt t="138889" x="5100638" y="3157538"/>
          <p14:tracePt t="138906" x="5195888" y="3157538"/>
          <p14:tracePt t="138923" x="5300663" y="3162300"/>
          <p14:tracePt t="138940" x="5414963" y="3162300"/>
          <p14:tracePt t="138956" x="5581650" y="3162300"/>
          <p14:tracePt t="138973" x="5829300" y="3162300"/>
          <p14:tracePt t="138990" x="5972175" y="3162300"/>
          <p14:tracePt t="139006" x="6091238" y="3162300"/>
          <p14:tracePt t="139007" x="6153150" y="3157538"/>
          <p14:tracePt t="139023" x="6272213" y="3148013"/>
          <p14:tracePt t="139039" x="6376988" y="3138488"/>
          <p14:tracePt t="139056" x="6477000" y="3138488"/>
          <p14:tracePt t="139073" x="6619875" y="3133725"/>
          <p14:tracePt t="139089" x="6681788" y="3143250"/>
          <p14:tracePt t="139106" x="6738938" y="3157538"/>
          <p14:tracePt t="139123" x="6815138" y="3190875"/>
          <p14:tracePt t="139139" x="6853238" y="3205163"/>
          <p14:tracePt t="139156" x="6877050" y="3219450"/>
          <p14:tracePt t="139173" x="6910388" y="3233738"/>
          <p14:tracePt t="139189" x="6934200" y="3243263"/>
          <p14:tracePt t="139206" x="6943725" y="3248025"/>
          <p14:tracePt t="139223" x="6972300" y="3248025"/>
          <p14:tracePt t="139239" x="6996113" y="3248025"/>
          <p14:tracePt t="139256" x="7015163" y="3243263"/>
          <p14:tracePt t="139273" x="7058025" y="3233738"/>
          <p14:tracePt t="139289" x="7096125" y="3224213"/>
          <p14:tracePt t="139306" x="7134225" y="3209925"/>
          <p14:tracePt t="139323" x="7186613" y="3205163"/>
          <p14:tracePt t="139339" x="7205663" y="3200400"/>
          <p14:tracePt t="139356" x="7224713" y="3195638"/>
          <p14:tracePt t="139373" x="7243763" y="3195638"/>
          <p14:tracePt t="139389" x="7262813" y="3190875"/>
          <p14:tracePt t="139406" x="7272338" y="3186113"/>
          <p14:tracePt t="139423" x="7300913" y="3186113"/>
          <p14:tracePt t="139439" x="7315200" y="3176588"/>
          <p14:tracePt t="139456" x="7334250" y="3171825"/>
          <p14:tracePt t="139473" x="7362825" y="3167063"/>
          <p14:tracePt t="139489" x="7381875" y="3167063"/>
          <p14:tracePt t="139506" x="7391400" y="3162300"/>
          <p14:tracePt t="139523" x="7396163" y="3162300"/>
          <p14:tracePt t="140455" x="7310438" y="3176588"/>
          <p14:tracePt t="140461" x="7119938" y="3200400"/>
          <p14:tracePt t="140472" x="6910388" y="3228975"/>
          <p14:tracePt t="140489" x="6110288" y="3300413"/>
          <p14:tracePt t="140506" x="5472113" y="3352800"/>
          <p14:tracePt t="140522" x="4810125" y="3400425"/>
          <p14:tracePt t="140539" x="4129088" y="3462338"/>
          <p14:tracePt t="140556" x="3157538" y="3529013"/>
          <p14:tracePt t="140572" x="2581275" y="3567113"/>
          <p14:tracePt t="140589" x="2062163" y="3595688"/>
          <p14:tracePt t="140606" x="1481138" y="3638550"/>
          <p14:tracePt t="140622" x="1223963" y="3638550"/>
          <p14:tracePt t="140639" x="1081088" y="3638550"/>
          <p14:tracePt t="140656" x="957263" y="3629025"/>
          <p14:tracePt t="140672" x="919163" y="3624263"/>
          <p14:tracePt t="140689" x="900113" y="3619500"/>
          <p14:tracePt t="140705" x="895350" y="3619500"/>
          <p14:tracePt t="140755" x="885825" y="3619500"/>
          <p14:tracePt t="140762" x="881063" y="3619500"/>
          <p14:tracePt t="140777" x="871538" y="3619500"/>
          <p14:tracePt t="140791" x="866775" y="3614738"/>
          <p14:tracePt t="140805" x="852488" y="3614738"/>
          <p14:tracePt t="140822" x="842963" y="3609975"/>
          <p14:tracePt t="140839" x="833438" y="3609975"/>
          <p14:tracePt t="140856" x="828675" y="3609975"/>
          <p14:tracePt t="140872" x="828675" y="3605213"/>
          <p14:tracePt t="140889" x="823913" y="3595688"/>
          <p14:tracePt t="140905" x="819150" y="3590925"/>
          <p14:tracePt t="140922" x="819150" y="3586163"/>
          <p14:tracePt t="140939" x="823913" y="3581400"/>
          <p14:tracePt t="140955" x="828675" y="3567113"/>
          <p14:tracePt t="140972" x="838200" y="3562350"/>
          <p14:tracePt t="140989" x="847725" y="3552825"/>
          <p14:tracePt t="141005" x="857250" y="3552825"/>
          <p14:tracePt t="141022" x="862013" y="3548063"/>
          <p14:tracePt t="141039" x="866775" y="3548063"/>
          <p14:tracePt t="141056" x="866775" y="3543300"/>
          <p14:tracePt t="141072" x="876300" y="3543300"/>
          <p14:tracePt t="141089" x="876300" y="3538538"/>
          <p14:tracePt t="141105" x="881063" y="3533775"/>
          <p14:tracePt t="141122" x="890588" y="3533775"/>
          <p14:tracePt t="141139" x="895350" y="3533775"/>
          <p14:tracePt t="141172" x="900113" y="3533775"/>
          <p14:tracePt t="141213" x="904875" y="3533775"/>
          <p14:tracePt t="141242" x="909638" y="3533775"/>
          <p14:tracePt t="141306" x="914400" y="3533775"/>
          <p14:tracePt t="141370" x="914400" y="3529013"/>
          <p14:tracePt t="141463" x="914400" y="3524250"/>
          <p14:tracePt t="141471" x="919163" y="3524250"/>
          <p14:tracePt t="141500" x="919163" y="3519488"/>
          <p14:tracePt t="141564" x="919163" y="3514725"/>
          <p14:tracePt t="141599" x="923925" y="3509963"/>
          <p14:tracePt t="141686" x="923925" y="3505200"/>
          <p14:tracePt t="141779" x="928688" y="3505200"/>
          <p14:tracePt t="141900" x="933450" y="3505200"/>
          <p14:tracePt t="141915" x="947738" y="3514725"/>
          <p14:tracePt t="141929" x="952500" y="3514725"/>
          <p14:tracePt t="141943" x="957263" y="3514725"/>
          <p14:tracePt t="141950" x="962025" y="3514725"/>
          <p14:tracePt t="141965" x="966788" y="3519488"/>
          <p14:tracePt t="141973" x="971550" y="3519488"/>
          <p14:tracePt t="141988" x="976313" y="3519488"/>
          <p14:tracePt t="142005" x="985838" y="3519488"/>
          <p14:tracePt t="142022" x="990600" y="3519488"/>
          <p14:tracePt t="142038" x="995363" y="3524250"/>
          <p14:tracePt t="142055" x="1000125" y="3524250"/>
          <p14:tracePt t="142072" x="1009650" y="3524250"/>
          <p14:tracePt t="142105" x="1014413" y="3524250"/>
          <p14:tracePt t="142122" x="1019175" y="3524250"/>
          <p14:tracePt t="142172" x="1023938" y="3524250"/>
          <p14:tracePt t="142473" x="1023938" y="3519488"/>
          <p14:tracePt t="144163" x="1033463" y="3519488"/>
          <p14:tracePt t="144170" x="1052513" y="3514725"/>
          <p14:tracePt t="144177" x="1066800" y="3505200"/>
          <p14:tracePt t="144188" x="1081088" y="3500438"/>
          <p14:tracePt t="144204" x="1147763" y="3476625"/>
          <p14:tracePt t="144221" x="1257300" y="3443288"/>
          <p14:tracePt t="144238" x="1314450" y="3429000"/>
          <p14:tracePt t="144254" x="1395413" y="3409950"/>
          <p14:tracePt t="144271" x="1524000" y="3395663"/>
          <p14:tracePt t="144288" x="1614488" y="3390900"/>
          <p14:tracePt t="144304" x="1719263" y="3376613"/>
          <p14:tracePt t="144321" x="1900238" y="3362325"/>
          <p14:tracePt t="144338" x="2038350" y="3348038"/>
          <p14:tracePt t="144354" x="2119313" y="3338513"/>
          <p14:tracePt t="144371" x="2619375" y="3314700"/>
          <p14:tracePt t="144388" x="2852738" y="3314700"/>
          <p14:tracePt t="144404" x="3062288" y="3319463"/>
          <p14:tracePt t="144421" x="3419475" y="3333750"/>
          <p14:tracePt t="144438" x="3633788" y="3343275"/>
          <p14:tracePt t="144454" x="3810000" y="3357563"/>
          <p14:tracePt t="144471" x="4000500" y="3367088"/>
          <p14:tracePt t="144488" x="4110038" y="3367088"/>
          <p14:tracePt t="144504" x="4186238" y="3362325"/>
          <p14:tracePt t="144521" x="4252913" y="3352800"/>
          <p14:tracePt t="144538" x="4286250" y="3348038"/>
          <p14:tracePt t="144554" x="4305300" y="3348038"/>
          <p14:tracePt t="144571" x="4329113" y="3348038"/>
          <p14:tracePt t="144587" x="4352925" y="3348038"/>
          <p14:tracePt t="144604" x="4376738" y="3348038"/>
          <p14:tracePt t="144621" x="4414838" y="3352800"/>
          <p14:tracePt t="144638" x="4438650" y="3357563"/>
          <p14:tracePt t="144654" x="4467225" y="3367088"/>
          <p14:tracePt t="144671" x="4486275" y="3371850"/>
          <p14:tracePt t="144688" x="4491038" y="3376613"/>
          <p14:tracePt t="144704" x="4495800" y="3376613"/>
          <p14:tracePt t="144721" x="4500563" y="3376613"/>
          <p14:tracePt t="145753" x="4500563" y="3362325"/>
          <p14:tracePt t="145762" x="4505325" y="3324225"/>
          <p14:tracePt t="145770" x="4505325" y="3290888"/>
          <p14:tracePt t="145787" x="4510088" y="3228975"/>
          <p14:tracePt t="145804" x="4519613" y="3105150"/>
          <p14:tracePt t="145820" x="4529138" y="3019425"/>
          <p14:tracePt t="145837" x="4529138" y="2976563"/>
          <p14:tracePt t="145854" x="4533900" y="2947988"/>
          <p14:tracePt t="145887" x="4533900" y="2943225"/>
          <p14:tracePt t="146061" x="4538663" y="2943225"/>
          <p14:tracePt t="146097" x="4543425" y="2943225"/>
          <p14:tracePt t="146197" x="4543425" y="2938463"/>
          <p14:tracePt t="146254" x="4543425" y="2933700"/>
          <p14:tracePt t="146261" x="4543425" y="2924175"/>
          <p14:tracePt t="146270" x="4538663" y="2909888"/>
          <p14:tracePt t="146287" x="4524375" y="2867025"/>
          <p14:tracePt t="146304" x="4510088" y="2795588"/>
          <p14:tracePt t="146320" x="4510088" y="2767013"/>
          <p14:tracePt t="146337" x="4505325" y="2743200"/>
          <p14:tracePt t="146354" x="4505325" y="2733675"/>
          <p14:tracePt t="146370" x="4505325" y="2728913"/>
          <p14:tracePt t="147822" x="4510088" y="2757488"/>
          <p14:tracePt t="147830" x="4524375" y="2809875"/>
          <p14:tracePt t="147837" x="4533900" y="2876550"/>
          <p14:tracePt t="147853" x="4562475" y="2981325"/>
          <p14:tracePt t="147870" x="4591050" y="3100388"/>
          <p14:tracePt t="147886" x="4643438" y="3252788"/>
          <p14:tracePt t="147903" x="4681538" y="3324225"/>
          <p14:tracePt t="147920" x="4714875" y="3390900"/>
          <p14:tracePt t="147936" x="4762500" y="3462338"/>
          <p14:tracePt t="147953" x="4805363" y="3495675"/>
          <p14:tracePt t="147970" x="4881563" y="3514725"/>
          <p14:tracePt t="147986" x="4967288" y="3519488"/>
          <p14:tracePt t="148003" x="5243513" y="3509963"/>
          <p14:tracePt t="148020" x="5472113" y="3490913"/>
          <p14:tracePt t="148037" x="5891213" y="3452813"/>
          <p14:tracePt t="148053" x="6167438" y="3429000"/>
          <p14:tracePt t="148070" x="6486525" y="3414713"/>
          <p14:tracePt t="148087" x="6924675" y="3376613"/>
          <p14:tracePt t="148103" x="7143750" y="3357563"/>
          <p14:tracePt t="148120" x="7353300" y="3324225"/>
          <p14:tracePt t="148137" x="7543800" y="3295650"/>
          <p14:tracePt t="148153" x="7610475" y="3281363"/>
          <p14:tracePt t="148170" x="7634288" y="3271838"/>
          <p14:tracePt t="148186" x="7643813" y="3267075"/>
          <p14:tracePt t="148317" x="7643813" y="3262313"/>
          <p14:tracePt t="148324" x="7643813" y="3257550"/>
          <p14:tracePt t="148331" x="7643813" y="3252788"/>
          <p14:tracePt t="148345" x="7648575" y="3233738"/>
          <p14:tracePt t="148353" x="7653338" y="3219450"/>
          <p14:tracePt t="148370" x="7667625" y="3190875"/>
          <p14:tracePt t="148386" x="7667625" y="3171825"/>
          <p14:tracePt t="148403" x="7686675" y="3133725"/>
          <p14:tracePt t="148420" x="7691438" y="3124200"/>
          <p14:tracePt t="148436" x="7696200" y="3114675"/>
          <p14:tracePt t="148453" x="7696200" y="3109913"/>
          <p14:tracePt t="148502" x="7691438" y="3109913"/>
          <p14:tracePt t="148517" x="7691438" y="3100388"/>
          <p14:tracePt t="148524" x="7686675" y="3100388"/>
          <p14:tracePt t="148538" x="7681913" y="3095625"/>
          <p14:tracePt t="148553" x="7658100" y="3081338"/>
          <p14:tracePt t="148570" x="7624763" y="3052763"/>
          <p14:tracePt t="148586" x="7567613" y="3005138"/>
          <p14:tracePt t="148603" x="7443788" y="2905125"/>
          <p14:tracePt t="148620" x="7372350" y="2847975"/>
          <p14:tracePt t="148636" x="7339013" y="2824163"/>
          <p14:tracePt t="148653" x="7319963" y="2809875"/>
          <p14:tracePt t="148686" x="7315200" y="2809875"/>
          <p14:tracePt t="149742" x="7339013" y="2790825"/>
          <p14:tracePt t="149749" x="7386638" y="2752725"/>
          <p14:tracePt t="149756" x="7415213" y="2714625"/>
          <p14:tracePt t="149769" x="7458075" y="2667000"/>
          <p14:tracePt t="149786" x="7567613" y="2509838"/>
          <p14:tracePt t="149802" x="7624763" y="2386013"/>
          <p14:tracePt t="149819" x="7667625" y="2266950"/>
          <p14:tracePt t="149836" x="7710488" y="2147888"/>
          <p14:tracePt t="149852" x="7715250" y="2100263"/>
          <p14:tracePt t="149869" x="7715250" y="2066925"/>
          <p14:tracePt t="149886" x="7710488" y="2047875"/>
          <p14:tracePt t="149902" x="7705725" y="2033588"/>
          <p14:tracePt t="149919" x="7677150" y="2019300"/>
          <p14:tracePt t="149936" x="7634288" y="1995488"/>
          <p14:tracePt t="149952" x="7596188" y="1981200"/>
          <p14:tracePt t="149969" x="7553325" y="1962150"/>
          <p14:tracePt t="149986" x="7486650" y="1943100"/>
          <p14:tracePt t="150002" x="7448550" y="1928813"/>
          <p14:tracePt t="150019" x="7419975" y="1914525"/>
          <p14:tracePt t="150036" x="7396163" y="1900238"/>
          <p14:tracePt t="150052" x="7391400" y="1900238"/>
          <p14:tracePt t="150069" x="7391400" y="1895475"/>
          <p14:tracePt t="150086" x="7386638" y="1895475"/>
          <p14:tracePt t="150293" x="7386638" y="1900238"/>
          <p14:tracePt t="150300" x="7391400" y="1900238"/>
          <p14:tracePt t="150365" x="7391400" y="1905000"/>
          <p14:tracePt t="150429" x="7391400" y="1909763"/>
          <p14:tracePt t="150443" x="7396163" y="1914525"/>
          <p14:tracePt t="150450" x="7396163" y="1919288"/>
          <p14:tracePt t="150472" x="7396163" y="1933575"/>
          <p14:tracePt t="150479" x="7400925" y="1957388"/>
          <p14:tracePt t="150486" x="7400925" y="2000250"/>
          <p14:tracePt t="150502" x="7391400" y="2085975"/>
          <p14:tracePt t="150519" x="7377113" y="2205038"/>
          <p14:tracePt t="150536" x="7348538" y="2381250"/>
          <p14:tracePt t="150552" x="7334250" y="2486025"/>
          <p14:tracePt t="150569" x="7310438" y="2605088"/>
          <p14:tracePt t="150586" x="7286625" y="2714625"/>
          <p14:tracePt t="150602" x="7229475" y="2924175"/>
          <p14:tracePt t="150619" x="7210425" y="3028950"/>
          <p14:tracePt t="150636" x="7177088" y="3128963"/>
          <p14:tracePt t="150652" x="7162800" y="3171825"/>
          <p14:tracePt t="150669" x="7158038" y="3200400"/>
          <p14:tracePt t="150686" x="7153275" y="3205163"/>
          <p14:tracePt t="150702" x="7153275" y="3214688"/>
          <p14:tracePt t="150735" x="7153275" y="3219450"/>
          <p14:tracePt t="150823" x="7153275" y="3224213"/>
          <p14:tracePt t="150830" x="7158038" y="3233738"/>
          <p14:tracePt t="150837" x="7162800" y="3248025"/>
          <p14:tracePt t="150852" x="7162800" y="3276600"/>
          <p14:tracePt t="150869" x="7162800" y="3309938"/>
          <p14:tracePt t="150885" x="7162800" y="3343275"/>
          <p14:tracePt t="150902" x="7162800" y="3409950"/>
          <p14:tracePt t="150919" x="7162800" y="3438525"/>
          <p14:tracePt t="150935" x="7162800" y="3467100"/>
          <p14:tracePt t="150952" x="7158038" y="3486150"/>
          <p14:tracePt t="150969" x="7158038" y="3490913"/>
          <p14:tracePt t="150985" x="7158038" y="3495675"/>
          <p14:tracePt t="151045" x="7158038" y="3500438"/>
          <p14:tracePt t="151188" x="7162800" y="3500438"/>
          <p14:tracePt t="151196" x="7162800" y="3490913"/>
          <p14:tracePt t="151203" x="7177088" y="3490913"/>
          <p14:tracePt t="151218" x="7205663" y="3481388"/>
          <p14:tracePt t="151235" x="7234238" y="3476625"/>
          <p14:tracePt t="151252" x="7296150" y="3471863"/>
          <p14:tracePt t="151269" x="7348538" y="3467100"/>
          <p14:tracePt t="151285" x="7405688" y="3467100"/>
          <p14:tracePt t="151302" x="7458075" y="3462338"/>
          <p14:tracePt t="151318" x="7481888" y="3457575"/>
          <p14:tracePt t="151335" x="7496175" y="3457575"/>
          <p14:tracePt t="151352" x="7510463" y="3452813"/>
          <p14:tracePt t="151396" x="7515225" y="3452813"/>
          <p14:tracePt t="159130" x="7453313" y="3452813"/>
          <p14:tracePt t="159137" x="7339013" y="3471863"/>
          <p14:tracePt t="159149" x="7239000" y="3495675"/>
          <p14:tracePt t="159166" x="6824663" y="3562350"/>
          <p14:tracePt t="159183" x="6462713" y="3609975"/>
          <p14:tracePt t="159199" x="6119813" y="3643313"/>
          <p14:tracePt t="159216" x="5476875" y="3690938"/>
          <p14:tracePt t="159233" x="5005388" y="3705225"/>
          <p14:tracePt t="159249" x="4576763" y="3724275"/>
          <p14:tracePt t="159266" x="4076700" y="3757613"/>
          <p14:tracePt t="159283" x="3852863" y="3795713"/>
          <p14:tracePt t="159299" x="3743325" y="3819525"/>
          <p14:tracePt t="159316" x="3657600" y="3848100"/>
          <p14:tracePt t="159332" x="3629025" y="3852863"/>
          <p14:tracePt t="159349" x="3624263" y="3857625"/>
          <p14:tracePt t="159774" x="3490913" y="3857625"/>
          <p14:tracePt t="159782" x="3295650" y="3852863"/>
          <p14:tracePt t="159788" x="3086100" y="3843338"/>
          <p14:tracePt t="159799" x="2876550" y="3838575"/>
          <p14:tracePt t="159816" x="2290763" y="3810000"/>
          <p14:tracePt t="159833" x="1952625" y="3805238"/>
          <p14:tracePt t="159849" x="1695450" y="3781425"/>
          <p14:tracePt t="159866" x="1362075" y="3762375"/>
          <p14:tracePt t="159882" x="1162050" y="3752850"/>
          <p14:tracePt t="159899" x="1028700" y="3752850"/>
          <p14:tracePt t="159916" x="909638" y="3752850"/>
          <p14:tracePt t="159932" x="871538" y="3752850"/>
          <p14:tracePt t="159949" x="842963" y="3752850"/>
          <p14:tracePt t="159966" x="838200" y="3752850"/>
          <p14:tracePt t="159982" x="833438" y="3752850"/>
          <p14:tracePt t="159999" x="828675" y="3752850"/>
          <p14:tracePt t="160046" x="828675" y="3757613"/>
          <p14:tracePt t="160088" x="828675" y="3762375"/>
          <p14:tracePt t="160103" x="828675" y="3767138"/>
          <p14:tracePt t="160110" x="833438" y="3767138"/>
          <p14:tracePt t="160117" x="833438" y="3771900"/>
          <p14:tracePt t="160153" x="833438" y="3776663"/>
          <p14:tracePt t="160211" x="833438" y="3781425"/>
          <p14:tracePt t="160411" x="838200" y="3781425"/>
          <p14:tracePt t="160425" x="842963" y="3781425"/>
          <p14:tracePt t="160439" x="847725" y="3781425"/>
          <p14:tracePt t="160447" x="852488" y="3781425"/>
          <p14:tracePt t="160468" x="857250" y="3781425"/>
          <p14:tracePt t="160489" x="862013" y="3781425"/>
          <p14:tracePt t="160511" x="866775" y="3781425"/>
          <p14:tracePt t="160525" x="871538" y="3781425"/>
          <p14:tracePt t="160547" x="876300" y="3781425"/>
          <p14:tracePt t="160582" x="881063" y="3781425"/>
          <p14:tracePt t="160618" x="885825" y="3781425"/>
          <p14:tracePt t="160733" x="890588" y="3781425"/>
          <p14:tracePt t="160842" x="895350" y="3781425"/>
          <p14:tracePt t="160876" x="904875" y="3786188"/>
          <p14:tracePt t="160891" x="909638" y="3790950"/>
          <p14:tracePt t="160898" x="914400" y="3790950"/>
          <p14:tracePt t="160905" x="923925" y="3795713"/>
          <p14:tracePt t="160919" x="928688" y="3800475"/>
          <p14:tracePt t="160932" x="938213" y="3800475"/>
          <p14:tracePt t="160949" x="957263" y="3805238"/>
          <p14:tracePt t="160965" x="971550" y="3810000"/>
          <p14:tracePt t="160982" x="985838" y="3810000"/>
          <p14:tracePt t="160999" x="1004888" y="3810000"/>
          <p14:tracePt t="161015" x="1009650" y="3810000"/>
          <p14:tracePt t="161032" x="1019175" y="3810000"/>
          <p14:tracePt t="161049" x="1033463" y="3810000"/>
          <p14:tracePt t="161065" x="1038225" y="3810000"/>
          <p14:tracePt t="161099" x="1042988" y="3810000"/>
          <p14:tracePt t="161115" x="1047750" y="3810000"/>
          <p14:tracePt t="161132" x="1052513" y="3810000"/>
          <p14:tracePt t="161149" x="1057275" y="3810000"/>
          <p14:tracePt t="161198" x="1062038" y="3810000"/>
          <p14:tracePt t="161922" x="1071563" y="3810000"/>
          <p14:tracePt t="161929" x="1076325" y="3810000"/>
          <p14:tracePt t="161936" x="1081088" y="3810000"/>
          <p14:tracePt t="161948" x="1090613" y="3805238"/>
          <p14:tracePt t="161965" x="1114425" y="3800475"/>
          <p14:tracePt t="161982" x="1133475" y="3790950"/>
          <p14:tracePt t="161998" x="1152525" y="3781425"/>
          <p14:tracePt t="162015" x="1176338" y="3776663"/>
          <p14:tracePt t="162032" x="1190625" y="3771900"/>
          <p14:tracePt t="162048" x="1204913" y="3767138"/>
          <p14:tracePt t="162065" x="1219200" y="3767138"/>
          <p14:tracePt t="162082" x="1233488" y="3757613"/>
          <p14:tracePt t="162098" x="1252538" y="3757613"/>
          <p14:tracePt t="162115" x="1285875" y="3752850"/>
          <p14:tracePt t="162132" x="1319213" y="3748088"/>
          <p14:tracePt t="162148" x="1347788" y="3748088"/>
          <p14:tracePt t="162165" x="1385888" y="3743325"/>
          <p14:tracePt t="162182" x="1404938" y="3743325"/>
          <p14:tracePt t="162198" x="1428750" y="3743325"/>
          <p14:tracePt t="162215" x="1462088" y="3738563"/>
          <p14:tracePt t="162231" x="1495425" y="3733800"/>
          <p14:tracePt t="162248" x="1524000" y="3733800"/>
          <p14:tracePt t="162265" x="1543050" y="3729038"/>
          <p14:tracePt t="162281" x="1557338" y="3729038"/>
          <p14:tracePt t="162298" x="1562100" y="3724275"/>
          <p14:tracePt t="162331" x="1566863" y="3724275"/>
          <p14:tracePt t="162358" x="1571625" y="3724275"/>
          <p14:tracePt t="162466" x="1566863" y="3724275"/>
          <p14:tracePt t="162473" x="1562100" y="3724275"/>
          <p14:tracePt t="162488" x="1552575" y="3724275"/>
          <p14:tracePt t="162498" x="1543050" y="3724275"/>
          <p14:tracePt t="162515" x="1533525" y="3729038"/>
          <p14:tracePt t="162531" x="1490663" y="3729038"/>
          <p14:tracePt t="162548" x="1471613" y="3724275"/>
          <p14:tracePt t="162565" x="1452563" y="3719513"/>
          <p14:tracePt t="162581" x="1423988" y="3709988"/>
          <p14:tracePt t="162598" x="1385888" y="3709988"/>
          <p14:tracePt t="162615" x="1319213" y="3700463"/>
          <p14:tracePt t="162631" x="1209675" y="3690938"/>
          <p14:tracePt t="162648" x="1138238" y="3686175"/>
          <p14:tracePt t="162665" x="1062038" y="3686175"/>
          <p14:tracePt t="162681" x="971550" y="3690938"/>
          <p14:tracePt t="162698" x="947738" y="3690938"/>
          <p14:tracePt t="162715" x="928688" y="3690938"/>
          <p14:tracePt t="162748" x="923925" y="3690938"/>
          <p14:tracePt t="162774" x="923925" y="3695700"/>
          <p14:tracePt t="162838" x="923925" y="3700463"/>
          <p14:tracePt t="162860" x="928688" y="3700463"/>
          <p14:tracePt t="162917" x="933450" y="3705225"/>
          <p14:tracePt t="162924" x="938213" y="3705225"/>
          <p14:tracePt t="162938" x="942975" y="3705225"/>
          <p14:tracePt t="162953" x="947738" y="3705225"/>
          <p14:tracePt t="162967" x="952500" y="3705225"/>
          <p14:tracePt t="163003" x="985838" y="3705225"/>
          <p14:tracePt t="163010" x="1000125" y="3705225"/>
          <p14:tracePt t="163017" x="1019175" y="3705225"/>
          <p14:tracePt t="163031" x="1062038" y="3714750"/>
          <p14:tracePt t="163048" x="1076325" y="3719513"/>
          <p14:tracePt t="163065" x="1171575" y="3729038"/>
          <p14:tracePt t="163081" x="1276350" y="3733800"/>
          <p14:tracePt t="163098" x="1319213" y="3738563"/>
          <p14:tracePt t="163115" x="1362075" y="3738563"/>
          <p14:tracePt t="163131" x="1390650" y="3738563"/>
          <p14:tracePt t="163148" x="1404938" y="3738563"/>
          <p14:tracePt t="163165" x="1409700" y="3738563"/>
          <p14:tracePt t="163182" x="1414463" y="3738563"/>
          <p14:tracePt t="163232" x="1409700" y="3738563"/>
          <p14:tracePt t="163261" x="1319213" y="3738563"/>
          <p14:tracePt t="163268" x="1285875" y="3738563"/>
          <p14:tracePt t="163275" x="1252538" y="3733800"/>
          <p14:tracePt t="163282" x="1209675" y="3733800"/>
          <p14:tracePt t="163298" x="1133475" y="3729038"/>
          <p14:tracePt t="163315" x="1052513" y="3729038"/>
          <p14:tracePt t="163331" x="971550" y="3729038"/>
          <p14:tracePt t="163348" x="900113" y="3729038"/>
          <p14:tracePt t="163365" x="885825" y="3729038"/>
          <p14:tracePt t="163381" x="881063" y="3733800"/>
          <p14:tracePt t="163418" x="885825" y="3738563"/>
          <p14:tracePt t="163431" x="890588" y="3743325"/>
          <p14:tracePt t="163448" x="914400" y="3752850"/>
          <p14:tracePt t="163464" x="928688" y="3752850"/>
          <p14:tracePt t="163481" x="947738" y="3752850"/>
          <p14:tracePt t="163498" x="952500" y="3752850"/>
          <p14:tracePt t="163514" x="995363" y="3748088"/>
          <p14:tracePt t="163531" x="1019175" y="3748088"/>
          <p14:tracePt t="163548" x="1062038" y="3752850"/>
          <p14:tracePt t="163565" x="1095375" y="3752850"/>
          <p14:tracePt t="163581" x="1128713" y="3752850"/>
          <p14:tracePt t="163598" x="1157288" y="3752850"/>
          <p14:tracePt t="163615" x="1166813" y="3752850"/>
          <p14:tracePt t="163648" x="1171575" y="3752850"/>
          <p14:tracePt t="163733" x="1171575" y="3757613"/>
          <p14:tracePt t="165216" x="1143000" y="3762375"/>
          <p14:tracePt t="165223" x="1109663" y="3767138"/>
          <p14:tracePt t="165231" x="1071563" y="3771900"/>
          <p14:tracePt t="165248" x="1019175" y="3786188"/>
          <p14:tracePt t="165264" x="976313" y="3795713"/>
          <p14:tracePt t="165281" x="919163" y="3810000"/>
          <p14:tracePt t="165297" x="885825" y="3814763"/>
          <p14:tracePt t="165314" x="852488" y="3819525"/>
          <p14:tracePt t="165331" x="819150" y="3824288"/>
          <p14:tracePt t="165347" x="809625" y="3824288"/>
          <p14:tracePt t="165364" x="795338" y="3824288"/>
          <p14:tracePt t="165381" x="781050" y="3824288"/>
          <p14:tracePt t="165397" x="776288" y="3824288"/>
          <p14:tracePt t="165414" x="757238" y="3819525"/>
          <p14:tracePt t="165431" x="747713" y="3814763"/>
          <p14:tracePt t="165447" x="738188" y="3814763"/>
          <p14:tracePt t="165464" x="733425" y="3805238"/>
          <p14:tracePt t="165481" x="723900" y="3800475"/>
          <p14:tracePt t="165497" x="714375" y="3795713"/>
          <p14:tracePt t="165514" x="695325" y="3790950"/>
          <p14:tracePt t="165530" x="666750" y="3776663"/>
          <p14:tracePt t="165547" x="652463" y="3776663"/>
          <p14:tracePt t="165564" x="638175" y="3771900"/>
          <p14:tracePt t="165581" x="628650" y="3767138"/>
          <p14:tracePt t="165597" x="623888" y="3767138"/>
          <p14:tracePt t="165631" x="623888" y="3762375"/>
          <p14:tracePt t="165647" x="619125" y="3762375"/>
          <p14:tracePt t="165704" x="619125" y="3757613"/>
          <p14:tracePt t="165861" x="623888" y="3757613"/>
          <p14:tracePt t="165932" x="628650" y="3757613"/>
          <p14:tracePt t="165961" x="633413" y="3757613"/>
          <p14:tracePt t="165989" x="638175" y="3757613"/>
          <p14:tracePt t="166012" x="642938" y="3757613"/>
          <p14:tracePt t="166032" x="647700" y="3757613"/>
          <p14:tracePt t="166047" x="647700" y="3762375"/>
          <p14:tracePt t="166054" x="652463" y="3762375"/>
          <p14:tracePt t="166083" x="657225" y="3762375"/>
          <p14:tracePt t="166104" x="661988" y="3762375"/>
          <p14:tracePt t="166111" x="661988" y="3767138"/>
          <p14:tracePt t="166125" x="671513" y="3767138"/>
          <p14:tracePt t="166140" x="671513" y="3771900"/>
          <p14:tracePt t="166154" x="676275" y="3771900"/>
          <p14:tracePt t="166176" x="685800" y="3771900"/>
          <p14:tracePt t="166190" x="690563" y="3771900"/>
          <p14:tracePt t="166197" x="704850" y="3771900"/>
          <p14:tracePt t="166213" x="728663" y="3771900"/>
          <p14:tracePt t="166230" x="752475" y="3771900"/>
          <p14:tracePt t="166247" x="819150" y="3771900"/>
          <p14:tracePt t="166264" x="885825" y="3771900"/>
          <p14:tracePt t="166280" x="942975" y="3771900"/>
          <p14:tracePt t="166297" x="1014413" y="3771900"/>
          <p14:tracePt t="166313" x="1071563" y="3771900"/>
          <p14:tracePt t="166330" x="1147763" y="3767138"/>
          <p14:tracePt t="166347" x="1233488" y="3767138"/>
          <p14:tracePt t="166363" x="1281113" y="3767138"/>
          <p14:tracePt t="166380" x="1323975" y="3767138"/>
          <p14:tracePt t="166397" x="1381125" y="3767138"/>
          <p14:tracePt t="166414" x="1404938" y="3767138"/>
          <p14:tracePt t="166430" x="1419225" y="3767138"/>
          <p14:tracePt t="166447" x="1428750" y="3767138"/>
          <p14:tracePt t="166463" x="1433513" y="3767138"/>
          <p14:tracePt t="166520" x="1438275" y="3767138"/>
          <p14:tracePt t="166642" x="1438275" y="3771900"/>
          <p14:tracePt t="166735" x="1438275" y="3776663"/>
          <p14:tracePt t="167128" x="1447800" y="3776663"/>
          <p14:tracePt t="167136" x="1457325" y="3781425"/>
          <p14:tracePt t="167147" x="1462088" y="3781425"/>
          <p14:tracePt t="167163" x="1504950" y="3786188"/>
          <p14:tracePt t="167180" x="1590675" y="3790950"/>
          <p14:tracePt t="167197" x="1685925" y="3795713"/>
          <p14:tracePt t="167214" x="1871663" y="3805238"/>
          <p14:tracePt t="167230" x="2033588" y="3810000"/>
          <p14:tracePt t="167247" x="2295525" y="3824288"/>
          <p14:tracePt t="167264" x="2667000" y="3848100"/>
          <p14:tracePt t="167280" x="2867025" y="3852863"/>
          <p14:tracePt t="167297" x="3090863" y="3852863"/>
          <p14:tracePt t="167314" x="3319463" y="3843338"/>
          <p14:tracePt t="167330" x="3452813" y="3819525"/>
          <p14:tracePt t="167347" x="3548063" y="3810000"/>
          <p14:tracePt t="167363" x="3614738" y="3795713"/>
          <p14:tracePt t="167380" x="3648075" y="3786188"/>
          <p14:tracePt t="167396" x="3652838" y="3786188"/>
          <p14:tracePt t="167787" x="3690938" y="3781425"/>
          <p14:tracePt t="167794" x="3743325" y="3776663"/>
          <p14:tracePt t="167801" x="3795713" y="3767138"/>
          <p14:tracePt t="167813" x="3833813" y="3762375"/>
          <p14:tracePt t="167830" x="4005263" y="3752850"/>
          <p14:tracePt t="167846" x="4100513" y="3748088"/>
          <p14:tracePt t="167863" x="4191000" y="3738563"/>
          <p14:tracePt t="167880" x="4324350" y="3724275"/>
          <p14:tracePt t="167896" x="4395788" y="3719513"/>
          <p14:tracePt t="167913" x="4452938" y="3714750"/>
          <p14:tracePt t="167930" x="4510088" y="3705225"/>
          <p14:tracePt t="167946" x="4543425" y="3695700"/>
          <p14:tracePt t="167963" x="4567238" y="3690938"/>
          <p14:tracePt t="167980" x="4586288" y="3686175"/>
          <p14:tracePt t="168013" x="4591050" y="3686175"/>
          <p14:tracePt t="168059" x="4600575" y="3686175"/>
          <p14:tracePt t="168174" x="4600575" y="3690938"/>
          <p14:tracePt t="168217" x="4600575" y="3695700"/>
          <p14:tracePt t="168252" x="4600575" y="3700463"/>
          <p14:tracePt t="168259" x="4600575" y="3705225"/>
          <p14:tracePt t="168274" x="4600575" y="3709988"/>
          <p14:tracePt t="168288" x="4600575" y="3719513"/>
          <p14:tracePt t="168302" x="4600575" y="3724275"/>
          <p14:tracePt t="168316" x="4600575" y="3729038"/>
          <p14:tracePt t="168329" x="4600575" y="3733800"/>
          <p14:tracePt t="168346" x="4600575" y="3743325"/>
          <p14:tracePt t="168363" x="4600575" y="3748088"/>
          <p14:tracePt t="168380" x="4605338" y="3752850"/>
          <p14:tracePt t="168396" x="4605338" y="3762375"/>
          <p14:tracePt t="168430" x="4610100" y="3771900"/>
          <p14:tracePt t="168463" x="4610100" y="3776663"/>
          <p14:tracePt t="168524" x="4610100" y="3781425"/>
          <p14:tracePt t="170222" x="4633913" y="3771900"/>
          <p14:tracePt t="170229" x="4676775" y="3762375"/>
          <p14:tracePt t="170236" x="4733925" y="3752850"/>
          <p14:tracePt t="170245" x="4795838" y="3738563"/>
          <p14:tracePt t="170262" x="4919663" y="3719513"/>
          <p14:tracePt t="170279" x="5210175" y="3690938"/>
          <p14:tracePt t="170296" x="5438775" y="3671888"/>
          <p14:tracePt t="170312" x="5614988" y="3657600"/>
          <p14:tracePt t="170329" x="5895975" y="3643313"/>
          <p14:tracePt t="170346" x="6038850" y="3638550"/>
          <p14:tracePt t="170362" x="6200775" y="3633788"/>
          <p14:tracePt t="170379" x="6381750" y="3633788"/>
          <p14:tracePt t="170395" x="6496050" y="3638550"/>
          <p14:tracePt t="170412" x="6586538" y="3643313"/>
          <p14:tracePt t="170429" x="6677025" y="3652838"/>
          <p14:tracePt t="170445" x="6710363" y="3657600"/>
          <p14:tracePt t="170462" x="6753225" y="3662363"/>
          <p14:tracePt t="170479" x="6819900" y="3671888"/>
          <p14:tracePt t="170495" x="6858000" y="3671888"/>
          <p14:tracePt t="170512" x="6886575" y="3676650"/>
          <p14:tracePt t="170529" x="6929438" y="3676650"/>
          <p14:tracePt t="170545" x="6958013" y="3676650"/>
          <p14:tracePt t="170562" x="6986588" y="3662363"/>
          <p14:tracePt t="170579" x="7019925" y="3657600"/>
          <p14:tracePt t="170595" x="7072313" y="3648075"/>
          <p14:tracePt t="170612" x="7096125" y="3648075"/>
          <p14:tracePt t="170629" x="7115175" y="3643313"/>
          <p14:tracePt t="170645" x="7124700" y="3643313"/>
          <p14:tracePt t="170679" x="7129463" y="3643313"/>
          <p14:tracePt t="171154" x="7134225" y="3643313"/>
          <p14:tracePt t="171160" x="7143750" y="3648075"/>
          <p14:tracePt t="171167" x="7148513" y="3652838"/>
          <p14:tracePt t="171179" x="7153275" y="3657600"/>
          <p14:tracePt t="171195" x="7177088" y="3671888"/>
          <p14:tracePt t="171212" x="7196138" y="3676650"/>
          <p14:tracePt t="171229" x="7200900" y="3681413"/>
          <p14:tracePt t="171245" x="7210425" y="3686175"/>
          <p14:tracePt t="171262" x="7215188" y="3686175"/>
          <p14:tracePt t="171279" x="7224713" y="3690938"/>
          <p14:tracePt t="171295" x="7229475" y="3695700"/>
          <p14:tracePt t="171339" x="7234238" y="3695700"/>
          <p14:tracePt t="171361" x="7234238" y="3700463"/>
          <p14:tracePt t="171374" x="7239000" y="3700463"/>
          <p14:tracePt t="171403" x="7239000" y="3705225"/>
          <p14:tracePt t="171432" x="7239000" y="3709988"/>
          <p14:tracePt t="171439" x="7243763" y="3709988"/>
          <p14:tracePt t="171511" x="7243763" y="3714750"/>
          <p14:tracePt t="171518" x="7248525" y="3714750"/>
          <p14:tracePt t="171625" x="7253288" y="3714750"/>
          <p14:tracePt t="171740" x="7258050" y="3714750"/>
          <p14:tracePt t="171797" x="7258050" y="3719513"/>
          <p14:tracePt t="171926" x="7258050" y="3724275"/>
          <p14:tracePt t="172098" x="7258050" y="3729038"/>
          <p14:tracePt t="173660" x="7196138" y="3729038"/>
          <p14:tracePt t="173666" x="7072313" y="3729038"/>
          <p14:tracePt t="173678" x="6981825" y="3719513"/>
          <p14:tracePt t="173694" x="6529388" y="3681413"/>
          <p14:tracePt t="173711" x="6105525" y="3638550"/>
          <p14:tracePt t="173728" x="5634038" y="3600450"/>
          <p14:tracePt t="173744" x="4810125" y="3552825"/>
          <p14:tracePt t="173761" x="4267200" y="3533775"/>
          <p14:tracePt t="173778" x="3762375" y="3548063"/>
          <p14:tracePt t="173795" x="3176588" y="3609975"/>
          <p14:tracePt t="173811" x="2914650" y="3624263"/>
          <p14:tracePt t="173828" x="2767013" y="3629025"/>
          <p14:tracePt t="173845" x="2647950" y="3629025"/>
          <p14:tracePt t="173861" x="2614613" y="3624263"/>
          <p14:tracePt t="173878" x="2605088" y="3624263"/>
          <p14:tracePt t="174246" x="2495550" y="3624263"/>
          <p14:tracePt t="174253" x="2314575" y="3624263"/>
          <p14:tracePt t="174262" x="2105025" y="3624263"/>
          <p14:tracePt t="174277" x="1728788" y="3624263"/>
          <p14:tracePt t="174294" x="1381125" y="3633788"/>
          <p14:tracePt t="174311" x="966788" y="3652838"/>
          <p14:tracePt t="174328" x="828675" y="3671888"/>
          <p14:tracePt t="174344" x="757238" y="3690938"/>
          <p14:tracePt t="174361" x="709613" y="3700463"/>
          <p14:tracePt t="174378" x="700088" y="3705225"/>
          <p14:tracePt t="174411" x="695325" y="3705225"/>
          <p14:tracePt t="174461" x="700088" y="3705225"/>
          <p14:tracePt t="174483" x="704850" y="3705225"/>
          <p14:tracePt t="174490" x="704850" y="3709988"/>
          <p14:tracePt t="174511" x="709613" y="3709988"/>
          <p14:tracePt t="174525" x="709613" y="3714750"/>
          <p14:tracePt t="174554" x="709613" y="3719513"/>
          <p14:tracePt t="174626" x="709613" y="3724275"/>
          <p14:tracePt t="174677" x="709613" y="3729038"/>
          <p14:tracePt t="174683" x="714375" y="3729038"/>
          <p14:tracePt t="174697" x="714375" y="3733800"/>
          <p14:tracePt t="174741" x="719138" y="3738563"/>
          <p14:tracePt t="174755" x="719138" y="3743325"/>
          <p14:tracePt t="174762" x="723900" y="3743325"/>
          <p14:tracePt t="174777" x="728663" y="3748088"/>
          <p14:tracePt t="174794" x="733425" y="3748088"/>
          <p14:tracePt t="174848" x="752475" y="3748088"/>
          <p14:tracePt t="174855" x="762000" y="3748088"/>
          <p14:tracePt t="174862" x="766763" y="3748088"/>
          <p14:tracePt t="174877" x="790575" y="3748088"/>
          <p14:tracePt t="174894" x="819150" y="3752850"/>
          <p14:tracePt t="174911" x="852488" y="3762375"/>
          <p14:tracePt t="174927" x="900113" y="3767138"/>
          <p14:tracePt t="174944" x="923925" y="3767138"/>
          <p14:tracePt t="174961" x="938213" y="3771900"/>
          <p14:tracePt t="174977" x="962025" y="3771900"/>
          <p14:tracePt t="174994" x="971550" y="3771900"/>
          <p14:tracePt t="175011" x="985838" y="3771900"/>
          <p14:tracePt t="175027" x="1004888" y="3771900"/>
          <p14:tracePt t="175044" x="1019175" y="3771900"/>
          <p14:tracePt t="175061" x="1042988" y="3771900"/>
          <p14:tracePt t="175077" x="1085850" y="3771900"/>
          <p14:tracePt t="175094" x="1104900" y="3771900"/>
          <p14:tracePt t="175111" x="1128713" y="3771900"/>
          <p14:tracePt t="175127" x="1162050" y="3771900"/>
          <p14:tracePt t="175144" x="1200150" y="3771900"/>
          <p14:tracePt t="175161" x="1243013" y="3771900"/>
          <p14:tracePt t="175177" x="1333500" y="3771900"/>
          <p14:tracePt t="175194" x="1385888" y="3771900"/>
          <p14:tracePt t="175211" x="1433513" y="3771900"/>
          <p14:tracePt t="175227" x="1562100" y="3767138"/>
          <p14:tracePt t="175244" x="1657350" y="3762375"/>
          <p14:tracePt t="175261" x="1776413" y="3762375"/>
          <p14:tracePt t="175277" x="1990725" y="3762375"/>
          <p14:tracePt t="175294" x="2214563" y="3790950"/>
          <p14:tracePt t="175310" x="2481263" y="3814763"/>
          <p14:tracePt t="175327" x="2867025" y="3881438"/>
          <p14:tracePt t="175344" x="3076575" y="3910013"/>
          <p14:tracePt t="175361" x="3195638" y="3919538"/>
          <p14:tracePt t="175377" x="3348038" y="3919538"/>
          <p14:tracePt t="175394" x="3405188" y="3919538"/>
          <p14:tracePt t="175410" x="3433763" y="3910013"/>
          <p14:tracePt t="175427" x="3438525" y="3910013"/>
          <p14:tracePt t="175772" x="3481388" y="3905250"/>
          <p14:tracePt t="175779" x="3538538" y="3895725"/>
          <p14:tracePt t="175786" x="3600450" y="3881438"/>
          <p14:tracePt t="175793" x="3681413" y="3871913"/>
          <p14:tracePt t="175811" x="3852863" y="3848100"/>
          <p14:tracePt t="175827" x="3995738" y="3833813"/>
          <p14:tracePt t="175844" x="4171950" y="3824288"/>
          <p14:tracePt t="175860" x="4248150" y="3824288"/>
          <p14:tracePt t="175877" x="4291013" y="3819525"/>
          <p14:tracePt t="175894" x="4329113" y="3819525"/>
          <p14:tracePt t="175910" x="4343400" y="3819525"/>
          <p14:tracePt t="175927" x="4362450" y="3814763"/>
          <p14:tracePt t="175944" x="4381500" y="3814763"/>
          <p14:tracePt t="175960" x="4391025" y="3814763"/>
          <p14:tracePt t="175977" x="4395788" y="3814763"/>
          <p14:tracePt t="176010" x="4400550" y="3814763"/>
          <p14:tracePt t="176058" x="4405313" y="3814763"/>
          <p14:tracePt t="176065" x="4410075" y="3814763"/>
          <p14:tracePt t="176077" x="4419600" y="3814763"/>
          <p14:tracePt t="176093" x="4438650" y="3814763"/>
          <p14:tracePt t="176110" x="4452938" y="3814763"/>
          <p14:tracePt t="176127" x="4457700" y="3814763"/>
          <p14:tracePt t="176143" x="4467225" y="3810000"/>
          <p14:tracePt t="176160" x="4476750" y="3800475"/>
          <p14:tracePt t="176177" x="4491038" y="3795713"/>
          <p14:tracePt t="176194" x="4533900" y="3771900"/>
          <p14:tracePt t="176210" x="4576763" y="3762375"/>
          <p14:tracePt t="176227" x="4605338" y="3752850"/>
          <p14:tracePt t="176244" x="4648200" y="3738563"/>
          <p14:tracePt t="176260" x="4662488" y="3724275"/>
          <p14:tracePt t="176277" x="4686300" y="3719513"/>
          <p14:tracePt t="176294" x="4710113" y="3709988"/>
          <p14:tracePt t="176310" x="4757738" y="3690938"/>
          <p14:tracePt t="176327" x="4786313" y="3686175"/>
          <p14:tracePt t="176344" x="4810125" y="3681413"/>
          <p14:tracePt t="176360" x="4819650" y="3681413"/>
          <p14:tracePt t="176377" x="4824413" y="3681413"/>
          <p14:tracePt t="176410" x="4829175" y="3681413"/>
          <p14:tracePt t="176545" x="4833938" y="3681413"/>
          <p14:tracePt t="177812" x="4843463" y="3681413"/>
          <p14:tracePt t="177820" x="4867275" y="3681413"/>
          <p14:tracePt t="177827" x="4886325" y="3681413"/>
          <p14:tracePt t="177843" x="4957763" y="3681413"/>
          <p14:tracePt t="177860" x="5029200" y="3671888"/>
          <p14:tracePt t="177876" x="5138738" y="3671888"/>
          <p14:tracePt t="177893" x="5238750" y="3671888"/>
          <p14:tracePt t="177910" x="5338763" y="3671888"/>
          <p14:tracePt t="177927" x="5491163" y="3671888"/>
          <p14:tracePt t="177943" x="5595938" y="3676650"/>
          <p14:tracePt t="177960" x="5672138" y="3676650"/>
          <p14:tracePt t="177977" x="5767388" y="3676650"/>
          <p14:tracePt t="177993" x="5815013" y="3676650"/>
          <p14:tracePt t="178010" x="5838825" y="3676650"/>
          <p14:tracePt t="178026" x="5843588" y="3676650"/>
          <p14:tracePt t="178043" x="5848350" y="3676650"/>
          <p14:tracePt t="178407" x="5891213" y="3676650"/>
          <p14:tracePt t="178414" x="5957888" y="3671888"/>
          <p14:tracePt t="178422" x="6034088" y="3662363"/>
          <p14:tracePt t="178428" x="6115050" y="3657600"/>
          <p14:tracePt t="178443" x="6248400" y="3652838"/>
          <p14:tracePt t="178460" x="6362700" y="3652838"/>
          <p14:tracePt t="178476" x="6472238" y="3662363"/>
          <p14:tracePt t="178493" x="6586538" y="3676650"/>
          <p14:tracePt t="178510" x="6634163" y="3686175"/>
          <p14:tracePt t="178526" x="6677025" y="3695700"/>
          <p14:tracePt t="178543" x="6719888" y="3700463"/>
          <p14:tracePt t="178559" x="6734175" y="3700463"/>
          <p14:tracePt t="178576" x="6753225" y="3705225"/>
          <p14:tracePt t="178593" x="6777038" y="3705225"/>
          <p14:tracePt t="178609" x="6791325" y="3705225"/>
          <p14:tracePt t="178626" x="6805613" y="3709988"/>
          <p14:tracePt t="178643" x="6819900" y="3714750"/>
          <p14:tracePt t="178659" x="6834188" y="3714750"/>
          <p14:tracePt t="178676" x="6848475" y="3719513"/>
          <p14:tracePt t="178693" x="6900863" y="3724275"/>
          <p14:tracePt t="178709" x="6953250" y="3729038"/>
          <p14:tracePt t="178726" x="7010400" y="3733800"/>
          <p14:tracePt t="178743" x="7086600" y="3738563"/>
          <p14:tracePt t="178759" x="7129463" y="3743325"/>
          <p14:tracePt t="178776" x="7172325" y="3748088"/>
          <p14:tracePt t="178793" x="7224713" y="3757613"/>
          <p14:tracePt t="178809" x="7272338" y="3762375"/>
          <p14:tracePt t="178826" x="7291388" y="3762375"/>
          <p14:tracePt t="178843" x="7310438" y="3762375"/>
          <p14:tracePt t="178876" x="7315200" y="3762375"/>
          <p14:tracePt t="178915" x="7319963" y="3762375"/>
          <p14:tracePt t="178952" x="7324725" y="3767138"/>
          <p14:tracePt t="179045" x="7329488" y="3767138"/>
          <p14:tracePt t="181243" x="7277100" y="3771900"/>
          <p14:tracePt t="181251" x="7186613" y="3781425"/>
          <p14:tracePt t="181258" x="7072313" y="3795713"/>
          <p14:tracePt t="181275" x="6834188" y="3805238"/>
          <p14:tracePt t="181292" x="6372225" y="3833813"/>
          <p14:tracePt t="181309" x="6043613" y="3810000"/>
          <p14:tracePt t="181325" x="5686425" y="3786188"/>
          <p14:tracePt t="181342" x="5291138" y="3743325"/>
          <p14:tracePt t="181358" x="4800600" y="3671888"/>
          <p14:tracePt t="181375" x="4567238" y="3633788"/>
          <p14:tracePt t="181392" x="4376738" y="3590925"/>
          <p14:tracePt t="181408" x="4210050" y="3557588"/>
          <p14:tracePt t="181425" x="4162425" y="3538538"/>
          <p14:tracePt t="181442" x="4138613" y="3529013"/>
          <p14:tracePt t="181458" x="4133850" y="3529013"/>
          <p14:tracePt t="181492" x="4133850" y="3524250"/>
          <p14:tracePt t="184102" x="4076700" y="3524250"/>
          <p14:tracePt t="184108" x="3933825" y="3524250"/>
          <p14:tracePt t="184115" x="3767138" y="3524250"/>
          <p14:tracePt t="184124" x="3557588" y="3514725"/>
          <p14:tracePt t="184141" x="3100388" y="3486150"/>
          <p14:tracePt t="184158" x="2295525" y="3395663"/>
          <p14:tracePt t="184174" x="1781175" y="3328988"/>
          <p14:tracePt t="184191" x="1304925" y="3262313"/>
          <p14:tracePt t="184207" x="690563" y="3176588"/>
          <p14:tracePt t="184224" x="390525" y="3119438"/>
          <p14:tracePt t="184241" x="214313" y="3081338"/>
          <p14:tracePt t="184257" x="57150" y="3052763"/>
          <p14:tracePt t="184274" x="9525" y="3028950"/>
          <p14:tracePt t="184291" x="0" y="3014663"/>
          <p14:tracePt t="184307" x="0" y="2995613"/>
          <p14:tracePt t="184324" x="0" y="2990850"/>
          <p14:tracePt t="184341" x="0" y="2981325"/>
          <p14:tracePt t="184357" x="0" y="2976563"/>
          <p14:tracePt t="184391" x="0" y="2967038"/>
          <p14:tracePt t="184407" x="0" y="2957513"/>
          <p14:tracePt t="184424" x="0" y="2952750"/>
          <p14:tracePt t="184457" x="0" y="2947988"/>
          <p14:tracePt t="184565" x="42863" y="2947988"/>
          <p14:tracePt t="184573" x="90488" y="2957513"/>
          <p14:tracePt t="184580" x="133350" y="2962275"/>
          <p14:tracePt t="184591" x="180975" y="2971800"/>
          <p14:tracePt t="184607" x="271463" y="2990850"/>
          <p14:tracePt t="184624" x="442913" y="3019425"/>
          <p14:tracePt t="184641" x="542925" y="3033713"/>
          <p14:tracePt t="184657" x="619125" y="3052763"/>
          <p14:tracePt t="184674" x="728663" y="3067050"/>
          <p14:tracePt t="184691" x="776288" y="3071813"/>
          <p14:tracePt t="184707" x="809625" y="3071813"/>
          <p14:tracePt t="184724" x="847725" y="3076575"/>
          <p14:tracePt t="184741" x="871538" y="3076575"/>
          <p14:tracePt t="184757" x="919163" y="3076575"/>
          <p14:tracePt t="184774" x="1004888" y="3076575"/>
          <p14:tracePt t="184791" x="1052513" y="3081338"/>
          <p14:tracePt t="184807" x="1104900" y="3090863"/>
          <p14:tracePt t="184824" x="1200150" y="3100388"/>
          <p14:tracePt t="184841" x="1295400" y="3105150"/>
          <p14:tracePt t="184857" x="1395413" y="3114675"/>
          <p14:tracePt t="184874" x="1609725" y="3128963"/>
          <p14:tracePt t="184891" x="1809750" y="3152775"/>
          <p14:tracePt t="184907" x="2028825" y="3181350"/>
          <p14:tracePt t="184924" x="2390775" y="3238500"/>
          <p14:tracePt t="184941" x="2633663" y="3271838"/>
          <p14:tracePt t="184957" x="2819400" y="3300413"/>
          <p14:tracePt t="184974" x="3024188" y="3324225"/>
          <p14:tracePt t="184991" x="3152775" y="3328988"/>
          <p14:tracePt t="185007" x="3252788" y="3328988"/>
          <p14:tracePt t="185024" x="3405188" y="3319463"/>
          <p14:tracePt t="185041" x="3476625" y="3314700"/>
          <p14:tracePt t="185057" x="3543300" y="3309938"/>
          <p14:tracePt t="185074" x="3624263" y="3305175"/>
          <p14:tracePt t="185090" x="3690938" y="3305175"/>
          <p14:tracePt t="185107" x="3748088" y="3305175"/>
          <p14:tracePt t="185124" x="3824288" y="3309938"/>
          <p14:tracePt t="185140" x="3881438" y="3314700"/>
          <p14:tracePt t="185157" x="3924300" y="3314700"/>
          <p14:tracePt t="185174" x="3986213" y="3309938"/>
          <p14:tracePt t="185191" x="4000500" y="3309938"/>
          <p14:tracePt t="185207" x="4014788" y="3305175"/>
          <p14:tracePt t="185224" x="4019550" y="3305175"/>
          <p14:tracePt t="185540" x="4052888" y="3295650"/>
          <p14:tracePt t="185547" x="4124325" y="3276600"/>
          <p14:tracePt t="185557" x="4191000" y="3267075"/>
          <p14:tracePt t="185574" x="4314825" y="3233738"/>
          <p14:tracePt t="185591" x="4500563" y="3195638"/>
          <p14:tracePt t="185607" x="4591050" y="3186113"/>
          <p14:tracePt t="185624" x="4657725" y="3176588"/>
          <p14:tracePt t="185640" x="4705350" y="3167063"/>
          <p14:tracePt t="185657" x="4714875" y="3167063"/>
          <p14:tracePt t="185674" x="4724400" y="3167063"/>
          <p14:tracePt t="185707" x="4729163" y="3167063"/>
          <p14:tracePt t="185740" x="4733925" y="3167063"/>
          <p14:tracePt t="185876" x="4738688" y="3167063"/>
          <p14:tracePt t="188412" x="4738688" y="3171825"/>
          <p14:tracePt t="188418" x="4738688" y="3186113"/>
          <p14:tracePt t="188425" x="4743450" y="3190875"/>
          <p14:tracePt t="188440" x="4748213" y="3205163"/>
          <p14:tracePt t="188456" x="4748213" y="3219450"/>
          <p14:tracePt t="188473" x="4748213" y="3233738"/>
          <p14:tracePt t="188489" x="4748213" y="3252788"/>
          <p14:tracePt t="188506" x="4748213" y="3267075"/>
          <p14:tracePt t="188523" x="4748213" y="3276600"/>
          <p14:tracePt t="188539" x="4748213" y="3281363"/>
          <p14:tracePt t="188556" x="4748213" y="3286125"/>
          <p14:tracePt t="188573" x="4748213" y="3290888"/>
          <p14:tracePt t="188589" x="4748213" y="3295650"/>
          <p14:tracePt t="188606" x="4748213" y="3300413"/>
          <p14:tracePt t="188640" x="4748213" y="3305175"/>
          <p14:tracePt t="188656" x="4743450" y="3314700"/>
          <p14:tracePt t="188673" x="4738688" y="3324225"/>
          <p14:tracePt t="188690" x="4724400" y="3338513"/>
          <p14:tracePt t="188706" x="4719638" y="3352800"/>
          <p14:tracePt t="188723" x="4714875" y="3362325"/>
          <p14:tracePt t="188739" x="4705350" y="3371850"/>
          <p14:tracePt t="188756" x="4700588" y="3390900"/>
          <p14:tracePt t="188773" x="4691063" y="3395663"/>
          <p14:tracePt t="188789" x="4686300" y="3405188"/>
          <p14:tracePt t="188806" x="4681538" y="3414713"/>
          <p14:tracePt t="188823" x="4676775" y="3419475"/>
          <p14:tracePt t="188839" x="4672013" y="3419475"/>
          <p14:tracePt t="188856" x="4672013" y="3424238"/>
          <p14:tracePt t="188873" x="4667250" y="3424238"/>
          <p14:tracePt t="188889" x="4662488" y="3424238"/>
          <p14:tracePt t="188906" x="4657725" y="3424238"/>
          <p14:tracePt t="188970" x="4652963" y="3424238"/>
          <p14:tracePt t="189049" x="4652963" y="3419475"/>
          <p14:tracePt t="189084" x="4652963" y="3414713"/>
          <p14:tracePt t="189213" x="4652963" y="3409950"/>
          <p14:tracePt t="189234" x="4648200" y="3409950"/>
          <p14:tracePt t="189249" x="4648200" y="3405188"/>
          <p14:tracePt t="192729" x="4643438" y="3409950"/>
          <p14:tracePt t="192736" x="4633913" y="3433763"/>
          <p14:tracePt t="192743" x="4629150" y="3452813"/>
          <p14:tracePt t="192755" x="4614863" y="3481388"/>
          <p14:tracePt t="192772" x="4591050" y="3590925"/>
          <p14:tracePt t="192788" x="4572000" y="3643313"/>
          <p14:tracePt t="192805" x="4562475" y="3686175"/>
          <p14:tracePt t="192821" x="4548188" y="3714750"/>
          <p14:tracePt t="192838" x="4543425" y="3733800"/>
          <p14:tracePt t="192855" x="4538663" y="3738563"/>
          <p14:tracePt t="192871" x="4538663" y="3743325"/>
          <p14:tracePt t="192888" x="4533900" y="3743325"/>
          <p14:tracePt t="192952" x="4533900" y="3738563"/>
          <p14:tracePt t="192959" x="4538663" y="3733800"/>
          <p14:tracePt t="192988" x="4552950" y="3629025"/>
          <p14:tracePt t="192994" x="4552950" y="3605213"/>
          <p14:tracePt t="193004" x="4557713" y="3562350"/>
          <p14:tracePt t="193021" x="4572000" y="3490913"/>
          <p14:tracePt t="193038" x="4600575" y="3371850"/>
          <p14:tracePt t="193055" x="4614863" y="3305175"/>
          <p14:tracePt t="193071" x="4629150" y="3243263"/>
          <p14:tracePt t="193088" x="4638675" y="3200400"/>
          <p14:tracePt t="193105" x="4643438" y="3186113"/>
          <p14:tracePt t="193121" x="4643438" y="3181350"/>
          <p14:tracePt t="193259" x="4638675" y="3181350"/>
          <p14:tracePt t="193288" x="4633913" y="3181350"/>
          <p14:tracePt t="193309" x="4629150" y="3181350"/>
          <p14:tracePt t="193324" x="4624388" y="3181350"/>
          <p14:tracePt t="193345" x="4624388" y="3176588"/>
          <p14:tracePt t="193353" x="4619625" y="3171825"/>
          <p14:tracePt t="193367" x="4619625" y="3167063"/>
          <p14:tracePt t="193382" x="4614863" y="3162300"/>
          <p14:tracePt t="193389" x="4610100" y="3157538"/>
          <p14:tracePt t="193404" x="4605338" y="3152775"/>
          <p14:tracePt t="193421" x="4605338" y="3148013"/>
          <p14:tracePt t="193438" x="4600575" y="3133725"/>
          <p14:tracePt t="193454" x="4600575" y="3128963"/>
          <p14:tracePt t="193471" x="4600575" y="3124200"/>
          <p14:tracePt t="193504" x="4600575" y="3119438"/>
          <p14:tracePt t="193575" x="4600575" y="3124200"/>
          <p14:tracePt t="193582" x="4600575" y="3128963"/>
          <p14:tracePt t="193589" x="4600575" y="3143250"/>
          <p14:tracePt t="193604" x="4600575" y="3157538"/>
          <p14:tracePt t="193621" x="4600575" y="3167063"/>
          <p14:tracePt t="193638" x="4600575" y="3176588"/>
          <p14:tracePt t="193671" x="4600575" y="3228975"/>
          <p14:tracePt t="193688" x="4600575" y="3257550"/>
          <p14:tracePt t="193704" x="4600575" y="3314700"/>
          <p14:tracePt t="193721" x="4600575" y="3343275"/>
          <p14:tracePt t="193738" x="4600575" y="3362325"/>
          <p14:tracePt t="193754" x="4600575" y="3376613"/>
          <p14:tracePt t="193788" x="4600575" y="3381375"/>
          <p14:tracePt t="193804" x="4600575" y="3390900"/>
          <p14:tracePt t="193821" x="4600575" y="3405188"/>
          <p14:tracePt t="193837" x="4600575" y="3409950"/>
          <p14:tracePt t="193854" x="4600575" y="3419475"/>
          <p14:tracePt t="193871" x="4600575" y="3429000"/>
          <p14:tracePt t="193904" x="4600575" y="3433763"/>
          <p14:tracePt t="193921" x="4600575" y="3438525"/>
          <p14:tracePt t="193976" x="4600575" y="3443288"/>
          <p14:tracePt t="194091" x="4600575" y="3448050"/>
          <p14:tracePt t="194097" x="4600575" y="3471863"/>
          <p14:tracePt t="194105" x="4600575" y="3481388"/>
          <p14:tracePt t="194121" x="4591050" y="3514725"/>
          <p14:tracePt t="194137" x="4581525" y="3557588"/>
          <p14:tracePt t="194155" x="4562475" y="3605213"/>
          <p14:tracePt t="194171" x="4552950" y="3633788"/>
          <p14:tracePt t="194187" x="4548188" y="3662363"/>
          <p14:tracePt t="194204" x="4543425" y="3695700"/>
          <p14:tracePt t="194221" x="4538663" y="3738563"/>
          <p14:tracePt t="194238" x="4533900" y="3752850"/>
          <p14:tracePt t="194254" x="4533900" y="3767138"/>
          <p14:tracePt t="194271" x="4533900" y="3771900"/>
          <p14:tracePt t="194327" x="4533900" y="3776663"/>
          <p14:tracePt t="194534" x="4538663" y="3776663"/>
          <p14:tracePt t="194592" x="4538663" y="3771900"/>
          <p14:tracePt t="194635" x="4538663" y="3762375"/>
          <p14:tracePt t="194642" x="4543425" y="3762375"/>
          <p14:tracePt t="194685" x="4543425" y="3757613"/>
          <p14:tracePt t="194742" x="4543425" y="3752850"/>
          <p14:tracePt t="194900" x="4543425" y="3748088"/>
          <p14:tracePt t="195021" x="4543425" y="3743325"/>
          <p14:tracePt t="195122" x="4543425" y="3738563"/>
          <p14:tracePt t="195187" x="4543425" y="3733800"/>
          <p14:tracePt t="195194" x="4548188" y="3733800"/>
          <p14:tracePt t="195252" x="4576763" y="3705225"/>
          <p14:tracePt t="195258" x="4605338" y="3676650"/>
          <p14:tracePt t="195270" x="4652963" y="3657600"/>
          <p14:tracePt t="195287" x="4905375" y="3552825"/>
          <p14:tracePt t="195304" x="5153025" y="3486150"/>
          <p14:tracePt t="195320" x="5505450" y="3429000"/>
          <p14:tracePt t="195337" x="6105525" y="3338513"/>
          <p14:tracePt t="195354" x="6529388" y="3286125"/>
          <p14:tracePt t="195370" x="6919913" y="3224213"/>
          <p14:tracePt t="195387" x="7367588" y="3162300"/>
          <p14:tracePt t="195404" x="7567613" y="3124200"/>
          <p14:tracePt t="195420" x="7672388" y="3100388"/>
          <p14:tracePt t="195437" x="7753350" y="3076575"/>
          <p14:tracePt t="195454" x="7786688" y="3067050"/>
          <p14:tracePt t="195470" x="7800975" y="3062288"/>
          <p14:tracePt t="195487" x="7805738" y="3062288"/>
          <p14:tracePt t="195609" x="7805738" y="3057525"/>
          <p14:tracePt t="195645" x="7805738" y="3052763"/>
          <p14:tracePt t="195673" x="7800975" y="3052763"/>
          <p14:tracePt t="195681" x="7796213" y="3052763"/>
          <p14:tracePt t="195695" x="7791450" y="3052763"/>
          <p14:tracePt t="195704" x="7786688" y="3052763"/>
          <p14:tracePt t="195720" x="7781925" y="3057525"/>
          <p14:tracePt t="195737" x="7762875" y="3062288"/>
          <p14:tracePt t="195754" x="7758113" y="3062288"/>
          <p14:tracePt t="195770" x="7753350" y="3067050"/>
          <p14:tracePt t="195787" x="7748588" y="3067050"/>
          <p14:tracePt t="195804" x="7743825" y="3067050"/>
          <p14:tracePt t="195820" x="7743825" y="3071813"/>
          <p14:tracePt t="195837" x="7739063" y="3071813"/>
          <p14:tracePt t="195854" x="7734300" y="3071813"/>
          <p14:tracePt t="195888" x="7729538" y="3071813"/>
          <p14:tracePt t="195903" x="7729538" y="3076575"/>
          <p14:tracePt t="195989" x="7724775" y="3076575"/>
          <p14:tracePt t="198252" x="7710488" y="3081338"/>
          <p14:tracePt t="198259" x="7700963" y="3090863"/>
          <p14:tracePt t="198269" x="7686675" y="3095625"/>
          <p14:tracePt t="198286" x="7667625" y="3119438"/>
          <p14:tracePt t="198303" x="7639050" y="3138488"/>
          <p14:tracePt t="198319" x="7610475" y="3157538"/>
          <p14:tracePt t="198336" x="7596188" y="3176588"/>
          <p14:tracePt t="198353" x="7558088" y="3209925"/>
          <p14:tracePt t="198369" x="7529513" y="3238500"/>
          <p14:tracePt t="198386" x="7500938" y="3271838"/>
          <p14:tracePt t="198403" x="7472363" y="3309938"/>
          <p14:tracePt t="198419" x="7453313" y="3333750"/>
          <p14:tracePt t="198436" x="7443788" y="3352800"/>
          <p14:tracePt t="198453" x="7429500" y="3371850"/>
          <p14:tracePt t="198469" x="7419975" y="3381375"/>
          <p14:tracePt t="198486" x="7419975" y="3386138"/>
          <p14:tracePt t="198503" x="7415213" y="3395663"/>
          <p14:tracePt t="198519" x="7410450" y="3395663"/>
          <p14:tracePt t="198536" x="7410450" y="3400425"/>
          <p14:tracePt t="198553" x="7410450" y="3405188"/>
          <p14:tracePt t="198569" x="7405688" y="3409950"/>
          <p14:tracePt t="198586" x="7405688" y="3414713"/>
          <p14:tracePt t="198603" x="7400925" y="3419475"/>
          <p14:tracePt t="198619" x="7400925" y="3424238"/>
          <p14:tracePt t="198653" x="7400925" y="3429000"/>
          <p14:tracePt t="198725" x="7400925" y="3433763"/>
          <p14:tracePt t="199828" x="7396163" y="3433763"/>
          <p14:tracePt t="199842" x="7396163" y="3438525"/>
          <p14:tracePt t="199856" x="7391400" y="3438525"/>
          <p14:tracePt t="199885" x="7391400" y="3448050"/>
          <p14:tracePt t="199906" x="7386638" y="3448050"/>
          <p14:tracePt t="199956" x="7386638" y="3452813"/>
          <p14:tracePt t="199978" x="7381875" y="3452813"/>
          <p14:tracePt t="200022" x="7377113" y="3452813"/>
          <p14:tracePt t="200321" x="7377113" y="3443288"/>
          <p14:tracePt t="200386" x="7377113" y="3438525"/>
          <p14:tracePt t="200880" x="7377113" y="3452813"/>
          <p14:tracePt t="200887" x="7372350" y="3476625"/>
          <p14:tracePt t="200894" x="7367588" y="3505200"/>
          <p14:tracePt t="200902" x="7362825" y="3543300"/>
          <p14:tracePt t="200919" x="7348538" y="3609975"/>
          <p14:tracePt t="200935" x="7339013" y="3681413"/>
          <p14:tracePt t="200952" x="7324725" y="3748088"/>
          <p14:tracePt t="200969" x="7319963" y="3767138"/>
          <p14:tracePt t="200985" x="7315200" y="3776663"/>
          <p14:tracePt t="201002" x="7315200" y="3781425"/>
          <p14:tracePt t="201138" x="7319963" y="3781425"/>
          <p14:tracePt t="201209" x="7324725" y="3781425"/>
          <p14:tracePt t="201238" x="7329488" y="3781425"/>
          <p14:tracePt t="201252" x="7334250" y="3776663"/>
          <p14:tracePt t="201267" x="7339013" y="3767138"/>
          <p14:tracePt t="201281" x="7339013" y="3762375"/>
          <p14:tracePt t="201288" x="7339013" y="3757613"/>
          <p14:tracePt t="201303" x="7339013" y="3752850"/>
          <p14:tracePt t="201318" x="7343775" y="3748088"/>
          <p14:tracePt t="201335" x="7348538" y="3748088"/>
          <p14:tracePt t="201352" x="7348538" y="3743325"/>
          <p14:tracePt t="201368" x="7353300" y="3738563"/>
          <p14:tracePt t="201402" x="7358063" y="3733800"/>
          <p14:tracePt t="201435" x="7367588" y="3733800"/>
          <p14:tracePt t="201452" x="7372350" y="3733800"/>
          <p14:tracePt t="201468" x="7386638" y="3733800"/>
          <p14:tracePt t="201485" x="7391400" y="3733800"/>
          <p14:tracePt t="201518" x="7396163" y="3733800"/>
          <p14:tracePt t="201546" x="7400925" y="3733800"/>
          <p14:tracePt t="201553" x="7400925" y="3738563"/>
          <p14:tracePt t="201582" x="7400925" y="3743325"/>
          <p14:tracePt t="201611" x="7405688" y="3743325"/>
          <p14:tracePt t="201654" x="7405688" y="3748088"/>
          <p14:tracePt t="201726" x="7405688" y="3752850"/>
          <p14:tracePt t="201890" x="7405688" y="3757613"/>
          <p14:tracePt t="201998" x="7410450" y="3757613"/>
          <p14:tracePt t="202133" x="7410450" y="3762375"/>
          <p14:tracePt t="202242" x="7410450" y="3767138"/>
          <p14:tracePt t="206002" x="7319963" y="3771900"/>
          <p14:tracePt t="206008" x="7162800" y="3786188"/>
          <p14:tracePt t="206017" x="7015163" y="3805238"/>
          <p14:tracePt t="206033" x="6653213" y="3843338"/>
          <p14:tracePt t="206051" x="6005513" y="3914775"/>
          <p14:tracePt t="206067" x="5534025" y="3952875"/>
          <p14:tracePt t="206083" x="5024438" y="3981450"/>
          <p14:tracePt t="206100" x="4481513" y="3990975"/>
          <p14:tracePt t="206117" x="3671888" y="4000500"/>
          <p14:tracePt t="206133" x="3167063" y="3995738"/>
          <p14:tracePt t="206150" x="2714625" y="3995738"/>
          <p14:tracePt t="206167" x="2190750" y="3976688"/>
          <p14:tracePt t="206183" x="1976438" y="3962400"/>
          <p14:tracePt t="206202" x="1757363" y="3943350"/>
          <p14:tracePt t="206217" x="1666875" y="3938588"/>
          <p14:tracePt t="206233" x="1619250" y="3938588"/>
          <p14:tracePt t="206250" x="1585913" y="3933825"/>
          <p14:tracePt t="206267" x="1552575" y="3933825"/>
          <p14:tracePt t="206283" x="1533525" y="3933825"/>
          <p14:tracePt t="206300" x="1514475" y="3938588"/>
          <p14:tracePt t="206317" x="1481138" y="3938588"/>
          <p14:tracePt t="206333" x="1457325" y="3943350"/>
          <p14:tracePt t="206350" x="1447800" y="3943350"/>
          <p14:tracePt t="206367" x="1414463" y="3943350"/>
          <p14:tracePt t="206383" x="1385888" y="3943350"/>
          <p14:tracePt t="206400" x="1343025" y="3938588"/>
          <p14:tracePt t="206417" x="1271588" y="3938588"/>
          <p14:tracePt t="206433" x="1223963" y="3938588"/>
          <p14:tracePt t="206450" x="1185863" y="3938588"/>
          <p14:tracePt t="206467" x="1152525" y="3938588"/>
          <p14:tracePt t="206483" x="1143000" y="3938588"/>
          <p14:tracePt t="206588" x="1143000" y="3967163"/>
          <p14:tracePt t="206595" x="1143000" y="3981450"/>
          <p14:tracePt t="206603" x="1143000" y="3995738"/>
          <p14:tracePt t="206616" x="1143000" y="4024313"/>
          <p14:tracePt t="206633" x="1143000" y="4048125"/>
          <p14:tracePt t="206650" x="1138238" y="4067175"/>
          <p14:tracePt t="206667" x="1138238" y="4100513"/>
          <p14:tracePt t="206683" x="1138238" y="4114800"/>
          <p14:tracePt t="206700" x="1138238" y="4138613"/>
          <p14:tracePt t="206717" x="1138238" y="4148138"/>
          <p14:tracePt t="206733" x="1138238" y="4157663"/>
          <p14:tracePt t="206782" x="1138238" y="4162425"/>
          <p14:tracePt t="206875" x="1143000" y="4162425"/>
          <p14:tracePt t="206911" x="1147763" y="4162425"/>
          <p14:tracePt t="206925" x="1152525" y="4162425"/>
          <p14:tracePt t="206932" x="1157288" y="4162425"/>
          <p14:tracePt t="206939" x="1162050" y="4162425"/>
          <p14:tracePt t="206950" x="1171575" y="4162425"/>
          <p14:tracePt t="206967" x="1204913" y="4162425"/>
          <p14:tracePt t="206983" x="1266825" y="4176713"/>
          <p14:tracePt t="207000" x="1304925" y="4176713"/>
          <p14:tracePt t="207016" x="1328738" y="4176713"/>
          <p14:tracePt t="207033" x="1371600" y="4181475"/>
          <p14:tracePt t="207050" x="1395413" y="4181475"/>
          <p14:tracePt t="207067" x="1414463" y="4181475"/>
          <p14:tracePt t="207083" x="1457325" y="4176713"/>
          <p14:tracePt t="207100" x="1476375" y="4176713"/>
          <p14:tracePt t="207116" x="1504950" y="4171950"/>
          <p14:tracePt t="207133" x="1533525" y="4171950"/>
          <p14:tracePt t="207150" x="1557338" y="4167188"/>
          <p14:tracePt t="207167" x="1566863" y="4162425"/>
          <p14:tracePt t="207183" x="1595438" y="4162425"/>
          <p14:tracePt t="207200" x="1604963" y="4157663"/>
          <p14:tracePt t="207216" x="1624013" y="4152900"/>
          <p14:tracePt t="207233" x="1647825" y="4148138"/>
          <p14:tracePt t="207250" x="1666875" y="4148138"/>
          <p14:tracePt t="207266" x="1681163" y="4148138"/>
          <p14:tracePt t="207283" x="1714500" y="4138613"/>
          <p14:tracePt t="207300" x="1733550" y="4133850"/>
          <p14:tracePt t="207316" x="1752600" y="4124325"/>
          <p14:tracePt t="207333" x="1781175" y="4114800"/>
          <p14:tracePt t="207350" x="1795463" y="4110038"/>
          <p14:tracePt t="207367" x="1804988" y="4110038"/>
          <p14:tracePt t="207383" x="1819275" y="4105275"/>
          <p14:tracePt t="207400" x="1833563" y="4105275"/>
          <p14:tracePt t="207416" x="1843088" y="4100513"/>
          <p14:tracePt t="207433" x="1857375" y="4095750"/>
          <p14:tracePt t="207450" x="1866900" y="4095750"/>
          <p14:tracePt t="207466" x="1876425" y="4090988"/>
          <p14:tracePt t="207500" x="1885950" y="4090988"/>
          <p14:tracePt t="207533" x="1890713" y="4090988"/>
          <p14:tracePt t="207555" x="1895475" y="4086225"/>
          <p14:tracePt t="207569" x="1905000" y="4086225"/>
          <p14:tracePt t="207583" x="1919288" y="4086225"/>
          <p14:tracePt t="207600" x="1938338" y="4081463"/>
          <p14:tracePt t="207616" x="1962150" y="4076700"/>
          <p14:tracePt t="207633" x="2009775" y="4071938"/>
          <p14:tracePt t="207650" x="2124075" y="4057650"/>
          <p14:tracePt t="207666" x="2233613" y="4043363"/>
          <p14:tracePt t="207683" x="2371725" y="4033838"/>
          <p14:tracePt t="207700" x="2628900" y="4014788"/>
          <p14:tracePt t="207716" x="2814638" y="4010025"/>
          <p14:tracePt t="207733" x="3009900" y="4000500"/>
          <p14:tracePt t="207749" x="3257550" y="3995738"/>
          <p14:tracePt t="207766" x="3414713" y="3981450"/>
          <p14:tracePt t="207783" x="3529013" y="3976688"/>
          <p14:tracePt t="207799" x="3676650" y="3971925"/>
          <p14:tracePt t="207816" x="3771900" y="3962400"/>
          <p14:tracePt t="207833" x="3857625" y="3952875"/>
          <p14:tracePt t="207850" x="3943350" y="3943350"/>
          <p14:tracePt t="207866" x="3986213" y="3938588"/>
          <p14:tracePt t="207883" x="4024313" y="3933825"/>
          <p14:tracePt t="207899" x="4043363" y="3933825"/>
          <p14:tracePt t="211609" x="4052888" y="3924300"/>
          <p14:tracePt t="211616" x="4057650" y="3919538"/>
          <p14:tracePt t="211623" x="4067175" y="3919538"/>
          <p14:tracePt t="211631" x="4081463" y="3914775"/>
          <p14:tracePt t="211648" x="4100513" y="3905250"/>
          <p14:tracePt t="211665" x="4119563" y="3895725"/>
          <p14:tracePt t="211682" x="4152900" y="3881438"/>
          <p14:tracePt t="211698" x="4171950" y="3871913"/>
          <p14:tracePt t="211715" x="4186238" y="3867150"/>
          <p14:tracePt t="211731" x="4200525" y="3857625"/>
          <p14:tracePt t="211765" x="4205288" y="3857625"/>
          <p14:tracePt t="211788" x="4210050" y="3852863"/>
          <p14:tracePt t="211798" x="4214813" y="3852863"/>
          <p14:tracePt t="211815" x="4224338" y="3848100"/>
          <p14:tracePt t="211831" x="4248150" y="3843338"/>
          <p14:tracePt t="211848" x="4267200" y="3843338"/>
          <p14:tracePt t="211865" x="4295775" y="3838575"/>
          <p14:tracePt t="211881" x="4362450" y="3838575"/>
          <p14:tracePt t="211898" x="4414838" y="3838575"/>
          <p14:tracePt t="211915" x="4462463" y="3838575"/>
          <p14:tracePt t="211931" x="4524375" y="3848100"/>
          <p14:tracePt t="211948" x="4562475" y="3862388"/>
          <p14:tracePt t="211965" x="4595813" y="3876675"/>
          <p14:tracePt t="211981" x="4633913" y="3886200"/>
          <p14:tracePt t="211998" x="4648200" y="3895725"/>
          <p14:tracePt t="212015" x="4657725" y="3900488"/>
          <p14:tracePt t="212031" x="4662488" y="3905250"/>
          <p14:tracePt t="212048" x="4662488" y="3910013"/>
          <p14:tracePt t="212065" x="4667250" y="3914775"/>
          <p14:tracePt t="212081" x="4667250" y="3924300"/>
          <p14:tracePt t="212115" x="4676775" y="3929063"/>
          <p14:tracePt t="212131" x="4676775" y="3933825"/>
          <p14:tracePt t="212148" x="4676775" y="3938588"/>
          <p14:tracePt t="212165" x="4676775" y="3943350"/>
          <p14:tracePt t="212181" x="4676775" y="3948113"/>
          <p14:tracePt t="212198" x="4672013" y="3948113"/>
          <p14:tracePt t="212215" x="4672013" y="3957638"/>
          <p14:tracePt t="212231" x="4672013" y="3962400"/>
          <p14:tracePt t="212248" x="4672013" y="3971925"/>
          <p14:tracePt t="212265" x="4667250" y="3976688"/>
          <p14:tracePt t="212281" x="4662488" y="3990975"/>
          <p14:tracePt t="212298" x="4657725" y="3990975"/>
          <p14:tracePt t="212315" x="4657725" y="3995738"/>
          <p14:tracePt t="212331" x="4652963" y="3995738"/>
          <p14:tracePt t="212348" x="4652963" y="4000500"/>
          <p14:tracePt t="212365" x="4652963" y="4005263"/>
          <p14:tracePt t="212381" x="4648200" y="4005263"/>
          <p14:tracePt t="212504" x="4657725" y="4010025"/>
          <p14:tracePt t="212518" x="4662488" y="4010025"/>
          <p14:tracePt t="212540" x="4667250" y="4010025"/>
          <p14:tracePt t="212569" x="4672013" y="4010025"/>
          <p14:tracePt t="212626" x="4667250" y="4010025"/>
          <p14:tracePt t="212633" x="4657725" y="4014788"/>
          <p14:tracePt t="212641" x="4638675" y="4014788"/>
          <p14:tracePt t="212648" x="4624388" y="4010025"/>
          <p14:tracePt t="212665" x="4591050" y="4010025"/>
          <p14:tracePt t="212681" x="4543425" y="4014788"/>
          <p14:tracePt t="212683" x="4514850" y="4014788"/>
          <p14:tracePt t="212698" x="4457700" y="4019550"/>
          <p14:tracePt t="212715" x="4405313" y="4024313"/>
          <p14:tracePt t="212731" x="4371975" y="4024313"/>
          <p14:tracePt t="212748" x="4343400" y="4033838"/>
          <p14:tracePt t="212805" x="4348163" y="4033838"/>
          <p14:tracePt t="212812" x="4352925" y="4033838"/>
          <p14:tracePt t="212842" x="4395788" y="4033838"/>
          <p14:tracePt t="212869" x="4424363" y="4033838"/>
          <p14:tracePt t="212877" x="4433888" y="4033838"/>
          <p14:tracePt t="212884" x="4438650" y="4033838"/>
          <p14:tracePt t="212898" x="4448175" y="4033838"/>
          <p14:tracePt t="212914" x="4452938" y="4033838"/>
          <p14:tracePt t="212931" x="4457700" y="4038600"/>
          <p14:tracePt t="212948" x="4457700" y="4043363"/>
          <p14:tracePt t="212964" x="4462463" y="4043363"/>
          <p14:tracePt t="212998" x="4457700" y="4052888"/>
          <p14:tracePt t="213014" x="4443413" y="4062413"/>
          <p14:tracePt t="213031" x="4424363" y="4062413"/>
          <p14:tracePt t="213048" x="4410075" y="4062413"/>
          <p14:tracePt t="213157" x="4467225" y="4062413"/>
          <p14:tracePt t="213164" x="4471988" y="4062413"/>
          <p14:tracePt t="213171" x="4481513" y="4062413"/>
          <p14:tracePt t="213181" x="4486275" y="4062413"/>
          <p14:tracePt t="213198" x="4505325" y="4062413"/>
          <p14:tracePt t="213214" x="4519613" y="4062413"/>
          <p14:tracePt t="213248" x="4524375" y="4062413"/>
          <p14:tracePt t="213264" x="4529138" y="4062413"/>
          <p14:tracePt t="213736" x="4529138" y="4067175"/>
          <p14:tracePt t="213743" x="4533900" y="4067175"/>
          <p14:tracePt t="213765" x="4533900" y="4071938"/>
          <p14:tracePt t="213779" x="4538663" y="4071938"/>
          <p14:tracePt t="213800" x="4538663" y="4076700"/>
          <p14:tracePt t="213844" x="4543425" y="4076700"/>
          <p14:tracePt t="213865" x="4543425" y="4081463"/>
          <p14:tracePt t="213873" x="4548188" y="4081463"/>
          <p14:tracePt t="213901" x="4548188" y="4086225"/>
          <p14:tracePt t="213908" x="4552950" y="4086225"/>
          <p14:tracePt t="213944" x="4557713" y="4086225"/>
          <p14:tracePt t="214610" x="4552950" y="4086225"/>
          <p14:tracePt t="214739" x="4548188" y="4086225"/>
          <p14:tracePt t="214803" x="4543425" y="4086225"/>
          <p14:tracePt t="214939" x="4543425" y="4081463"/>
          <p14:tracePt t="214982" x="4538663" y="4076700"/>
          <p14:tracePt t="214989" x="4538663" y="4071938"/>
          <p14:tracePt t="215018" x="4529138" y="4043363"/>
          <p14:tracePt t="215039" x="4505325" y="4000500"/>
          <p14:tracePt t="215061" x="4491038" y="3962400"/>
          <p14:tracePt t="215083" x="4481513" y="3933825"/>
          <p14:tracePt t="215090" x="4476750" y="3924300"/>
          <p14:tracePt t="215098" x="4476750" y="3919538"/>
          <p14:tracePt t="215114" x="4467225" y="3910013"/>
          <p14:tracePt t="215130" x="4467225" y="3900488"/>
          <p14:tracePt t="215147" x="4462463" y="3871913"/>
          <p14:tracePt t="215164" x="4457700" y="3848100"/>
          <p14:tracePt t="215180" x="4452938" y="3833813"/>
          <p14:tracePt t="215197" x="4448175" y="3810000"/>
          <p14:tracePt t="215214" x="4438650" y="3790950"/>
          <p14:tracePt t="215231" x="4438650" y="3786188"/>
          <p14:tracePt t="215248" x="4438650" y="3781425"/>
          <p14:tracePt t="215283" x="4438650" y="3776663"/>
          <p14:tracePt t="215348" x="4433888" y="3776663"/>
          <p14:tracePt t="215419" x="4429125" y="3776663"/>
          <p14:tracePt t="215448" x="4424363" y="3776663"/>
          <p14:tracePt t="215477" x="4424363" y="3781425"/>
          <p14:tracePt t="215491" x="4424363" y="3786188"/>
          <p14:tracePt t="215498" x="4419600" y="3786188"/>
          <p14:tracePt t="215521" x="4419600" y="3790950"/>
          <p14:tracePt t="215541" x="4410075" y="3790950"/>
          <p14:tracePt t="215548" x="4410075" y="3800475"/>
          <p14:tracePt t="215584" x="4410075" y="3805238"/>
          <p14:tracePt t="215620" x="4414838" y="3810000"/>
          <p14:tracePt t="215634" x="4424363" y="3814763"/>
          <p14:tracePt t="215692" x="4457700" y="3829050"/>
          <p14:tracePt t="215699" x="4467225" y="3829050"/>
          <p14:tracePt t="215706" x="4486275" y="3833813"/>
          <p14:tracePt t="215713" x="4505325" y="3833813"/>
          <p14:tracePt t="215730" x="4548188" y="3833813"/>
          <p14:tracePt t="215747" x="4600575" y="3833813"/>
          <p14:tracePt t="215748" x="4629150" y="3833813"/>
          <p14:tracePt t="215764" x="4667250" y="3833813"/>
          <p14:tracePt t="215780" x="4700588" y="3829050"/>
          <p14:tracePt t="215797" x="4719638" y="3829050"/>
          <p14:tracePt t="215814" x="4738688" y="3819525"/>
          <p14:tracePt t="215830" x="4743450" y="3819525"/>
          <p14:tracePt t="215847" x="4748213" y="3819525"/>
          <p14:tracePt t="215885" x="4748213" y="3814763"/>
          <p14:tracePt t="215897" x="4738688" y="3814763"/>
          <p14:tracePt t="215914" x="4724400" y="3814763"/>
          <p14:tracePt t="215930" x="4672013" y="3810000"/>
          <p14:tracePt t="215947" x="4633913" y="3805238"/>
          <p14:tracePt t="215963" x="4557713" y="3805238"/>
          <p14:tracePt t="215980" x="4519613" y="3805238"/>
          <p14:tracePt t="215997" x="4486275" y="3805238"/>
          <p14:tracePt t="216013" x="4467225" y="3805238"/>
          <p14:tracePt t="216030" x="4462463" y="3805238"/>
          <p14:tracePt t="216078" x="4467225" y="3805238"/>
          <p14:tracePt t="216085" x="4476750" y="3810000"/>
          <p14:tracePt t="216097" x="4481513" y="3814763"/>
          <p14:tracePt t="216114" x="4491038" y="3814763"/>
          <p14:tracePt t="216135" x="4548188" y="3819525"/>
          <p14:tracePt t="216147" x="4562475" y="3819525"/>
          <p14:tracePt t="216163" x="4600575" y="3819525"/>
          <p14:tracePt t="216180" x="4662488" y="3819525"/>
          <p14:tracePt t="216197" x="4681538" y="3819525"/>
          <p14:tracePt t="216213" x="4695825" y="3819525"/>
          <p14:tracePt t="216230" x="4700588" y="3814763"/>
          <p14:tracePt t="216247" x="4705350" y="3814763"/>
          <p14:tracePt t="216280" x="4657725" y="3795713"/>
          <p14:tracePt t="216297" x="4591050" y="3790950"/>
          <p14:tracePt t="216313" x="4529138" y="3790950"/>
          <p14:tracePt t="216330" x="4433888" y="3790950"/>
          <p14:tracePt t="216347" x="4371975" y="3790950"/>
          <p14:tracePt t="216363" x="4333875" y="3790950"/>
          <p14:tracePt t="216380" x="4319588" y="3790950"/>
          <p14:tracePt t="216397" x="4314825" y="3790950"/>
          <p14:tracePt t="216430" x="4338638" y="3805238"/>
          <p14:tracePt t="216447" x="4362450" y="3805238"/>
          <p14:tracePt t="216463" x="4371975" y="3810000"/>
          <p14:tracePt t="216480" x="4376738" y="3810000"/>
          <p14:tracePt t="216513" x="4452938" y="3810000"/>
          <p14:tracePt t="216530" x="4524375" y="3810000"/>
          <p14:tracePt t="216547" x="4567238" y="3810000"/>
          <p14:tracePt t="216563" x="4595813" y="3810000"/>
          <p14:tracePt t="216580" x="4614863" y="3810000"/>
          <p14:tracePt t="216597" x="4619625" y="3810000"/>
          <p14:tracePt t="216613" x="4629150" y="3810000"/>
          <p14:tracePt t="216651" x="4629150" y="3814763"/>
          <p14:tracePt t="216680" x="4624388" y="3819525"/>
          <p14:tracePt t="216709" x="4538663" y="3824288"/>
          <p14:tracePt t="216716" x="4510088" y="3824288"/>
          <p14:tracePt t="216723" x="4495800" y="3824288"/>
          <p14:tracePt t="216730" x="4481513" y="3819525"/>
          <p14:tracePt t="216747" x="4457700" y="3819525"/>
          <p14:tracePt t="216763" x="4443413" y="3819525"/>
          <p14:tracePt t="216780" x="4438650" y="3819525"/>
          <p14:tracePt t="216816" x="4457700" y="3819525"/>
          <p14:tracePt t="216830" x="4467225" y="3819525"/>
          <p14:tracePt t="216847" x="4500563" y="3819525"/>
          <p14:tracePt t="216880" x="4610100" y="3819525"/>
          <p14:tracePt t="216896" x="4652963" y="3819525"/>
          <p14:tracePt t="216913" x="4700588" y="3819525"/>
          <p14:tracePt t="216930" x="4738688" y="3814763"/>
          <p14:tracePt t="216946" x="4757738" y="3814763"/>
          <p14:tracePt t="216989" x="4738688" y="3810000"/>
          <p14:tracePt t="217002" x="4686300" y="3805238"/>
          <p14:tracePt t="217017" x="4633913" y="3805238"/>
          <p14:tracePt t="217030" x="4619625" y="3800475"/>
          <p14:tracePt t="217046" x="4591050" y="3800475"/>
          <p14:tracePt t="217063" x="4586288" y="3800475"/>
          <p14:tracePt t="217080" x="4581525" y="3800475"/>
          <p14:tracePt t="217113" x="4591050" y="3800475"/>
          <p14:tracePt t="217130" x="4614863" y="3805238"/>
          <p14:tracePt t="217146" x="4667250" y="3805238"/>
          <p14:tracePt t="217163" x="4700588" y="3810000"/>
          <p14:tracePt t="217180" x="4743450" y="3810000"/>
          <p14:tracePt t="217196" x="4781550" y="3810000"/>
          <p14:tracePt t="217213" x="4795838" y="3810000"/>
          <p14:tracePt t="217230" x="4800600" y="3810000"/>
          <p14:tracePt t="217263" x="4791075" y="3810000"/>
          <p14:tracePt t="217280" x="4752975" y="3814763"/>
          <p14:tracePt t="217296" x="4695825" y="3814763"/>
          <p14:tracePt t="217313" x="4648200" y="3810000"/>
          <p14:tracePt t="217330" x="4610100" y="3810000"/>
          <p14:tracePt t="217346" x="4600575" y="3810000"/>
          <p14:tracePt t="217396" x="4605338" y="3810000"/>
          <p14:tracePt t="217403" x="4614863" y="3814763"/>
          <p14:tracePt t="217413" x="4619625" y="3814763"/>
          <p14:tracePt t="217430" x="4648200" y="3819525"/>
          <p14:tracePt t="217446" x="4700588" y="3819525"/>
          <p14:tracePt t="217463" x="4729163" y="3814763"/>
          <p14:tracePt t="217480" x="4752975" y="3814763"/>
          <p14:tracePt t="217496" x="4776788" y="3810000"/>
          <p14:tracePt t="217513" x="4781550" y="3810000"/>
          <p14:tracePt t="217546" x="4772025" y="3805238"/>
          <p14:tracePt t="217563" x="4676775" y="3805238"/>
          <p14:tracePt t="217582" x="4567238" y="3810000"/>
          <p14:tracePt t="217596" x="4538663" y="3810000"/>
          <p14:tracePt t="217613" x="4529138" y="3814763"/>
          <p14:tracePt t="217630" x="4524375" y="3814763"/>
          <p14:tracePt t="217646" x="4524375" y="3819525"/>
          <p14:tracePt t="217680" x="4538663" y="3824288"/>
          <p14:tracePt t="217696" x="4562475" y="3824288"/>
          <p14:tracePt t="217713" x="4591050" y="3824288"/>
          <p14:tracePt t="217730" x="4595813" y="3819525"/>
          <p14:tracePt t="217747" x="4605338" y="3819525"/>
          <p14:tracePt t="217790" x="4600575" y="3819525"/>
          <p14:tracePt t="217819" x="4529138" y="3819525"/>
          <p14:tracePt t="217826" x="4505325" y="3814763"/>
          <p14:tracePt t="217834" x="4486275" y="3814763"/>
          <p14:tracePt t="217846" x="4462463" y="3814763"/>
          <p14:tracePt t="217863" x="4367213" y="3814763"/>
          <p14:tracePt t="217879" x="4314825" y="3814763"/>
          <p14:tracePt t="217896" x="4281488" y="3814763"/>
          <p14:tracePt t="217913" x="4271963" y="3814763"/>
          <p14:tracePt t="217946" x="4276725" y="3819525"/>
          <p14:tracePt t="217963" x="4314825" y="3819525"/>
          <p14:tracePt t="217979" x="4329113" y="3819525"/>
          <p14:tracePt t="218013" x="4524375" y="3819525"/>
          <p14:tracePt t="218030" x="4614863" y="3814763"/>
          <p14:tracePt t="218046" x="4691063" y="3810000"/>
          <p14:tracePt t="218063" x="4762500" y="3805238"/>
          <p14:tracePt t="218080" x="4776788" y="3800475"/>
          <p14:tracePt t="218096" x="4781550" y="3800475"/>
          <p14:tracePt t="218148" x="4672013" y="3790950"/>
          <p14:tracePt t="218163" x="4610100" y="3786188"/>
          <p14:tracePt t="218177" x="4557713" y="3781425"/>
          <p14:tracePt t="218184" x="4543425" y="3781425"/>
          <p14:tracePt t="218196" x="4529138" y="3781425"/>
          <p14:tracePt t="218213" x="4514850" y="3781425"/>
          <p14:tracePt t="218270" x="4529138" y="3781425"/>
          <p14:tracePt t="218277" x="4543425" y="3781425"/>
          <p14:tracePt t="218285" x="4552950" y="3786188"/>
          <p14:tracePt t="218296" x="4562475" y="3786188"/>
          <p14:tracePt t="218313" x="4591050" y="3790950"/>
          <p14:tracePt t="218329" x="4605338" y="3795713"/>
          <p14:tracePt t="218346" x="4614863" y="3795713"/>
          <p14:tracePt t="218363" x="4619625" y="3795713"/>
          <p14:tracePt t="218422" x="4533900" y="3795713"/>
          <p14:tracePt t="218435" x="4495800" y="3790950"/>
          <p14:tracePt t="218442" x="4486275" y="3786188"/>
          <p14:tracePt t="218449" x="4481513" y="3786188"/>
          <p14:tracePt t="218463" x="4467225" y="3781425"/>
          <p14:tracePt t="218479" x="4462463" y="3781425"/>
          <p14:tracePt t="218496" x="4457700" y="3781425"/>
          <p14:tracePt t="218529" x="4471988" y="3786188"/>
          <p14:tracePt t="218546" x="4491038" y="3786188"/>
          <p14:tracePt t="218579" x="4600575" y="3800475"/>
          <p14:tracePt t="218596" x="4643438" y="3800475"/>
          <p14:tracePt t="218613" x="4676775" y="3800475"/>
          <p14:tracePt t="218629" x="4705350" y="3805238"/>
          <p14:tracePt t="218646" x="4710113" y="3805238"/>
          <p14:tracePt t="218679" x="4714875" y="3805238"/>
          <p14:tracePt t="218714" x="4586288" y="3795713"/>
          <p14:tracePt t="218729" x="4514850" y="3781425"/>
          <p14:tracePt t="218736" x="4486275" y="3776663"/>
          <p14:tracePt t="218746" x="4471988" y="3776663"/>
          <p14:tracePt t="218762" x="4443413" y="3776663"/>
          <p14:tracePt t="218764" x="4433888" y="3771900"/>
          <p14:tracePt t="218779" x="4424363" y="3771900"/>
          <p14:tracePt t="218829" x="4438650" y="3771900"/>
          <p14:tracePt t="218836" x="4452938" y="3771900"/>
          <p14:tracePt t="218846" x="4471988" y="3771900"/>
          <p14:tracePt t="218862" x="4491038" y="3771900"/>
          <p14:tracePt t="218879" x="4586288" y="3771900"/>
          <p14:tracePt t="218896" x="4605338" y="3771900"/>
          <p14:tracePt t="218912" x="4619625" y="3771900"/>
          <p14:tracePt t="218929" x="4624388" y="3771900"/>
          <p14:tracePt t="218962" x="4619625" y="3771900"/>
          <p14:tracePt t="218979" x="4591050" y="3771900"/>
          <p14:tracePt t="218996" x="4543425" y="3771900"/>
          <p14:tracePt t="219013" x="4491038" y="3771900"/>
          <p14:tracePt t="219029" x="4471988" y="3771900"/>
          <p14:tracePt t="219081" x="4481513" y="3771900"/>
          <p14:tracePt t="219087" x="4486275" y="3771900"/>
          <p14:tracePt t="219096" x="4500563" y="3767138"/>
          <p14:tracePt t="219112" x="4524375" y="3762375"/>
          <p14:tracePt t="219129" x="4538663" y="3762375"/>
          <p14:tracePt t="219146" x="4548188" y="3757613"/>
          <p14:tracePt t="219223" x="4543425" y="3757613"/>
          <p14:tracePt t="219237" x="4538663" y="3757613"/>
          <p14:tracePt t="219252" x="4533900" y="3757613"/>
          <p14:tracePt t="219258" x="4529138" y="3757613"/>
          <p14:tracePt t="219323" x="4524375" y="3757613"/>
          <p14:tracePt t="219373" x="4514850" y="3757613"/>
          <p14:tracePt t="219387" x="4510088" y="3757613"/>
          <p14:tracePt t="219394" x="4505325" y="3757613"/>
          <p14:tracePt t="219402" x="4500563" y="3757613"/>
          <p14:tracePt t="219423" x="4495800" y="3757613"/>
          <p14:tracePt t="219437" x="4486275" y="3757613"/>
          <p14:tracePt t="219445" x="4486275" y="3752850"/>
          <p14:tracePt t="219462" x="4481513" y="3752850"/>
          <p14:tracePt t="219479" x="4476750" y="3748088"/>
          <p14:tracePt t="219496" x="4471988" y="3748088"/>
          <p14:tracePt t="219546" x="4467225" y="3743325"/>
          <p14:tracePt t="220584" x="4471988" y="3738563"/>
          <p14:tracePt t="220591" x="4481513" y="3733800"/>
          <p14:tracePt t="220605" x="4514850" y="3724275"/>
          <p14:tracePt t="220613" x="4543425" y="3709988"/>
          <p14:tracePt t="220629" x="4591050" y="3676650"/>
          <p14:tracePt t="220645" x="4648200" y="3643313"/>
          <p14:tracePt t="220662" x="4776788" y="3552825"/>
          <p14:tracePt t="220678" x="4862513" y="3495675"/>
          <p14:tracePt t="220695" x="4929188" y="3414713"/>
          <p14:tracePt t="220712" x="5033963" y="3309938"/>
          <p14:tracePt t="220728" x="5086350" y="3248025"/>
          <p14:tracePt t="220745" x="5129213" y="3190875"/>
          <p14:tracePt t="220762" x="5162550" y="3109913"/>
          <p14:tracePt t="220779" x="5172075" y="3067050"/>
          <p14:tracePt t="220795" x="5172075" y="3043238"/>
          <p14:tracePt t="220812" x="5162550" y="3009900"/>
          <p14:tracePt t="220828" x="5143500" y="2990850"/>
          <p14:tracePt t="220845" x="5110163" y="2957513"/>
          <p14:tracePt t="220862" x="5057775" y="2909888"/>
          <p14:tracePt t="220878" x="4976813" y="2814638"/>
          <p14:tracePt t="220895" x="4910138" y="2747963"/>
          <p14:tracePt t="220912" x="4848225" y="2686050"/>
          <p14:tracePt t="220928" x="4772025" y="2628900"/>
          <p14:tracePt t="220945" x="4738688" y="2609850"/>
          <p14:tracePt t="220962" x="4710113" y="2595563"/>
          <p14:tracePt t="220978" x="4672013" y="2586038"/>
          <p14:tracePt t="220995" x="4648200" y="2586038"/>
          <p14:tracePt t="221012" x="4633913" y="2586038"/>
          <p14:tracePt t="221028" x="4614863" y="2586038"/>
          <p14:tracePt t="221045" x="4605338" y="2586038"/>
          <p14:tracePt t="221078" x="4600575" y="2581275"/>
          <p14:tracePt t="221095" x="4595813" y="2581275"/>
          <p14:tracePt t="221112" x="4591050" y="2576513"/>
          <p14:tracePt t="221128" x="4586288" y="2571750"/>
          <p14:tracePt t="221145" x="4581525" y="2571750"/>
          <p14:tracePt t="221162" x="4576763" y="2562225"/>
          <p14:tracePt t="221178" x="4572000" y="2557463"/>
          <p14:tracePt t="221195" x="4567238" y="2557463"/>
          <p14:tracePt t="221212" x="4562475" y="2552700"/>
          <p14:tracePt t="221228" x="4557713" y="2547938"/>
          <p14:tracePt t="221245" x="4552950" y="2547938"/>
          <p14:tracePt t="221262" x="4548188" y="2547938"/>
          <p14:tracePt t="221278" x="4548188" y="2543175"/>
          <p14:tracePt t="221295" x="4543425" y="2543175"/>
          <p14:tracePt t="221328" x="4538663" y="2543175"/>
          <p14:tracePt t="221371" x="4529138" y="2543175"/>
          <p14:tracePt t="221429" x="4524375" y="2543175"/>
          <p14:tracePt t="221579" x="4533900" y="2543175"/>
          <p14:tracePt t="221738" x="4538663" y="2543175"/>
          <p14:tracePt t="221794" x="4538663" y="2547938"/>
          <p14:tracePt t="221808" x="4543425" y="2547938"/>
          <p14:tracePt t="221873" x="4548188" y="2547938"/>
          <p14:tracePt t="221909" x="4552950" y="2547938"/>
          <p14:tracePt t="222045" x="4557713" y="2547938"/>
          <p14:tracePt t="222102" x="4562475" y="2547938"/>
          <p14:tracePt t="222145" x="4562475" y="2552700"/>
          <p14:tracePt t="223035" x="4562475" y="2571750"/>
          <p14:tracePt t="223044" x="4562475" y="2595563"/>
          <p14:tracePt t="223061" x="4543425" y="2681288"/>
          <p14:tracePt t="223078" x="4533900" y="2747963"/>
          <p14:tracePt t="223094" x="4524375" y="2847975"/>
          <p14:tracePt t="223111" x="4505325" y="2971800"/>
          <p14:tracePt t="223128" x="4500563" y="3028950"/>
          <p14:tracePt t="223144" x="4491038" y="3238500"/>
          <p14:tracePt t="223161" x="4491038" y="3357563"/>
          <p14:tracePt t="223178" x="4491038" y="3500438"/>
          <p14:tracePt t="223194" x="4491038" y="3581400"/>
          <p14:tracePt t="223211" x="4491038" y="3681413"/>
          <p14:tracePt t="223228" x="4491038" y="3852863"/>
          <p14:tracePt t="223244" x="4495800" y="3933825"/>
          <p14:tracePt t="223261" x="4505325" y="4019550"/>
          <p14:tracePt t="223278" x="4505325" y="4110038"/>
          <p14:tracePt t="223294" x="4510088" y="4138613"/>
          <p14:tracePt t="223311" x="4510088" y="4152900"/>
          <p14:tracePt t="223328" x="4510088" y="4162425"/>
          <p14:tracePt t="223377" x="4510088" y="4167188"/>
          <p14:tracePt t="223463" x="4510088" y="4171950"/>
          <p14:tracePt t="223527" x="4510088" y="4176713"/>
          <p14:tracePt t="223749" x="4510088" y="4171950"/>
          <p14:tracePt t="223792" x="4510088" y="4167188"/>
          <p14:tracePt t="223814" x="4505325" y="4167188"/>
          <p14:tracePt t="223821" x="4505325" y="4162425"/>
          <p14:tracePt t="223828" x="4505325" y="4157663"/>
          <p14:tracePt t="223844" x="4505325" y="4152900"/>
          <p14:tracePt t="223861" x="4505325" y="4148138"/>
          <p14:tracePt t="223878" x="4505325" y="4143375"/>
          <p14:tracePt t="223894" x="4505325" y="4138613"/>
          <p14:tracePt t="223911" x="4505325" y="4129088"/>
          <p14:tracePt t="223928" x="4505325" y="4124325"/>
          <p14:tracePt t="223944" x="4505325" y="4119563"/>
          <p14:tracePt t="223961" x="4505325" y="4114800"/>
          <p14:tracePt t="223994" x="4505325" y="4110038"/>
          <p14:tracePt t="224022" x="4505325" y="4105275"/>
          <p14:tracePt t="224050" x="4505325" y="4100513"/>
          <p14:tracePt t="224072" x="4505325" y="4095750"/>
          <p14:tracePt t="224136" x="4505325" y="4090988"/>
          <p14:tracePt t="227775" x="4524375" y="4086225"/>
          <p14:tracePt t="227782" x="4552950" y="4076700"/>
          <p14:tracePt t="227793" x="4572000" y="4071938"/>
          <p14:tracePt t="227809" x="4619625" y="4067175"/>
          <p14:tracePt t="227826" x="4700588" y="4048125"/>
          <p14:tracePt t="227843" x="4786313" y="4029075"/>
          <p14:tracePt t="227859" x="4919663" y="3995738"/>
          <p14:tracePt t="227861" x="5029200" y="3981450"/>
          <p14:tracePt t="227876" x="5272088" y="3952875"/>
          <p14:tracePt t="227893" x="5576888" y="3938588"/>
          <p14:tracePt t="227909" x="5743575" y="3938588"/>
          <p14:tracePt t="227926" x="6510338" y="3971925"/>
          <p14:tracePt t="227943" x="6705600" y="3971925"/>
          <p14:tracePt t="227960" x="6819900" y="3971925"/>
          <p14:tracePt t="227976" x="6924675" y="3967163"/>
          <p14:tracePt t="227993" x="6948488" y="3962400"/>
          <p14:tracePt t="228010" x="6958013" y="3962400"/>
          <p14:tracePt t="228026" x="6967538" y="3957638"/>
          <p14:tracePt t="228043" x="6981825" y="3957638"/>
          <p14:tracePt t="228060" x="6986588" y="3957638"/>
          <p14:tracePt t="228076" x="7015163" y="3957638"/>
          <p14:tracePt t="228093" x="7024688" y="3957638"/>
          <p14:tracePt t="228109" x="7043738" y="3957638"/>
          <p14:tracePt t="228126" x="7081838" y="3952875"/>
          <p14:tracePt t="228143" x="7110413" y="3948113"/>
          <p14:tracePt t="228159" x="7148513" y="3938588"/>
          <p14:tracePt t="228176" x="7186613" y="3938588"/>
          <p14:tracePt t="228193" x="7205663" y="3929063"/>
          <p14:tracePt t="228209" x="7224713" y="3929063"/>
          <p14:tracePt t="228226" x="7234238" y="3929063"/>
          <p14:tracePt t="228243" x="7239000" y="3929063"/>
          <p14:tracePt t="228276" x="7248525" y="3929063"/>
          <p14:tracePt t="228312" x="7253288" y="3929063"/>
          <p14:tracePt t="228326" x="7253288" y="3933825"/>
          <p14:tracePt t="228398" x="7253288" y="3938588"/>
          <p14:tracePt t="228477" x="7253288" y="3943350"/>
          <p14:tracePt t="228606" x="7253288" y="3948113"/>
          <p14:tracePt t="228714" x="7253288" y="3952875"/>
          <p14:tracePt t="229365" x="7253288" y="3914775"/>
          <p14:tracePt t="229372" x="7253288" y="3910013"/>
          <p14:tracePt t="229379" x="7258050" y="3895725"/>
          <p14:tracePt t="229392" x="7258050" y="3890963"/>
          <p14:tracePt t="229409" x="7258050" y="3867150"/>
          <p14:tracePt t="229426" x="7258050" y="3857625"/>
          <p14:tracePt t="229442" x="7258050" y="3838575"/>
          <p14:tracePt t="229459" x="7258050" y="3819525"/>
          <p14:tracePt t="229476" x="7258050" y="3805238"/>
          <p14:tracePt t="229492" x="7253288" y="3800475"/>
          <p14:tracePt t="229509" x="7248525" y="3781425"/>
          <p14:tracePt t="229526" x="7248525" y="3776663"/>
          <p14:tracePt t="229559" x="7248525" y="3767138"/>
          <p14:tracePt t="229576" x="7248525" y="3762375"/>
          <p14:tracePt t="229592" x="7248525" y="3752850"/>
          <p14:tracePt t="229609" x="7248525" y="3748088"/>
          <p14:tracePt t="229673" x="7248525" y="3743325"/>
          <p14:tracePt t="229737" x="7248525" y="3738563"/>
          <p14:tracePt t="229759" x="7248525" y="3733800"/>
          <p14:tracePt t="229766" x="7253288" y="3733800"/>
          <p14:tracePt t="229788" x="7258050" y="3733800"/>
          <p14:tracePt t="229802" x="7258050" y="3729038"/>
          <p14:tracePt t="229816" x="7258050" y="3724275"/>
          <p14:tracePt t="229832" x="7262813" y="3724275"/>
          <p14:tracePt t="229888" x="7262813" y="3719513"/>
          <p14:tracePt t="229895" x="7267575" y="3719513"/>
          <p14:tracePt t="229924" x="7267575" y="3714750"/>
          <p14:tracePt t="229931" x="7272338" y="3714750"/>
          <p14:tracePt t="229967" x="7277100" y="3714750"/>
          <p14:tracePt t="229988" x="7281863" y="3714750"/>
          <p14:tracePt t="230010" x="7286625" y="3714750"/>
          <p14:tracePt t="230017" x="7291388" y="3714750"/>
          <p14:tracePt t="230025" x="7296150" y="3714750"/>
          <p14:tracePt t="230042" x="7310438" y="3714750"/>
          <p14:tracePt t="230059" x="7334250" y="3709988"/>
          <p14:tracePt t="230075" x="7391400" y="3700463"/>
          <p14:tracePt t="230092" x="7424738" y="3686175"/>
          <p14:tracePt t="230109" x="7443788" y="3681413"/>
          <p14:tracePt t="230125" x="7462838" y="3676650"/>
          <p14:tracePt t="230159" x="7467600" y="3676650"/>
          <p14:tracePt t="230203" x="7462838" y="3676650"/>
          <p14:tracePt t="230210" x="7453313" y="3676650"/>
          <p14:tracePt t="230217" x="7448550" y="3676650"/>
          <p14:tracePt t="230225" x="7439025" y="3676650"/>
          <p14:tracePt t="230242" x="7424738" y="3676650"/>
          <p14:tracePt t="230259" x="7410450" y="3681413"/>
          <p14:tracePt t="230275" x="7396163" y="3686175"/>
          <p14:tracePt t="230292" x="7386638" y="3690938"/>
          <p14:tracePt t="230309" x="7386638" y="3695700"/>
          <p14:tracePt t="230325" x="7377113" y="3705225"/>
          <p14:tracePt t="230361" x="7377113" y="3709988"/>
          <p14:tracePt t="230418" x="7377113" y="3714750"/>
          <p14:tracePt t="230446" x="7377113" y="3719513"/>
          <p14:tracePt t="230468" x="7381875" y="3719513"/>
          <p14:tracePt t="230475" x="7381875" y="3724275"/>
          <p14:tracePt t="230532" x="7381875" y="3729038"/>
          <p14:tracePt t="230590" x="7381875" y="3733800"/>
          <p14:tracePt t="230654" x="7377113" y="3733800"/>
          <p14:tracePt t="231392" x="7391400" y="3700463"/>
          <p14:tracePt t="231399" x="7396163" y="3686175"/>
          <p14:tracePt t="231408" x="7405688" y="3657600"/>
          <p14:tracePt t="231425" x="7429500" y="3600450"/>
          <p14:tracePt t="231442" x="7481888" y="3500438"/>
          <p14:tracePt t="231458" x="7505700" y="3438525"/>
          <p14:tracePt t="231475" x="7524750" y="3367088"/>
          <p14:tracePt t="231492" x="7529513" y="3295650"/>
          <p14:tracePt t="231508" x="7529513" y="3267075"/>
          <p14:tracePt t="231525" x="7529513" y="3248025"/>
          <p14:tracePt t="231542" x="7519988" y="3219450"/>
          <p14:tracePt t="231558" x="7510463" y="3195638"/>
          <p14:tracePt t="231575" x="7505700" y="3157538"/>
          <p14:tracePt t="231592" x="7481888" y="3090863"/>
          <p14:tracePt t="231608" x="7472363" y="3062288"/>
          <p14:tracePt t="231625" x="7462838" y="3043238"/>
          <p14:tracePt t="231642" x="7458075" y="3038475"/>
          <p14:tracePt t="231658" x="7453313" y="3038475"/>
          <p14:tracePt t="231675" x="7453313" y="3033713"/>
          <p14:tracePt t="231691" x="7448550" y="3033713"/>
          <p14:tracePt t="231708" x="7443788" y="3033713"/>
          <p14:tracePt t="231725" x="7439025" y="3033713"/>
          <p14:tracePt t="231743" x="7434263" y="3033713"/>
          <p14:tracePt t="231786" x="7429500" y="3033713"/>
          <p14:tracePt t="231802" x="7424738" y="3033713"/>
          <p14:tracePt t="231807" x="7424738" y="3038475"/>
          <p14:tracePt t="231822" x="7419975" y="3038475"/>
          <p14:tracePt t="231829" x="7419975" y="3043238"/>
          <p14:tracePt t="231843" x="7419975" y="3048000"/>
          <p14:tracePt t="231872" x="7419975" y="3052763"/>
          <p14:tracePt t="231879" x="7415213" y="3052763"/>
          <p14:tracePt t="231900" x="7415213" y="3057525"/>
          <p14:tracePt t="231944" x="7415213" y="3062288"/>
          <p14:tracePt t="231980" x="7415213" y="3067050"/>
          <p14:tracePt t="232044" x="7415213" y="3071813"/>
          <p14:tracePt t="232982" x="7415213" y="3081338"/>
          <p14:tracePt t="232989" x="7415213" y="3095625"/>
          <p14:tracePt t="232996" x="7415213" y="3105150"/>
          <p14:tracePt t="233008" x="7415213" y="3119438"/>
          <p14:tracePt t="233024" x="7396163" y="3200400"/>
          <p14:tracePt t="233041" x="7386638" y="3267075"/>
          <p14:tracePt t="233058" x="7377113" y="3328988"/>
          <p14:tracePt t="233074" x="7362825" y="3424238"/>
          <p14:tracePt t="233091" x="7343775" y="3509963"/>
          <p14:tracePt t="233108" x="7329488" y="3576638"/>
          <p14:tracePt t="233124" x="7310438" y="3676650"/>
          <p14:tracePt t="233141" x="7296150" y="3752850"/>
          <p14:tracePt t="233158" x="7281863" y="3819525"/>
          <p14:tracePt t="233174" x="7267575" y="3905250"/>
          <p14:tracePt t="233191" x="7258050" y="3948113"/>
          <p14:tracePt t="233208" x="7248525" y="3986213"/>
          <p14:tracePt t="233225" x="7243763" y="4024313"/>
          <p14:tracePt t="233241" x="7243763" y="4033838"/>
          <p14:tracePt t="233258" x="7243763" y="4043363"/>
          <p14:tracePt t="233291" x="7243763" y="4048125"/>
          <p14:tracePt t="233712" x="7243763" y="4052888"/>
          <p14:tracePt t="233727" x="7243763" y="4057650"/>
          <p14:tracePt t="233733" x="7243763" y="4062413"/>
          <p14:tracePt t="233755" x="7243763" y="4067175"/>
          <p14:tracePt t="233770" x="7243763" y="4071938"/>
          <p14:tracePt t="233805" x="7243763" y="4076700"/>
          <p14:tracePt t="238132" x="7215188" y="4076700"/>
          <p14:tracePt t="238138" x="7153275" y="4076700"/>
          <p14:tracePt t="238146" x="7091363" y="4071938"/>
          <p14:tracePt t="238156" x="7029450" y="4071938"/>
          <p14:tracePt t="238173" x="6919913" y="4067175"/>
          <p14:tracePt t="238189" x="6762750" y="4067175"/>
          <p14:tracePt t="238206" x="6667500" y="4062413"/>
          <p14:tracePt t="238223" x="6605588" y="4062413"/>
          <p14:tracePt t="238240" x="6538913" y="4071938"/>
          <p14:tracePt t="238256" x="6505575" y="4076700"/>
          <p14:tracePt t="238273" x="6486525" y="4076700"/>
          <p14:tracePt t="238289" x="6457950" y="4081463"/>
          <p14:tracePt t="238306" x="6448425" y="4081463"/>
          <p14:tracePt t="238339" x="6443663" y="4081463"/>
          <p14:tracePt t="238389" x="6448425" y="4081463"/>
          <p14:tracePt t="238403" x="6453188" y="4081463"/>
          <p14:tracePt t="238410" x="6453188" y="4086225"/>
          <p14:tracePt t="238422" x="6457950" y="4086225"/>
          <p14:tracePt t="238439" x="6481763" y="4086225"/>
          <p14:tracePt t="238456" x="6486525" y="4086225"/>
          <p14:tracePt t="238473" x="6496050" y="4090988"/>
          <p14:tracePt t="238489" x="6510338" y="4095750"/>
          <p14:tracePt t="238522" x="6534150" y="4110038"/>
          <p14:tracePt t="238539" x="6581775" y="4124325"/>
          <p14:tracePt t="238556" x="6634163" y="4129088"/>
          <p14:tracePt t="238572" x="6686550" y="4133850"/>
          <p14:tracePt t="238589" x="6753225" y="4143375"/>
          <p14:tracePt t="238606" x="6777038" y="4143375"/>
          <p14:tracePt t="238623" x="6800850" y="4143375"/>
          <p14:tracePt t="238639" x="6838950" y="4138613"/>
          <p14:tracePt t="238656" x="6872288" y="4129088"/>
          <p14:tracePt t="238672" x="6915150" y="4110038"/>
          <p14:tracePt t="238689" x="6967538" y="4090988"/>
          <p14:tracePt t="238706" x="6996113" y="4081463"/>
          <p14:tracePt t="238722" x="7024688" y="4071938"/>
          <p14:tracePt t="238739" x="7072313" y="4057650"/>
          <p14:tracePt t="238756" x="7105650" y="4052888"/>
          <p14:tracePt t="238772" x="7148513" y="4048125"/>
          <p14:tracePt t="238789" x="7186613" y="4043363"/>
          <p14:tracePt t="238806" x="7200900" y="4043363"/>
          <p14:tracePt t="238822" x="7210425" y="4043363"/>
          <p14:tracePt t="238839" x="7215188" y="4043363"/>
          <p14:tracePt t="238856" x="7219950" y="4043363"/>
          <p14:tracePt t="238889" x="7229475" y="4043363"/>
          <p14:tracePt t="238922" x="7234238" y="4043363"/>
          <p14:tracePt t="238940" x="7239000" y="4043363"/>
          <p14:tracePt t="238956" x="7243763" y="4043363"/>
          <p14:tracePt t="238972" x="7248525" y="4043363"/>
          <p14:tracePt t="238989" x="7258050" y="4043363"/>
          <p14:tracePt t="239006" x="7286625" y="4043363"/>
          <p14:tracePt t="239022" x="7305675" y="4043363"/>
          <p14:tracePt t="239039" x="7324725" y="4043363"/>
          <p14:tracePt t="239056" x="7353300" y="4043363"/>
          <p14:tracePt t="239072" x="7377113" y="4043363"/>
          <p14:tracePt t="239089" x="7381875" y="4043363"/>
          <p14:tracePt t="239106" x="7396163" y="4043363"/>
          <p14:tracePt t="239122" x="7405688" y="4043363"/>
          <p14:tracePt t="239156" x="7410450" y="4043363"/>
          <p14:tracePt t="239491" x="7405688" y="4048125"/>
          <p14:tracePt t="239506" x="7400925" y="4048125"/>
          <p14:tracePt t="239513" x="7396163" y="4048125"/>
          <p14:tracePt t="239534" x="7391400" y="4048125"/>
          <p14:tracePt t="239542" x="7386638" y="4048125"/>
          <p14:tracePt t="239571" x="7381875" y="4048125"/>
          <p14:tracePt t="239635" x="7377113" y="4048125"/>
          <p14:tracePt t="239900" x="7377113" y="4043363"/>
          <p14:tracePt t="239907" x="7381875" y="4038600"/>
          <p14:tracePt t="239914" x="7386638" y="4038600"/>
          <p14:tracePt t="239922" x="7386638" y="4033838"/>
          <p14:tracePt t="239943" x="7396163" y="4024313"/>
          <p14:tracePt t="239955" x="7405688" y="4014788"/>
          <p14:tracePt t="239972" x="7434263" y="3943350"/>
          <p14:tracePt t="239989" x="7472363" y="3876675"/>
          <p14:tracePt t="240005" x="7510463" y="3805238"/>
          <p14:tracePt t="240022" x="7567613" y="3719513"/>
          <p14:tracePt t="240039" x="7596188" y="3671888"/>
          <p14:tracePt t="240055" x="7615238" y="3614738"/>
          <p14:tracePt t="240072" x="7624763" y="3562350"/>
          <p14:tracePt t="240089" x="7634288" y="3529013"/>
          <p14:tracePt t="240105" x="7629525" y="3490913"/>
          <p14:tracePt t="240122" x="7605713" y="3395663"/>
          <p14:tracePt t="240139" x="7572375" y="3328988"/>
          <p14:tracePt t="240155" x="7524750" y="3238500"/>
          <p14:tracePt t="240172" x="7458075" y="3105150"/>
          <p14:tracePt t="240189" x="7410450" y="3014663"/>
          <p14:tracePt t="240205" x="7353300" y="2919413"/>
          <p14:tracePt t="240222" x="7267575" y="2795588"/>
          <p14:tracePt t="240239" x="7215188" y="2719388"/>
          <p14:tracePt t="240255" x="7181850" y="2667000"/>
          <p14:tracePt t="240272" x="7134225" y="2600325"/>
          <p14:tracePt t="240289" x="7105650" y="2562225"/>
          <p14:tracePt t="240305" x="7091363" y="2524125"/>
          <p14:tracePt t="240322" x="7062788" y="2486025"/>
          <p14:tracePt t="240338" x="7058025" y="2466975"/>
          <p14:tracePt t="240355" x="7043738" y="2452688"/>
          <p14:tracePt t="240372" x="7024688" y="2419350"/>
          <p14:tracePt t="240388" x="7015163" y="2395538"/>
          <p14:tracePt t="240405" x="7000875" y="2357438"/>
          <p14:tracePt t="240422" x="6986588" y="2305050"/>
          <p14:tracePt t="240439" x="6981825" y="2286000"/>
          <p14:tracePt t="240455" x="6972300" y="2271713"/>
          <p14:tracePt t="240472" x="6958013" y="2252663"/>
          <p14:tracePt t="240488" x="6953250" y="2243138"/>
          <p14:tracePt t="240505" x="6943725" y="2233613"/>
          <p14:tracePt t="240522" x="6915150" y="2181225"/>
          <p14:tracePt t="240539" x="6910388" y="2162175"/>
          <p14:tracePt t="240555" x="6900863" y="2147888"/>
          <p14:tracePt t="240572" x="6896100" y="2128838"/>
          <p14:tracePt t="240588" x="6891338" y="2119313"/>
          <p14:tracePt t="240910" x="6877050" y="2095500"/>
          <p14:tracePt t="240917" x="6867525" y="2062163"/>
          <p14:tracePt t="240924" x="6853238" y="2033588"/>
          <p14:tracePt t="240938" x="6824663" y="1971675"/>
          <p14:tracePt t="240955" x="6815138" y="1928813"/>
          <p14:tracePt t="240972" x="6805613" y="1905000"/>
          <p14:tracePt t="240988" x="6796088" y="1885950"/>
          <p14:tracePt t="241103" x="6796088" y="1895475"/>
          <p14:tracePt t="241117" x="6796088" y="1900238"/>
          <p14:tracePt t="241132" x="6796088" y="1905000"/>
          <p14:tracePt t="241139" x="6796088" y="1909763"/>
          <p14:tracePt t="241155" x="6796088" y="1914525"/>
          <p14:tracePt t="241172" x="6796088" y="1924050"/>
          <p14:tracePt t="241188" x="6796088" y="1938338"/>
          <p14:tracePt t="241222" x="6796088" y="1943100"/>
          <p14:tracePt t="241238" x="6796088" y="1957388"/>
          <p14:tracePt t="241255" x="6796088" y="1966913"/>
          <p14:tracePt t="241272" x="6796088" y="1971675"/>
          <p14:tracePt t="241289" x="6791325" y="2005013"/>
          <p14:tracePt t="241305" x="6786563" y="2043113"/>
          <p14:tracePt t="241321" x="6753225" y="2124075"/>
          <p14:tracePt t="241339" x="6662738" y="2276475"/>
          <p14:tracePt t="241355" x="6519863" y="2486025"/>
          <p14:tracePt t="241372" x="6329363" y="2771775"/>
          <p14:tracePt t="241388" x="6091238" y="3095625"/>
          <p14:tracePt t="241405" x="5681663" y="3633788"/>
          <p14:tracePt t="241422" x="5438775" y="3981450"/>
          <p14:tracePt t="241438" x="5248275" y="4233863"/>
          <p14:tracePt t="241455" x="5086350" y="4429125"/>
          <p14:tracePt t="241472" x="5043488" y="4471988"/>
          <p14:tracePt t="241488" x="5038725" y="4481513"/>
          <p14:tracePt t="241891" x="4991100" y="4481513"/>
          <p14:tracePt t="241898" x="4943475" y="4486275"/>
          <p14:tracePt t="241905" x="4886325" y="4486275"/>
          <p14:tracePt t="241921" x="4772025" y="4486275"/>
          <p14:tracePt t="241938" x="4672013" y="4476750"/>
          <p14:tracePt t="241955" x="4572000" y="4467225"/>
          <p14:tracePt t="241971" x="4538663" y="4452938"/>
          <p14:tracePt t="241988" x="4524375" y="4448175"/>
          <p14:tracePt t="242005" x="4519613" y="4443413"/>
          <p14:tracePt t="242021" x="4519613" y="4438650"/>
          <p14:tracePt t="242038" x="4519613" y="4433888"/>
          <p14:tracePt t="242055" x="4519613" y="4414838"/>
          <p14:tracePt t="242071" x="4505325" y="4395788"/>
          <p14:tracePt t="242088" x="4491038" y="4367213"/>
          <p14:tracePt t="242105" x="4457700" y="4329113"/>
          <p14:tracePt t="242121" x="4429125" y="4295775"/>
          <p14:tracePt t="242138" x="4410075" y="4276725"/>
          <p14:tracePt t="242155" x="4395788" y="4252913"/>
          <p14:tracePt t="242171" x="4391025" y="4243388"/>
          <p14:tracePt t="242188" x="4386263" y="4238625"/>
          <p14:tracePt t="242227" x="4386263" y="4229100"/>
          <p14:tracePt t="242271" x="4386263" y="4224338"/>
          <p14:tracePt t="242306" x="4386263" y="4219575"/>
          <p14:tracePt t="242320" x="4391025" y="4219575"/>
          <p14:tracePt t="242327" x="4395788" y="4214813"/>
          <p14:tracePt t="242342" x="4405313" y="4205288"/>
          <p14:tracePt t="242355" x="4405313" y="4195763"/>
          <p14:tracePt t="242371" x="4419600" y="4167188"/>
          <p14:tracePt t="242388" x="4433888" y="4143375"/>
          <p14:tracePt t="242405" x="4448175" y="4124325"/>
          <p14:tracePt t="242421" x="4471988" y="4090988"/>
          <p14:tracePt t="242438" x="4481513" y="4071938"/>
          <p14:tracePt t="242455" x="4486275" y="4062413"/>
          <p14:tracePt t="242456" x="4491038" y="4062413"/>
          <p14:tracePt t="242471" x="4491038" y="4057650"/>
          <p14:tracePt t="248508" x="4476750" y="4071938"/>
          <p14:tracePt t="248514" x="4429125" y="4105275"/>
          <p14:tracePt t="248522" x="4381500" y="4133850"/>
          <p14:tracePt t="248536" x="4248150" y="4238625"/>
          <p14:tracePt t="248552" x="4143375" y="4324350"/>
          <p14:tracePt t="248569" x="4033838" y="4405313"/>
          <p14:tracePt t="248586" x="3881438" y="4519613"/>
          <p14:tracePt t="248603" x="3810000" y="4586288"/>
          <p14:tracePt t="248619" x="3757613" y="4633913"/>
          <p14:tracePt t="248636" x="3686175" y="4695825"/>
          <p14:tracePt t="248652" x="3643313" y="4729163"/>
          <p14:tracePt t="248669" x="3590925" y="4767263"/>
          <p14:tracePt t="248686" x="3533775" y="4814888"/>
          <p14:tracePt t="248702" x="3500438" y="4848225"/>
          <p14:tracePt t="248719" x="3476625" y="4872038"/>
          <p14:tracePt t="248736" x="3448050" y="4891088"/>
          <p14:tracePt t="248752" x="3424238" y="4905375"/>
          <p14:tracePt t="248769" x="3405188" y="4910138"/>
          <p14:tracePt t="248786" x="3381375" y="4914900"/>
          <p14:tracePt t="248802" x="3367088" y="4914900"/>
          <p14:tracePt t="248819" x="3352800" y="4910138"/>
          <p14:tracePt t="248836" x="3338513" y="4900613"/>
          <p14:tracePt t="248852" x="3324225" y="4886325"/>
          <p14:tracePt t="248869" x="3319463" y="4862513"/>
          <p14:tracePt t="248886" x="3305175" y="4829175"/>
          <p14:tracePt t="248902" x="3300413" y="4810125"/>
          <p14:tracePt t="248919" x="3295650" y="4791075"/>
          <p14:tracePt t="248936" x="3290888" y="4772025"/>
          <p14:tracePt t="248952" x="3286125" y="4757738"/>
          <p14:tracePt t="248969" x="3286125" y="4752975"/>
          <p14:tracePt t="248986" x="3281363" y="4748213"/>
          <p14:tracePt t="249019" x="3276600" y="4738688"/>
          <p14:tracePt t="249036" x="3267075" y="4733925"/>
          <p14:tracePt t="249052" x="3262313" y="4733925"/>
          <p14:tracePt t="249069" x="3252788" y="4724400"/>
          <p14:tracePt t="249102" x="3238500" y="4719638"/>
          <p14:tracePt t="249136" x="3233738" y="4719638"/>
          <p14:tracePt t="249152" x="3233738" y="4714875"/>
          <p14:tracePt t="249169" x="3228975" y="4714875"/>
          <p14:tracePt t="249273" x="3228975" y="4710113"/>
          <p14:tracePt t="249302" x="3228975" y="4705350"/>
          <p14:tracePt t="249309" x="3233738" y="4705350"/>
          <p14:tracePt t="249332" x="3252788" y="4700588"/>
          <p14:tracePt t="249337" x="3257550" y="4691063"/>
          <p14:tracePt t="249352" x="3295650" y="4676775"/>
          <p14:tracePt t="249369" x="3371850" y="4629150"/>
          <p14:tracePt t="249386" x="3462338" y="4562475"/>
          <p14:tracePt t="249402" x="3652838" y="4419600"/>
          <p14:tracePt t="249419" x="3848100" y="4257675"/>
          <p14:tracePt t="249435" x="3981450" y="4124325"/>
          <p14:tracePt t="249452" x="4143375" y="3952875"/>
          <p14:tracePt t="249469" x="4200525" y="3890963"/>
          <p14:tracePt t="249485" x="4229100" y="3852863"/>
          <p14:tracePt t="249502" x="4243388" y="3838575"/>
          <p14:tracePt t="249546" x="4243388" y="3843338"/>
          <p14:tracePt t="249553" x="4233863" y="3852863"/>
          <p14:tracePt t="249569" x="4224338" y="3876675"/>
          <p14:tracePt t="249585" x="4210050" y="3895725"/>
          <p14:tracePt t="249602" x="4191000" y="3924300"/>
          <p14:tracePt t="249619" x="4176713" y="3948113"/>
          <p14:tracePt t="249635" x="4152900" y="3967163"/>
          <p14:tracePt t="249652" x="4110038" y="3995738"/>
          <p14:tracePt t="249669" x="4057650" y="4033838"/>
          <p14:tracePt t="249685" x="3995738" y="4076700"/>
          <p14:tracePt t="249702" x="3871913" y="4143375"/>
          <p14:tracePt t="249719" x="3810000" y="4191000"/>
          <p14:tracePt t="249735" x="3733800" y="4229100"/>
          <p14:tracePt t="249752" x="3624263" y="4281488"/>
          <p14:tracePt t="249769" x="3562350" y="4305300"/>
          <p14:tracePt t="249785" x="3505200" y="4333875"/>
          <p14:tracePt t="249802" x="3448050" y="4376738"/>
          <p14:tracePt t="249819" x="3414713" y="4386263"/>
          <p14:tracePt t="249835" x="3390900" y="4395788"/>
          <p14:tracePt t="249852" x="3371850" y="4405313"/>
          <p14:tracePt t="249869" x="3352800" y="4414838"/>
          <p14:tracePt t="249885" x="3348038" y="4419600"/>
          <p14:tracePt t="249925" x="3343275" y="4419600"/>
          <p14:tracePt t="250383" x="3324225" y="4433888"/>
          <p14:tracePt t="250390" x="3295650" y="4452938"/>
          <p14:tracePt t="250402" x="3281363" y="4467225"/>
          <p14:tracePt t="250418" x="3205163" y="4519613"/>
          <p14:tracePt t="250435" x="3167063" y="4533900"/>
          <p14:tracePt t="250452" x="3143250" y="4552950"/>
          <p14:tracePt t="250468" x="3119438" y="4562475"/>
          <p14:tracePt t="250485" x="3114675" y="4567238"/>
          <p14:tracePt t="250519" x="3109913" y="4572000"/>
          <p14:tracePt t="250552" x="3109913" y="4576763"/>
          <p14:tracePt t="250613" x="3114675" y="4576763"/>
          <p14:tracePt t="250642" x="3119438" y="4576763"/>
          <p14:tracePt t="250685" x="3124200" y="4576763"/>
          <p14:tracePt t="250712" x="3128963" y="4576763"/>
          <p14:tracePt t="250741" x="3133725" y="4576763"/>
          <p14:tracePt t="250770" x="3133725" y="4572000"/>
          <p14:tracePt t="250792" x="3138488" y="4572000"/>
          <p14:tracePt t="250828" x="3143250" y="4572000"/>
          <p14:tracePt t="250834" x="3143250" y="4567238"/>
          <p14:tracePt t="250899" x="3148013" y="4567238"/>
          <p14:tracePt t="250913" x="3148013" y="4562475"/>
          <p14:tracePt t="250934" x="3157538" y="4557713"/>
          <p14:tracePt t="250985" x="3181350" y="4557713"/>
          <p14:tracePt t="250992" x="3190875" y="4557713"/>
          <p14:tracePt t="251002" x="3200400" y="4557713"/>
          <p14:tracePt t="251018" x="3209925" y="4548188"/>
          <p14:tracePt t="251035" x="3233738" y="4548188"/>
          <p14:tracePt t="251052" x="3252788" y="4548188"/>
          <p14:tracePt t="251068" x="3290888" y="4548188"/>
          <p14:tracePt t="251085" x="3343275" y="4548188"/>
          <p14:tracePt t="251102" x="3376613" y="4548188"/>
          <p14:tracePt t="251118" x="3395663" y="4548188"/>
          <p14:tracePt t="251135" x="3414713" y="4548188"/>
          <p14:tracePt t="251152" x="3419475" y="4548188"/>
          <p14:tracePt t="251168" x="3424238" y="4548188"/>
          <p14:tracePt t="251372" x="3424238" y="4552950"/>
          <p14:tracePt t="251402" x="3429000" y="4552950"/>
          <p14:tracePt t="251414" x="3429000" y="4557713"/>
          <p14:tracePt t="251422" x="3429000" y="4562475"/>
          <p14:tracePt t="251435" x="3438525" y="4562475"/>
          <p14:tracePt t="251451" x="3443288" y="4576763"/>
          <p14:tracePt t="251468" x="3443288" y="4586288"/>
          <p14:tracePt t="251485" x="3448050" y="4591050"/>
          <p14:tracePt t="251501" x="3452813" y="4595813"/>
          <p14:tracePt t="251518" x="3452813" y="4600575"/>
          <p14:tracePt t="251565" x="3452813" y="4605338"/>
          <p14:tracePt t="251572" x="3452813" y="4610100"/>
          <p14:tracePt t="251586" x="3457575" y="4614863"/>
          <p14:tracePt t="251615" x="3457575" y="4619625"/>
          <p14:tracePt t="251636" x="3457575" y="4624388"/>
          <p14:tracePt t="251658" x="3467100" y="4629150"/>
          <p14:tracePt t="251665" x="3467100" y="4633913"/>
          <p14:tracePt t="251679" x="3467100" y="4638675"/>
          <p14:tracePt t="251694" x="3467100" y="4643438"/>
          <p14:tracePt t="251701" x="3471863" y="4643438"/>
          <p14:tracePt t="251718" x="3471863" y="4648200"/>
          <p14:tracePt t="251735" x="3476625" y="4657725"/>
          <p14:tracePt t="251751" x="3505200" y="4676775"/>
          <p14:tracePt t="251768" x="3543300" y="4681538"/>
          <p14:tracePt t="251785" x="3576638" y="4691063"/>
          <p14:tracePt t="251801" x="3619500" y="4695825"/>
          <p14:tracePt t="251818" x="3652838" y="4695825"/>
          <p14:tracePt t="251835" x="3705225" y="4710113"/>
          <p14:tracePt t="251851" x="3786188" y="4705350"/>
          <p14:tracePt t="251868" x="3838575" y="4705350"/>
          <p14:tracePt t="251885" x="3876675" y="4705350"/>
          <p14:tracePt t="251901" x="3919538" y="4700588"/>
          <p14:tracePt t="251918" x="3943350" y="4695825"/>
          <p14:tracePt t="251935" x="3967163" y="4691063"/>
          <p14:tracePt t="251951" x="3986213" y="4691063"/>
          <p14:tracePt t="251968" x="3995738" y="4691063"/>
          <p14:tracePt t="251985" x="4000500" y="4691063"/>
          <p14:tracePt t="252018" x="4005263" y="4691063"/>
          <p14:tracePt t="252045" x="4010025" y="4691063"/>
          <p14:tracePt t="252081" x="4014788" y="4691063"/>
          <p14:tracePt t="252088" x="4019550" y="4691063"/>
          <p14:tracePt t="252095" x="4024313" y="4691063"/>
          <p14:tracePt t="252102" x="4029075" y="4691063"/>
          <p14:tracePt t="252118" x="4043363" y="4691063"/>
          <p14:tracePt t="252135" x="4057650" y="4691063"/>
          <p14:tracePt t="252152" x="4076700" y="4695825"/>
          <p14:tracePt t="252168" x="4081463" y="4695825"/>
          <p14:tracePt t="252185" x="4086225" y="4705350"/>
          <p14:tracePt t="252202" x="4090988" y="4705350"/>
          <p14:tracePt t="252218" x="4095750" y="4705350"/>
          <p14:tracePt t="252252" x="4100513" y="4705350"/>
          <p14:tracePt t="252282" x="4105275" y="4705350"/>
          <p14:tracePt t="252339" x="4110038" y="4705350"/>
          <p14:tracePt t="252374" x="4114800" y="4705350"/>
          <p14:tracePt t="252424" x="4114800" y="4710113"/>
          <p14:tracePt t="252618" x="4110038" y="4710113"/>
          <p14:tracePt t="252682" x="4105275" y="4710113"/>
          <p14:tracePt t="252740" x="4105275" y="4705350"/>
          <p14:tracePt t="252797" x="4100513" y="4705350"/>
          <p14:tracePt t="252825" x="4100513" y="4700588"/>
          <p14:tracePt t="252955" x="4100513" y="4695825"/>
          <p14:tracePt t="253012" x="4100513" y="4691063"/>
          <p14:tracePt t="253033" x="4100513" y="4686300"/>
          <p14:tracePt t="253047" x="4100513" y="4681538"/>
          <p14:tracePt t="253062" x="4100513" y="4676775"/>
          <p14:tracePt t="253069" x="4100513" y="4672013"/>
          <p14:tracePt t="253097" x="4100513" y="4667250"/>
          <p14:tracePt t="253104" x="4100513" y="4662488"/>
          <p14:tracePt t="253119" x="4100513" y="4657725"/>
          <p14:tracePt t="253134" x="4105275" y="4643438"/>
          <p14:tracePt t="253151" x="4105275" y="4638675"/>
          <p14:tracePt t="253168" x="4110038" y="4633913"/>
          <p14:tracePt t="253184" x="4114800" y="4614863"/>
          <p14:tracePt t="253201" x="4124325" y="4600575"/>
          <p14:tracePt t="253218" x="4124325" y="4591050"/>
          <p14:tracePt t="253234" x="4143375" y="4567238"/>
          <p14:tracePt t="253251" x="4157663" y="4557713"/>
          <p14:tracePt t="253268" x="4176713" y="4533900"/>
          <p14:tracePt t="253284" x="4205288" y="4505325"/>
          <p14:tracePt t="253301" x="4219575" y="4486275"/>
          <p14:tracePt t="253318" x="4229100" y="4467225"/>
          <p14:tracePt t="253334" x="4238625" y="4452938"/>
          <p14:tracePt t="253368" x="4243388" y="4452938"/>
          <p14:tracePt t="253384" x="4243388" y="4448175"/>
          <p14:tracePt t="253513" x="4243388" y="4443413"/>
          <p14:tracePt t="253872" x="4271963" y="4400550"/>
          <p14:tracePt t="253878" x="4343400" y="4291013"/>
          <p14:tracePt t="253885" x="4424363" y="4167188"/>
          <p14:tracePt t="253901" x="4567238" y="3976688"/>
          <p14:tracePt t="253917" x="4686300" y="3829050"/>
          <p14:tracePt t="253934" x="4781550" y="3686175"/>
          <p14:tracePt t="253951" x="4895850" y="3552825"/>
          <p14:tracePt t="253967" x="4972050" y="3476625"/>
          <p14:tracePt t="253984" x="5038725" y="3414713"/>
          <p14:tracePt t="254001" x="5114925" y="3343275"/>
          <p14:tracePt t="254017" x="5143500" y="3309938"/>
          <p14:tracePt t="254034" x="5167313" y="3290888"/>
          <p14:tracePt t="254051" x="5191125" y="3271838"/>
          <p14:tracePt t="254067" x="5200650" y="3267075"/>
          <p14:tracePt t="254084" x="5214938" y="3262313"/>
          <p14:tracePt t="254101" x="5219700" y="3257550"/>
          <p14:tracePt t="254117" x="5224463" y="3257550"/>
          <p14:tracePt t="254134" x="5229225" y="3257550"/>
          <p14:tracePt t="254150" x="5229225" y="3252788"/>
          <p14:tracePt t="254167" x="5233988" y="3252788"/>
          <p14:tracePt t="254236" x="5238750" y="3252788"/>
          <p14:tracePt t="254273" x="5243513" y="3252788"/>
          <p14:tracePt t="255224" x="5276850" y="3262313"/>
          <p14:tracePt t="255232" x="5319713" y="3290888"/>
          <p14:tracePt t="255238" x="5381625" y="3324225"/>
          <p14:tracePt t="255250" x="5434013" y="3357563"/>
          <p14:tracePt t="255267" x="5738813" y="3500438"/>
          <p14:tracePt t="255284" x="5957888" y="3605213"/>
          <p14:tracePt t="255300" x="6219825" y="3729038"/>
          <p14:tracePt t="255317" x="6534150" y="3867150"/>
          <p14:tracePt t="255334" x="6734175" y="3933825"/>
          <p14:tracePt t="255350" x="6858000" y="3971925"/>
          <p14:tracePt t="255367" x="6996113" y="3990975"/>
          <p14:tracePt t="255383" x="7062788" y="3990975"/>
          <p14:tracePt t="255401" x="7086600" y="3990975"/>
          <p14:tracePt t="255417" x="7100888" y="3990975"/>
          <p14:tracePt t="255434" x="7105650" y="3990975"/>
          <p14:tracePt t="255890" x="7100888" y="3957638"/>
          <p14:tracePt t="255897" x="7091363" y="3924300"/>
          <p14:tracePt t="255904" x="7081838" y="3895725"/>
          <p14:tracePt t="255917" x="7077075" y="3876675"/>
          <p14:tracePt t="255933" x="7062788" y="3824288"/>
          <p14:tracePt t="255950" x="7038975" y="3714750"/>
          <p14:tracePt t="255967" x="6986588" y="3567113"/>
          <p14:tracePt t="255983" x="6896100" y="3195638"/>
          <p14:tracePt t="256000" x="6834188" y="2943225"/>
          <p14:tracePt t="256017" x="6767513" y="2662238"/>
          <p14:tracePt t="256033" x="6677025" y="2276475"/>
          <p14:tracePt t="256050" x="6638925" y="2100263"/>
          <p14:tracePt t="256067" x="6619875" y="1981200"/>
          <p14:tracePt t="256083" x="6610350" y="1895475"/>
          <p14:tracePt t="256100" x="6610350" y="1881188"/>
          <p14:tracePt t="256117" x="6610350" y="1876425"/>
          <p14:tracePt t="256141" x="6610350" y="1871663"/>
          <p14:tracePt t="256155" x="6615113" y="1871663"/>
          <p14:tracePt t="256167" x="6615113" y="1857375"/>
          <p14:tracePt t="256183" x="6619875" y="1809750"/>
          <p14:tracePt t="256200" x="6619875" y="1762125"/>
          <p14:tracePt t="256217" x="6615113" y="1709738"/>
          <p14:tracePt t="256234" x="6610350" y="1638300"/>
          <p14:tracePt t="256250" x="6610350" y="1604963"/>
          <p14:tracePt t="256266" x="6600825" y="1590675"/>
          <p14:tracePt t="256283" x="6600825" y="1576388"/>
          <p14:tracePt t="256300" x="6596063" y="1576388"/>
          <p14:tracePt t="256317" x="6596063" y="1571625"/>
          <p14:tracePt t="256363" x="6591300" y="1571625"/>
          <p14:tracePt t="256377" x="6586538" y="1566863"/>
          <p14:tracePt t="256392" x="6577013" y="1562100"/>
          <p14:tracePt t="256406" x="6567488" y="1557338"/>
          <p14:tracePt t="256416" x="6562725" y="1552575"/>
          <p14:tracePt t="256433" x="6557963" y="1547813"/>
          <p14:tracePt t="256450" x="6538913" y="1533525"/>
          <p14:tracePt t="256466" x="6534150" y="1524000"/>
          <p14:tracePt t="256483" x="6529388" y="1524000"/>
          <p14:tracePt t="256500" x="6524625" y="1514475"/>
          <p14:tracePt t="256516" x="6519863" y="1514475"/>
          <p14:tracePt t="256550" x="6510338" y="1514475"/>
          <p14:tracePt t="256566" x="6505575" y="1519238"/>
          <p14:tracePt t="256600" x="6500813" y="1519238"/>
          <p14:tracePt t="258011" x="6500813" y="1524000"/>
          <p14:tracePt t="258025" x="6500813" y="1528763"/>
          <p14:tracePt t="258060" x="6500813" y="1533525"/>
          <p14:tracePt t="258097" x="6500813" y="1538288"/>
          <p14:tracePt t="258412" x="6500813" y="1543050"/>
          <p14:tracePt t="258418" x="6500813" y="1557338"/>
          <p14:tracePt t="258426" x="6500813" y="1571625"/>
          <p14:tracePt t="258433" x="6500813" y="1590675"/>
          <p14:tracePt t="258449" x="6505575" y="1643063"/>
          <p14:tracePt t="258466" x="6515100" y="1704975"/>
          <p14:tracePt t="258482" x="6519863" y="1804988"/>
          <p14:tracePt t="258499" x="6519863" y="1862138"/>
          <p14:tracePt t="258516" x="6519863" y="1924050"/>
          <p14:tracePt t="258532" x="6515100" y="2052638"/>
          <p14:tracePt t="258549" x="6500813" y="2181225"/>
          <p14:tracePt t="258566" x="6496050" y="2300288"/>
          <p14:tracePt t="258583" x="6481763" y="2486025"/>
          <p14:tracePt t="258599" x="6472238" y="2600325"/>
          <p14:tracePt t="258616" x="6457950" y="2714625"/>
          <p14:tracePt t="258633" x="6438900" y="2881313"/>
          <p14:tracePt t="258649" x="6424613" y="3014663"/>
          <p14:tracePt t="258666" x="6415088" y="3128963"/>
          <p14:tracePt t="258682" x="6410325" y="3238500"/>
          <p14:tracePt t="258699" x="6400800" y="3376613"/>
          <p14:tracePt t="258716" x="6400800" y="3448050"/>
          <p14:tracePt t="258732" x="6400800" y="3505200"/>
          <p14:tracePt t="258749" x="6396038" y="3595688"/>
          <p14:tracePt t="258766" x="6396038" y="3652838"/>
          <p14:tracePt t="258782" x="6396038" y="3700463"/>
          <p14:tracePt t="258799" x="6396038" y="3752850"/>
          <p14:tracePt t="258816" x="6396038" y="3795713"/>
          <p14:tracePt t="258832" x="6400800" y="3833813"/>
          <p14:tracePt t="258849" x="6410325" y="3886200"/>
          <p14:tracePt t="258866" x="6410325" y="3910013"/>
          <p14:tracePt t="258882" x="6419850" y="3971925"/>
          <p14:tracePt t="258899" x="6438900" y="4029075"/>
          <p14:tracePt t="259930" x="6448425" y="4033838"/>
          <p14:tracePt t="259937" x="6457950" y="4038600"/>
          <p14:tracePt t="259949" x="6462713" y="4043363"/>
          <p14:tracePt t="259965" x="6500813" y="4052888"/>
          <p14:tracePt t="259982" x="6524625" y="4062413"/>
          <p14:tracePt t="259999" x="6538913" y="4071938"/>
          <p14:tracePt t="260015" x="6572250" y="4081463"/>
          <p14:tracePt t="260032" x="6591300" y="4086225"/>
          <p14:tracePt t="260049" x="6596063" y="4090988"/>
          <p14:tracePt t="260065" x="6605588" y="4090988"/>
          <p14:tracePt t="260082" x="6610350" y="4100513"/>
          <p14:tracePt t="260099" x="6615113" y="4100513"/>
          <p14:tracePt t="260132" x="6619875" y="4100513"/>
          <p14:tracePt t="260152" x="6619875" y="4105275"/>
          <p14:tracePt t="260166" x="6624638" y="4105275"/>
          <p14:tracePt t="260182" x="6624638" y="4110038"/>
          <p14:tracePt t="260199" x="6624638" y="4119563"/>
          <p14:tracePt t="260215" x="6629400" y="4129088"/>
          <p14:tracePt t="260232" x="6629400" y="4133850"/>
          <p14:tracePt t="260249" x="6629400" y="4138613"/>
          <p14:tracePt t="260265" x="6629400" y="4143375"/>
          <p14:tracePt t="260282" x="6629400" y="4148138"/>
          <p14:tracePt t="260299" x="6629400" y="4157663"/>
          <p14:tracePt t="260315" x="6629400" y="4162425"/>
          <p14:tracePt t="260332" x="6624638" y="4171950"/>
          <p14:tracePt t="260349" x="6619875" y="4176713"/>
          <p14:tracePt t="260365" x="6610350" y="4181475"/>
          <p14:tracePt t="260382" x="6605588" y="4186238"/>
          <p14:tracePt t="260398" x="6605588" y="4191000"/>
          <p14:tracePt t="260415" x="6605588" y="4195763"/>
          <p14:tracePt t="260432" x="6600825" y="4195763"/>
          <p14:tracePt t="260448" x="6600825" y="4200525"/>
          <p14:tracePt t="260482" x="6596063" y="4200525"/>
          <p14:tracePt t="260498" x="6596063" y="4205288"/>
          <p14:tracePt t="260538" x="6591300" y="4205288"/>
          <p14:tracePt t="260632" x="6591300" y="4200525"/>
          <p14:tracePt t="260646" x="6591300" y="4195763"/>
          <p14:tracePt t="260697" x="6591300" y="4191000"/>
          <p14:tracePt t="260703" x="6596063" y="4191000"/>
          <p14:tracePt t="260715" x="6596063" y="4181475"/>
          <p14:tracePt t="260732" x="6605588" y="4171950"/>
          <p14:tracePt t="260748" x="6624638" y="4167188"/>
          <p14:tracePt t="260765" x="6667500" y="4157663"/>
          <p14:tracePt t="260782" x="6753225" y="4133850"/>
          <p14:tracePt t="260798" x="6805613" y="4124325"/>
          <p14:tracePt t="260815" x="6858000" y="4119563"/>
          <p14:tracePt t="260832" x="6948488" y="4095750"/>
          <p14:tracePt t="260848" x="7005638" y="4081463"/>
          <p14:tracePt t="260865" x="7053263" y="4071938"/>
          <p14:tracePt t="260882" x="7110413" y="4062413"/>
          <p14:tracePt t="260898" x="7134225" y="4048125"/>
          <p14:tracePt t="260915" x="7143750" y="4048125"/>
          <p14:tracePt t="260932" x="7148513" y="4043363"/>
          <p14:tracePt t="260948" x="7153275" y="4043363"/>
          <p14:tracePt t="261097" x="7153275" y="4038600"/>
          <p14:tracePt t="261248" x="7158038" y="4038600"/>
          <p14:tracePt t="261362" x="7158038" y="4033838"/>
          <p14:tracePt t="262845" x="7148513" y="4033838"/>
          <p14:tracePt t="262852" x="7129463" y="4033838"/>
          <p14:tracePt t="262864" x="7077075" y="4019550"/>
          <p14:tracePt t="262881" x="6910388" y="4000500"/>
          <p14:tracePt t="262898" x="6738938" y="3981450"/>
          <p14:tracePt t="262914" x="6515100" y="3976688"/>
          <p14:tracePt t="262931" x="6234113" y="3990975"/>
          <p14:tracePt t="262948" x="6057900" y="4000500"/>
          <p14:tracePt t="262964" x="5924550" y="4019550"/>
          <p14:tracePt t="262981" x="5772150" y="4038600"/>
          <p14:tracePt t="262998" x="5681663" y="4038600"/>
          <p14:tracePt t="263014" x="5624513" y="4038600"/>
          <p14:tracePt t="263031" x="5576888" y="4038600"/>
          <p14:tracePt t="263048" x="5562600" y="4038600"/>
          <p14:tracePt t="263064" x="5562600" y="4029075"/>
          <p14:tracePt t="263482" x="5514975" y="4029075"/>
          <p14:tracePt t="263489" x="5457825" y="4029075"/>
          <p14:tracePt t="263497" x="5395913" y="4029075"/>
          <p14:tracePt t="263514" x="5276850" y="4029075"/>
          <p14:tracePt t="263531" x="5143500" y="4029075"/>
          <p14:tracePt t="263547" x="4953000" y="4019550"/>
          <p14:tracePt t="263564" x="4857750" y="4014788"/>
          <p14:tracePt t="263581" x="4757738" y="4010025"/>
          <p14:tracePt t="263597" x="4648200" y="4010025"/>
          <p14:tracePt t="263614" x="4614863" y="4010025"/>
          <p14:tracePt t="263631" x="4591050" y="4010025"/>
          <p14:tracePt t="263647" x="4581525" y="4010025"/>
          <p14:tracePt t="263664" x="4576763" y="4010025"/>
          <p14:tracePt t="263733" x="4572000" y="4010025"/>
          <p14:tracePt t="263783" x="4567238" y="4010025"/>
          <p14:tracePt t="263818" x="4562475" y="4010025"/>
          <p14:tracePt t="263870" x="4557713" y="4010025"/>
          <p14:tracePt t="263883" x="4552950" y="4010025"/>
          <p14:tracePt t="263898" x="4543425" y="4010025"/>
          <p14:tracePt t="263904" x="4529138" y="4010025"/>
          <p14:tracePt t="263914" x="4519613" y="4014788"/>
          <p14:tracePt t="263931" x="4486275" y="4014788"/>
          <p14:tracePt t="263947" x="4414838" y="4019550"/>
          <p14:tracePt t="263964" x="4376738" y="4019550"/>
          <p14:tracePt t="263981" x="4338638" y="4024313"/>
          <p14:tracePt t="263997" x="4271963" y="4029075"/>
          <p14:tracePt t="264014" x="4229100" y="4033838"/>
          <p14:tracePt t="264031" x="4195763" y="4033838"/>
          <p14:tracePt t="264047" x="4171950" y="4033838"/>
          <p14:tracePt t="264064" x="4162425" y="4038600"/>
          <p14:tracePt t="264081" x="4157663" y="4038600"/>
          <p14:tracePt t="264119" x="4148138" y="4038600"/>
          <p14:tracePt t="264234" x="4143375" y="4038600"/>
          <p14:tracePt t="282923" x="0" y="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484632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Example 2: When Leverage HURTS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Egyptian market — a property with only an 8% cap rate, but the bank charges 18% interest (high-rate environment).</a:t>
            </a:r>
            <a:endParaRPr lang="en-US" sz="14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691640"/>
          <a:ext cx="8229600" cy="2304288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918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Metric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All-Cash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70% LTV @ 18%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Property 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Your 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10,000,000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3,000,000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NOI (8% cap)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Interest (18% × 7M)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1,260,000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Cash to 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EGP 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−EGP 460,000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Return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8.0%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NEGATIVE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457200" y="4114800"/>
            <a:ext cx="8229600" cy="658368"/>
          </a:xfrm>
          <a:prstGeom prst="rect">
            <a:avLst/>
          </a:prstGeom>
          <a:solidFill>
            <a:srgbClr val="B0392E"/>
          </a:solidFill>
          <a:ln/>
        </p:spPr>
      </p:sp>
      <p:sp>
        <p:nvSpPr>
          <p:cNvPr id="11" name="Text 7"/>
          <p:cNvSpPr/>
          <p:nvPr/>
        </p:nvSpPr>
        <p:spPr>
          <a:xfrm>
            <a:off x="685800" y="4164959"/>
            <a:ext cx="777240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This is what happened to many Egyptian investors when rates surged post-2022 — the debt cost exceeded the asset yield, producing real losses.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229"/>
    </mc:Choice>
    <mc:Fallback xmlns="">
      <p:transition spd="slow" advTm="10222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16" x="6529388" y="2852738"/>
          <p14:tracePt t="8962" x="6453188" y="2843213"/>
          <p14:tracePt t="8970" x="6300788" y="2809875"/>
          <p14:tracePt t="8977" x="6096000" y="2757488"/>
          <p14:tracePt t="8984" x="5919788" y="2714625"/>
          <p14:tracePt t="9001" x="5453063" y="2586038"/>
          <p14:tracePt t="9018" x="4929188" y="2462213"/>
          <p14:tracePt t="9034" x="4171950" y="2252663"/>
          <p14:tracePt t="9051" x="3686175" y="2119313"/>
          <p14:tracePt t="9068" x="3224213" y="2009775"/>
          <p14:tracePt t="9084" x="2652713" y="1881188"/>
          <p14:tracePt t="9101" x="2381250" y="1809750"/>
          <p14:tracePt t="9118" x="2185988" y="1757363"/>
          <p14:tracePt t="9134" x="2052638" y="1709738"/>
          <p14:tracePt t="9151" x="2024063" y="1700213"/>
          <p14:tracePt t="9168" x="2019300" y="1695450"/>
          <p14:tracePt t="9185" x="2014538" y="1690688"/>
          <p14:tracePt t="9201" x="2014538" y="1685925"/>
          <p14:tracePt t="9218" x="2014538" y="1676400"/>
          <p14:tracePt t="9234" x="2014538" y="1671638"/>
          <p14:tracePt t="9251" x="2014538" y="1666875"/>
          <p14:tracePt t="9268" x="2014538" y="1662113"/>
          <p14:tracePt t="9284" x="2014538" y="1647825"/>
          <p14:tracePt t="9301" x="2009775" y="1638300"/>
          <p14:tracePt t="9318" x="1990725" y="1624013"/>
          <p14:tracePt t="9334" x="1966913" y="1595438"/>
          <p14:tracePt t="9351" x="1947863" y="1576388"/>
          <p14:tracePt t="9368" x="1933575" y="1566863"/>
          <p14:tracePt t="9384" x="1919288" y="1557338"/>
          <p14:tracePt t="9401" x="1914525" y="1552575"/>
          <p14:tracePt t="9435" x="1914525" y="1547813"/>
          <p14:tracePt t="9492" x="1919288" y="1547813"/>
          <p14:tracePt t="9513" x="1924050" y="1547813"/>
          <p14:tracePt t="9543" x="1928813" y="1547813"/>
          <p14:tracePt t="9549" x="1933575" y="1543050"/>
          <p14:tracePt t="9557" x="1943100" y="1543050"/>
          <p14:tracePt t="9568" x="1957388" y="1538288"/>
          <p14:tracePt t="9584" x="2009775" y="1528763"/>
          <p14:tracePt t="9601" x="2066925" y="1524000"/>
          <p14:tracePt t="9618" x="2128838" y="1509713"/>
          <p14:tracePt t="9635" x="2224088" y="1500188"/>
          <p14:tracePt t="9651" x="2266950" y="1495425"/>
          <p14:tracePt t="9668" x="2295525" y="1490663"/>
          <p14:tracePt t="9685" x="2328863" y="1490663"/>
          <p14:tracePt t="9701" x="2343150" y="1490663"/>
          <p14:tracePt t="9718" x="2347913" y="1490663"/>
          <p14:tracePt t="9734" x="2352675" y="1490663"/>
          <p14:tracePt t="9768" x="2357438" y="1490663"/>
          <p14:tracePt t="9800" x="2362200" y="1490663"/>
          <p14:tracePt t="9821" x="2362200" y="1495425"/>
          <p14:tracePt t="9893" x="2362200" y="1500188"/>
          <p14:tracePt t="9929" x="2362200" y="1504950"/>
          <p14:tracePt t="10022" x="2362200" y="1509713"/>
          <p14:tracePt t="10272" x="2400300" y="1514475"/>
          <p14:tracePt t="10280" x="2452688" y="1524000"/>
          <p14:tracePt t="10287" x="2505075" y="1538288"/>
          <p14:tracePt t="10301" x="2595563" y="1557338"/>
          <p14:tracePt t="10317" x="2690813" y="1571625"/>
          <p14:tracePt t="10334" x="2800350" y="1590675"/>
          <p14:tracePt t="10351" x="2919413" y="1609725"/>
          <p14:tracePt t="10367" x="3005138" y="1619250"/>
          <p14:tracePt t="10384" x="3095625" y="1619250"/>
          <p14:tracePt t="10401" x="3181350" y="1624013"/>
          <p14:tracePt t="10417" x="3205163" y="1619250"/>
          <p14:tracePt t="10434" x="3219450" y="1619250"/>
          <p14:tracePt t="10451" x="3224213" y="1614488"/>
          <p14:tracePt t="10566" x="3238500" y="1614488"/>
          <p14:tracePt t="10573" x="3262313" y="1609725"/>
          <p14:tracePt t="10584" x="3309938" y="1604963"/>
          <p14:tracePt t="10601" x="3400425" y="1581150"/>
          <p14:tracePt t="10617" x="3657600" y="1504950"/>
          <p14:tracePt t="10634" x="3886200" y="1447800"/>
          <p14:tracePt t="10651" x="4100513" y="1404938"/>
          <p14:tracePt t="10667" x="4305300" y="1381125"/>
          <p14:tracePt t="10684" x="4429125" y="1371600"/>
          <p14:tracePt t="10701" x="4510088" y="1366838"/>
          <p14:tracePt t="10717" x="4591050" y="1366838"/>
          <p14:tracePt t="10734" x="4605338" y="1366838"/>
          <p14:tracePt t="10751" x="4614863" y="1362075"/>
          <p14:tracePt t="10896" x="4610100" y="1362075"/>
          <p14:tracePt t="10917" x="4605338" y="1362075"/>
          <p14:tracePt t="10924" x="4605338" y="1366838"/>
          <p14:tracePt t="10938" x="4600575" y="1366838"/>
          <p14:tracePt t="10950" x="4595813" y="1371600"/>
          <p14:tracePt t="10967" x="4529138" y="1400175"/>
          <p14:tracePt t="10984" x="4438650" y="1433513"/>
          <p14:tracePt t="11000" x="4352925" y="1457325"/>
          <p14:tracePt t="11017" x="4157663" y="1500188"/>
          <p14:tracePt t="11034" x="4048125" y="1519238"/>
          <p14:tracePt t="11050" x="3948113" y="1543050"/>
          <p14:tracePt t="11067" x="3810000" y="1552575"/>
          <p14:tracePt t="11084" x="3757613" y="1557338"/>
          <p14:tracePt t="11100" x="3738563" y="1557338"/>
          <p14:tracePt t="11117" x="3719513" y="1557338"/>
          <p14:tracePt t="11134" x="3714750" y="1557338"/>
          <p14:tracePt t="11311" x="3714750" y="1552575"/>
          <p14:tracePt t="11339" x="3714750" y="1547813"/>
          <p14:tracePt t="11375" x="3714750" y="1543050"/>
          <p14:tracePt t="11411" x="3714750" y="1538288"/>
          <p14:tracePt t="11426" x="3719513" y="1528763"/>
          <p14:tracePt t="11432" x="3729038" y="1519238"/>
          <p14:tracePt t="11439" x="3752850" y="1495425"/>
          <p14:tracePt t="11450" x="3786188" y="1471613"/>
          <p14:tracePt t="11467" x="3857625" y="1428750"/>
          <p14:tracePt t="11484" x="3943350" y="1390650"/>
          <p14:tracePt t="11500" x="4000500" y="1371600"/>
          <p14:tracePt t="11517" x="4076700" y="1352550"/>
          <p14:tracePt t="11534" x="4167188" y="1343025"/>
          <p14:tracePt t="11550" x="4195763" y="1343025"/>
          <p14:tracePt t="11567" x="4214813" y="1343025"/>
          <p14:tracePt t="11584" x="4219575" y="1343025"/>
          <p14:tracePt t="11647" x="4214813" y="1343025"/>
          <p14:tracePt t="11654" x="4210050" y="1343025"/>
          <p14:tracePt t="11676" x="4152900" y="1347788"/>
          <p14:tracePt t="11683" x="4133850" y="1352550"/>
          <p14:tracePt t="11690" x="4100513" y="1352550"/>
          <p14:tracePt t="11700" x="4071938" y="1362075"/>
          <p14:tracePt t="11717" x="4029075" y="1362075"/>
          <p14:tracePt t="11734" x="3962400" y="1366838"/>
          <p14:tracePt t="11750" x="3933825" y="1366838"/>
          <p14:tracePt t="11767" x="3924300" y="1366838"/>
          <p14:tracePt t="11784" x="3919538" y="1366838"/>
          <p14:tracePt t="12199" x="3910013" y="1366838"/>
          <p14:tracePt t="12207" x="3905250" y="1366838"/>
          <p14:tracePt t="12217" x="3900488" y="1366838"/>
          <p14:tracePt t="12235" x="3895725" y="1366838"/>
          <p14:tracePt t="12250" x="3890963" y="1366838"/>
          <p14:tracePt t="12499" x="3895725" y="1366838"/>
          <p14:tracePt t="12880" x="3957638" y="1366838"/>
          <p14:tracePt t="12897" x="4281488" y="1376363"/>
          <p14:tracePt t="12901" x="4481513" y="1390650"/>
          <p14:tracePt t="12916" x="4829175" y="1433513"/>
          <p14:tracePt t="12933" x="5219700" y="1500188"/>
          <p14:tracePt t="12950" x="5786438" y="1604963"/>
          <p14:tracePt t="12967" x="6091238" y="1671638"/>
          <p14:tracePt t="12983" x="6291263" y="1709738"/>
          <p14:tracePt t="13000" x="6543675" y="1733550"/>
          <p14:tracePt t="13016" x="6629400" y="1733550"/>
          <p14:tracePt t="13033" x="6705600" y="1733550"/>
          <p14:tracePt t="13050" x="6753225" y="1724025"/>
          <p14:tracePt t="13066" x="6772275" y="1724025"/>
          <p14:tracePt t="13083" x="6772275" y="1719263"/>
          <p14:tracePt t="13150" x="6767513" y="1719263"/>
          <p14:tracePt t="13179" x="6762750" y="1719263"/>
          <p14:tracePt t="13193" x="6762750" y="1714500"/>
          <p14:tracePt t="13222" x="6757988" y="1714500"/>
          <p14:tracePt t="13229" x="6757988" y="1709738"/>
          <p14:tracePt t="13258" x="6757988" y="1704975"/>
          <p14:tracePt t="13279" x="6757988" y="1695450"/>
          <p14:tracePt t="13286" x="6757988" y="1685925"/>
          <p14:tracePt t="13293" x="6757988" y="1652588"/>
          <p14:tracePt t="13301" x="6753225" y="1604963"/>
          <p14:tracePt t="13316" x="6738938" y="1504950"/>
          <p14:tracePt t="13333" x="6710363" y="1366838"/>
          <p14:tracePt t="13350" x="6681788" y="1252538"/>
          <p14:tracePt t="13366" x="6657975" y="1157288"/>
          <p14:tracePt t="13383" x="6653213" y="1143000"/>
          <p14:tracePt t="13416" x="6648450" y="1143000"/>
          <p14:tracePt t="13451" x="6643688" y="1143000"/>
          <p14:tracePt t="13458" x="6643688" y="1147763"/>
          <p14:tracePt t="13466" x="6634163" y="1152525"/>
          <p14:tracePt t="13483" x="6624638" y="1157288"/>
          <p14:tracePt t="13500" x="6600825" y="1171575"/>
          <p14:tracePt t="13516" x="6562725" y="1204913"/>
          <p14:tracePt t="13533" x="6534150" y="1223963"/>
          <p14:tracePt t="13550" x="6515100" y="1243013"/>
          <p14:tracePt t="13566" x="6491288" y="1266825"/>
          <p14:tracePt t="13583" x="6481763" y="1281113"/>
          <p14:tracePt t="13600" x="6472238" y="1290638"/>
          <p14:tracePt t="13616" x="6467475" y="1304925"/>
          <p14:tracePt t="13633" x="6467475" y="1309688"/>
          <p14:tracePt t="13650" x="6457950" y="1309688"/>
          <p14:tracePt t="13666" x="6457950" y="1314450"/>
          <p14:tracePt t="13683" x="6457950" y="1319213"/>
          <p14:tracePt t="13700" x="6453188" y="1319213"/>
          <p14:tracePt t="13796" x="6453188" y="1323975"/>
          <p14:tracePt t="25272" x="6381750" y="1357313"/>
          <p14:tracePt t="25279" x="6262688" y="1409700"/>
          <p14:tracePt t="25287" x="6100763" y="1476375"/>
          <p14:tracePt t="25296" x="5924550" y="1557338"/>
          <p14:tracePt t="25312" x="5514975" y="1728788"/>
          <p14:tracePt t="25329" x="4829175" y="2052638"/>
          <p14:tracePt t="25346" x="4348163" y="2281238"/>
          <p14:tracePt t="25362" x="3881438" y="2519363"/>
          <p14:tracePt t="25379" x="3233738" y="2824163"/>
          <p14:tracePt t="25396" x="2867025" y="3009900"/>
          <p14:tracePt t="25413" x="2519363" y="3167063"/>
          <p14:tracePt t="25429" x="2138363" y="3338513"/>
          <p14:tracePt t="25446" x="1985963" y="3400425"/>
          <p14:tracePt t="25462" x="1881188" y="3424238"/>
          <p14:tracePt t="25479" x="1766888" y="3448050"/>
          <p14:tracePt t="25496" x="1719263" y="3448050"/>
          <p14:tracePt t="25512" x="1685925" y="3438525"/>
          <p14:tracePt t="25529" x="1657350" y="3424238"/>
          <p14:tracePt t="25546" x="1638300" y="3400425"/>
          <p14:tracePt t="25562" x="1614488" y="3371850"/>
          <p14:tracePt t="25579" x="1543050" y="3295650"/>
          <p14:tracePt t="25596" x="1490663" y="3248025"/>
          <p14:tracePt t="25612" x="1438275" y="3205163"/>
          <p14:tracePt t="25629" x="1390650" y="3162300"/>
          <p14:tracePt t="25646" x="1366838" y="3133725"/>
          <p14:tracePt t="25662" x="1362075" y="3105150"/>
          <p14:tracePt t="25679" x="1366838" y="3028950"/>
          <p14:tracePt t="25695" x="1414463" y="2962275"/>
          <p14:tracePt t="25712" x="1514475" y="2867025"/>
          <p14:tracePt t="25729" x="1824038" y="2628900"/>
          <p14:tracePt t="25745" x="2124075" y="2471738"/>
          <p14:tracePt t="25762" x="2538413" y="2276475"/>
          <p14:tracePt t="25779" x="3019425" y="2095500"/>
          <p14:tracePt t="25795" x="3833813" y="1933575"/>
          <p14:tracePt t="25812" x="4333875" y="1890713"/>
          <p14:tracePt t="25829" x="4824413" y="1881188"/>
          <p14:tracePt t="25845" x="5491163" y="1919288"/>
          <p14:tracePt t="25862" x="5824538" y="1995488"/>
          <p14:tracePt t="25879" x="6091238" y="2062163"/>
          <p14:tracePt t="25895" x="6329363" y="2171700"/>
          <p14:tracePt t="25912" x="6415088" y="2243138"/>
          <p14:tracePt t="25929" x="6486525" y="2324100"/>
          <p14:tracePt t="25945" x="6548438" y="2452688"/>
          <p14:tracePt t="25962" x="6553200" y="2562225"/>
          <p14:tracePt t="25979" x="6534150" y="2681288"/>
          <p14:tracePt t="25995" x="6434138" y="2981325"/>
          <p14:tracePt t="26012" x="6319838" y="3214688"/>
          <p14:tracePt t="26029" x="6167438" y="3448050"/>
          <p14:tracePt t="26046" x="5905500" y="3757613"/>
          <p14:tracePt t="26062" x="5715000" y="3929063"/>
          <p14:tracePt t="26079" x="5505450" y="4076700"/>
          <p14:tracePt t="26095" x="5162550" y="4267200"/>
          <p14:tracePt t="26112" x="4876800" y="4352925"/>
          <p14:tracePt t="26129" x="4610100" y="4414838"/>
          <p14:tracePt t="26146" x="4110038" y="4448175"/>
          <p14:tracePt t="26162" x="3800475" y="4419600"/>
          <p14:tracePt t="26179" x="3457575" y="4352925"/>
          <p14:tracePt t="26195" x="3028950" y="4219575"/>
          <p14:tracePt t="26212" x="2852738" y="4119563"/>
          <p14:tracePt t="26229" x="2752725" y="4033838"/>
          <p14:tracePt t="26245" x="2671763" y="3867150"/>
          <p14:tracePt t="26262" x="2667000" y="3719513"/>
          <p14:tracePt t="26279" x="2705100" y="3552825"/>
          <p14:tracePt t="26295" x="2871788" y="3243263"/>
          <p14:tracePt t="26312" x="3019425" y="3062288"/>
          <p14:tracePt t="26329" x="3205163" y="2895600"/>
          <p14:tracePt t="26345" x="3538538" y="2686050"/>
          <p14:tracePt t="26362" x="3829050" y="2581275"/>
          <p14:tracePt t="26379" x="4167188" y="2519363"/>
          <p14:tracePt t="26395" x="4686300" y="2481263"/>
          <p14:tracePt t="26412" x="5010150" y="2481263"/>
          <p14:tracePt t="26429" x="5272088" y="2519363"/>
          <p14:tracePt t="26445" x="5472113" y="2562225"/>
          <p14:tracePt t="26462" x="5667375" y="2643188"/>
          <p14:tracePt t="26479" x="5724525" y="2686050"/>
          <p14:tracePt t="26496" x="5762625" y="2733675"/>
          <p14:tracePt t="26512" x="5772150" y="2762250"/>
          <p14:tracePt t="26529" x="5772150" y="2786063"/>
          <p14:tracePt t="26545" x="5743575" y="2819400"/>
          <p14:tracePt t="26562" x="5700713" y="2852738"/>
          <p14:tracePt t="26579" x="5653088" y="2881313"/>
          <p14:tracePt t="26596" x="5581650" y="2905125"/>
          <p14:tracePt t="28085" x="5505450" y="2905125"/>
          <p14:tracePt t="28093" x="5357813" y="2895600"/>
          <p14:tracePt t="28100" x="5224463" y="2881313"/>
          <p14:tracePt t="28111" x="5105400" y="2871788"/>
          <p14:tracePt t="28128" x="4524375" y="2771775"/>
          <p14:tracePt t="28145" x="4143375" y="2681288"/>
          <p14:tracePt t="28161" x="3752850" y="2566988"/>
          <p14:tracePt t="28178" x="3400425" y="2457450"/>
          <p14:tracePt t="28195" x="3262313" y="2409825"/>
          <p14:tracePt t="28211" x="3214688" y="2395538"/>
          <p14:tracePt t="28228" x="3205163" y="2386013"/>
          <p14:tracePt t="28261" x="3209925" y="2381250"/>
          <p14:tracePt t="28278" x="3286125" y="2362200"/>
          <p14:tracePt t="28295" x="3367088" y="2328863"/>
          <p14:tracePt t="28311" x="3490913" y="2300288"/>
          <p14:tracePt t="28328" x="3676650" y="2252663"/>
          <p14:tracePt t="28345" x="3843338" y="2233613"/>
          <p14:tracePt t="28361" x="3957638" y="2219325"/>
          <p14:tracePt t="28378" x="4129088" y="2228850"/>
          <p14:tracePt t="28395" x="4219575" y="2243138"/>
          <p14:tracePt t="28411" x="4295775" y="2257425"/>
          <p14:tracePt t="28428" x="4362450" y="2276475"/>
          <p14:tracePt t="28445" x="4481513" y="2295525"/>
          <p14:tracePt t="28461" x="4538663" y="2305050"/>
          <p14:tracePt t="28478" x="4581525" y="2309813"/>
          <p14:tracePt t="28495" x="4605338" y="2314575"/>
          <p14:tracePt t="28511" x="4619625" y="2314575"/>
          <p14:tracePt t="28528" x="4629150" y="2314575"/>
          <p14:tracePt t="28545" x="4638675" y="2314575"/>
          <p14:tracePt t="28561" x="4643438" y="2314575"/>
          <p14:tracePt t="28623" x="4648200" y="2314575"/>
          <p14:tracePt t="28637" x="4672013" y="2319338"/>
          <p14:tracePt t="28644" x="4705350" y="2324100"/>
          <p14:tracePt t="28651" x="4738688" y="2328863"/>
          <p14:tracePt t="28661" x="4776788" y="2333625"/>
          <p14:tracePt t="28678" x="4881563" y="2352675"/>
          <p14:tracePt t="28695" x="5091113" y="2390775"/>
          <p14:tracePt t="28711" x="5295900" y="2438400"/>
          <p14:tracePt t="28728" x="5491163" y="2495550"/>
          <p14:tracePt t="28744" x="5819775" y="2595563"/>
          <p14:tracePt t="28761" x="5991225" y="2624138"/>
          <p14:tracePt t="28778" x="6153150" y="2638425"/>
          <p14:tracePt t="28794" x="6348413" y="2619375"/>
          <p14:tracePt t="28811" x="6477000" y="2581275"/>
          <p14:tracePt t="28828" x="6591300" y="2543175"/>
          <p14:tracePt t="28844" x="6700838" y="2490788"/>
          <p14:tracePt t="28861" x="6767513" y="2462213"/>
          <p14:tracePt t="28878" x="6834188" y="2443163"/>
          <p14:tracePt t="28894" x="6938963" y="2414588"/>
          <p14:tracePt t="28911" x="6948488" y="2405063"/>
          <p14:tracePt t="28928" x="6948488" y="2395538"/>
          <p14:tracePt t="28944" x="6948488" y="2386013"/>
          <p14:tracePt t="28961" x="6948488" y="2381250"/>
          <p14:tracePt t="28978" x="6948488" y="2376488"/>
          <p14:tracePt t="29045" x="6948488" y="2371725"/>
          <p14:tracePt t="29361" x="6900863" y="2366963"/>
          <p14:tracePt t="29367" x="6772275" y="2352675"/>
          <p14:tracePt t="29378" x="6610350" y="2338388"/>
          <p14:tracePt t="29394" x="6181725" y="2319338"/>
          <p14:tracePt t="29411" x="5534025" y="2309813"/>
          <p14:tracePt t="29428" x="5095875" y="2314575"/>
          <p14:tracePt t="29444" x="4724400" y="2347913"/>
          <p14:tracePt t="29461" x="4352925" y="2400300"/>
          <p14:tracePt t="29478" x="4171950" y="2443163"/>
          <p14:tracePt t="29494" x="4067175" y="2476500"/>
          <p14:tracePt t="29511" x="3981450" y="2500313"/>
          <p14:tracePt t="29528" x="3967163" y="2509838"/>
          <p14:tracePt t="29544" x="3957638" y="2514600"/>
          <p14:tracePt t="29561" x="3957638" y="2519363"/>
          <p14:tracePt t="29639" x="3962400" y="2519363"/>
          <p14:tracePt t="29675" x="3967163" y="2519363"/>
          <p14:tracePt t="29697" x="3967163" y="2524125"/>
          <p14:tracePt t="29761" x="3967163" y="2528888"/>
          <p14:tracePt t="29782" x="3971925" y="2533650"/>
          <p14:tracePt t="29811" x="3971925" y="2538413"/>
          <p14:tracePt t="29825" x="3976688" y="2538413"/>
          <p14:tracePt t="29832" x="3981450" y="2547938"/>
          <p14:tracePt t="29854" x="3981450" y="2552700"/>
          <p14:tracePt t="29868" x="3990975" y="2552700"/>
          <p14:tracePt t="29877" x="3995738" y="2557463"/>
          <p14:tracePt t="29894" x="4000500" y="2557463"/>
          <p14:tracePt t="29911" x="4024313" y="2571750"/>
          <p14:tracePt t="29927" x="4052888" y="2586038"/>
          <p14:tracePt t="29944" x="4110038" y="2605088"/>
          <p14:tracePt t="29961" x="4233863" y="2652713"/>
          <p14:tracePt t="29977" x="4329113" y="2681288"/>
          <p14:tracePt t="29994" x="4386263" y="2700338"/>
          <p14:tracePt t="30011" x="4424363" y="2714625"/>
          <p14:tracePt t="30027" x="4438650" y="2719388"/>
          <p14:tracePt t="30044" x="4443413" y="2719388"/>
          <p14:tracePt t="30534" x="4448175" y="2719388"/>
          <p14:tracePt t="30541" x="4452938" y="2719388"/>
          <p14:tracePt t="30548" x="4457700" y="2719388"/>
          <p14:tracePt t="30563" x="4462463" y="2719388"/>
          <p14:tracePt t="30598" x="4467225" y="2719388"/>
          <p14:tracePt t="30642" x="4476750" y="2719388"/>
          <p14:tracePt t="30699" x="4481513" y="2719388"/>
          <p14:tracePt t="30763" x="4486275" y="2719388"/>
          <p14:tracePt t="30799" x="4495800" y="2719388"/>
          <p14:tracePt t="30808" x="4524375" y="2719388"/>
          <p14:tracePt t="30813" x="4548188" y="2714625"/>
          <p14:tracePt t="30827" x="4614863" y="2714625"/>
          <p14:tracePt t="30844" x="4733925" y="2709863"/>
          <p14:tracePt t="30861" x="4867275" y="2709863"/>
          <p14:tracePt t="30877" x="5133975" y="2709863"/>
          <p14:tracePt t="30894" x="5386388" y="2705100"/>
          <p14:tracePt t="30910" x="5605463" y="2705100"/>
          <p14:tracePt t="30927" x="5962650" y="2690813"/>
          <p14:tracePt t="30944" x="6172200" y="2681288"/>
          <p14:tracePt t="30960" x="6353175" y="2662238"/>
          <p14:tracePt t="30977" x="6515100" y="2638425"/>
          <p14:tracePt t="30994" x="6600825" y="2619375"/>
          <p14:tracePt t="31010" x="6672263" y="2600325"/>
          <p14:tracePt t="31027" x="6734175" y="2581275"/>
          <p14:tracePt t="31044" x="6748463" y="2576513"/>
          <p14:tracePt t="31060" x="6753225" y="2571750"/>
          <p14:tracePt t="31077" x="6757988" y="2571750"/>
          <p14:tracePt t="31215" x="6767513" y="2571750"/>
          <p14:tracePt t="31221" x="6781800" y="2581275"/>
          <p14:tracePt t="31228" x="6810375" y="2590800"/>
          <p14:tracePt t="31244" x="6858000" y="2600325"/>
          <p14:tracePt t="31260" x="6905625" y="2624138"/>
          <p14:tracePt t="31277" x="6958013" y="2638425"/>
          <p14:tracePt t="31294" x="7015163" y="2652713"/>
          <p14:tracePt t="31310" x="7053263" y="2662238"/>
          <p14:tracePt t="31327" x="7091363" y="2671763"/>
          <p14:tracePt t="31344" x="7124700" y="2676525"/>
          <p14:tracePt t="31360" x="7153275" y="2676525"/>
          <p14:tracePt t="31377" x="7167563" y="2676525"/>
          <p14:tracePt t="31394" x="7186613" y="2676525"/>
          <p14:tracePt t="31410" x="7191375" y="2676525"/>
          <p14:tracePt t="31428" x="7200900" y="2676525"/>
          <p14:tracePt t="31479" x="7205663" y="2676525"/>
          <p14:tracePt t="31508" x="7210425" y="2676525"/>
          <p14:tracePt t="32259" x="7210425" y="2667000"/>
          <p14:tracePt t="32274" x="7205663" y="2667000"/>
          <p14:tracePt t="32295" x="7200900" y="2667000"/>
          <p14:tracePt t="32302" x="7196138" y="2667000"/>
          <p14:tracePt t="32310" x="7191375" y="2667000"/>
          <p14:tracePt t="32327" x="7186613" y="2662238"/>
          <p14:tracePt t="32345" x="7181850" y="2662238"/>
          <p14:tracePt t="32360" x="7177088" y="2662238"/>
          <p14:tracePt t="32377" x="7172325" y="2662238"/>
          <p14:tracePt t="32393" x="7167563" y="2662238"/>
          <p14:tracePt t="32410" x="7162800" y="2657475"/>
          <p14:tracePt t="32427" x="7162800" y="2652713"/>
          <p14:tracePt t="32443" x="7158038" y="2652713"/>
          <p14:tracePt t="32489" x="7158038" y="2647950"/>
          <p14:tracePt t="32495" x="7153275" y="2647950"/>
          <p14:tracePt t="32696" x="7148513" y="2647950"/>
          <p14:tracePt t="33104" x="7124700" y="2638425"/>
          <p14:tracePt t="33111" x="7072313" y="2638425"/>
          <p14:tracePt t="33118" x="7010400" y="2638425"/>
          <p14:tracePt t="33126" x="6948488" y="2643188"/>
          <p14:tracePt t="33143" x="6681788" y="2652713"/>
          <p14:tracePt t="33160" x="6329363" y="2676525"/>
          <p14:tracePt t="33161" x="6105525" y="2686050"/>
          <p14:tracePt t="33176" x="5567363" y="2743200"/>
          <p14:tracePt t="33193" x="4953000" y="2800350"/>
          <p14:tracePt t="33210" x="4333875" y="2890838"/>
          <p14:tracePt t="33226" x="3509963" y="3043238"/>
          <p14:tracePt t="33243" x="3081338" y="3133725"/>
          <p14:tracePt t="33260" x="2795588" y="3171825"/>
          <p14:tracePt t="33276" x="2586038" y="3195638"/>
          <p14:tracePt t="33293" x="2543175" y="3195638"/>
          <p14:tracePt t="33310" x="2528888" y="3195638"/>
          <p14:tracePt t="33648" x="2438400" y="3181350"/>
          <p14:tracePt t="33655" x="2286000" y="3148013"/>
          <p14:tracePt t="33663" x="2105025" y="3105150"/>
          <p14:tracePt t="33676" x="1881188" y="3062288"/>
          <p14:tracePt t="33693" x="1214438" y="2914650"/>
          <p14:tracePt t="33709" x="776288" y="2852738"/>
          <p14:tracePt t="33726" x="481013" y="2814638"/>
          <p14:tracePt t="33743" x="233363" y="2800350"/>
          <p14:tracePt t="33760" x="171450" y="2800350"/>
          <p14:tracePt t="33776" x="157163" y="2800350"/>
          <p14:tracePt t="33820" x="166688" y="2800350"/>
          <p14:tracePt t="33827" x="176213" y="2800350"/>
          <p14:tracePt t="33843" x="185738" y="2800350"/>
          <p14:tracePt t="33859" x="190500" y="2800350"/>
          <p14:tracePt t="33876" x="195263" y="2800350"/>
          <p14:tracePt t="33893" x="204788" y="2800350"/>
          <p14:tracePt t="33949" x="204788" y="2805113"/>
          <p14:tracePt t="33963" x="209550" y="2805113"/>
          <p14:tracePt t="33985" x="209550" y="2809875"/>
          <p14:tracePt t="33999" x="209550" y="2814638"/>
          <p14:tracePt t="34013" x="214313" y="2814638"/>
          <p14:tracePt t="34020" x="214313" y="2819400"/>
          <p14:tracePt t="34078" x="219075" y="2824163"/>
          <p14:tracePt t="34085" x="228600" y="2828925"/>
          <p14:tracePt t="34093" x="238125" y="2838450"/>
          <p14:tracePt t="34109" x="252413" y="2862263"/>
          <p14:tracePt t="34126" x="276225" y="2881313"/>
          <p14:tracePt t="34143" x="328613" y="2928938"/>
          <p14:tracePt t="34159" x="371475" y="2957513"/>
          <p14:tracePt t="34176" x="414338" y="2976563"/>
          <p14:tracePt t="34178" x="433388" y="2986088"/>
          <p14:tracePt t="34193" x="461963" y="2995613"/>
          <p14:tracePt t="34209" x="476250" y="3005138"/>
          <p14:tracePt t="34226" x="490538" y="3009900"/>
          <p14:tracePt t="34259" x="495300" y="3009900"/>
          <p14:tracePt t="34276" x="500063" y="3009900"/>
          <p14:tracePt t="34300" x="500063" y="3005138"/>
          <p14:tracePt t="34328" x="500063" y="3000375"/>
          <p14:tracePt t="34350" x="504825" y="3000375"/>
          <p14:tracePt t="34357" x="504825" y="2995613"/>
          <p14:tracePt t="34371" x="523875" y="2990850"/>
          <p14:tracePt t="34378" x="542925" y="2986088"/>
          <p14:tracePt t="34392" x="600075" y="2981325"/>
          <p14:tracePt t="34409" x="661988" y="2981325"/>
          <p14:tracePt t="34426" x="704850" y="2981325"/>
          <p14:tracePt t="34443" x="752475" y="2986088"/>
          <p14:tracePt t="34459" x="762000" y="2986088"/>
          <p14:tracePt t="34476" x="766763" y="2986088"/>
          <p14:tracePt t="34509" x="771525" y="2986088"/>
          <p14:tracePt t="34565" x="771525" y="2990850"/>
          <p14:tracePt t="37516" x="819150" y="2990850"/>
          <p14:tracePt t="37523" x="909638" y="2986088"/>
          <p14:tracePt t="37529" x="1014413" y="2981325"/>
          <p14:tracePt t="37541" x="1133475" y="2981325"/>
          <p14:tracePt t="37558" x="1576388" y="2967038"/>
          <p14:tracePt t="37575" x="1928813" y="2967038"/>
          <p14:tracePt t="37592" x="2286000" y="2995613"/>
          <p14:tracePt t="37608" x="2805113" y="3052763"/>
          <p14:tracePt t="37625" x="3105150" y="3100388"/>
          <p14:tracePt t="37642" x="3400425" y="3128963"/>
          <p14:tracePt t="37658" x="3719513" y="3171825"/>
          <p14:tracePt t="37675" x="3857625" y="3176588"/>
          <p14:tracePt t="37691" x="3933825" y="3186113"/>
          <p14:tracePt t="37708" x="3995738" y="3186113"/>
          <p14:tracePt t="37725" x="4005263" y="3186113"/>
          <p14:tracePt t="37741" x="4010025" y="3186113"/>
          <p14:tracePt t="37758" x="4014788" y="3186113"/>
          <p14:tracePt t="37830" x="4014788" y="3190875"/>
          <p14:tracePt t="37923" x="4019550" y="3190875"/>
          <p14:tracePt t="37937" x="4033838" y="3186113"/>
          <p14:tracePt t="37944" x="4043363" y="3176588"/>
          <p14:tracePt t="37958" x="4076700" y="3148013"/>
          <p14:tracePt t="37975" x="4090988" y="3133725"/>
          <p14:tracePt t="37991" x="4110038" y="3114675"/>
          <p14:tracePt t="38008" x="4129088" y="3090863"/>
          <p14:tracePt t="38025" x="4148138" y="3067050"/>
          <p14:tracePt t="38041" x="4157663" y="3052763"/>
          <p14:tracePt t="38058" x="4162425" y="3048000"/>
          <p14:tracePt t="38091" x="4171950" y="3048000"/>
          <p14:tracePt t="38108" x="4171950" y="3043238"/>
          <p14:tracePt t="38152" x="4176713" y="3038475"/>
          <p14:tracePt t="38159" x="4181475" y="3028950"/>
          <p14:tracePt t="38166" x="4186238" y="3024188"/>
          <p14:tracePt t="38181" x="4191000" y="3024188"/>
          <p14:tracePt t="38191" x="4195763" y="3019425"/>
          <p14:tracePt t="38208" x="4200525" y="3019425"/>
          <p14:tracePt t="38245" x="4200525" y="3014663"/>
          <p14:tracePt t="38281" x="4200525" y="3009900"/>
          <p14:tracePt t="43930" x="4143375" y="3005138"/>
          <p14:tracePt t="43938" x="4048125" y="2990850"/>
          <p14:tracePt t="43944" x="3948113" y="2976563"/>
          <p14:tracePt t="43956" x="3814763" y="2952750"/>
          <p14:tracePt t="43973" x="3348038" y="2876550"/>
          <p14:tracePt t="43989" x="2981325" y="2805113"/>
          <p14:tracePt t="44006" x="2619375" y="2747963"/>
          <p14:tracePt t="44023" x="2128838" y="2714625"/>
          <p14:tracePt t="44040" x="1928813" y="2714625"/>
          <p14:tracePt t="44056" x="1762125" y="2733675"/>
          <p14:tracePt t="44073" x="1600200" y="2771775"/>
          <p14:tracePt t="44089" x="1543050" y="2786063"/>
          <p14:tracePt t="44106" x="1481138" y="2795588"/>
          <p14:tracePt t="44123" x="1409700" y="2805113"/>
          <p14:tracePt t="44139" x="1385888" y="2805113"/>
          <p14:tracePt t="44156" x="1371600" y="2805113"/>
          <p14:tracePt t="44173" x="1357313" y="2809875"/>
          <p14:tracePt t="44189" x="1338263" y="2819400"/>
          <p14:tracePt t="44206" x="1285875" y="2847975"/>
          <p14:tracePt t="44223" x="1147763" y="2890838"/>
          <p14:tracePt t="44239" x="1085850" y="2914650"/>
          <p14:tracePt t="44256" x="1042988" y="2919413"/>
          <p14:tracePt t="44273" x="1023938" y="2933700"/>
          <p14:tracePt t="44306" x="1019175" y="2933700"/>
          <p14:tracePt t="44323" x="1019175" y="2938463"/>
          <p14:tracePt t="44481" x="1019175" y="2943225"/>
          <p14:tracePt t="45348" x="1066800" y="2943225"/>
          <p14:tracePt t="45354" x="1128713" y="2938463"/>
          <p14:tracePt t="45361" x="1200150" y="2938463"/>
          <p14:tracePt t="45372" x="1295400" y="2938463"/>
          <p14:tracePt t="45389" x="1624013" y="2938463"/>
          <p14:tracePt t="45406" x="1876425" y="2952750"/>
          <p14:tracePt t="45422" x="2176463" y="2962275"/>
          <p14:tracePt t="45439" x="2562225" y="2981325"/>
          <p14:tracePt t="45456" x="2800350" y="2995613"/>
          <p14:tracePt t="45472" x="3048000" y="3024188"/>
          <p14:tracePt t="45489" x="3233738" y="3033713"/>
          <p14:tracePt t="45506" x="3514725" y="3038475"/>
          <p14:tracePt t="45522" x="3657600" y="3038475"/>
          <p14:tracePt t="45539" x="3786188" y="3033713"/>
          <p14:tracePt t="45556" x="3952875" y="3028950"/>
          <p14:tracePt t="45572" x="4038600" y="3019425"/>
          <p14:tracePt t="45589" x="4119563" y="3014663"/>
          <p14:tracePt t="45605" x="4205288" y="3005138"/>
          <p14:tracePt t="45622" x="4238625" y="3000375"/>
          <p14:tracePt t="45639" x="4257675" y="2995613"/>
          <p14:tracePt t="45655" x="4286250" y="2990850"/>
          <p14:tracePt t="45672" x="4305300" y="2990850"/>
          <p14:tracePt t="45689" x="4329113" y="2986088"/>
          <p14:tracePt t="45706" x="4357688" y="2986088"/>
          <p14:tracePt t="45722" x="4381500" y="2981325"/>
          <p14:tracePt t="45739" x="4400550" y="2981325"/>
          <p14:tracePt t="45756" x="4429125" y="2981325"/>
          <p14:tracePt t="45772" x="4452938" y="2976563"/>
          <p14:tracePt t="45789" x="4467225" y="2976563"/>
          <p14:tracePt t="45805" x="4495800" y="2967038"/>
          <p14:tracePt t="45822" x="4510088" y="2967038"/>
          <p14:tracePt t="45839" x="4529138" y="2962275"/>
          <p14:tracePt t="45856" x="4557713" y="2952750"/>
          <p14:tracePt t="45872" x="4567238" y="2952750"/>
          <p14:tracePt t="45889" x="4581525" y="2952750"/>
          <p14:tracePt t="45906" x="4586288" y="2952750"/>
          <p14:tracePt t="45957" x="4591050" y="2952750"/>
          <p14:tracePt t="45977" x="4591050" y="2957513"/>
          <p14:tracePt t="46041" x="4591050" y="2962275"/>
          <p14:tracePt t="49780" x="4633913" y="2962275"/>
          <p14:tracePt t="49787" x="4714875" y="2957513"/>
          <p14:tracePt t="49793" x="4776788" y="2952750"/>
          <p14:tracePt t="49804" x="4848225" y="2947988"/>
          <p14:tracePt t="49821" x="5053013" y="2943225"/>
          <p14:tracePt t="49837" x="5314950" y="2938463"/>
          <p14:tracePt t="49854" x="5505450" y="2943225"/>
          <p14:tracePt t="49871" x="5624513" y="2962275"/>
          <p14:tracePt t="49887" x="5810250" y="2986088"/>
          <p14:tracePt t="49904" x="5895975" y="3000375"/>
          <p14:tracePt t="49921" x="5976938" y="3005138"/>
          <p14:tracePt t="49937" x="6134100" y="3024188"/>
          <p14:tracePt t="49954" x="6219825" y="3028950"/>
          <p14:tracePt t="49971" x="6319838" y="3033713"/>
          <p14:tracePt t="49987" x="6457950" y="3043238"/>
          <p14:tracePt t="50004" x="6543675" y="3048000"/>
          <p14:tracePt t="50021" x="6619875" y="3052763"/>
          <p14:tracePt t="50037" x="6729413" y="3052763"/>
          <p14:tracePt t="50054" x="6786563" y="3052763"/>
          <p14:tracePt t="50071" x="6829425" y="3052763"/>
          <p14:tracePt t="50087" x="6910388" y="3052763"/>
          <p14:tracePt t="50104" x="6953250" y="3052763"/>
          <p14:tracePt t="50121" x="6991350" y="3052763"/>
          <p14:tracePt t="50137" x="7029450" y="3043238"/>
          <p14:tracePt t="50154" x="7053263" y="3038475"/>
          <p14:tracePt t="50171" x="7062788" y="3028950"/>
          <p14:tracePt t="50187" x="7100888" y="3009900"/>
          <p14:tracePt t="50204" x="7124700" y="3000375"/>
          <p14:tracePt t="50221" x="7158038" y="2986088"/>
          <p14:tracePt t="50237" x="7196138" y="2971800"/>
          <p14:tracePt t="50254" x="7219950" y="2957513"/>
          <p14:tracePt t="50271" x="7239000" y="2952750"/>
          <p14:tracePt t="50287" x="7272338" y="2928938"/>
          <p14:tracePt t="50304" x="7300913" y="2900363"/>
          <p14:tracePt t="50321" x="7339013" y="2867025"/>
          <p14:tracePt t="50337" x="7405688" y="2814638"/>
          <p14:tracePt t="50354" x="7439025" y="2795588"/>
          <p14:tracePt t="50371" x="7458075" y="2776538"/>
          <p14:tracePt t="50387" x="7462838" y="2771775"/>
          <p14:tracePt t="50404" x="7467600" y="2771775"/>
          <p14:tracePt t="51283" x="7396163" y="2795588"/>
          <p14:tracePt t="51290" x="7224713" y="2852738"/>
          <p14:tracePt t="51298" x="7048500" y="2895600"/>
          <p14:tracePt t="51304" x="6800850" y="2962275"/>
          <p14:tracePt t="51320" x="6296025" y="3057525"/>
          <p14:tracePt t="51337" x="5672138" y="3105150"/>
          <p14:tracePt t="51354" x="4624388" y="3143250"/>
          <p14:tracePt t="51370" x="3890963" y="3157538"/>
          <p14:tracePt t="51387" x="3167063" y="3167063"/>
          <p14:tracePt t="51404" x="2209800" y="3205163"/>
          <p14:tracePt t="51420" x="1724025" y="3238500"/>
          <p14:tracePt t="51437" x="1366838" y="3267075"/>
          <p14:tracePt t="51454" x="1085850" y="3286125"/>
          <p14:tracePt t="51470" x="976313" y="3295650"/>
          <p14:tracePt t="51487" x="919163" y="3295650"/>
          <p14:tracePt t="51504" x="885825" y="3295650"/>
          <p14:tracePt t="51520" x="871538" y="3300413"/>
          <p14:tracePt t="51537" x="862013" y="3300413"/>
          <p14:tracePt t="51553" x="852488" y="3300413"/>
          <p14:tracePt t="51570" x="828675" y="3300413"/>
          <p14:tracePt t="51587" x="809625" y="3300413"/>
          <p14:tracePt t="51604" x="785813" y="3300413"/>
          <p14:tracePt t="51620" x="752475" y="3286125"/>
          <p14:tracePt t="51637" x="738188" y="3286125"/>
          <p14:tracePt t="51653" x="728663" y="3281363"/>
          <p14:tracePt t="51670" x="719138" y="3276600"/>
          <p14:tracePt t="51712" x="714375" y="3276600"/>
          <p14:tracePt t="51741" x="714375" y="3271838"/>
          <p14:tracePt t="51913" x="719138" y="3271838"/>
          <p14:tracePt t="51956" x="719138" y="3267075"/>
          <p14:tracePt t="52020" x="723900" y="3267075"/>
          <p14:tracePt t="52034" x="723900" y="3262313"/>
          <p14:tracePt t="52092" x="728663" y="3262313"/>
          <p14:tracePt t="52114" x="728663" y="3257550"/>
          <p14:tracePt t="52156" x="733425" y="3257550"/>
          <p14:tracePt t="52207" x="747713" y="3248025"/>
          <p14:tracePt t="52213" x="785813" y="3243263"/>
          <p14:tracePt t="52227" x="947738" y="3228975"/>
          <p14:tracePt t="52237" x="1062038" y="3209925"/>
          <p14:tracePt t="52253" x="1338263" y="3200400"/>
          <p14:tracePt t="52270" x="2009775" y="3209925"/>
          <p14:tracePt t="52287" x="2466975" y="3238500"/>
          <p14:tracePt t="52303" x="2928938" y="3281363"/>
          <p14:tracePt t="52320" x="3576638" y="3352800"/>
          <p14:tracePt t="52337" x="3943350" y="3381375"/>
          <p14:tracePt t="52353" x="4252913" y="3409950"/>
          <p14:tracePt t="52370" x="4557713" y="3409950"/>
          <p14:tracePt t="52386" x="4724400" y="3386138"/>
          <p14:tracePt t="52403" x="4833938" y="3371850"/>
          <p14:tracePt t="52420" x="4995863" y="3333750"/>
          <p14:tracePt t="52436" x="5057775" y="3314700"/>
          <p14:tracePt t="52453" x="5086350" y="3309938"/>
          <p14:tracePt t="52470" x="5095875" y="3300413"/>
          <p14:tracePt t="52487" x="5100638" y="3300413"/>
          <p14:tracePt t="52586" x="5095875" y="3300413"/>
          <p14:tracePt t="52636" x="5091113" y="3300413"/>
          <p14:tracePt t="52650" x="5086350" y="3300413"/>
          <p14:tracePt t="52664" x="5076825" y="3300413"/>
          <p14:tracePt t="52679" x="5067300" y="3300413"/>
          <p14:tracePt t="52686" x="5057775" y="3295650"/>
          <p14:tracePt t="52703" x="5048250" y="3295650"/>
          <p14:tracePt t="52720" x="5000625" y="3286125"/>
          <p14:tracePt t="52736" x="4919663" y="3271838"/>
          <p14:tracePt t="52753" x="4848225" y="3252788"/>
          <p14:tracePt t="52770" x="4762500" y="3243263"/>
          <p14:tracePt t="52786" x="4672013" y="3233738"/>
          <p14:tracePt t="52803" x="4643438" y="3228975"/>
          <p14:tracePt t="52820" x="4629150" y="3228975"/>
          <p14:tracePt t="52836" x="4624388" y="3228975"/>
          <p14:tracePt t="52853" x="4619625" y="3228975"/>
          <p14:tracePt t="53280" x="4662488" y="3228975"/>
          <p14:tracePt t="53287" x="4714875" y="3228975"/>
          <p14:tracePt t="53294" x="4781550" y="3228975"/>
          <p14:tracePt t="53303" x="4867275" y="3233738"/>
          <p14:tracePt t="53319" x="5057775" y="3243263"/>
          <p14:tracePt t="53337" x="5310188" y="3257550"/>
          <p14:tracePt t="53353" x="5705475" y="3281363"/>
          <p14:tracePt t="53370" x="5919788" y="3286125"/>
          <p14:tracePt t="53387" x="6115050" y="3286125"/>
          <p14:tracePt t="53403" x="6343650" y="3281363"/>
          <p14:tracePt t="53420" x="6453188" y="3281363"/>
          <p14:tracePt t="53436" x="6553200" y="3271838"/>
          <p14:tracePt t="53453" x="6638925" y="3271838"/>
          <p14:tracePt t="53469" x="6677025" y="3271838"/>
          <p14:tracePt t="53486" x="6686550" y="3271838"/>
          <p14:tracePt t="53503" x="6691313" y="3271838"/>
          <p14:tracePt t="53538" x="6696075" y="3271838"/>
          <p14:tracePt t="53552" x="6700838" y="3271838"/>
          <p14:tracePt t="53559" x="6705600" y="3271838"/>
          <p14:tracePt t="53570" x="6715125" y="3271838"/>
          <p14:tracePt t="53586" x="6743700" y="3271838"/>
          <p14:tracePt t="53603" x="6805613" y="3267075"/>
          <p14:tracePt t="53620" x="6843713" y="3262313"/>
          <p14:tracePt t="53636" x="6877050" y="3248025"/>
          <p14:tracePt t="53653" x="6924675" y="3219450"/>
          <p14:tracePt t="53669" x="6958013" y="3209925"/>
          <p14:tracePt t="53686" x="6986588" y="3195638"/>
          <p14:tracePt t="53703" x="7029450" y="3181350"/>
          <p14:tracePt t="53719" x="7048500" y="3176588"/>
          <p14:tracePt t="53736" x="7067550" y="3171825"/>
          <p14:tracePt t="53753" x="7086600" y="3167063"/>
          <p14:tracePt t="53769" x="7091363" y="3167063"/>
          <p14:tracePt t="53786" x="7096125" y="3167063"/>
          <p14:tracePt t="54226" x="7100888" y="3167063"/>
          <p14:tracePt t="54239" x="7105650" y="3167063"/>
          <p14:tracePt t="54268" x="7110413" y="3167063"/>
          <p14:tracePt t="54275" x="7110413" y="3171825"/>
          <p14:tracePt t="54297" x="7115175" y="3176588"/>
          <p14:tracePt t="54311" x="7119938" y="3181350"/>
          <p14:tracePt t="54326" x="7124700" y="3186113"/>
          <p14:tracePt t="54336" x="7129463" y="3190875"/>
          <p14:tracePt t="54353" x="7134225" y="3200400"/>
          <p14:tracePt t="54369" x="7138988" y="3209925"/>
          <p14:tracePt t="54386" x="7148513" y="3214688"/>
          <p14:tracePt t="54403" x="7158038" y="3228975"/>
          <p14:tracePt t="54419" x="7172325" y="3243263"/>
          <p14:tracePt t="54436" x="7186613" y="3257550"/>
          <p14:tracePt t="54453" x="7196138" y="3267075"/>
          <p14:tracePt t="54469" x="7210425" y="3281363"/>
          <p14:tracePt t="54486" x="7224713" y="3290888"/>
          <p14:tracePt t="54502" x="7234238" y="3295650"/>
          <p14:tracePt t="54519" x="7239000" y="3300413"/>
          <p14:tracePt t="54536" x="7248525" y="3300413"/>
          <p14:tracePt t="54552" x="7253288" y="3305175"/>
          <p14:tracePt t="54569" x="7267575" y="3309938"/>
          <p14:tracePt t="54586" x="7272338" y="3314700"/>
          <p14:tracePt t="54602" x="7281863" y="3314700"/>
          <p14:tracePt t="54619" x="7286625" y="3324225"/>
          <p14:tracePt t="54636" x="7296150" y="3324225"/>
          <p14:tracePt t="54652" x="7300913" y="3324225"/>
          <p14:tracePt t="54669" x="7319963" y="3328988"/>
          <p14:tracePt t="54686" x="7343775" y="3333750"/>
          <p14:tracePt t="54702" x="7367588" y="3338513"/>
          <p14:tracePt t="54719" x="7429500" y="3343275"/>
          <p14:tracePt t="54736" x="7472363" y="3343275"/>
          <p14:tracePt t="54752" x="7519988" y="3343275"/>
          <p14:tracePt t="54769" x="7615238" y="3343275"/>
          <p14:tracePt t="54786" x="7691438" y="3343275"/>
          <p14:tracePt t="54802" x="7748588" y="3343275"/>
          <p14:tracePt t="54819" x="7824788" y="3343275"/>
          <p14:tracePt t="54836" x="7867650" y="3343275"/>
          <p14:tracePt t="54852" x="7891463" y="3343275"/>
          <p14:tracePt t="54869" x="7920038" y="3338513"/>
          <p14:tracePt t="54886" x="7924800" y="3338513"/>
          <p14:tracePt t="54902" x="7929563" y="3338513"/>
          <p14:tracePt t="54919" x="7934325" y="3338513"/>
          <p14:tracePt t="55149" x="7929563" y="3338513"/>
          <p14:tracePt t="55163" x="7924800" y="3338513"/>
          <p14:tracePt t="55184" x="7920038" y="3338513"/>
          <p14:tracePt t="55206" x="7915275" y="3338513"/>
          <p14:tracePt t="55729" x="7834313" y="3338513"/>
          <p14:tracePt t="55737" x="7677150" y="3338513"/>
          <p14:tracePt t="55744" x="7467600" y="3352800"/>
          <p14:tracePt t="55752" x="7258050" y="3362325"/>
          <p14:tracePt t="55769" x="6786563" y="3400425"/>
          <p14:tracePt t="55786" x="6262688" y="3438525"/>
          <p14:tracePt t="55802" x="5381625" y="3476625"/>
          <p14:tracePt t="55819" x="4776788" y="3486150"/>
          <p14:tracePt t="55835" x="4176713" y="3533775"/>
          <p14:tracePt t="55852" x="3438525" y="3614738"/>
          <p14:tracePt t="55869" x="3086100" y="3676650"/>
          <p14:tracePt t="55885" x="2867025" y="3705225"/>
          <p14:tracePt t="55902" x="2705100" y="3719513"/>
          <p14:tracePt t="55919" x="2624138" y="3719513"/>
          <p14:tracePt t="55935" x="2562225" y="3719513"/>
          <p14:tracePt t="55952" x="2476500" y="3714750"/>
          <p14:tracePt t="55969" x="2433638" y="3705225"/>
          <p14:tracePt t="55985" x="2400300" y="3700463"/>
          <p14:tracePt t="56002" x="2362200" y="3690938"/>
          <p14:tracePt t="56019" x="2338388" y="3686175"/>
          <p14:tracePt t="56035" x="2309813" y="3686175"/>
          <p14:tracePt t="56052" x="2276475" y="3686175"/>
          <p14:tracePt t="56069" x="2257425" y="3686175"/>
          <p14:tracePt t="56085" x="2233613" y="3681413"/>
          <p14:tracePt t="56102" x="2200275" y="3676650"/>
          <p14:tracePt t="56119" x="2181225" y="3676650"/>
          <p14:tracePt t="56135" x="2162175" y="3671888"/>
          <p14:tracePt t="56152" x="2138363" y="3671888"/>
          <p14:tracePt t="56169" x="2124075" y="3671888"/>
          <p14:tracePt t="56185" x="2119313" y="3671888"/>
          <p14:tracePt t="56202" x="2114550" y="3667125"/>
          <p14:tracePt t="56237" x="2114550" y="3662363"/>
          <p14:tracePt t="56252" x="2114550" y="3657600"/>
          <p14:tracePt t="56273" x="2114550" y="3648075"/>
          <p14:tracePt t="56285" x="2128838" y="3638550"/>
          <p14:tracePt t="56302" x="2305050" y="3614738"/>
          <p14:tracePt t="56319" x="2581275" y="3595688"/>
          <p14:tracePt t="56335" x="2814638" y="3595688"/>
          <p14:tracePt t="56352" x="3214688" y="3595688"/>
          <p14:tracePt t="56368" x="3476625" y="3595688"/>
          <p14:tracePt t="56385" x="3752850" y="3595688"/>
          <p14:tracePt t="56402" x="4090988" y="3605213"/>
          <p14:tracePt t="56418" x="4291013" y="3609975"/>
          <p14:tracePt t="56435" x="4424363" y="3609975"/>
          <p14:tracePt t="56452" x="4605338" y="3624263"/>
          <p14:tracePt t="56468" x="4676775" y="3624263"/>
          <p14:tracePt t="56485" x="4719638" y="3624263"/>
          <p14:tracePt t="56502" x="4762500" y="3624263"/>
          <p14:tracePt t="56519" x="4786313" y="3624263"/>
          <p14:tracePt t="56535" x="4791075" y="3624263"/>
          <p14:tracePt t="56552" x="4795838" y="3624263"/>
          <p14:tracePt t="56585" x="4800600" y="3624263"/>
          <p14:tracePt t="56667" x="4805363" y="3624263"/>
          <p14:tracePt t="56760" x="4805363" y="3629025"/>
          <p14:tracePt t="56982" x="4800600" y="3629025"/>
          <p14:tracePt t="57046" x="4795838" y="3629025"/>
          <p14:tracePt t="57082" x="4791075" y="3629025"/>
          <p14:tracePt t="57096" x="4781550" y="3629025"/>
          <p14:tracePt t="57111" x="4776788" y="3629025"/>
          <p14:tracePt t="57118" x="4772025" y="3629025"/>
          <p14:tracePt t="57135" x="4762500" y="3629025"/>
          <p14:tracePt t="57152" x="4752975" y="3629025"/>
          <p14:tracePt t="57168" x="4738688" y="3629025"/>
          <p14:tracePt t="57185" x="4705350" y="3624263"/>
          <p14:tracePt t="57202" x="4667250" y="3619500"/>
          <p14:tracePt t="57218" x="4619625" y="3614738"/>
          <p14:tracePt t="57235" x="4591050" y="3609975"/>
          <p14:tracePt t="57252" x="4576763" y="3609975"/>
          <p14:tracePt t="57268" x="4567238" y="3609975"/>
          <p14:tracePt t="57304" x="4567238" y="3605213"/>
          <p14:tracePt t="57318" x="4576763" y="3590925"/>
          <p14:tracePt t="57335" x="4600575" y="3562350"/>
          <p14:tracePt t="57352" x="4619625" y="3500438"/>
          <p14:tracePt t="57368" x="4638675" y="3386138"/>
          <p14:tracePt t="57385" x="4657725" y="3276600"/>
          <p14:tracePt t="57401" x="4681538" y="3176588"/>
          <p14:tracePt t="57418" x="4705350" y="3052763"/>
          <p14:tracePt t="57435" x="4710113" y="3009900"/>
          <p14:tracePt t="57451" x="4714875" y="2995613"/>
          <p14:tracePt t="57468" x="4714875" y="2986088"/>
          <p14:tracePt t="57562" x="4714875" y="2990850"/>
          <p14:tracePt t="57598" x="4714875" y="2995613"/>
          <p14:tracePt t="57634" x="4710113" y="2995613"/>
          <p14:tracePt t="57677" x="4705350" y="2990850"/>
          <p14:tracePt t="57684" x="4700588" y="2986088"/>
          <p14:tracePt t="57691" x="4691063" y="2976563"/>
          <p14:tracePt t="57701" x="4691063" y="2962275"/>
          <p14:tracePt t="57718" x="4676775" y="2928938"/>
          <p14:tracePt t="57735" x="4657725" y="2886075"/>
          <p14:tracePt t="57751" x="4643438" y="2871788"/>
          <p14:tracePt t="57768" x="4638675" y="2867025"/>
          <p14:tracePt t="57785" x="4633913" y="2852738"/>
          <p14:tracePt t="57818" x="4629150" y="2852738"/>
          <p14:tracePt t="57877" x="4624388" y="2857500"/>
          <p14:tracePt t="57884" x="4624388" y="2862263"/>
          <p14:tracePt t="57891" x="4624388" y="2867025"/>
          <p14:tracePt t="57901" x="4619625" y="2867025"/>
          <p14:tracePt t="57918" x="4614863" y="2895600"/>
          <p14:tracePt t="57935" x="4595813" y="2971800"/>
          <p14:tracePt t="57951" x="4586288" y="3028950"/>
          <p14:tracePt t="57968" x="4581525" y="3086100"/>
          <p14:tracePt t="57985" x="4581525" y="3138488"/>
          <p14:tracePt t="58001" x="4576763" y="3167063"/>
          <p14:tracePt t="58019" x="4576763" y="3181350"/>
          <p14:tracePt t="58035" x="4576763" y="3200400"/>
          <p14:tracePt t="58051" x="4576763" y="3205163"/>
          <p14:tracePt t="58068" x="4576763" y="3219450"/>
          <p14:tracePt t="58085" x="4576763" y="3238500"/>
          <p14:tracePt t="58101" x="4576763" y="3243263"/>
          <p14:tracePt t="58118" x="4581525" y="3243263"/>
          <p14:tracePt t="58135" x="4581525" y="3248025"/>
          <p14:tracePt t="58151" x="4581525" y="3252788"/>
          <p14:tracePt t="58185" x="4581525" y="3257550"/>
          <p14:tracePt t="58250" x="4581525" y="3262313"/>
          <p14:tracePt t="58336" x="4591050" y="3286125"/>
          <p14:tracePt t="58342" x="4591050" y="3319463"/>
          <p14:tracePt t="58357" x="4567238" y="3476625"/>
          <p14:tracePt t="58368" x="4567238" y="3533775"/>
          <p14:tracePt t="58385" x="4548188" y="3752850"/>
          <p14:tracePt t="58401" x="4538663" y="3862388"/>
          <p14:tracePt t="58418" x="4538663" y="3938588"/>
          <p14:tracePt t="58435" x="4533900" y="3976688"/>
          <p14:tracePt t="58436" x="4533900" y="3986213"/>
          <p14:tracePt t="58451" x="4533900" y="3995738"/>
          <p14:tracePt t="58468" x="4533900" y="4000500"/>
          <p14:tracePt t="58514" x="4533900" y="3990975"/>
          <p14:tracePt t="58522" x="4533900" y="3986213"/>
          <p14:tracePt t="58529" x="4533900" y="3981450"/>
          <p14:tracePt t="58536" x="4538663" y="3976688"/>
          <p14:tracePt t="58551" x="4538663" y="3971925"/>
          <p14:tracePt t="58568" x="4543425" y="3957638"/>
          <p14:tracePt t="58585" x="4543425" y="3948113"/>
          <p14:tracePt t="58601" x="4543425" y="3924300"/>
          <p14:tracePt t="58618" x="4543425" y="3919538"/>
          <p14:tracePt t="58634" x="4543425" y="3900488"/>
          <p14:tracePt t="58651" x="4557713" y="3848100"/>
          <p14:tracePt t="58668" x="4567238" y="3810000"/>
          <p14:tracePt t="58684" x="4576763" y="3786188"/>
          <p14:tracePt t="58701" x="4591050" y="3748088"/>
          <p14:tracePt t="58718" x="4595813" y="3729038"/>
          <p14:tracePt t="58734" x="4605338" y="3719513"/>
          <p14:tracePt t="58751" x="4605338" y="3714750"/>
          <p14:tracePt t="58768" x="4610100" y="3714750"/>
          <p14:tracePt t="58844" x="4619625" y="3714750"/>
          <p14:tracePt t="58851" x="4652963" y="3714750"/>
          <p14:tracePt t="58858" x="4700588" y="3709988"/>
          <p14:tracePt t="58868" x="4757738" y="3695700"/>
          <p14:tracePt t="58884" x="4957763" y="3662363"/>
          <p14:tracePt t="58901" x="5414963" y="3605213"/>
          <p14:tracePt t="58918" x="5800725" y="3571875"/>
          <p14:tracePt t="58934" x="6224588" y="3519488"/>
          <p14:tracePt t="58951" x="6738938" y="3438525"/>
          <p14:tracePt t="58968" x="7029450" y="3371850"/>
          <p14:tracePt t="58984" x="7310438" y="3305175"/>
          <p14:tracePt t="59001" x="7558088" y="3209925"/>
          <p14:tracePt t="59018" x="7677150" y="3143250"/>
          <p14:tracePt t="59035" x="7758113" y="3095625"/>
          <p14:tracePt t="59051" x="7796213" y="3067050"/>
          <p14:tracePt t="59068" x="7805738" y="3062288"/>
          <p14:tracePt t="59084" x="7805738" y="3057525"/>
          <p14:tracePt t="59145" x="7805738" y="3052763"/>
          <p14:tracePt t="59167" x="7800975" y="3052763"/>
          <p14:tracePt t="59209" x="7800975" y="3043238"/>
          <p14:tracePt t="59223" x="7796213" y="3038475"/>
          <p14:tracePt t="59230" x="7796213" y="3033713"/>
          <p14:tracePt t="59238" x="7796213" y="3024188"/>
          <p14:tracePt t="59252" x="7791450" y="3019425"/>
          <p14:tracePt t="59267" x="7791450" y="3014663"/>
          <p14:tracePt t="59284" x="7777163" y="3000375"/>
          <p14:tracePt t="59301" x="7724775" y="2986088"/>
          <p14:tracePt t="59318" x="7653338" y="2943225"/>
          <p14:tracePt t="59334" x="7629525" y="2933700"/>
          <p14:tracePt t="59351" x="7615238" y="2924175"/>
          <p14:tracePt t="59384" x="7610475" y="2924175"/>
          <p14:tracePt t="59453" x="7600950" y="2924175"/>
          <p14:tracePt t="59460" x="7586663" y="2919413"/>
          <p14:tracePt t="59467" x="7581900" y="2919413"/>
          <p14:tracePt t="59484" x="7572375" y="2914650"/>
          <p14:tracePt t="59501" x="7558088" y="2914650"/>
          <p14:tracePt t="59517" x="7491413" y="2895600"/>
          <p14:tracePt t="59534" x="7448550" y="2886075"/>
          <p14:tracePt t="59551" x="7410450" y="2881313"/>
          <p14:tracePt t="59567" x="7386638" y="2871788"/>
          <p14:tracePt t="59584" x="7381875" y="2871788"/>
          <p14:tracePt t="59761" x="7381875" y="2876550"/>
          <p14:tracePt t="59775" x="7381875" y="2886075"/>
          <p14:tracePt t="59782" x="7381875" y="2895600"/>
          <p14:tracePt t="59789" x="7381875" y="2905125"/>
          <p14:tracePt t="59801" x="7381875" y="2914650"/>
          <p14:tracePt t="59817" x="7362825" y="2981325"/>
          <p14:tracePt t="59834" x="7343775" y="3043238"/>
          <p14:tracePt t="59851" x="7324725" y="3124200"/>
          <p14:tracePt t="59867" x="7296150" y="3214688"/>
          <p14:tracePt t="59884" x="7286625" y="3257550"/>
          <p14:tracePt t="59901" x="7281863" y="3276600"/>
          <p14:tracePt t="59918" x="7277100" y="3290888"/>
          <p14:tracePt t="59934" x="7277100" y="3295650"/>
          <p14:tracePt t="59983" x="7277100" y="3300413"/>
          <p14:tracePt t="60076" x="7277100" y="3305175"/>
          <p14:tracePt t="60398" x="7281863" y="3305175"/>
          <p14:tracePt t="60405" x="7281863" y="3295650"/>
          <p14:tracePt t="60417" x="7291388" y="3286125"/>
          <p14:tracePt t="60434" x="7310438" y="3238500"/>
          <p14:tracePt t="60450" x="7315200" y="3224213"/>
          <p14:tracePt t="60467" x="7319963" y="3214688"/>
          <p14:tracePt t="60484" x="7339013" y="3181350"/>
          <p14:tracePt t="60501" x="7339013" y="3171825"/>
          <p14:tracePt t="60517" x="7343775" y="3162300"/>
          <p14:tracePt t="60550" x="7343775" y="3157538"/>
          <p14:tracePt t="60620" x="7343775" y="3152775"/>
          <p14:tracePt t="60649" x="7343775" y="3148013"/>
          <p14:tracePt t="60657" x="7348538" y="3148013"/>
          <p14:tracePt t="60678" x="7353300" y="3133725"/>
          <p14:tracePt t="60685" x="7353300" y="3119438"/>
          <p14:tracePt t="60701" x="7358063" y="3095625"/>
          <p14:tracePt t="60717" x="7358063" y="3067050"/>
          <p14:tracePt t="60734" x="7358063" y="3005138"/>
          <p14:tracePt t="60750" x="7358063" y="2971800"/>
          <p14:tracePt t="60767" x="7358063" y="2957513"/>
          <p14:tracePt t="60784" x="7358063" y="2947988"/>
          <p14:tracePt t="61229" x="7386638" y="2943225"/>
          <p14:tracePt t="61236" x="7424738" y="2938463"/>
          <p14:tracePt t="61243" x="7462838" y="2938463"/>
          <p14:tracePt t="61251" x="7496175" y="2933700"/>
          <p14:tracePt t="61267" x="7553325" y="2933700"/>
          <p14:tracePt t="61284" x="7586663" y="2928938"/>
          <p14:tracePt t="61300" x="7615238" y="2928938"/>
          <p14:tracePt t="61317" x="7620000" y="2928938"/>
          <p14:tracePt t="61365" x="7610475" y="2924175"/>
          <p14:tracePt t="61372" x="7600950" y="2924175"/>
          <p14:tracePt t="61393" x="7558088" y="2924175"/>
          <p14:tracePt t="61401" x="7548563" y="2928938"/>
          <p14:tracePt t="61417" x="7505700" y="2933700"/>
          <p14:tracePt t="61434" x="7439025" y="2938463"/>
          <p14:tracePt t="61451" x="7396163" y="2943225"/>
          <p14:tracePt t="61467" x="7386638" y="2943225"/>
          <p14:tracePt t="61508" x="7396163" y="2943225"/>
          <p14:tracePt t="61522" x="7429500" y="2943225"/>
          <p14:tracePt t="61533" x="7458075" y="2938463"/>
          <p14:tracePt t="61550" x="7529513" y="2928938"/>
          <p14:tracePt t="61567" x="7567613" y="2924175"/>
          <p14:tracePt t="61583" x="7586663" y="2924175"/>
          <p14:tracePt t="61601" x="7591425" y="2924175"/>
          <p14:tracePt t="61617" x="7596188" y="2924175"/>
          <p14:tracePt t="61658" x="7548563" y="2933700"/>
          <p14:tracePt t="61667" x="7539038" y="2933700"/>
          <p14:tracePt t="61672" x="7519988" y="2933700"/>
          <p14:tracePt t="61683" x="7500938" y="2938463"/>
          <p14:tracePt t="61700" x="7458075" y="2947988"/>
          <p14:tracePt t="61717" x="7439025" y="2952750"/>
          <p14:tracePt t="61733" x="7434263" y="2952750"/>
          <p14:tracePt t="61767" x="7448550" y="2952750"/>
          <p14:tracePt t="61783" x="7458075" y="2952750"/>
          <p14:tracePt t="61800" x="7467600" y="2952750"/>
          <p14:tracePt t="61817" x="7472363" y="2952750"/>
          <p14:tracePt t="61833" x="7477125" y="2952750"/>
          <p14:tracePt t="61852" x="7477125" y="2957513"/>
          <p14:tracePt t="61873" x="7434263" y="2976563"/>
          <p14:tracePt t="61883" x="7410450" y="2981325"/>
          <p14:tracePt t="61900" x="7348538" y="2990850"/>
          <p14:tracePt t="61917" x="7305675" y="3000375"/>
          <p14:tracePt t="61933" x="7296150" y="3000375"/>
          <p14:tracePt t="61967" x="7296150" y="2990850"/>
          <p14:tracePt t="61988" x="7391400" y="2938463"/>
          <p14:tracePt t="62000" x="7443788" y="2919413"/>
          <p14:tracePt t="62017" x="7615238" y="2862263"/>
          <p14:tracePt t="62033" x="7710488" y="2843213"/>
          <p14:tracePt t="62050" x="7772400" y="2838450"/>
          <p14:tracePt t="62067" x="7796213" y="2833688"/>
          <p14:tracePt t="62100" x="7796213" y="2838450"/>
          <p14:tracePt t="62117" x="7729538" y="2871788"/>
          <p14:tracePt t="62133" x="7677150" y="2881313"/>
          <p14:tracePt t="62150" x="7643813" y="2890838"/>
          <p14:tracePt t="62167" x="7615238" y="2890838"/>
          <p14:tracePt t="62183" x="7605713" y="2890838"/>
          <p14:tracePt t="62231" x="7610475" y="2890838"/>
          <p14:tracePt t="62253" x="7648575" y="2881313"/>
          <p14:tracePt t="62267" x="7677150" y="2871788"/>
          <p14:tracePt t="62274" x="7691438" y="2871788"/>
          <p14:tracePt t="62283" x="7696200" y="2871788"/>
          <p14:tracePt t="62300" x="7710488" y="2871788"/>
          <p14:tracePt t="62317" x="7715250" y="2876550"/>
          <p14:tracePt t="62350" x="7705725" y="2890838"/>
          <p14:tracePt t="62367" x="7634288" y="2909888"/>
          <p14:tracePt t="62383" x="7577138" y="2914650"/>
          <p14:tracePt t="62400" x="7524750" y="2919413"/>
          <p14:tracePt t="62417" x="7500938" y="2919413"/>
          <p14:tracePt t="62434" x="7486650" y="2919413"/>
          <p14:tracePt t="62466" x="7491413" y="2914650"/>
          <p14:tracePt t="62483" x="7524750" y="2905125"/>
          <p14:tracePt t="62500" x="7539038" y="2900363"/>
          <p14:tracePt t="62516" x="7553325" y="2900363"/>
          <p14:tracePt t="62533" x="7558088" y="2900363"/>
          <p14:tracePt t="62582" x="7529513" y="2914650"/>
          <p14:tracePt t="62596" x="7491413" y="2919413"/>
          <p14:tracePt t="62618" x="7453313" y="2919413"/>
          <p14:tracePt t="62625" x="7448550" y="2919413"/>
          <p14:tracePt t="62633" x="7443788" y="2914650"/>
          <p14:tracePt t="62654" x="7434263" y="2914650"/>
          <p14:tracePt t="62666" x="7434263" y="2909888"/>
          <p14:tracePt t="62683" x="7434263" y="2905125"/>
          <p14:tracePt t="62700" x="7434263" y="2900363"/>
          <p14:tracePt t="62732" x="7439025" y="2900363"/>
          <p14:tracePt t="62840" x="7439025" y="2905125"/>
          <p14:tracePt t="62904" x="7434263" y="2905125"/>
          <p14:tracePt t="62911" x="7434263" y="2909888"/>
          <p14:tracePt t="62926" x="7424738" y="2919413"/>
          <p14:tracePt t="62933" x="7415213" y="2928938"/>
          <p14:tracePt t="62950" x="7386638" y="2962275"/>
          <p14:tracePt t="62967" x="7353300" y="3014663"/>
          <p14:tracePt t="62983" x="7319963" y="3076575"/>
          <p14:tracePt t="63000" x="7300913" y="3114675"/>
          <p14:tracePt t="63016" x="7286625" y="3148013"/>
          <p14:tracePt t="63033" x="7267575" y="3171825"/>
          <p14:tracePt t="63050" x="7267575" y="3181350"/>
          <p14:tracePt t="63067" x="7262813" y="3181350"/>
          <p14:tracePt t="63083" x="7262813" y="3186113"/>
          <p14:tracePt t="63184" x="7267575" y="3186113"/>
          <p14:tracePt t="63213" x="7267575" y="3190875"/>
          <p14:tracePt t="63255" x="7272338" y="3190875"/>
          <p14:tracePt t="63284" x="7277100" y="3190875"/>
          <p14:tracePt t="63320" x="7281863" y="3190875"/>
          <p14:tracePt t="63327" x="7281863" y="3200400"/>
          <p14:tracePt t="63406" x="7281863" y="3205163"/>
          <p14:tracePt t="63470" x="7281863" y="3209925"/>
          <p14:tracePt t="63507" x="7286625" y="3214688"/>
          <p14:tracePt t="63520" x="7286625" y="3219450"/>
          <p14:tracePt t="63542" x="7286625" y="3224213"/>
          <p14:tracePt t="63549" x="7286625" y="3228975"/>
          <p14:tracePt t="63556" x="7286625" y="3233738"/>
          <p14:tracePt t="63577" x="7286625" y="3238500"/>
          <p14:tracePt t="63614" x="7286625" y="3243263"/>
          <p14:tracePt t="63635" x="7291388" y="3243263"/>
          <p14:tracePt t="63642" x="7291388" y="3248025"/>
          <p14:tracePt t="63649" x="7291388" y="3252788"/>
          <p14:tracePt t="63666" x="7291388" y="3257550"/>
          <p14:tracePt t="63685" x="7291388" y="3262313"/>
          <p14:tracePt t="63700" x="7291388" y="3267075"/>
          <p14:tracePt t="63716" x="7291388" y="3271838"/>
          <p14:tracePt t="63733" x="7291388" y="3281363"/>
          <p14:tracePt t="63749" x="7291388" y="3290888"/>
          <p14:tracePt t="63766" x="7296150" y="3295650"/>
          <p14:tracePt t="63800" x="7296150" y="3305175"/>
          <p14:tracePt t="63816" x="7296150" y="3309938"/>
          <p14:tracePt t="63833" x="7296150" y="3314700"/>
          <p14:tracePt t="63849" x="7296150" y="3328988"/>
          <p14:tracePt t="63866" x="7296150" y="3333750"/>
          <p14:tracePt t="63883" x="7296150" y="3343275"/>
          <p14:tracePt t="63900" x="7296150" y="3348038"/>
          <p14:tracePt t="64058" x="7300913" y="3348038"/>
          <p14:tracePt t="64087" x="7300913" y="3343275"/>
          <p14:tracePt t="64122" x="7300913" y="3338513"/>
          <p14:tracePt t="64151" x="7300913" y="3333750"/>
          <p14:tracePt t="64373" x="7300913" y="3328988"/>
          <p14:tracePt t="64495" x="7305675" y="3328988"/>
          <p14:tracePt t="65247" x="7310438" y="3343275"/>
          <p14:tracePt t="65254" x="7310438" y="3352800"/>
          <p14:tracePt t="65266" x="7310438" y="3357563"/>
          <p14:tracePt t="65282" x="7315200" y="3390900"/>
          <p14:tracePt t="65299" x="7315200" y="3414713"/>
          <p14:tracePt t="65315" x="7315200" y="3452813"/>
          <p14:tracePt t="65332" x="7310438" y="3557588"/>
          <p14:tracePt t="65349" x="7300913" y="3629025"/>
          <p14:tracePt t="65365" x="7286625" y="3695700"/>
          <p14:tracePt t="65382" x="7267575" y="3757613"/>
          <p14:tracePt t="65399" x="7253288" y="3790950"/>
          <p14:tracePt t="65416" x="7248525" y="3800475"/>
          <p14:tracePt t="65432" x="7234238" y="3805238"/>
          <p14:tracePt t="65449" x="7229475" y="3810000"/>
          <p14:tracePt t="65466" x="7224713" y="3810000"/>
          <p14:tracePt t="65482" x="7215188" y="3810000"/>
          <p14:tracePt t="65499" x="7210425" y="3805238"/>
          <p14:tracePt t="65515" x="7200900" y="3795713"/>
          <p14:tracePt t="65532" x="7196138" y="3790950"/>
          <p14:tracePt t="65549" x="7191375" y="3781425"/>
          <p14:tracePt t="65565" x="7186613" y="3776663"/>
          <p14:tracePt t="65582" x="7181850" y="3771900"/>
          <p14:tracePt t="65599" x="7177088" y="3767138"/>
          <p14:tracePt t="65615" x="7167563" y="3762375"/>
          <p14:tracePt t="65632" x="7148513" y="3748088"/>
          <p14:tracePt t="65649" x="7124700" y="3738563"/>
          <p14:tracePt t="65665" x="7100888" y="3733800"/>
          <p14:tracePt t="65682" x="7077075" y="3719513"/>
          <p14:tracePt t="65699" x="7024688" y="3705225"/>
          <p14:tracePt t="65715" x="6977063" y="3700463"/>
          <p14:tracePt t="65732" x="6948488" y="3695700"/>
          <p14:tracePt t="65749" x="6929438" y="3695700"/>
          <p14:tracePt t="65765" x="6919913" y="3695700"/>
          <p14:tracePt t="65807" x="6915150" y="3695700"/>
          <p14:tracePt t="65827" x="6915150" y="3690938"/>
          <p14:tracePt t="65934" x="6915150" y="3681413"/>
          <p14:tracePt t="65992" x="6910388" y="3681413"/>
          <p14:tracePt t="66020" x="6905625" y="3676650"/>
          <p14:tracePt t="66063" x="6905625" y="3671888"/>
          <p14:tracePt t="66085" x="6900863" y="3671888"/>
          <p14:tracePt t="66128" x="6891338" y="3667125"/>
          <p14:tracePt t="66135" x="6891338" y="3662363"/>
          <p14:tracePt t="66149" x="6886575" y="3662363"/>
          <p14:tracePt t="66156" x="6886575" y="3657600"/>
          <p14:tracePt t="66165" x="6881813" y="3657600"/>
          <p14:tracePt t="66182" x="6881813" y="3652838"/>
          <p14:tracePt t="66199" x="6877050" y="3652838"/>
          <p14:tracePt t="66250" x="6877050" y="3657600"/>
          <p14:tracePt t="66264" x="6877050" y="3662363"/>
          <p14:tracePt t="66271" x="6877050" y="3667125"/>
          <p14:tracePt t="66282" x="6881813" y="3667125"/>
          <p14:tracePt t="66299" x="6881813" y="3676650"/>
          <p14:tracePt t="66315" x="6900863" y="3681413"/>
          <p14:tracePt t="66372" x="6948488" y="3700463"/>
          <p14:tracePt t="66379" x="6958013" y="3700463"/>
          <p14:tracePt t="66387" x="6972300" y="3700463"/>
          <p14:tracePt t="66398" x="6996113" y="3700463"/>
          <p14:tracePt t="66415" x="7053263" y="3705225"/>
          <p14:tracePt t="66432" x="7077075" y="3709988"/>
          <p14:tracePt t="66448" x="7158038" y="3714750"/>
          <p14:tracePt t="66465" x="7229475" y="3719513"/>
          <p14:tracePt t="66482" x="7272338" y="3719513"/>
          <p14:tracePt t="66498" x="7305675" y="3719513"/>
          <p14:tracePt t="66500" x="7315200" y="3719513"/>
          <p14:tracePt t="66515" x="7334250" y="3719513"/>
          <p14:tracePt t="66532" x="7348538" y="3719513"/>
          <p14:tracePt t="66549" x="7362825" y="3719513"/>
          <p14:tracePt t="66565" x="7377113" y="3714750"/>
          <p14:tracePt t="66582" x="7391400" y="3709988"/>
          <p14:tracePt t="66598" x="7400925" y="3709988"/>
          <p14:tracePt t="66615" x="7410450" y="3709988"/>
          <p14:tracePt t="66632" x="7415213" y="3705225"/>
          <p14:tracePt t="66648" x="7419975" y="3700463"/>
          <p14:tracePt t="66665" x="7439025" y="3690938"/>
          <p14:tracePt t="66682" x="7448550" y="3690938"/>
          <p14:tracePt t="66698" x="7462838" y="3686175"/>
          <p14:tracePt t="66715" x="7472363" y="3681413"/>
          <p14:tracePt t="66732" x="7477125" y="3681413"/>
          <p14:tracePt t="66748" x="7481888" y="3681413"/>
          <p14:tracePt t="66765" x="7481888" y="3676650"/>
          <p14:tracePt t="66798" x="7486650" y="3676650"/>
          <p14:tracePt t="66823" x="7486650" y="3671888"/>
          <p14:tracePt t="66859" x="7486650" y="3667125"/>
          <p14:tracePt t="66909" x="7486650" y="3662363"/>
          <p14:tracePt t="66923" x="7486650" y="3657600"/>
          <p14:tracePt t="66945" x="7486650" y="3652838"/>
          <p14:tracePt t="66973" x="7486650" y="3648075"/>
          <p14:tracePt t="66987" x="7491413" y="3648075"/>
          <p14:tracePt t="66994" x="7491413" y="3638550"/>
          <p14:tracePt t="67002" x="7496175" y="3638550"/>
          <p14:tracePt t="67016" x="7510463" y="3629025"/>
          <p14:tracePt t="67032" x="7529513" y="3614738"/>
          <p14:tracePt t="67048" x="7558088" y="3605213"/>
          <p14:tracePt t="67065" x="7624763" y="3595688"/>
          <p14:tracePt t="67082" x="7705725" y="3595688"/>
          <p14:tracePt t="67098" x="7767638" y="3595688"/>
          <p14:tracePt t="67115" x="7824788" y="3600450"/>
          <p14:tracePt t="67132" x="7900988" y="3600450"/>
          <p14:tracePt t="67148" x="7929563" y="3600450"/>
          <p14:tracePt t="67165" x="7943850" y="3600450"/>
          <p14:tracePt t="67182" x="7953375" y="3600450"/>
          <p14:tracePt t="67238" x="7953375" y="3605213"/>
          <p14:tracePt t="67267" x="7953375" y="3609975"/>
          <p14:tracePt t="67310" x="7953375" y="3614738"/>
          <p14:tracePt t="68814" x="7900988" y="3633788"/>
          <p14:tracePt t="68821" x="7805738" y="3657600"/>
          <p14:tracePt t="68831" x="7715250" y="3690938"/>
          <p14:tracePt t="68848" x="7443788" y="3762375"/>
          <p14:tracePt t="68864" x="6991350" y="3838575"/>
          <p14:tracePt t="68881" x="6738938" y="3862388"/>
          <p14:tracePt t="68898" x="6448425" y="3876675"/>
          <p14:tracePt t="68914" x="5991225" y="3886200"/>
          <p14:tracePt t="68931" x="5676900" y="3881438"/>
          <p14:tracePt t="68948" x="5362575" y="3867150"/>
          <p14:tracePt t="68964" x="4938713" y="3843338"/>
          <p14:tracePt t="68981" x="4710113" y="3814763"/>
          <p14:tracePt t="68998" x="4533900" y="3800475"/>
          <p14:tracePt t="69014" x="4395788" y="3795713"/>
          <p14:tracePt t="69031" x="4338638" y="3795713"/>
          <p14:tracePt t="69048" x="4300538" y="3790950"/>
          <p14:tracePt t="69064" x="4281488" y="3790950"/>
          <p14:tracePt t="69081" x="4276725" y="3790950"/>
          <p14:tracePt t="69114" x="4271963" y="3790950"/>
          <p14:tracePt t="71200" x="4271963" y="3786188"/>
          <p14:tracePt t="71207" x="4276725" y="3781425"/>
          <p14:tracePt t="71214" x="4281488" y="3767138"/>
          <p14:tracePt t="71230" x="4295775" y="3752850"/>
          <p14:tracePt t="71247" x="4310063" y="3733800"/>
          <p14:tracePt t="71264" x="4314825" y="3719513"/>
          <p14:tracePt t="71280" x="4314825" y="3714750"/>
          <p14:tracePt t="71297" x="4319588" y="3714750"/>
          <p14:tracePt t="71314" x="4319588" y="3709988"/>
          <p14:tracePt t="71387" x="4319588" y="3705225"/>
          <p14:tracePt t="71400" x="4324350" y="3705225"/>
          <p14:tracePt t="71407" x="4324350" y="3700463"/>
          <p14:tracePt t="71415" x="4324350" y="3695700"/>
          <p14:tracePt t="71430" x="4324350" y="3690938"/>
          <p14:tracePt t="71447" x="4324350" y="3686175"/>
          <p14:tracePt t="71463" x="4324350" y="3681413"/>
          <p14:tracePt t="71480" x="4324350" y="3676650"/>
          <p14:tracePt t="71537" x="4324350" y="3671888"/>
          <p14:tracePt t="75247" x="4338638" y="3662363"/>
          <p14:tracePt t="75253" x="4367213" y="3648075"/>
          <p14:tracePt t="75262" x="4400550" y="3629025"/>
          <p14:tracePt t="75279" x="4481513" y="3609975"/>
          <p14:tracePt t="75295" x="4529138" y="3600450"/>
          <p14:tracePt t="75312" x="4767263" y="3571875"/>
          <p14:tracePt t="75329" x="4833938" y="3562350"/>
          <p14:tracePt t="75346" x="5338763" y="3567113"/>
          <p14:tracePt t="75362" x="5676900" y="3605213"/>
          <p14:tracePt t="75379" x="6000750" y="3657600"/>
          <p14:tracePt t="75395" x="6291263" y="3709988"/>
          <p14:tracePt t="75412" x="6724650" y="3771900"/>
          <p14:tracePt t="75429" x="6953250" y="3795713"/>
          <p14:tracePt t="75445" x="7153275" y="3810000"/>
          <p14:tracePt t="75462" x="7424738" y="3800475"/>
          <p14:tracePt t="75479" x="7548563" y="3790950"/>
          <p14:tracePt t="75496" x="7653338" y="3781425"/>
          <p14:tracePt t="75512" x="7772400" y="3752850"/>
          <p14:tracePt t="75529" x="7839075" y="3733800"/>
          <p14:tracePt t="75545" x="7881938" y="3709988"/>
          <p14:tracePt t="75562" x="7915275" y="3690938"/>
          <p14:tracePt t="75579" x="7920038" y="3690938"/>
          <p14:tracePt t="75595" x="7920038" y="3686175"/>
          <p14:tracePt t="75719" x="7920038" y="3681413"/>
          <p14:tracePt t="75741" x="7915275" y="3676650"/>
          <p14:tracePt t="75748" x="7891463" y="3662363"/>
          <p14:tracePt t="75756" x="7843838" y="3638550"/>
          <p14:tracePt t="75762" x="7805738" y="3629025"/>
          <p14:tracePt t="75779" x="7729538" y="3600450"/>
          <p14:tracePt t="75795" x="7658100" y="3571875"/>
          <p14:tracePt t="75812" x="7591425" y="3538538"/>
          <p14:tracePt t="75829" x="7572375" y="3533775"/>
          <p14:tracePt t="75845" x="7562850" y="3533775"/>
          <p14:tracePt t="77067" x="7477125" y="3519488"/>
          <p14:tracePt t="77073" x="7310438" y="3490913"/>
          <p14:tracePt t="77080" x="7134225" y="3448050"/>
          <p14:tracePt t="77095" x="6700838" y="3367088"/>
          <p14:tracePt t="77112" x="6162675" y="3290888"/>
          <p14:tracePt t="77128" x="5553075" y="3181350"/>
          <p14:tracePt t="77145" x="4510088" y="2981325"/>
          <p14:tracePt t="77162" x="3790950" y="2876550"/>
          <p14:tracePt t="77178" x="3100388" y="2838450"/>
          <p14:tracePt t="77195" x="2271713" y="2881313"/>
          <p14:tracePt t="77212" x="1885950" y="2905125"/>
          <p14:tracePt t="77228" x="1647825" y="2919413"/>
          <p14:tracePt t="77245" x="1504950" y="2919413"/>
          <p14:tracePt t="77262" x="1476375" y="2914650"/>
          <p14:tracePt t="77302" x="1476375" y="2909888"/>
          <p14:tracePt t="77316" x="1485900" y="2905125"/>
          <p14:tracePt t="77328" x="1490663" y="2905125"/>
          <p14:tracePt t="77345" x="1495425" y="2905125"/>
          <p14:tracePt t="77367" x="1500188" y="2905125"/>
          <p14:tracePt t="77460" x="1500188" y="2909888"/>
          <p14:tracePt t="77496" x="1500188" y="2914650"/>
          <p14:tracePt t="77510" x="1495425" y="2919413"/>
          <p14:tracePt t="77517" x="1490663" y="2919413"/>
          <p14:tracePt t="77528" x="1481138" y="2919413"/>
          <p14:tracePt t="77545" x="1457325" y="2919413"/>
          <p14:tracePt t="77561" x="1433513" y="2919413"/>
          <p14:tracePt t="77578" x="1423988" y="2919413"/>
          <p14:tracePt t="77595" x="1409700" y="2919413"/>
          <p14:tracePt t="77675" x="1409700" y="2914650"/>
          <p14:tracePt t="77732" x="1409700" y="2909888"/>
          <p14:tracePt t="77796" x="1409700" y="2905125"/>
          <p14:tracePt t="78012" x="1419225" y="2905125"/>
          <p14:tracePt t="79294" x="1438275" y="2905125"/>
          <p14:tracePt t="79301" x="1471613" y="2914650"/>
          <p14:tracePt t="79311" x="1500188" y="2924175"/>
          <p14:tracePt t="79327" x="1590675" y="2943225"/>
          <p14:tracePt t="79344" x="1685925" y="2957513"/>
          <p14:tracePt t="79361" x="1962150" y="3028950"/>
          <p14:tracePt t="79377" x="2162175" y="3071813"/>
          <p14:tracePt t="79394" x="2495550" y="3119438"/>
          <p14:tracePt t="79411" x="2738438" y="3148013"/>
          <p14:tracePt t="79427" x="3019425" y="3176588"/>
          <p14:tracePt t="79444" x="3429000" y="3224213"/>
          <p14:tracePt t="79461" x="3667125" y="3267075"/>
          <p14:tracePt t="79477" x="3952875" y="3314700"/>
          <p14:tracePt t="79494" x="4424363" y="3376613"/>
          <p14:tracePt t="79511" x="4748213" y="3424238"/>
          <p14:tracePt t="79527" x="5057775" y="3462338"/>
          <p14:tracePt t="79544" x="5486400" y="3505200"/>
          <p14:tracePt t="79561" x="5753100" y="3524250"/>
          <p14:tracePt t="79577" x="5924550" y="3524250"/>
          <p14:tracePt t="79594" x="6148388" y="3529013"/>
          <p14:tracePt t="79611" x="6262688" y="3529013"/>
          <p14:tracePt t="79627" x="6376988" y="3543300"/>
          <p14:tracePt t="79644" x="6534150" y="3576638"/>
          <p14:tracePt t="79661" x="6610350" y="3605213"/>
          <p14:tracePt t="79677" x="6681788" y="3648075"/>
          <p14:tracePt t="79694" x="6743700" y="3681413"/>
          <p14:tracePt t="79711" x="6824663" y="3729038"/>
          <p14:tracePt t="79727" x="6881813" y="3781425"/>
          <p14:tracePt t="80397" x="6896100" y="3790950"/>
          <p14:tracePt t="80404" x="6905625" y="3800475"/>
          <p14:tracePt t="80411" x="6929438" y="3810000"/>
          <p14:tracePt t="80427" x="6948488" y="3833813"/>
          <p14:tracePt t="80444" x="6962775" y="3843338"/>
          <p14:tracePt t="80461" x="6981825" y="3862388"/>
          <p14:tracePt t="80477" x="6986588" y="3867150"/>
          <p14:tracePt t="80494" x="6996113" y="3871913"/>
          <p14:tracePt t="80527" x="6996113" y="3876675"/>
          <p14:tracePt t="80544" x="7000875" y="3876675"/>
          <p14:tracePt t="80562" x="7000875" y="3881438"/>
          <p14:tracePt t="80577" x="7005638" y="3881438"/>
          <p14:tracePt t="80706" x="7010400" y="3881438"/>
          <p14:tracePt t="80934" x="7015163" y="3881438"/>
          <p14:tracePt t="100430" x="0" y="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Equity Multiple Explained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every EGP 1 of equity invested, how many EGP did you get back?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783080"/>
            <a:ext cx="8229600" cy="566928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10" name="Text 7"/>
          <p:cNvSpPr/>
          <p:nvPr/>
        </p:nvSpPr>
        <p:spPr>
          <a:xfrm>
            <a:off x="685800" y="1783080"/>
            <a:ext cx="7772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Equity Multiple  =  Total Cash Received  ÷  Equity Invested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457200" y="2606040"/>
            <a:ext cx="2572512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457200" y="2715768"/>
            <a:ext cx="25725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Formula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594360" y="3108960"/>
            <a:ext cx="2298192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Cash Received ÷ Equity Invested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3285744" y="2606040"/>
            <a:ext cx="2572512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Text 12"/>
          <p:cNvSpPr/>
          <p:nvPr/>
        </p:nvSpPr>
        <p:spPr>
          <a:xfrm>
            <a:off x="3285744" y="2715768"/>
            <a:ext cx="25725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Example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3422904" y="3108960"/>
            <a:ext cx="2298192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 EGP 3M, receive EGP 6M back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6114288" y="2606040"/>
            <a:ext cx="2572512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8" name="Text 15"/>
          <p:cNvSpPr/>
          <p:nvPr/>
        </p:nvSpPr>
        <p:spPr>
          <a:xfrm>
            <a:off x="6114288" y="2715768"/>
            <a:ext cx="25725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6251448" y="3108960"/>
            <a:ext cx="2298192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2.0×  —  you doubled your money</a:t>
            </a:r>
            <a:endParaRPr lang="en-US" sz="1200" dirty="0"/>
          </a:p>
        </p:txBody>
      </p:sp>
      <p:sp>
        <p:nvSpPr>
          <p:cNvPr id="20" name="Shape 17"/>
          <p:cNvSpPr/>
          <p:nvPr/>
        </p:nvSpPr>
        <p:spPr>
          <a:xfrm>
            <a:off x="457200" y="4023360"/>
            <a:ext cx="8229600" cy="566928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21" name="Text 18"/>
          <p:cNvSpPr/>
          <p:nvPr/>
        </p:nvSpPr>
        <p:spPr>
          <a:xfrm>
            <a:off x="685800" y="4023360"/>
            <a:ext cx="7772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Industry benchmark:  a 2.0×–2.5× equity multiple over 5 years is considered strong in most markets. Leverage lifts the multiple — same profit ÷ smaller equity = bigger multiple.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467769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Risks of High Leverage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Leverage is a double-edged sword. Three major risks every investor must understand: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783080"/>
            <a:ext cx="2572512" cy="2482596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1469136" y="2057400"/>
            <a:ext cx="548640" cy="548640"/>
          </a:xfrm>
          <a:prstGeom prst="ellipse">
            <a:avLst/>
          </a:prstGeom>
          <a:solidFill>
            <a:srgbClr val="B0392E"/>
          </a:solidFill>
          <a:ln/>
        </p:spPr>
      </p:sp>
      <p:sp>
        <p:nvSpPr>
          <p:cNvPr id="11" name="Text 8"/>
          <p:cNvSpPr/>
          <p:nvPr/>
        </p:nvSpPr>
        <p:spPr>
          <a:xfrm>
            <a:off x="1469136" y="205740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594360" y="2743200"/>
            <a:ext cx="2298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Default Risk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658368" y="3154680"/>
            <a:ext cx="2170176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NOI falls and you can't cover debt service, the bank can foreclose. At 80% LTV, even a 10% income drop can cause default.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3285744" y="1783080"/>
            <a:ext cx="2572512" cy="23317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297680" y="2057400"/>
            <a:ext cx="548640" cy="54864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4297680" y="205740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000" dirty="0"/>
          </a:p>
        </p:txBody>
      </p:sp>
      <p:sp>
        <p:nvSpPr>
          <p:cNvPr id="17" name="Text 14"/>
          <p:cNvSpPr/>
          <p:nvPr/>
        </p:nvSpPr>
        <p:spPr>
          <a:xfrm>
            <a:off x="3422904" y="2743200"/>
            <a:ext cx="2298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Refinancing Risk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3486912" y="3154680"/>
            <a:ext cx="2170176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a loan matures you must refinance. If rates have risen or values dropped, you may not qualify for a new loan.</a:t>
            </a:r>
            <a:endParaRPr lang="en-US" sz="1200" dirty="0"/>
          </a:p>
        </p:txBody>
      </p:sp>
      <p:sp>
        <p:nvSpPr>
          <p:cNvPr id="19" name="Shape 16"/>
          <p:cNvSpPr/>
          <p:nvPr/>
        </p:nvSpPr>
        <p:spPr>
          <a:xfrm>
            <a:off x="6114288" y="1783080"/>
            <a:ext cx="2572512" cy="23317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7126224" y="2057400"/>
            <a:ext cx="548640" cy="548640"/>
          </a:xfrm>
          <a:prstGeom prst="ellipse">
            <a:avLst/>
          </a:prstGeom>
          <a:solidFill>
            <a:srgbClr val="2D5F8A"/>
          </a:solidFill>
          <a:ln/>
        </p:spPr>
      </p:sp>
      <p:sp>
        <p:nvSpPr>
          <p:cNvPr id="21" name="Text 18"/>
          <p:cNvSpPr/>
          <p:nvPr/>
        </p:nvSpPr>
        <p:spPr>
          <a:xfrm>
            <a:off x="7126224" y="205740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000" dirty="0"/>
          </a:p>
        </p:txBody>
      </p:sp>
      <p:sp>
        <p:nvSpPr>
          <p:cNvPr id="22" name="Text 19"/>
          <p:cNvSpPr/>
          <p:nvPr/>
        </p:nvSpPr>
        <p:spPr>
          <a:xfrm>
            <a:off x="6251448" y="2743200"/>
            <a:ext cx="229819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Risk</a:t>
            </a:r>
            <a:endParaRPr lang="en-US" sz="1500" dirty="0"/>
          </a:p>
        </p:txBody>
      </p:sp>
      <p:sp>
        <p:nvSpPr>
          <p:cNvPr id="23" name="Text 20"/>
          <p:cNvSpPr/>
          <p:nvPr/>
        </p:nvSpPr>
        <p:spPr>
          <a:xfrm>
            <a:off x="6315456" y="3154680"/>
            <a:ext cx="2170176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drop in property value can wipe out your equity. At 80% LTV, a 20% price decline = 100% equity loss.</a:t>
            </a:r>
            <a:endParaRPr lang="en-US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648"/>
    </mc:Choice>
    <mc:Fallback xmlns="">
      <p:transition spd="slow" advTm="1906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39" x="5100638" y="3881438"/>
          <p14:tracePt t="7817" x="5029200" y="3852863"/>
          <p14:tracePt t="7824" x="4895850" y="3800475"/>
          <p14:tracePt t="7836" x="4719638" y="3709988"/>
          <p14:tracePt t="7853" x="4138613" y="3471863"/>
          <p14:tracePt t="7869" x="3681413" y="3290888"/>
          <p14:tracePt t="7886" x="3257550" y="3119438"/>
          <p14:tracePt t="7902" x="2590800" y="2876550"/>
          <p14:tracePt t="7919" x="2228850" y="2776538"/>
          <p14:tracePt t="7936" x="1938338" y="2671763"/>
          <p14:tracePt t="7952" x="1671638" y="2547938"/>
          <p14:tracePt t="7969" x="1590675" y="2500313"/>
          <p14:tracePt t="7986" x="1557338" y="2481263"/>
          <p14:tracePt t="8002" x="1547813" y="2466975"/>
          <p14:tracePt t="8067" x="1557338" y="2466975"/>
          <p14:tracePt t="8081" x="1562100" y="2471738"/>
          <p14:tracePt t="8088" x="1562100" y="2481263"/>
          <p14:tracePt t="8103" x="1566863" y="2486025"/>
          <p14:tracePt t="8119" x="1566863" y="2490788"/>
          <p14:tracePt t="8136" x="1566863" y="2495550"/>
          <p14:tracePt t="8152" x="1566863" y="2505075"/>
          <p14:tracePt t="8169" x="1566863" y="2509838"/>
          <p14:tracePt t="8282" x="1562100" y="2509838"/>
          <p14:tracePt t="8418" x="1562100" y="2514600"/>
          <p14:tracePt t="8475" x="1581150" y="2566988"/>
          <p14:tracePt t="8482" x="1581150" y="2581275"/>
          <p14:tracePt t="8489" x="1585913" y="2595563"/>
          <p14:tracePt t="8502" x="1595438" y="2609850"/>
          <p14:tracePt t="8519" x="1600200" y="2700338"/>
          <p14:tracePt t="8536" x="1600200" y="2781300"/>
          <p14:tracePt t="8552" x="1600200" y="2847975"/>
          <p14:tracePt t="8569" x="1600200" y="2938463"/>
          <p14:tracePt t="8586" x="1600200" y="2981325"/>
          <p14:tracePt t="8602" x="1590675" y="3014663"/>
          <p14:tracePt t="8619" x="1590675" y="3038475"/>
          <p14:tracePt t="8636" x="1590675" y="3043238"/>
          <p14:tracePt t="8652" x="1590675" y="3048000"/>
          <p14:tracePt t="8686" x="1590675" y="3052763"/>
          <p14:tracePt t="8761" x="1590675" y="3057525"/>
          <p14:tracePt t="8804" x="1590675" y="3062288"/>
          <p14:tracePt t="8847" x="1590675" y="3067050"/>
          <p14:tracePt t="8911" x="1590675" y="3071813"/>
          <p14:tracePt t="8926" x="1590675" y="3076575"/>
          <p14:tracePt t="8940" x="1595438" y="3076575"/>
          <p14:tracePt t="8947" x="1595438" y="3081338"/>
          <p14:tracePt t="8961" x="1595438" y="3086100"/>
          <p14:tracePt t="8983" x="1595438" y="3090863"/>
          <p14:tracePt t="9048" x="1595438" y="3095625"/>
          <p14:tracePt t="9964" x="1600200" y="3095625"/>
          <p14:tracePt t="9992" x="1604963" y="3095625"/>
          <p14:tracePt t="10042" x="1609725" y="3095625"/>
          <p14:tracePt t="10056" x="1609725" y="3100388"/>
          <p14:tracePt t="10078" x="1614488" y="3100388"/>
          <p14:tracePt t="10149" x="1619250" y="3100388"/>
          <p14:tracePt t="10163" x="1619250" y="3105150"/>
          <p14:tracePt t="10357" x="1624013" y="3105150"/>
          <p14:tracePt t="10951" x="1628775" y="3105150"/>
          <p14:tracePt t="11044" x="1633538" y="3105150"/>
          <p14:tracePt t="11173" x="1633538" y="3109913"/>
          <p14:tracePt t="11423" x="1638300" y="3109913"/>
          <p14:tracePt t="11517" x="1643063" y="3100388"/>
          <p14:tracePt t="11523" x="1662113" y="3095625"/>
          <p14:tracePt t="11535" x="1685925" y="3086100"/>
          <p14:tracePt t="11551" x="1790700" y="3076575"/>
          <p14:tracePt t="11568" x="1905000" y="3071813"/>
          <p14:tracePt t="11585" x="1962150" y="3067050"/>
          <p14:tracePt t="11601" x="2300288" y="3057525"/>
          <p14:tracePt t="11618" x="2705100" y="3052763"/>
          <p14:tracePt t="11635" x="2957513" y="3043238"/>
          <p14:tracePt t="11651" x="3167063" y="3043238"/>
          <p14:tracePt t="11668" x="3443288" y="3038475"/>
          <p14:tracePt t="11685" x="3562350" y="3033713"/>
          <p14:tracePt t="11701" x="3671888" y="3033713"/>
          <p14:tracePt t="11718" x="3810000" y="3014663"/>
          <p14:tracePt t="11734" x="3867150" y="3009900"/>
          <p14:tracePt t="11751" x="3910013" y="3005138"/>
          <p14:tracePt t="11752" x="3924300" y="3000375"/>
          <p14:tracePt t="11768" x="3938588" y="2995613"/>
          <p14:tracePt t="11784" x="3943350" y="2995613"/>
          <p14:tracePt t="11801" x="3948113" y="2995613"/>
          <p14:tracePt t="11818" x="3948113" y="2990850"/>
          <p14:tracePt t="11835" x="3948113" y="2986088"/>
          <p14:tracePt t="11851" x="3962400" y="2981325"/>
          <p14:tracePt t="11868" x="4005263" y="2981325"/>
          <p14:tracePt t="11884" x="4033838" y="2981325"/>
          <p14:tracePt t="11901" x="4052888" y="2981325"/>
          <p14:tracePt t="12526" x="4081463" y="2981325"/>
          <p14:tracePt t="12533" x="4119563" y="2981325"/>
          <p14:tracePt t="12539" x="4157663" y="2981325"/>
          <p14:tracePt t="12551" x="4191000" y="2986088"/>
          <p14:tracePt t="12568" x="4257675" y="2990850"/>
          <p14:tracePt t="12584" x="4367213" y="2990850"/>
          <p14:tracePt t="12601" x="4419600" y="2995613"/>
          <p14:tracePt t="12618" x="4491038" y="3000375"/>
          <p14:tracePt t="12634" x="4543425" y="3005138"/>
          <p14:tracePt t="12651" x="4581525" y="3009900"/>
          <p14:tracePt t="12668" x="4657725" y="3019425"/>
          <p14:tracePt t="12684" x="4691063" y="3024188"/>
          <p14:tracePt t="12701" x="4729163" y="3033713"/>
          <p14:tracePt t="12718" x="4791075" y="3043238"/>
          <p14:tracePt t="12734" x="4886325" y="3062288"/>
          <p14:tracePt t="12751" x="4962525" y="3081338"/>
          <p14:tracePt t="12768" x="5014913" y="3090863"/>
          <p14:tracePt t="12784" x="5072063" y="3100388"/>
          <p14:tracePt t="12801" x="5095875" y="3100388"/>
          <p14:tracePt t="12818" x="5105400" y="3100388"/>
          <p14:tracePt t="12834" x="5110163" y="3100388"/>
          <p14:tracePt t="12854" x="5114925" y="3100388"/>
          <p14:tracePt t="12997" x="5119688" y="3100388"/>
          <p14:tracePt t="13048" x="5124450" y="3100388"/>
          <p14:tracePt t="14693" x="5133975" y="3100388"/>
          <p14:tracePt t="14700" x="5148263" y="3100388"/>
          <p14:tracePt t="14708" x="5167313" y="3100388"/>
          <p14:tracePt t="14717" x="5191125" y="3100388"/>
          <p14:tracePt t="14733" x="5257800" y="3100388"/>
          <p14:tracePt t="14750" x="5376863" y="3100388"/>
          <p14:tracePt t="14767" x="5462588" y="3090863"/>
          <p14:tracePt t="14783" x="5591175" y="3076575"/>
          <p14:tracePt t="14800" x="5810250" y="3048000"/>
          <p14:tracePt t="14817" x="5991225" y="3028950"/>
          <p14:tracePt t="14833" x="6224588" y="3009900"/>
          <p14:tracePt t="14850" x="6505575" y="3000375"/>
          <p14:tracePt t="14867" x="6805613" y="3005138"/>
          <p14:tracePt t="14883" x="6943725" y="3009900"/>
          <p14:tracePt t="14900" x="7019925" y="3009900"/>
          <p14:tracePt t="15509" x="7029450" y="3014663"/>
          <p14:tracePt t="15516" x="7043738" y="3019425"/>
          <p14:tracePt t="15523" x="7053263" y="3028950"/>
          <p14:tracePt t="15533" x="7067550" y="3033713"/>
          <p14:tracePt t="15550" x="7100888" y="3052763"/>
          <p14:tracePt t="15567" x="7138988" y="3071813"/>
          <p14:tracePt t="15583" x="7167563" y="3086100"/>
          <p14:tracePt t="15600" x="7191375" y="3090863"/>
          <p14:tracePt t="15617" x="7210425" y="3095625"/>
          <p14:tracePt t="15633" x="7215188" y="3095625"/>
          <p14:tracePt t="15667" x="7219950" y="3095625"/>
          <p14:tracePt t="15717" x="7224713" y="3095625"/>
          <p14:tracePt t="15774" x="7229475" y="3095625"/>
          <p14:tracePt t="15788" x="7229475" y="3100388"/>
          <p14:tracePt t="15896" x="7229475" y="3105150"/>
          <p14:tracePt t="15938" x="7229475" y="3109913"/>
          <p14:tracePt t="16074" x="7229475" y="3114675"/>
          <p14:tracePt t="16081" x="7234238" y="3114675"/>
          <p14:tracePt t="17355" x="7162800" y="3114675"/>
          <p14:tracePt t="17362" x="6991350" y="3105150"/>
          <p14:tracePt t="17369" x="6786563" y="3105150"/>
          <p14:tracePt t="17383" x="6305550" y="3095625"/>
          <p14:tracePt t="17399" x="5748338" y="3086100"/>
          <p14:tracePt t="17416" x="5129213" y="3100388"/>
          <p14:tracePt t="17433" x="4214813" y="3119438"/>
          <p14:tracePt t="17449" x="3695700" y="3138488"/>
          <p14:tracePt t="17466" x="3252788" y="3148013"/>
          <p14:tracePt t="17483" x="2795588" y="3157538"/>
          <p14:tracePt t="17499" x="2657475" y="3157538"/>
          <p14:tracePt t="17516" x="2562225" y="3157538"/>
          <p14:tracePt t="17533" x="2490788" y="3148013"/>
          <p14:tracePt t="17549" x="2486025" y="3143250"/>
          <p14:tracePt t="17583" x="2495550" y="3143250"/>
          <p14:tracePt t="17599" x="2505075" y="3138488"/>
          <p14:tracePt t="17616" x="2514600" y="3138488"/>
          <p14:tracePt t="17649" x="2524125" y="3138488"/>
          <p14:tracePt t="17705" x="2528888" y="3138488"/>
          <p14:tracePt t="17741" x="2519363" y="3138488"/>
          <p14:tracePt t="17748" x="2509838" y="3138488"/>
          <p14:tracePt t="17756" x="2481263" y="3148013"/>
          <p14:tracePt t="17766" x="2466975" y="3148013"/>
          <p14:tracePt t="17783" x="2428875" y="3157538"/>
          <p14:tracePt t="17799" x="2371725" y="3167063"/>
          <p14:tracePt t="17816" x="2328863" y="3181350"/>
          <p14:tracePt t="17832" x="2295525" y="3190875"/>
          <p14:tracePt t="17849" x="2262188" y="3205163"/>
          <p14:tracePt t="17866" x="2257425" y="3209925"/>
          <p14:tracePt t="33556" x="2205038" y="3214688"/>
          <p14:tracePt t="33564" x="2124075" y="3228975"/>
          <p14:tracePt t="33577" x="1943100" y="3252788"/>
          <p14:tracePt t="33594" x="1733550" y="3281363"/>
          <p14:tracePt t="33611" x="1543050" y="3290888"/>
          <p14:tracePt t="33627" x="1362075" y="3309938"/>
          <p14:tracePt t="33644" x="1247775" y="3328988"/>
          <p14:tracePt t="33660" x="1171575" y="3348038"/>
          <p14:tracePt t="33677" x="1114425" y="3381375"/>
          <p14:tracePt t="33694" x="1095375" y="3395663"/>
          <p14:tracePt t="33711" x="1081088" y="3405188"/>
          <p14:tracePt t="33727" x="1062038" y="3424238"/>
          <p14:tracePt t="33744" x="1062038" y="3433763"/>
          <p14:tracePt t="33760" x="1057275" y="3433763"/>
          <p14:tracePt t="33777" x="1047750" y="3443288"/>
          <p14:tracePt t="33810" x="1047750" y="3448050"/>
          <p14:tracePt t="33827" x="1038225" y="3448050"/>
          <p14:tracePt t="33844" x="1019175" y="3452813"/>
          <p14:tracePt t="33860" x="1000125" y="3452813"/>
          <p14:tracePt t="33877" x="990600" y="3452813"/>
          <p14:tracePt t="34008" x="995363" y="3452813"/>
          <p14:tracePt t="34021" x="1000125" y="3452813"/>
          <p14:tracePt t="34035" x="1004888" y="3452813"/>
          <p14:tracePt t="34056" x="1009650" y="3452813"/>
          <p14:tracePt t="34071" x="1014413" y="3452813"/>
          <p14:tracePt t="34099" x="1019175" y="3452813"/>
          <p14:tracePt t="34149" x="1042988" y="3452813"/>
          <p14:tracePt t="34164" x="1047750" y="3452813"/>
          <p14:tracePt t="34178" x="1052513" y="3452813"/>
          <p14:tracePt t="34192" x="1057275" y="3452813"/>
          <p14:tracePt t="34199" x="1062038" y="3452813"/>
          <p14:tracePt t="34214" x="1066800" y="3452813"/>
          <p14:tracePt t="34228" x="1071563" y="3452813"/>
          <p14:tracePt t="34243" x="1076325" y="3452813"/>
          <p14:tracePt t="34278" x="1081088" y="3452813"/>
          <p14:tracePt t="34366" x="1076325" y="3452813"/>
          <p14:tracePt t="34373" x="1071563" y="3452813"/>
          <p14:tracePt t="34379" x="1066800" y="3452813"/>
          <p14:tracePt t="34394" x="1057275" y="3448050"/>
          <p14:tracePt t="34410" x="1052513" y="3448050"/>
          <p14:tracePt t="34500" x="1066800" y="3448050"/>
          <p14:tracePt t="34507" x="1071563" y="3448050"/>
          <p14:tracePt t="34514" x="1081088" y="3448050"/>
          <p14:tracePt t="34527" x="1095375" y="3452813"/>
          <p14:tracePt t="34544" x="1143000" y="3452813"/>
          <p14:tracePt t="34560" x="1162050" y="3457575"/>
          <p14:tracePt t="34577" x="1181100" y="3457575"/>
          <p14:tracePt t="34593" x="1190625" y="3462338"/>
          <p14:tracePt t="34610" x="1195388" y="3462338"/>
          <p14:tracePt t="34650" x="1190625" y="3462338"/>
          <p14:tracePt t="34660" x="1185863" y="3462338"/>
          <p14:tracePt t="34677" x="1162050" y="3462338"/>
          <p14:tracePt t="34693" x="1147763" y="3462338"/>
          <p14:tracePt t="34710" x="1138238" y="3462338"/>
          <p14:tracePt t="34808" x="1143000" y="3462338"/>
          <p14:tracePt t="34851" x="1143000" y="3467100"/>
          <p14:tracePt t="34915" x="1119188" y="3467100"/>
          <p14:tracePt t="34922" x="1114425" y="3467100"/>
          <p14:tracePt t="34930" x="1109663" y="3462338"/>
          <p14:tracePt t="34943" x="1100138" y="3462338"/>
          <p14:tracePt t="34960" x="1100138" y="3457575"/>
          <p14:tracePt t="34977" x="1095375" y="3457575"/>
          <p14:tracePt t="34993" x="1090613" y="3457575"/>
          <p14:tracePt t="35065" x="1095375" y="3457575"/>
          <p14:tracePt t="35101" x="1100138" y="3457575"/>
          <p14:tracePt t="35158" x="1090613" y="3452813"/>
          <p14:tracePt t="35173" x="1081088" y="3448050"/>
          <p14:tracePt t="35187" x="1071563" y="3443288"/>
          <p14:tracePt t="35223" x="1066800" y="3443288"/>
          <p14:tracePt t="49224" x="1076325" y="3443288"/>
          <p14:tracePt t="49231" x="1085850" y="3443288"/>
          <p14:tracePt t="49238" x="1095375" y="3443288"/>
          <p14:tracePt t="49255" x="1114425" y="3443288"/>
          <p14:tracePt t="49272" x="1119188" y="3443288"/>
          <p14:tracePt t="49289" x="1133475" y="3448050"/>
          <p14:tracePt t="49305" x="1138238" y="3448050"/>
          <p14:tracePt t="49322" x="1147763" y="3448050"/>
          <p14:tracePt t="49339" x="1162050" y="3452813"/>
          <p14:tracePt t="49355" x="1166813" y="3452813"/>
          <p14:tracePt t="49372" x="1171575" y="3452813"/>
          <p14:tracePt t="49388" x="1190625" y="3457575"/>
          <p14:tracePt t="49405" x="1200150" y="3457575"/>
          <p14:tracePt t="49422" x="1219200" y="3462338"/>
          <p14:tracePt t="49438" x="1238250" y="3462338"/>
          <p14:tracePt t="49455" x="1262063" y="3462338"/>
          <p14:tracePt t="49472" x="1271588" y="3462338"/>
          <p14:tracePt t="49488" x="1290638" y="3457575"/>
          <p14:tracePt t="49505" x="1300163" y="3452813"/>
          <p14:tracePt t="49538" x="1304925" y="3452813"/>
          <p14:tracePt t="49718" x="1309688" y="3452813"/>
          <p14:tracePt t="49774" x="1314450" y="3452813"/>
          <p14:tracePt t="49867" x="1314450" y="3457575"/>
          <p14:tracePt t="49881" x="1319213" y="3457575"/>
          <p14:tracePt t="49917" x="1319213" y="3462338"/>
          <p14:tracePt t="50081" x="1319213" y="3467100"/>
          <p14:tracePt t="50160" x="1323975" y="3467100"/>
          <p14:tracePt t="50554" x="1338263" y="3467100"/>
          <p14:tracePt t="50560" x="1347788" y="3467100"/>
          <p14:tracePt t="50571" x="1362075" y="3467100"/>
          <p14:tracePt t="50588" x="1381125" y="3467100"/>
          <p14:tracePt t="50605" x="1395413" y="3462338"/>
          <p14:tracePt t="50622" x="1400175" y="3462338"/>
          <p14:tracePt t="50638" x="1409700" y="3462338"/>
          <p14:tracePt t="50655" x="1419225" y="3462338"/>
          <p14:tracePt t="50671" x="1423988" y="3462338"/>
          <p14:tracePt t="50688" x="1438275" y="3462338"/>
          <p14:tracePt t="50705" x="1457325" y="3462338"/>
          <p14:tracePt t="50721" x="1485900" y="3462338"/>
          <p14:tracePt t="50738" x="1514475" y="3462338"/>
          <p14:tracePt t="50755" x="1552575" y="3467100"/>
          <p14:tracePt t="50771" x="1571625" y="3467100"/>
          <p14:tracePt t="50788" x="1590675" y="3471863"/>
          <p14:tracePt t="50805" x="1609725" y="3471863"/>
          <p14:tracePt t="50821" x="1624013" y="3471863"/>
          <p14:tracePt t="50838" x="1638300" y="3471863"/>
          <p14:tracePt t="50855" x="1647825" y="3471863"/>
          <p14:tracePt t="50871" x="1652588" y="3471863"/>
          <p14:tracePt t="50888" x="1657350" y="3471863"/>
          <p14:tracePt t="50921" x="1662113" y="3471863"/>
          <p14:tracePt t="50947" x="1666875" y="3471863"/>
          <p14:tracePt t="51061" x="1666875" y="3476625"/>
          <p14:tracePt t="51076" x="1676400" y="3476625"/>
          <p14:tracePt t="51083" x="1681163" y="3481388"/>
          <p14:tracePt t="51090" x="1685925" y="3481388"/>
          <p14:tracePt t="51105" x="1695450" y="3486150"/>
          <p14:tracePt t="51121" x="1704975" y="3486150"/>
          <p14:tracePt t="51138" x="1709738" y="3486150"/>
          <p14:tracePt t="51168" x="1714500" y="3486150"/>
          <p14:tracePt t="51197" x="1719263" y="3486150"/>
          <p14:tracePt t="51233" x="1724025" y="3486150"/>
          <p14:tracePt t="51269" x="1728788" y="3486150"/>
          <p14:tracePt t="51307" x="1728788" y="3481388"/>
          <p14:tracePt t="51320" x="1728788" y="3476625"/>
          <p14:tracePt t="51338" x="1728788" y="3471863"/>
          <p14:tracePt t="51354" x="1714500" y="3457575"/>
          <p14:tracePt t="51371" x="1700213" y="3452813"/>
          <p14:tracePt t="51388" x="1685925" y="3448050"/>
          <p14:tracePt t="51404" x="1681163" y="3448050"/>
          <p14:tracePt t="51421" x="1676400" y="3448050"/>
          <p14:tracePt t="51462" x="1671638" y="3448050"/>
          <p14:tracePt t="51498" x="1666875" y="3448050"/>
          <p14:tracePt t="51619" x="1671638" y="3448050"/>
          <p14:tracePt t="51648" x="1676400" y="3452813"/>
          <p14:tracePt t="51684" x="1681163" y="3457575"/>
          <p14:tracePt t="51712" x="1685925" y="3457575"/>
          <p14:tracePt t="51727" x="1690688" y="3457575"/>
          <p14:tracePt t="51762" x="1695450" y="3462338"/>
          <p14:tracePt t="51784" x="1700213" y="3467100"/>
          <p14:tracePt t="51791" x="1709738" y="3467100"/>
          <p14:tracePt t="51804" x="1714500" y="3471863"/>
          <p14:tracePt t="51821" x="1762125" y="3481388"/>
          <p14:tracePt t="51838" x="1790700" y="3481388"/>
          <p14:tracePt t="51854" x="1814513" y="3486150"/>
          <p14:tracePt t="51871" x="1843088" y="3486150"/>
          <p14:tracePt t="51888" x="1852613" y="3486150"/>
          <p14:tracePt t="51904" x="1857375" y="3486150"/>
          <p14:tracePt t="51921" x="1862138" y="3486150"/>
          <p14:tracePt t="51938" x="1866900" y="3486150"/>
          <p14:tracePt t="52041" x="1871663" y="3486150"/>
          <p14:tracePt t="52113" x="1876425" y="3486150"/>
          <p14:tracePt t="52121" x="1876425" y="3481388"/>
          <p14:tracePt t="52138" x="1909763" y="3471863"/>
          <p14:tracePt t="52154" x="1943100" y="3462338"/>
          <p14:tracePt t="52171" x="2000250" y="3448050"/>
          <p14:tracePt t="52188" x="2057400" y="3438525"/>
          <p14:tracePt t="52204" x="2128838" y="3424238"/>
          <p14:tracePt t="52221" x="2209800" y="3409950"/>
          <p14:tracePt t="52237" x="2233613" y="3405188"/>
          <p14:tracePt t="52254" x="2257425" y="3405188"/>
          <p14:tracePt t="52271" x="2271713" y="3405188"/>
          <p14:tracePt t="52288" x="2276475" y="3405188"/>
          <p14:tracePt t="52492" x="2276475" y="3409950"/>
          <p14:tracePt t="52521" x="2276475" y="3414713"/>
          <p14:tracePt t="52571" x="2276475" y="3419475"/>
          <p14:tracePt t="52614" x="2281238" y="3419475"/>
          <p14:tracePt t="52635" x="2290763" y="3424238"/>
          <p14:tracePt t="52642" x="2305050" y="3433763"/>
          <p14:tracePt t="52654" x="2314575" y="3433763"/>
          <p14:tracePt t="52671" x="2376488" y="3443288"/>
          <p14:tracePt t="52687" x="2414588" y="3448050"/>
          <p14:tracePt t="52704" x="2457450" y="3452813"/>
          <p14:tracePt t="52721" x="2514600" y="3452813"/>
          <p14:tracePt t="52737" x="2562225" y="3452813"/>
          <p14:tracePt t="52754" x="2614613" y="3448050"/>
          <p14:tracePt t="52771" x="2652713" y="3438525"/>
          <p14:tracePt t="52787" x="2662238" y="3438525"/>
          <p14:tracePt t="52804" x="2671763" y="3438525"/>
          <p14:tracePt t="52886" x="2667000" y="3438525"/>
          <p14:tracePt t="52893" x="2657475" y="3438525"/>
          <p14:tracePt t="52904" x="2638425" y="3438525"/>
          <p14:tracePt t="52921" x="2528888" y="3452813"/>
          <p14:tracePt t="52937" x="2424113" y="3471863"/>
          <p14:tracePt t="52954" x="2300288" y="3490913"/>
          <p14:tracePt t="52971" x="2133600" y="3524250"/>
          <p14:tracePt t="52987" x="2024063" y="3538538"/>
          <p14:tracePt t="53004" x="1947863" y="3548063"/>
          <p14:tracePt t="53021" x="1905000" y="3557588"/>
          <p14:tracePt t="53037" x="1890713" y="3557588"/>
          <p14:tracePt t="53072" x="1885950" y="3557588"/>
          <p14:tracePt t="53143" x="1881188" y="3562350"/>
          <p14:tracePt t="53150" x="1866900" y="3571875"/>
          <p14:tracePt t="53157" x="1852613" y="3581400"/>
          <p14:tracePt t="53171" x="1819275" y="3600450"/>
          <p14:tracePt t="53187" x="1681163" y="3652838"/>
          <p14:tracePt t="53204" x="1571625" y="3681413"/>
          <p14:tracePt t="53220" x="1457325" y="3714750"/>
          <p14:tracePt t="53237" x="1333500" y="3752850"/>
          <p14:tracePt t="53254" x="1285875" y="3767138"/>
          <p14:tracePt t="53270" x="1266825" y="3771900"/>
          <p14:tracePt t="53287" x="1257300" y="3771900"/>
          <p14:tracePt t="53444" x="1257300" y="3767138"/>
          <p14:tracePt t="53451" x="1262063" y="3767138"/>
          <p14:tracePt t="53487" x="1266825" y="3767138"/>
          <p14:tracePt t="53551" x="1271588" y="3757613"/>
          <p14:tracePt t="53587" x="1276350" y="3757613"/>
          <p14:tracePt t="53622" x="1281113" y="3757613"/>
          <p14:tracePt t="53701" x="1281113" y="3752850"/>
          <p14:tracePt t="53866" x="1285875" y="3752850"/>
          <p14:tracePt t="53880" x="1290638" y="3748088"/>
          <p14:tracePt t="53887" x="1309688" y="3738563"/>
          <p14:tracePt t="53904" x="1371600" y="3709988"/>
          <p14:tracePt t="53920" x="1433513" y="3686175"/>
          <p14:tracePt t="53937" x="1528763" y="3643313"/>
          <p14:tracePt t="53954" x="1628775" y="3605213"/>
          <p14:tracePt t="53970" x="1733550" y="3576638"/>
          <p14:tracePt t="53987" x="1862138" y="3529013"/>
          <p14:tracePt t="54004" x="1928813" y="3505200"/>
          <p14:tracePt t="54020" x="1966913" y="3500438"/>
          <p14:tracePt t="54037" x="1981200" y="3495675"/>
          <p14:tracePt t="54054" x="1985963" y="3495675"/>
          <p14:tracePt t="54196" x="1985963" y="3500438"/>
          <p14:tracePt t="54209" x="1981200" y="3509963"/>
          <p14:tracePt t="54231" x="1981200" y="3514725"/>
          <p14:tracePt t="54238" x="1976438" y="3514725"/>
          <p14:tracePt t="54253" x="1976438" y="3524250"/>
          <p14:tracePt t="54270" x="1966913" y="3524250"/>
          <p14:tracePt t="54287" x="1957388" y="3533775"/>
          <p14:tracePt t="54303" x="1943100" y="3548063"/>
          <p14:tracePt t="54320" x="1924050" y="3567113"/>
          <p14:tracePt t="54337" x="1905000" y="3586163"/>
          <p14:tracePt t="54338" x="1890713" y="3600450"/>
          <p14:tracePt t="54353" x="1866900" y="3624263"/>
          <p14:tracePt t="54370" x="1833563" y="3638550"/>
          <p14:tracePt t="54387" x="1814513" y="3657600"/>
          <p14:tracePt t="54403" x="1800225" y="3662363"/>
          <p14:tracePt t="54420" x="1795463" y="3667125"/>
          <p14:tracePt t="54453" x="1790700" y="3667125"/>
          <p14:tracePt t="54481" x="1785938" y="3667125"/>
          <p14:tracePt t="54509" x="1781175" y="3667125"/>
          <p14:tracePt t="54538" x="1776413" y="3667125"/>
          <p14:tracePt t="54545" x="1776413" y="3662363"/>
          <p14:tracePt t="54732" x="1781175" y="3662363"/>
          <p14:tracePt t="54832" x="1781175" y="3657600"/>
          <p14:tracePt t="54861" x="1781175" y="3652838"/>
          <p14:tracePt t="59904" x="1785938" y="3652838"/>
          <p14:tracePt t="59912" x="1795463" y="3652838"/>
          <p14:tracePt t="59925" x="1800225" y="3652838"/>
          <p14:tracePt t="59935" x="1804988" y="3652838"/>
          <p14:tracePt t="59952" x="1814513" y="3652838"/>
          <p14:tracePt t="59968" x="1824038" y="3652838"/>
          <p14:tracePt t="59985" x="1828800" y="3657600"/>
          <p14:tracePt t="60018" x="1833563" y="3657600"/>
          <p14:tracePt t="60054" x="1838325" y="3657600"/>
          <p14:tracePt t="60083" x="1843088" y="3662363"/>
          <p14:tracePt t="60369" x="1843088" y="3667125"/>
          <p14:tracePt t="60419" x="1847850" y="3667125"/>
          <p14:tracePt t="60433" x="1852613" y="3667125"/>
          <p14:tracePt t="60440" x="1852613" y="3671888"/>
          <p14:tracePt t="60451" x="1857375" y="3671888"/>
          <p14:tracePt t="60476" x="1862138" y="3671888"/>
          <p14:tracePt t="60497" x="1866900" y="3671888"/>
          <p14:tracePt t="60512" x="1866900" y="3676650"/>
          <p14:tracePt t="60555" x="1871663" y="3676650"/>
          <p14:tracePt t="60562" x="1871663" y="3681413"/>
          <p14:tracePt t="60577" x="1876425" y="3681413"/>
          <p14:tracePt t="60641" x="1881188" y="3681413"/>
          <p14:tracePt t="60991" x="1885950" y="3686175"/>
          <p14:tracePt t="60999" x="1885950" y="3690938"/>
          <p14:tracePt t="61007" x="1895475" y="3695700"/>
          <p14:tracePt t="61018" x="1900238" y="3700463"/>
          <p14:tracePt t="61035" x="1914525" y="3719513"/>
          <p14:tracePt t="61051" x="1924050" y="3733800"/>
          <p14:tracePt t="61068" x="1933575" y="3748088"/>
          <p14:tracePt t="61085" x="1943100" y="3757613"/>
          <p14:tracePt t="61101" x="1943100" y="3762375"/>
          <p14:tracePt t="61118" x="1947863" y="3767138"/>
          <p14:tracePt t="61135" x="1952625" y="3767138"/>
          <p14:tracePt t="61168" x="1952625" y="3771900"/>
          <p14:tracePt t="61184" x="1957388" y="3776663"/>
          <p14:tracePt t="61213" x="1962150" y="3781425"/>
          <p14:tracePt t="61234" x="1966913" y="3781425"/>
          <p14:tracePt t="61270" x="1966913" y="3786188"/>
          <p14:tracePt t="61299" x="1971675" y="3786188"/>
          <p14:tracePt t="61335" x="1971675" y="3790950"/>
          <p14:tracePt t="61363" x="1976438" y="3790950"/>
          <p14:tracePt t="61457" x="1981200" y="3790950"/>
          <p14:tracePt t="68570" x="2009775" y="3786188"/>
          <p14:tracePt t="68580" x="2047875" y="3771900"/>
          <p14:tracePt t="68588" x="2071688" y="3762375"/>
          <p14:tracePt t="68599" x="2157413" y="3733800"/>
          <p14:tracePt t="68615" x="2224088" y="3705225"/>
          <p14:tracePt t="68632" x="2319338" y="3671888"/>
          <p14:tracePt t="68649" x="2438400" y="3619500"/>
          <p14:tracePt t="68665" x="2543175" y="3581400"/>
          <p14:tracePt t="68682" x="2652713" y="3548063"/>
          <p14:tracePt t="68699" x="2847975" y="3500438"/>
          <p14:tracePt t="68715" x="2971800" y="3467100"/>
          <p14:tracePt t="68732" x="3095625" y="3438525"/>
          <p14:tracePt t="68749" x="3286125" y="3386138"/>
          <p14:tracePt t="68765" x="3386138" y="3352800"/>
          <p14:tracePt t="68782" x="3462338" y="3328988"/>
          <p14:tracePt t="68799" x="3567113" y="3295650"/>
          <p14:tracePt t="68815" x="3614738" y="3286125"/>
          <p14:tracePt t="68832" x="3648075" y="3271838"/>
          <p14:tracePt t="68849" x="3700463" y="3252788"/>
          <p14:tracePt t="68865" x="3748088" y="3252788"/>
          <p14:tracePt t="68882" x="3814763" y="3243263"/>
          <p14:tracePt t="68899" x="3900488" y="3224213"/>
          <p14:tracePt t="68915" x="3957638" y="3219450"/>
          <p14:tracePt t="68932" x="4029075" y="3209925"/>
          <p14:tracePt t="68949" x="4138613" y="3195638"/>
          <p14:tracePt t="68965" x="4205288" y="3181350"/>
          <p14:tracePt t="68982" x="4291013" y="3171825"/>
          <p14:tracePt t="68998" x="4400550" y="3157538"/>
          <p14:tracePt t="69015" x="4462463" y="3148013"/>
          <p14:tracePt t="69032" x="4510088" y="3133725"/>
          <p14:tracePt t="69049" x="4552950" y="3128963"/>
          <p14:tracePt t="69065" x="4572000" y="3124200"/>
          <p14:tracePt t="69082" x="4581525" y="3124200"/>
          <p14:tracePt t="69865" x="4591050" y="3124200"/>
          <p14:tracePt t="69872" x="4595813" y="3124200"/>
          <p14:tracePt t="69882" x="4605338" y="3133725"/>
          <p14:tracePt t="69898" x="4619625" y="3138488"/>
          <p14:tracePt t="69915" x="4633913" y="3157538"/>
          <p14:tracePt t="69932" x="4638675" y="3167063"/>
          <p14:tracePt t="69965" x="4648200" y="3171825"/>
          <p14:tracePt t="69982" x="4648200" y="3176588"/>
          <p14:tracePt t="69998" x="4648200" y="3181350"/>
          <p14:tracePt t="70015" x="4648200" y="3186113"/>
          <p14:tracePt t="70048" x="4638675" y="3190875"/>
          <p14:tracePt t="70065" x="4610100" y="3190875"/>
          <p14:tracePt t="70082" x="4595813" y="3190875"/>
          <p14:tracePt t="70098" x="4586288" y="3186113"/>
          <p14:tracePt t="70115" x="4567238" y="3176588"/>
          <p14:tracePt t="70132" x="4543425" y="3176588"/>
          <p14:tracePt t="70148" x="4524375" y="3176588"/>
          <p14:tracePt t="70165" x="4491038" y="3186113"/>
          <p14:tracePt t="70182" x="4476750" y="3190875"/>
          <p14:tracePt t="70198" x="4471988" y="3190875"/>
          <p14:tracePt t="70215" x="4467225" y="3190875"/>
          <p14:tracePt t="70231" x="4467225" y="3195638"/>
          <p14:tracePt t="70380" x="4471988" y="3195638"/>
          <p14:tracePt t="70408" x="4481513" y="3195638"/>
          <p14:tracePt t="70444" x="4486275" y="3195638"/>
          <p14:tracePt t="70509" x="4491038" y="3195638"/>
          <p14:tracePt t="70567" x="4495800" y="3195638"/>
          <p14:tracePt t="70602" x="4500563" y="3195638"/>
          <p14:tracePt t="70624" x="4500563" y="3190875"/>
          <p14:tracePt t="70681" x="4500563" y="3186113"/>
          <p14:tracePt t="70688" x="4505325" y="3186113"/>
          <p14:tracePt t="70731" x="4510088" y="3186113"/>
          <p14:tracePt t="70968" x="4514850" y="3186113"/>
          <p14:tracePt t="71074" x="4519613" y="3186113"/>
          <p14:tracePt t="115688" x="4543425" y="3186113"/>
          <p14:tracePt t="115695" x="4576763" y="3186113"/>
          <p14:tracePt t="115716" x="4695825" y="3171825"/>
          <p14:tracePt t="115733" x="4757738" y="3171825"/>
          <p14:tracePt t="115749" x="4810125" y="3171825"/>
          <p14:tracePt t="115766" x="4838700" y="3171825"/>
          <p14:tracePt t="115783" x="4852988" y="3171825"/>
          <p14:tracePt t="115799" x="4891088" y="3176588"/>
          <p14:tracePt t="115816" x="4924425" y="3181350"/>
          <p14:tracePt t="115833" x="4972050" y="3186113"/>
          <p14:tracePt t="115849" x="5048250" y="3186113"/>
          <p14:tracePt t="115866" x="5114925" y="3186113"/>
          <p14:tracePt t="115883" x="5210175" y="3186113"/>
          <p14:tracePt t="115899" x="5338763" y="3176588"/>
          <p14:tracePt t="115916" x="5448300" y="3162300"/>
          <p14:tracePt t="115933" x="5553075" y="3128963"/>
          <p14:tracePt t="115949" x="5705475" y="3086100"/>
          <p14:tracePt t="115966" x="5829300" y="3048000"/>
          <p14:tracePt t="115983" x="5948363" y="3014663"/>
          <p14:tracePt t="115999" x="6157913" y="2962275"/>
          <p14:tracePt t="116016" x="6267450" y="2938463"/>
          <p14:tracePt t="116033" x="6391275" y="2919413"/>
          <p14:tracePt t="116049" x="6557963" y="2890838"/>
          <p14:tracePt t="116066" x="6662738" y="2871788"/>
          <p14:tracePt t="116083" x="6777038" y="2847975"/>
          <p14:tracePt t="116099" x="6910388" y="2824163"/>
          <p14:tracePt t="116116" x="6996113" y="2795588"/>
          <p14:tracePt t="116133" x="7077075" y="2776538"/>
          <p14:tracePt t="116149" x="7162800" y="2747963"/>
          <p14:tracePt t="116166" x="7196138" y="2743200"/>
          <p14:tracePt t="116183" x="7219950" y="2738438"/>
          <p14:tracePt t="116199" x="7239000" y="2733675"/>
          <p14:tracePt t="116216" x="7243763" y="2733675"/>
          <p14:tracePt t="116249" x="7248525" y="2733675"/>
          <p14:tracePt t="116385" x="7248525" y="2738438"/>
          <p14:tracePt t="116392" x="7248525" y="2743200"/>
          <p14:tracePt t="116399" x="7248525" y="2762250"/>
          <p14:tracePt t="116416" x="7258050" y="2800350"/>
          <p14:tracePt t="116433" x="7262813" y="2833688"/>
          <p14:tracePt t="116449" x="7277100" y="2900363"/>
          <p14:tracePt t="116466" x="7286625" y="2957513"/>
          <p14:tracePt t="116483" x="7286625" y="2995613"/>
          <p14:tracePt t="116499" x="7286625" y="3024188"/>
          <p14:tracePt t="116516" x="7286625" y="3038475"/>
          <p14:tracePt t="116549" x="7286625" y="3043238"/>
          <p14:tracePt t="116607" x="7281863" y="3038475"/>
          <p14:tracePt t="116614" x="7277100" y="3024188"/>
          <p14:tracePt t="116621" x="7272338" y="3019425"/>
          <p14:tracePt t="116632" x="7272338" y="3014663"/>
          <p14:tracePt t="116649" x="7262813" y="2995613"/>
          <p14:tracePt t="116666" x="7210425" y="2947988"/>
          <p14:tracePt t="116682" x="7096125" y="2881313"/>
          <p14:tracePt t="116699" x="6891338" y="2757488"/>
          <p14:tracePt t="116716" x="6724650" y="2652713"/>
          <p14:tracePt t="116732" x="6586538" y="2581275"/>
          <p14:tracePt t="116749" x="6505575" y="2533650"/>
          <p14:tracePt t="116766" x="6486525" y="2524125"/>
          <p14:tracePt t="116885" x="6486525" y="2528888"/>
          <p14:tracePt t="116921" x="6491288" y="2528888"/>
          <p14:tracePt t="116928" x="6496050" y="2528888"/>
          <p14:tracePt t="116935" x="6496050" y="2533650"/>
          <p14:tracePt t="116949" x="6500813" y="2533650"/>
          <p14:tracePt t="116966" x="6505575" y="2543175"/>
          <p14:tracePt t="116982" x="6524625" y="2547938"/>
          <p14:tracePt t="116999" x="6610350" y="2590800"/>
          <p14:tracePt t="117016" x="6686550" y="2619375"/>
          <p14:tracePt t="117032" x="6753225" y="2657475"/>
          <p14:tracePt t="117049" x="6862763" y="2714625"/>
          <p14:tracePt t="117066" x="6924675" y="2743200"/>
          <p14:tracePt t="117082" x="6953250" y="2752725"/>
          <p14:tracePt t="117099" x="6972300" y="2762250"/>
          <p14:tracePt t="117116" x="6981825" y="2762250"/>
          <p14:tracePt t="117149" x="6986588" y="2762250"/>
          <p14:tracePt t="117171" x="6991350" y="2762250"/>
          <p14:tracePt t="117207" x="6996113" y="2762250"/>
          <p14:tracePt t="117263" x="7000875" y="2762250"/>
          <p14:tracePt t="117271" x="7005638" y="2762250"/>
          <p14:tracePt t="117282" x="7010400" y="2762250"/>
          <p14:tracePt t="117299" x="7038975" y="2771775"/>
          <p14:tracePt t="117316" x="7048500" y="2771775"/>
          <p14:tracePt t="117332" x="7058025" y="2771775"/>
          <p14:tracePt t="117392" x="7062788" y="2771775"/>
          <p14:tracePt t="117428" x="7067550" y="2771775"/>
          <p14:tracePt t="123633" x="7067550" y="2781300"/>
          <p14:tracePt t="123641" x="7067550" y="2795588"/>
          <p14:tracePt t="123648" x="7067550" y="2814638"/>
          <p14:tracePt t="123663" x="7067550" y="2862263"/>
          <p14:tracePt t="123680" x="7072313" y="2886075"/>
          <p14:tracePt t="123697" x="7081838" y="2924175"/>
          <p14:tracePt t="123713" x="7100888" y="2967038"/>
          <p14:tracePt t="123730" x="7110413" y="2986088"/>
          <p14:tracePt t="123747" x="7124700" y="3014663"/>
          <p14:tracePt t="123763" x="7138988" y="3033713"/>
          <p14:tracePt t="123780" x="7153275" y="3057525"/>
          <p14:tracePt t="123797" x="7191375" y="3100388"/>
          <p14:tracePt t="123813" x="7205663" y="3128963"/>
          <p14:tracePt t="123830" x="7229475" y="3148013"/>
          <p14:tracePt t="123847" x="7243763" y="3167063"/>
          <p14:tracePt t="123863" x="7253288" y="3171825"/>
          <p14:tracePt t="123880" x="7258050" y="3176588"/>
          <p14:tracePt t="123897" x="7281863" y="3181350"/>
          <p14:tracePt t="123913" x="7291388" y="3181350"/>
          <p14:tracePt t="123930" x="7300913" y="3186113"/>
          <p14:tracePt t="123947" x="7315200" y="3186113"/>
          <p14:tracePt t="123963" x="7319963" y="3186113"/>
          <p14:tracePt t="123980" x="7329488" y="3186113"/>
          <p14:tracePt t="123997" x="7348538" y="3195638"/>
          <p14:tracePt t="124013" x="7372350" y="3195638"/>
          <p14:tracePt t="124030" x="7400925" y="3200400"/>
          <p14:tracePt t="124047" x="7439025" y="3209925"/>
          <p14:tracePt t="124063" x="7472363" y="3214688"/>
          <p14:tracePt t="124080" x="7481888" y="3224213"/>
          <p14:tracePt t="124097" x="7496175" y="3233738"/>
          <p14:tracePt t="124130" x="7496175" y="3238500"/>
          <p14:tracePt t="124147" x="7500938" y="3238500"/>
          <p14:tracePt t="124169" x="7500938" y="3243263"/>
          <p14:tracePt t="124190" x="7500938" y="3248025"/>
          <p14:tracePt t="124197" x="7500938" y="3252788"/>
          <p14:tracePt t="124213" x="7500938" y="3257550"/>
          <p14:tracePt t="124230" x="7500938" y="3267075"/>
          <p14:tracePt t="124247" x="7500938" y="3281363"/>
          <p14:tracePt t="124263" x="7505700" y="3305175"/>
          <p14:tracePt t="124280" x="7510463" y="3328988"/>
          <p14:tracePt t="124297" x="7519988" y="3343275"/>
          <p14:tracePt t="124313" x="7529513" y="3367088"/>
          <p14:tracePt t="124330" x="7539038" y="3386138"/>
          <p14:tracePt t="124347" x="7548563" y="3405188"/>
          <p14:tracePt t="124363" x="7553325" y="3414713"/>
          <p14:tracePt t="124380" x="7558088" y="3414713"/>
          <p14:tracePt t="124396" x="7558088" y="3419475"/>
          <p14:tracePt t="124413" x="7558088" y="3424238"/>
          <p14:tracePt t="124448" x="7558088" y="3429000"/>
          <p14:tracePt t="124490" x="7562850" y="3429000"/>
          <p14:tracePt t="124735" x="7567613" y="3429000"/>
          <p14:tracePt t="139318" x="7562850" y="3424238"/>
          <p14:tracePt t="139347" x="7562850" y="3419475"/>
          <p14:tracePt t="139940" x="7510463" y="3419475"/>
          <p14:tracePt t="139947" x="7424738" y="3400425"/>
          <p14:tracePt t="139958" x="7277100" y="3376613"/>
          <p14:tracePt t="139975" x="6886575" y="3305175"/>
          <p14:tracePt t="139991" x="6215063" y="3190875"/>
          <p14:tracePt t="140008" x="5743575" y="3086100"/>
          <p14:tracePt t="140025" x="5310188" y="2995613"/>
          <p14:tracePt t="140041" x="4686300" y="2843213"/>
          <p14:tracePt t="140058" x="4367213" y="2814638"/>
          <p14:tracePt t="140075" x="4138613" y="2795588"/>
          <p14:tracePt t="140091" x="3948113" y="2805113"/>
          <p14:tracePt t="140108" x="3895725" y="2809875"/>
          <p14:tracePt t="140125" x="3871913" y="2814638"/>
          <p14:tracePt t="140505" x="3814763" y="2814638"/>
          <p14:tracePt t="140512" x="3743325" y="2814638"/>
          <p14:tracePt t="140524" x="3657600" y="2805113"/>
          <p14:tracePt t="140541" x="3343275" y="2781300"/>
          <p14:tracePt t="140558" x="3119438" y="2743200"/>
          <p14:tracePt t="140574" x="2862263" y="2705100"/>
          <p14:tracePt t="140591" x="2590800" y="2609850"/>
          <p14:tracePt t="140608" x="2433638" y="2533650"/>
          <p14:tracePt t="140624" x="2328863" y="2481263"/>
          <p14:tracePt t="140641" x="2205038" y="2405063"/>
          <p14:tracePt t="140658" x="2147888" y="2362200"/>
          <p14:tracePt t="140674" x="2105025" y="2324100"/>
          <p14:tracePt t="140691" x="2085975" y="2290763"/>
          <p14:tracePt t="140708" x="2085975" y="2281238"/>
          <p14:tracePt t="140724" x="2085975" y="2276475"/>
          <p14:tracePt t="140741" x="2085975" y="2271713"/>
          <p14:tracePt t="140758" x="2090738" y="2266950"/>
          <p14:tracePt t="140774" x="2095500" y="2266950"/>
          <p14:tracePt t="140791" x="2100263" y="2262188"/>
          <p14:tracePt t="140808" x="2109788" y="2262188"/>
          <p14:tracePt t="140841" x="2114550" y="2262188"/>
          <p14:tracePt t="140858" x="2124075" y="2262188"/>
          <p14:tracePt t="140874" x="2124075" y="2271713"/>
          <p14:tracePt t="140891" x="2128838" y="2276475"/>
          <p14:tracePt t="140908" x="2138363" y="2281238"/>
          <p14:tracePt t="140941" x="2143125" y="2286000"/>
          <p14:tracePt t="140970" x="2143125" y="2290763"/>
          <p14:tracePt t="140977" x="2147888" y="2290763"/>
          <p14:tracePt t="140991" x="2147888" y="2300288"/>
          <p14:tracePt t="141024" x="2152650" y="2300288"/>
          <p14:tracePt t="141041" x="2152650" y="2305050"/>
          <p14:tracePt t="141063" x="2157413" y="2305050"/>
          <p14:tracePt t="141074" x="2157413" y="2309813"/>
          <p14:tracePt t="141099" x="2162175" y="2309813"/>
          <p14:tracePt t="141108" x="2176463" y="2309813"/>
          <p14:tracePt t="141124" x="2238375" y="2271713"/>
          <p14:tracePt t="141141" x="2381250" y="2205038"/>
          <p14:tracePt t="141158" x="2500313" y="2152650"/>
          <p14:tracePt t="141174" x="2662238" y="2100263"/>
          <p14:tracePt t="141191" x="2852738" y="1990725"/>
          <p14:tracePt t="141207" x="3005138" y="1900238"/>
          <p14:tracePt t="141224" x="3133725" y="1824038"/>
          <p14:tracePt t="141241" x="3252788" y="1747838"/>
          <p14:tracePt t="141258" x="3395663" y="1638300"/>
          <p14:tracePt t="141274" x="3467100" y="1581150"/>
          <p14:tracePt t="141291" x="3514725" y="1533525"/>
          <p14:tracePt t="141307" x="3552825" y="1495425"/>
          <p14:tracePt t="141324" x="3562350" y="1485900"/>
          <p14:tracePt t="141341" x="3562350" y="1481138"/>
          <p14:tracePt t="141357" x="3567113" y="1481138"/>
          <p14:tracePt t="141578" x="3562350" y="1514475"/>
          <p14:tracePt t="141585" x="3548063" y="1552575"/>
          <p14:tracePt t="141592" x="3538538" y="1604963"/>
          <p14:tracePt t="141607" x="3495675" y="1714500"/>
          <p14:tracePt t="141624" x="3443288" y="1819275"/>
          <p14:tracePt t="141641" x="3381375" y="1938338"/>
          <p14:tracePt t="141657" x="3290888" y="2114550"/>
          <p14:tracePt t="141674" x="3233738" y="2219325"/>
          <p14:tracePt t="141691" x="3162300" y="2333625"/>
          <p14:tracePt t="141707" x="3048000" y="2476500"/>
          <p14:tracePt t="141724" x="2971800" y="2538413"/>
          <p14:tracePt t="141741" x="2886075" y="2586038"/>
          <p14:tracePt t="141757" x="2681288" y="2667000"/>
          <p14:tracePt t="141774" x="2457450" y="2709863"/>
          <p14:tracePt t="141791" x="2205038" y="2714625"/>
          <p14:tracePt t="141807" x="1843088" y="2686050"/>
          <p14:tracePt t="141824" x="1647825" y="2638425"/>
          <p14:tracePt t="141841" x="1533525" y="2600325"/>
          <p14:tracePt t="141857" x="1462088" y="2571750"/>
          <p14:tracePt t="141874" x="1447800" y="2566988"/>
          <p14:tracePt t="141891" x="1447800" y="2562225"/>
          <p14:tracePt t="141907" x="1481138" y="2552700"/>
          <p14:tracePt t="141924" x="1519238" y="2557463"/>
          <p14:tracePt t="141941" x="1576388" y="2566988"/>
          <p14:tracePt t="141957" x="1714500" y="2576513"/>
          <p14:tracePt t="141974" x="1876425" y="2576513"/>
          <p14:tracePt t="141991" x="2162175" y="2581275"/>
          <p14:tracePt t="142007" x="2828925" y="2624138"/>
          <p14:tracePt t="142024" x="3448050" y="2724150"/>
          <p14:tracePt t="142041" x="4148138" y="2876550"/>
          <p14:tracePt t="142057" x="5300663" y="3124200"/>
          <p14:tracePt t="142074" x="5681663" y="3228975"/>
          <p14:tracePt t="142091" x="6453188" y="3457575"/>
          <p14:tracePt t="142107" x="7362825" y="3719513"/>
          <p14:tracePt t="142124" x="7405688" y="3733800"/>
          <p14:tracePt t="142141" x="7405688" y="3738563"/>
          <p14:tracePt t="142157" x="7405688" y="3729038"/>
          <p14:tracePt t="142174" x="7405688" y="3724275"/>
          <p14:tracePt t="142191" x="7405688" y="3714750"/>
          <p14:tracePt t="142207" x="7405688" y="3705225"/>
          <p14:tracePt t="142224" x="7386638" y="3690938"/>
          <p14:tracePt t="142240" x="7291388" y="3676650"/>
          <p14:tracePt t="142257" x="7148513" y="3629025"/>
          <p14:tracePt t="142274" x="7019925" y="3609975"/>
          <p14:tracePt t="142291" x="6881813" y="3581400"/>
          <p14:tracePt t="142307" x="6638925" y="3567113"/>
          <p14:tracePt t="142324" x="6500813" y="3557588"/>
          <p14:tracePt t="142341" x="6286500" y="3552825"/>
          <p14:tracePt t="142357" x="5867400" y="3538538"/>
          <p14:tracePt t="142374" x="5462588" y="3524250"/>
          <p14:tracePt t="142390" x="5053013" y="3495675"/>
          <p14:tracePt t="142407" x="4519613" y="3481388"/>
          <p14:tracePt t="142424" x="4238625" y="3457575"/>
          <p14:tracePt t="142440" x="4024313" y="3443288"/>
          <p14:tracePt t="142457" x="3762375" y="3443288"/>
          <p14:tracePt t="142474" x="3567113" y="3448050"/>
          <p14:tracePt t="142490" x="3405188" y="3452813"/>
          <p14:tracePt t="142507" x="3181350" y="3476625"/>
          <p14:tracePt t="142524" x="3081338" y="3476625"/>
          <p14:tracePt t="142540" x="2990850" y="3471863"/>
          <p14:tracePt t="142557" x="2924175" y="3452813"/>
          <p14:tracePt t="142574" x="2838450" y="3405188"/>
          <p14:tracePt t="142590" x="2786063" y="3376613"/>
          <p14:tracePt t="142607" x="2733675" y="3338513"/>
          <p14:tracePt t="142624" x="2643188" y="3290888"/>
          <p14:tracePt t="142640" x="2581275" y="3257550"/>
          <p14:tracePt t="142657" x="2533650" y="3224213"/>
          <p14:tracePt t="142674" x="2466975" y="3171825"/>
          <p14:tracePt t="142690" x="2443163" y="3138488"/>
          <p14:tracePt t="142707" x="2414588" y="3119438"/>
          <p14:tracePt t="142724" x="2381250" y="3090863"/>
          <p14:tracePt t="142740" x="2366963" y="3086100"/>
          <p14:tracePt t="142757" x="2352675" y="3081338"/>
          <p14:tracePt t="142774" x="2347913" y="3076575"/>
          <p14:tracePt t="143159" x="2295525" y="3071813"/>
          <p14:tracePt t="143166" x="2228850" y="3067050"/>
          <p14:tracePt t="143173" x="2166938" y="3062288"/>
          <p14:tracePt t="143190" x="2033588" y="3048000"/>
          <p14:tracePt t="143207" x="1914525" y="3043238"/>
          <p14:tracePt t="143223" x="1804988" y="3043238"/>
          <p14:tracePt t="143240" x="1776413" y="3043238"/>
          <p14:tracePt t="143257" x="1766888" y="3043238"/>
          <p14:tracePt t="143290" x="1766888" y="3048000"/>
          <p14:tracePt t="143309" x="1766888" y="3052763"/>
          <p14:tracePt t="143331" x="1766888" y="3057525"/>
          <p14:tracePt t="143340" x="1766888" y="3062288"/>
          <p14:tracePt t="143357" x="1771650" y="3062288"/>
          <p14:tracePt t="143373" x="1771650" y="3067050"/>
          <p14:tracePt t="143424" x="1771650" y="3071813"/>
          <p14:tracePt t="143503" x="1771650" y="3076575"/>
          <p14:tracePt t="143531" x="1771650" y="3081338"/>
          <p14:tracePt t="143552" x="1776413" y="3081338"/>
          <p14:tracePt t="143560" x="1776413" y="3086100"/>
          <p14:tracePt t="143631" x="1781175" y="3086100"/>
          <p14:tracePt t="143667" x="1781175" y="3090863"/>
          <p14:tracePt t="143803" x="1781175" y="3095625"/>
          <p14:tracePt t="143847" x="1781175" y="3100388"/>
          <p14:tracePt t="143911" x="1785938" y="3100388"/>
          <p14:tracePt t="143917" x="1785938" y="3105150"/>
          <p14:tracePt t="143938" x="1790700" y="3105150"/>
          <p14:tracePt t="143967" x="1795463" y="3114675"/>
          <p14:tracePt t="144010" x="1800225" y="3114675"/>
          <p14:tracePt t="144054" x="1819275" y="3109913"/>
          <p14:tracePt t="144060" x="1833563" y="3109913"/>
          <p14:tracePt t="144073" x="1847850" y="3109913"/>
          <p14:tracePt t="144090" x="1933575" y="3124200"/>
          <p14:tracePt t="144107" x="2033588" y="3133725"/>
          <p14:tracePt t="144123" x="2147888" y="3143250"/>
          <p14:tracePt t="144140" x="2405063" y="3176588"/>
          <p14:tracePt t="144157" x="2566988" y="3181350"/>
          <p14:tracePt t="144173" x="2733675" y="3186113"/>
          <p14:tracePt t="144190" x="2957513" y="3181350"/>
          <p14:tracePt t="144207" x="3081338" y="3167063"/>
          <p14:tracePt t="144223" x="3186113" y="3148013"/>
          <p14:tracePt t="144240" x="3267075" y="3133725"/>
          <p14:tracePt t="144257" x="3281363" y="3124200"/>
          <p14:tracePt t="144273" x="3286125" y="3119438"/>
          <p14:tracePt t="144290" x="3290888" y="3109913"/>
          <p14:tracePt t="144618" x="3338513" y="3100388"/>
          <p14:tracePt t="144626" x="3395663" y="3090863"/>
          <p14:tracePt t="144640" x="3524250" y="3081338"/>
          <p14:tracePt t="144656" x="3643313" y="3071813"/>
          <p14:tracePt t="144673" x="3738563" y="3057525"/>
          <p14:tracePt t="144690" x="3881438" y="3067050"/>
          <p14:tracePt t="144706" x="3943350" y="3067050"/>
          <p14:tracePt t="144723" x="3990975" y="3071813"/>
          <p14:tracePt t="144740" x="4033838" y="3071813"/>
          <p14:tracePt t="144756" x="4052888" y="3076575"/>
          <p14:tracePt t="144773" x="4057650" y="3076575"/>
          <p14:tracePt t="144790" x="4067175" y="3076575"/>
          <p14:tracePt t="144855" x="4071938" y="3076575"/>
          <p14:tracePt t="144998" x="4071938" y="3081338"/>
          <p14:tracePt t="145012" x="4076700" y="3081338"/>
          <p14:tracePt t="145098" x="4076700" y="3086100"/>
          <p14:tracePt t="145105" x="4095750" y="3090863"/>
          <p14:tracePt t="145112" x="4124325" y="3090863"/>
          <p14:tracePt t="145123" x="4148138" y="3095625"/>
          <p14:tracePt t="145140" x="4195763" y="3109913"/>
          <p14:tracePt t="145156" x="4305300" y="3143250"/>
          <p14:tracePt t="145173" x="4391025" y="3162300"/>
          <p14:tracePt t="145189" x="4462463" y="3190875"/>
          <p14:tracePt t="145206" x="4543425" y="3209925"/>
          <p14:tracePt t="145223" x="4591050" y="3214688"/>
          <p14:tracePt t="145239" x="4633913" y="3219450"/>
          <p14:tracePt t="145256" x="4686300" y="3219450"/>
          <p14:tracePt t="145273" x="4710113" y="3219450"/>
          <p14:tracePt t="145289" x="4724400" y="3219450"/>
          <p14:tracePt t="145306" x="4748213" y="3214688"/>
          <p14:tracePt t="145323" x="4762500" y="3209925"/>
          <p14:tracePt t="145340" x="4776788" y="3205163"/>
          <p14:tracePt t="145356" x="4810125" y="3195638"/>
          <p14:tracePt t="145373" x="4852988" y="3186113"/>
          <p14:tracePt t="145390" x="4895850" y="3176588"/>
          <p14:tracePt t="145406" x="4948238" y="3171825"/>
          <p14:tracePt t="145423" x="4976813" y="3162300"/>
          <p14:tracePt t="145440" x="5014913" y="3152775"/>
          <p14:tracePt t="145456" x="5057775" y="3148013"/>
          <p14:tracePt t="145473" x="5076825" y="3138488"/>
          <p14:tracePt t="145489" x="5081588" y="3138488"/>
          <p14:tracePt t="145506" x="5091113" y="3138488"/>
          <p14:tracePt t="145523" x="5095875" y="3138488"/>
          <p14:tracePt t="145548" x="5095875" y="3133725"/>
          <p14:tracePt t="145591" x="5100638" y="3133725"/>
          <p14:tracePt t="145627" x="5105400" y="3133725"/>
          <p14:tracePt t="145670" x="5105400" y="3128963"/>
          <p14:tracePt t="145778" x="5105400" y="3124200"/>
          <p14:tracePt t="145806" x="5105400" y="3119438"/>
          <p14:tracePt t="189577" x="0" y="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Real-World Case: 2008 Global Financial Crisis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Over-leverage was the primary cause of the 2008 real-estate collapse — still studied by every finance professional.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828800"/>
            <a:ext cx="3383280" cy="2743200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10" name="Text 7"/>
          <p:cNvSpPr/>
          <p:nvPr/>
        </p:nvSpPr>
        <p:spPr>
          <a:xfrm>
            <a:off x="685800" y="219456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i="1" dirty="0">
                <a:solidFill>
                  <a:srgbClr val="AEB8C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U.S. home prices fell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685800" y="2651760"/>
            <a:ext cx="29260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6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−33%</a:t>
            </a:r>
            <a:endParaRPr lang="en-US" sz="6600" dirty="0"/>
          </a:p>
        </p:txBody>
      </p:sp>
      <p:sp>
        <p:nvSpPr>
          <p:cNvPr id="12" name="Text 9"/>
          <p:cNvSpPr/>
          <p:nvPr/>
        </p:nvSpPr>
        <p:spPr>
          <a:xfrm>
            <a:off x="685800" y="370332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peak-to-trough  (2006–2012)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685800" y="4160520"/>
            <a:ext cx="2926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8A94A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S&amp;P/Case-Shiller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4206240" y="1828800"/>
            <a:ext cx="4480560" cy="2743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Text 12"/>
          <p:cNvSpPr/>
          <p:nvPr/>
        </p:nvSpPr>
        <p:spPr>
          <a:xfrm>
            <a:off x="4434840" y="2057400"/>
            <a:ext cx="4023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Went Wrong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4480560" y="2560320"/>
            <a:ext cx="397764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 algn="l">
              <a:lnSpc>
                <a:spcPct val="105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Investors with 90%+ LTV had razor-thin equity buffers.</a:t>
            </a:r>
            <a:endParaRPr lang="en-US" sz="1250" dirty="0"/>
          </a:p>
          <a:p>
            <a:pPr marL="177800" indent="-177800" algn="l">
              <a:lnSpc>
                <a:spcPct val="105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prices slipped, their equity was wiped out before the market even bottomed.</a:t>
            </a:r>
            <a:endParaRPr lang="en-US" sz="1250" dirty="0"/>
          </a:p>
          <a:p>
            <a:pPr marL="177800" indent="-177800" algn="l">
              <a:lnSpc>
                <a:spcPct val="105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Maturing loans could not be refinanced as banks froze lending.</a:t>
            </a:r>
            <a:endParaRPr lang="en-US" sz="1250" dirty="0"/>
          </a:p>
          <a:p>
            <a:pPr marL="177800" indent="-177800" algn="l">
              <a:lnSpc>
                <a:spcPct val="1050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Cross-collateralized portfolios spread one failure across many properties.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935"/>
    </mc:Choice>
    <mc:Fallback xmlns="">
      <p:transition spd="slow" advTm="190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8" x="3057525" y="2967038"/>
          <p14:tracePt t="9358" x="3028950" y="2943225"/>
          <p14:tracePt t="9366" x="2957513" y="2900363"/>
          <p14:tracePt t="9372" x="2867025" y="2847975"/>
          <p14:tracePt t="9385" x="2767013" y="2790825"/>
          <p14:tracePt t="9401" x="2486025" y="2605088"/>
          <p14:tracePt t="9418" x="2276475" y="2500313"/>
          <p14:tracePt t="9434" x="2147888" y="2428875"/>
          <p14:tracePt t="9451" x="1981200" y="2333625"/>
          <p14:tracePt t="9468" x="1890713" y="2276475"/>
          <p14:tracePt t="9484" x="1833563" y="2224088"/>
          <p14:tracePt t="9501" x="1781175" y="2171700"/>
          <p14:tracePt t="9518" x="1752600" y="2152650"/>
          <p14:tracePt t="9534" x="1738313" y="2133600"/>
          <p14:tracePt t="9551" x="1724025" y="2105025"/>
          <p14:tracePt t="9568" x="1714500" y="2085975"/>
          <p14:tracePt t="9584" x="1714500" y="2076450"/>
          <p14:tracePt t="9601" x="1714500" y="2052638"/>
          <p14:tracePt t="9618" x="1714500" y="2047875"/>
          <p14:tracePt t="9634" x="1714500" y="2033588"/>
          <p14:tracePt t="9651" x="1709738" y="2019300"/>
          <p14:tracePt t="9668" x="1704975" y="2005013"/>
          <p14:tracePt t="9684" x="1704975" y="1995488"/>
          <p14:tracePt t="9701" x="1700213" y="1981200"/>
          <p14:tracePt t="9718" x="1700213" y="1966913"/>
          <p14:tracePt t="9734" x="1695450" y="1962150"/>
          <p14:tracePt t="9751" x="1695450" y="1957388"/>
          <p14:tracePt t="47274" x="1681163" y="1995488"/>
          <p14:tracePt t="47281" x="1671638" y="2062163"/>
          <p14:tracePt t="47288" x="1643063" y="2128838"/>
          <p14:tracePt t="47305" x="1614488" y="2266950"/>
          <p14:tracePt t="47322" x="1590675" y="2405063"/>
          <p14:tracePt t="47338" x="1585913" y="2576513"/>
          <p14:tracePt t="47355" x="1595438" y="2676525"/>
          <p14:tracePt t="47372" x="1609725" y="2781300"/>
          <p14:tracePt t="47388" x="1638300" y="2876550"/>
          <p14:tracePt t="47405" x="1685925" y="3019425"/>
          <p14:tracePt t="47422" x="1709738" y="3105150"/>
          <p14:tracePt t="47438" x="1757363" y="3214688"/>
          <p14:tracePt t="47455" x="1795463" y="3276600"/>
          <p14:tracePt t="47472" x="1857375" y="3362325"/>
          <p14:tracePt t="47488" x="1909763" y="3424238"/>
          <p14:tracePt t="47505" x="1928813" y="3452813"/>
          <p14:tracePt t="47521" x="2009775" y="3538538"/>
          <p14:tracePt t="47538" x="2100263" y="3629025"/>
          <p14:tracePt t="47555" x="2162175" y="3695700"/>
          <p14:tracePt t="47572" x="2214563" y="3767138"/>
          <p14:tracePt t="47588" x="2271713" y="3857625"/>
          <p14:tracePt t="47605" x="2305050" y="3910013"/>
          <p14:tracePt t="47622" x="2333625" y="3952875"/>
          <p14:tracePt t="47638" x="2362200" y="3995738"/>
          <p14:tracePt t="47655" x="2381250" y="4014788"/>
          <p14:tracePt t="47671" x="2390775" y="4029075"/>
          <p14:tracePt t="47688" x="2395538" y="4038600"/>
          <p14:tracePt t="47705" x="2400300" y="4043363"/>
          <p14:tracePt t="48237" x="2405063" y="4043363"/>
          <p14:tracePt t="48287" x="2409825" y="4043363"/>
          <p14:tracePt t="48351" x="2414588" y="4043363"/>
          <p14:tracePt t="48737" x="2428875" y="4043363"/>
          <p14:tracePt t="48744" x="2438400" y="4043363"/>
          <p14:tracePt t="48754" x="2447925" y="4043363"/>
          <p14:tracePt t="48771" x="2490788" y="4043363"/>
          <p14:tracePt t="48788" x="2547938" y="4048125"/>
          <p14:tracePt t="48804" x="2581275" y="4048125"/>
          <p14:tracePt t="48821" x="2605088" y="4048125"/>
          <p14:tracePt t="48838" x="2647950" y="4048125"/>
          <p14:tracePt t="48854" x="2671763" y="4048125"/>
          <p14:tracePt t="48871" x="2695575" y="4048125"/>
          <p14:tracePt t="48888" x="2728913" y="4048125"/>
          <p14:tracePt t="48904" x="2747963" y="4048125"/>
          <p14:tracePt t="48921" x="2762250" y="4048125"/>
          <p14:tracePt t="48938" x="2781300" y="4043363"/>
          <p14:tracePt t="48954" x="2795588" y="4043363"/>
          <p14:tracePt t="48971" x="2809875" y="4038600"/>
          <p14:tracePt t="48988" x="2824163" y="4038600"/>
          <p14:tracePt t="49004" x="2838450" y="4038600"/>
          <p14:tracePt t="49021" x="2847975" y="4038600"/>
          <p14:tracePt t="49022" x="2857500" y="4038600"/>
          <p14:tracePt t="49038" x="2871788" y="4033838"/>
          <p14:tracePt t="49054" x="2890838" y="4033838"/>
          <p14:tracePt t="49071" x="2905125" y="4033838"/>
          <p14:tracePt t="49088" x="2928938" y="4029075"/>
          <p14:tracePt t="49104" x="2933700" y="4029075"/>
          <p14:tracePt t="49121" x="2943225" y="4029075"/>
          <p14:tracePt t="49138" x="2947988" y="4029075"/>
          <p14:tracePt t="49154" x="2952750" y="4029075"/>
          <p14:tracePt t="49216" x="2957513" y="4029075"/>
          <p14:tracePt t="49287" x="2962275" y="4029075"/>
          <p14:tracePt t="49416" x="2962275" y="4024313"/>
          <p14:tracePt t="49480" x="2962275" y="4019550"/>
          <p14:tracePt t="49487" x="2957513" y="4014788"/>
          <p14:tracePt t="49494" x="2957513" y="4010025"/>
          <p14:tracePt t="49516" x="2933700" y="3986213"/>
          <p14:tracePt t="49530" x="2928938" y="3976688"/>
          <p14:tracePt t="49558" x="2914650" y="3943350"/>
          <p14:tracePt t="49573" x="2909888" y="3924300"/>
          <p14:tracePt t="49580" x="2900363" y="3905250"/>
          <p14:tracePt t="49587" x="2895600" y="3881438"/>
          <p14:tracePt t="49604" x="2871788" y="3838575"/>
          <p14:tracePt t="49621" x="2838450" y="3771900"/>
          <p14:tracePt t="49637" x="2805113" y="3700463"/>
          <p14:tracePt t="49654" x="2786063" y="3662363"/>
          <p14:tracePt t="49671" x="2771775" y="3633788"/>
          <p14:tracePt t="49687" x="2757488" y="3595688"/>
          <p14:tracePt t="49704" x="2747963" y="3576638"/>
          <p14:tracePt t="49721" x="2747963" y="3567113"/>
          <p14:tracePt t="49738" x="2743200" y="3552825"/>
          <p14:tracePt t="49771" x="2733675" y="3543300"/>
          <p14:tracePt t="49787" x="2724150" y="3538538"/>
          <p14:tracePt t="49804" x="2719388" y="3538538"/>
          <p14:tracePt t="67857" x="2690813" y="3538538"/>
          <p14:tracePt t="67864" x="2652713" y="3538538"/>
          <p14:tracePt t="67871" x="2624138" y="3538538"/>
          <p14:tracePt t="67881" x="2595563" y="3538538"/>
          <p14:tracePt t="67898" x="2557463" y="3538538"/>
          <p14:tracePt t="67915" x="2500313" y="3533775"/>
          <p14:tracePt t="67931" x="2471738" y="3533775"/>
          <p14:tracePt t="67948" x="2438400" y="3533775"/>
          <p14:tracePt t="67965" x="2409825" y="3529013"/>
          <p14:tracePt t="67981" x="2386013" y="3524250"/>
          <p14:tracePt t="67998" x="2376488" y="3524250"/>
          <p14:tracePt t="68015" x="2357438" y="3524250"/>
          <p14:tracePt t="68031" x="2352675" y="3524250"/>
          <p14:tracePt t="68066" x="2347913" y="3524250"/>
          <p14:tracePt t="68107" x="2343150" y="3524250"/>
          <p14:tracePt t="68607" x="2347913" y="3524250"/>
          <p14:tracePt t="68730" x="2352675" y="3524250"/>
          <p14:tracePt t="68793" x="2357438" y="3524250"/>
          <p14:tracePt t="68851" x="2376488" y="3524250"/>
          <p14:tracePt t="68858" x="2381250" y="3524250"/>
          <p14:tracePt t="68865" x="2390775" y="3529013"/>
          <p14:tracePt t="68881" x="2414588" y="3529013"/>
          <p14:tracePt t="68898" x="2447925" y="3533775"/>
          <p14:tracePt t="68915" x="2495550" y="3538538"/>
          <p14:tracePt t="68931" x="2519363" y="3538538"/>
          <p14:tracePt t="68948" x="2533650" y="3543300"/>
          <p14:tracePt t="68965" x="2557463" y="3552825"/>
          <p14:tracePt t="68981" x="2571750" y="3552825"/>
          <p14:tracePt t="68998" x="2586038" y="3557588"/>
          <p14:tracePt t="69015" x="2600325" y="3567113"/>
          <p14:tracePt t="69031" x="2609850" y="3567113"/>
          <p14:tracePt t="69048" x="2619375" y="3567113"/>
          <p14:tracePt t="69065" x="2624138" y="3571875"/>
          <p14:tracePt t="69098" x="2628900" y="3571875"/>
          <p14:tracePt t="69151" x="2633663" y="3571875"/>
          <p14:tracePt t="69180" x="2638425" y="3571875"/>
          <p14:tracePt t="69230" x="2643188" y="3571875"/>
          <p14:tracePt t="69244" x="2643188" y="3576638"/>
          <p14:tracePt t="69467" x="2647950" y="3576638"/>
          <p14:tracePt t="69759" x="2647950" y="3571875"/>
          <p14:tracePt t="69817" x="2647950" y="3567113"/>
          <p14:tracePt t="69823" x="2647950" y="3562350"/>
          <p14:tracePt t="69831" x="2652713" y="3562350"/>
          <p14:tracePt t="69847" x="2676525" y="3543300"/>
          <p14:tracePt t="69864" x="2709863" y="3529013"/>
          <p14:tracePt t="69881" x="2743200" y="3524250"/>
          <p14:tracePt t="69897" x="2876550" y="3495675"/>
          <p14:tracePt t="69914" x="2981325" y="3467100"/>
          <p14:tracePt t="69931" x="3152775" y="3448050"/>
          <p14:tracePt t="69947" x="3252788" y="3443288"/>
          <p14:tracePt t="69964" x="3309938" y="3438525"/>
          <p14:tracePt t="69981" x="3357563" y="3438525"/>
          <p14:tracePt t="69997" x="3367088" y="3433763"/>
          <p14:tracePt t="70014" x="3371850" y="3433763"/>
          <p14:tracePt t="70031" x="3376613" y="3433763"/>
          <p14:tracePt t="70064" x="3386138" y="3433763"/>
          <p14:tracePt t="70081" x="3395663" y="3433763"/>
          <p14:tracePt t="70097" x="3419475" y="3438525"/>
          <p14:tracePt t="70114" x="3443288" y="3443288"/>
          <p14:tracePt t="70131" x="3509963" y="3452813"/>
          <p14:tracePt t="70147" x="3543300" y="3457575"/>
          <p14:tracePt t="70164" x="3686175" y="3467100"/>
          <p14:tracePt t="70181" x="3829050" y="3471863"/>
          <p14:tracePt t="70197" x="3943350" y="3481388"/>
          <p14:tracePt t="70214" x="4067175" y="3490913"/>
          <p14:tracePt t="70231" x="4243388" y="3495675"/>
          <p14:tracePt t="70247" x="4362450" y="3495675"/>
          <p14:tracePt t="70264" x="4443413" y="3495675"/>
          <p14:tracePt t="70281" x="4543425" y="3490913"/>
          <p14:tracePt t="70297" x="4595813" y="3481388"/>
          <p14:tracePt t="70314" x="4643438" y="3471863"/>
          <p14:tracePt t="70331" x="4695825" y="3457575"/>
          <p14:tracePt t="70347" x="4710113" y="3452813"/>
          <p14:tracePt t="70761" x="4714875" y="3452813"/>
          <p14:tracePt t="70768" x="4719638" y="3452813"/>
          <p14:tracePt t="70789" x="4724400" y="3452813"/>
          <p14:tracePt t="70839" x="4729163" y="3452813"/>
          <p14:tracePt t="70904" x="4738688" y="3452813"/>
          <p14:tracePt t="70947" x="4738688" y="3457575"/>
          <p14:tracePt t="70975" x="4743450" y="3457575"/>
          <p14:tracePt t="71848" x="4743450" y="3452813"/>
          <p14:tracePt t="170863" x="4757738" y="3452813"/>
          <p14:tracePt t="170872" x="4800600" y="3462338"/>
          <p14:tracePt t="170880" x="4833938" y="3467100"/>
          <p14:tracePt t="170897" x="4924425" y="3490913"/>
          <p14:tracePt t="170913" x="4981575" y="3505200"/>
          <p14:tracePt t="170930" x="5033963" y="3519488"/>
          <p14:tracePt t="170947" x="5114925" y="3543300"/>
          <p14:tracePt t="170963" x="5172075" y="3557588"/>
          <p14:tracePt t="170980" x="5210175" y="3567113"/>
          <p14:tracePt t="170997" x="5243513" y="3581400"/>
          <p14:tracePt t="171013" x="5257800" y="3586163"/>
          <p14:tracePt t="171030" x="5267325" y="3590925"/>
          <p14:tracePt t="171047" x="5291138" y="3600450"/>
          <p14:tracePt t="171063" x="5310188" y="3600450"/>
          <p14:tracePt t="171080" x="5329238" y="3609975"/>
          <p14:tracePt t="171097" x="5386388" y="3633788"/>
          <p14:tracePt t="171113" x="5419725" y="3648075"/>
          <p14:tracePt t="171130" x="5457825" y="3681413"/>
          <p14:tracePt t="171146" x="5500688" y="3714750"/>
          <p14:tracePt t="171163" x="5529263" y="3733800"/>
          <p14:tracePt t="171180" x="5553075" y="3752850"/>
          <p14:tracePt t="171197" x="5595938" y="3771900"/>
          <p14:tracePt t="171213" x="5629275" y="3786188"/>
          <p14:tracePt t="171230" x="5643563" y="3790950"/>
          <p14:tracePt t="171247" x="5672138" y="3795713"/>
          <p14:tracePt t="171263" x="5681663" y="3800475"/>
          <p14:tracePt t="171280" x="5686425" y="3800475"/>
          <p14:tracePt t="171297" x="5686425" y="3805238"/>
          <p14:tracePt t="171313" x="5695950" y="3805238"/>
          <p14:tracePt t="171338" x="5700713" y="3805238"/>
          <p14:tracePt t="171388" x="5705475" y="3805238"/>
          <p14:tracePt t="171395" x="5705475" y="3810000"/>
          <p14:tracePt t="171423" x="5710238" y="3810000"/>
          <p14:tracePt t="171467" x="5710238" y="3814763"/>
          <p14:tracePt t="190267" x="0" y="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Global LTV Statistics: Then vs. Now</a:t>
            </a:r>
            <a:endParaRPr lang="en-US" sz="27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Markets worldwide tightened lending after 2008. Typical maximum LTV — pre-2008 vs today:</a:t>
            </a:r>
            <a:endParaRPr lang="en-US" sz="1400" dirty="0"/>
          </a:p>
        </p:txBody>
      </p:sp>
      <p:graphicFrame>
        <p:nvGraphicFramePr>
          <p:cNvPr id="9" name="Chart 0"/>
          <p:cNvGraphicFramePr/>
          <p:nvPr/>
        </p:nvGraphicFramePr>
        <p:xfrm>
          <a:off x="457200" y="1783080"/>
          <a:ext cx="5852160" cy="283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Shape 6"/>
          <p:cNvSpPr/>
          <p:nvPr/>
        </p:nvSpPr>
        <p:spPr>
          <a:xfrm>
            <a:off x="6583680" y="1783080"/>
            <a:ext cx="2103120" cy="2834640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1" name="Text 7"/>
          <p:cNvSpPr/>
          <p:nvPr/>
        </p:nvSpPr>
        <p:spPr>
          <a:xfrm>
            <a:off x="6720840" y="1901952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Trend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6720840" y="2286000"/>
            <a:ext cx="182880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market tightened.
</a:t>
            </a:r>
            <a:endParaRPr lang="en-US" sz="1100" dirty="0"/>
          </a:p>
          <a:p>
            <a:pPr marL="0" indent="0" algn="l">
              <a:lnSpc>
                <a:spcPct val="108000"/>
              </a:lnSpc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is now the most conservative at 50–65% (CBE limits).
</a:t>
            </a:r>
            <a:endParaRPr lang="en-US" sz="1100" dirty="0"/>
          </a:p>
          <a:p>
            <a:pPr marL="0" indent="0" algn="l">
              <a:lnSpc>
                <a:spcPct val="108000"/>
              </a:lnSpc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pre-2008 excess of 100%+ loans has disappeared worldwide.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457200" y="4645152"/>
            <a:ext cx="8229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IMF Financial Stability Reports 2023; CBE Mortgage Finance Law; Saudi REDF 2024</a:t>
            </a:r>
            <a:endParaRPr lang="en-US" sz="8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123"/>
    </mc:Choice>
    <mc:Fallback xmlns="">
      <p:transition spd="slow" advTm="2061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748" x="7077075" y="3233738"/>
          <p14:tracePt t="11087" x="7000875" y="3224213"/>
          <p14:tracePt t="11095" x="6877050" y="3200400"/>
          <p14:tracePt t="11102" x="6724650" y="3162300"/>
          <p14:tracePt t="11113" x="6534150" y="3119438"/>
          <p14:tracePt t="11130" x="6000750" y="3014663"/>
          <p14:tracePt t="11147" x="5672138" y="2943225"/>
          <p14:tracePt t="11163" x="5362575" y="2862263"/>
          <p14:tracePt t="11180" x="4986338" y="2709863"/>
          <p14:tracePt t="11197" x="4829175" y="2633663"/>
          <p14:tracePt t="11213" x="4719638" y="2562225"/>
          <p14:tracePt t="11230" x="4614863" y="2495550"/>
          <p14:tracePt t="11247" x="4567238" y="2466975"/>
          <p14:tracePt t="11263" x="4552950" y="2457450"/>
          <p14:tracePt t="11280" x="4543425" y="2447925"/>
          <p14:tracePt t="11520" x="4543425" y="2443163"/>
          <p14:tracePt t="11527" x="4538663" y="2438400"/>
          <p14:tracePt t="11534" x="4538663" y="2424113"/>
          <p14:tracePt t="11546" x="4529138" y="2419350"/>
          <p14:tracePt t="11563" x="4491038" y="2371725"/>
          <p14:tracePt t="11580" x="4457700" y="2328863"/>
          <p14:tracePt t="11596" x="4424363" y="2290763"/>
          <p14:tracePt t="11613" x="4362450" y="2219325"/>
          <p14:tracePt t="11630" x="4329113" y="2176463"/>
          <p14:tracePt t="11646" x="4291013" y="2133600"/>
          <p14:tracePt t="11663" x="4257675" y="2090738"/>
          <p14:tracePt t="11680" x="4238625" y="2062163"/>
          <p14:tracePt t="11696" x="4229100" y="2052638"/>
          <p14:tracePt t="11713" x="4229100" y="2043113"/>
          <p14:tracePt t="12144" x="4176713" y="2052638"/>
          <p14:tracePt t="12152" x="4119563" y="2076450"/>
          <p14:tracePt t="12163" x="4052888" y="2095500"/>
          <p14:tracePt t="12180" x="3800475" y="2152650"/>
          <p14:tracePt t="12196" x="3643313" y="2181225"/>
          <p14:tracePt t="12213" x="3514725" y="2200275"/>
          <p14:tracePt t="12230" x="3371850" y="2224088"/>
          <p14:tracePt t="12247" x="3314700" y="2228850"/>
          <p14:tracePt t="12263" x="3262313" y="2228850"/>
          <p14:tracePt t="12280" x="3200400" y="2228850"/>
          <p14:tracePt t="12296" x="3181350" y="2228850"/>
          <p14:tracePt t="12313" x="3167063" y="2228850"/>
          <p14:tracePt t="12330" x="3157538" y="2228850"/>
          <p14:tracePt t="12363" x="3152775" y="2228850"/>
          <p14:tracePt t="12380" x="3152775" y="2224088"/>
          <p14:tracePt t="16457" x="3157538" y="2219325"/>
          <p14:tracePt t="16472" x="3162300" y="2209800"/>
          <p14:tracePt t="16486" x="3171825" y="2200275"/>
          <p14:tracePt t="16493" x="3176588" y="2190750"/>
          <p14:tracePt t="16500" x="3186113" y="2185988"/>
          <p14:tracePt t="16511" x="3200400" y="2176463"/>
          <p14:tracePt t="16528" x="3238500" y="2133600"/>
          <p14:tracePt t="16545" x="3267075" y="2109788"/>
          <p14:tracePt t="16562" x="3290888" y="2085975"/>
          <p14:tracePt t="16578" x="3324225" y="2071688"/>
          <p14:tracePt t="16595" x="3343275" y="2066925"/>
          <p14:tracePt t="16611" x="3352800" y="2066925"/>
          <p14:tracePt t="16656" x="3357563" y="2066925"/>
          <p14:tracePt t="16777" x="3352800" y="2066925"/>
          <p14:tracePt t="16791" x="3352800" y="2071688"/>
          <p14:tracePt t="16798" x="3348038" y="2071688"/>
          <p14:tracePt t="16841" x="3343275" y="2071688"/>
          <p14:tracePt t="16848" x="3343275" y="2076450"/>
          <p14:tracePt t="16891" x="3338513" y="2076450"/>
          <p14:tracePt t="16912" x="3333750" y="2076450"/>
          <p14:tracePt t="16926" x="3328988" y="2081213"/>
          <p14:tracePt t="16940" x="3328988" y="2085975"/>
          <p14:tracePt t="16947" x="3324225" y="2090738"/>
          <p14:tracePt t="16961" x="3314700" y="2095500"/>
          <p14:tracePt t="16978" x="3276600" y="2114550"/>
          <p14:tracePt t="16995" x="3176588" y="2166938"/>
          <p14:tracePt t="17011" x="3005138" y="2247900"/>
          <p14:tracePt t="17028" x="2881313" y="2286000"/>
          <p14:tracePt t="17045" x="2781300" y="2309813"/>
          <p14:tracePt t="17061" x="2681288" y="2338388"/>
          <p14:tracePt t="17078" x="2652713" y="2343150"/>
          <p14:tracePt t="17095" x="2633663" y="2347913"/>
          <p14:tracePt t="17111" x="2628900" y="2347913"/>
          <p14:tracePt t="17145" x="2624138" y="2347913"/>
          <p14:tracePt t="17188" x="2628900" y="2343150"/>
          <p14:tracePt t="17209" x="2628900" y="2338388"/>
          <p14:tracePt t="17216" x="2633663" y="2333625"/>
          <p14:tracePt t="17228" x="2633663" y="2328863"/>
          <p14:tracePt t="17245" x="2643188" y="2324100"/>
          <p14:tracePt t="17261" x="2647950" y="2319338"/>
          <p14:tracePt t="17278" x="2652713" y="2314575"/>
          <p14:tracePt t="17311" x="2676525" y="2295525"/>
          <p14:tracePt t="17328" x="2690813" y="2286000"/>
          <p14:tracePt t="17345" x="2724150" y="2266950"/>
          <p14:tracePt t="17361" x="2757488" y="2252663"/>
          <p14:tracePt t="17378" x="2771775" y="2243138"/>
          <p14:tracePt t="17395" x="2795588" y="2233613"/>
          <p14:tracePt t="17411" x="2805113" y="2228850"/>
          <p14:tracePt t="17428" x="2819400" y="2228850"/>
          <p14:tracePt t="17445" x="2824163" y="2228850"/>
          <p14:tracePt t="17493" x="2828925" y="2228850"/>
          <p14:tracePt t="17571" x="2828925" y="2224088"/>
          <p14:tracePt t="17585" x="2828925" y="2219325"/>
          <p14:tracePt t="17607" x="2828925" y="2209800"/>
          <p14:tracePt t="17621" x="2828925" y="2205038"/>
          <p14:tracePt t="17635" x="2824163" y="2195513"/>
          <p14:tracePt t="17643" x="2819400" y="2190750"/>
          <p14:tracePt t="17649" x="2814638" y="2185988"/>
          <p14:tracePt t="17661" x="2814638" y="2181225"/>
          <p14:tracePt t="17678" x="2809875" y="2166938"/>
          <p14:tracePt t="17694" x="2805113" y="2157413"/>
          <p14:tracePt t="17711" x="2800350" y="2138363"/>
          <p14:tracePt t="17728" x="2795588" y="2128838"/>
          <p14:tracePt t="17744" x="2795588" y="2119313"/>
          <p14:tracePt t="17761" x="2790825" y="2119313"/>
          <p14:tracePt t="17794" x="2790825" y="2114550"/>
          <p14:tracePt t="17848" x="2790825" y="2119313"/>
          <p14:tracePt t="17855" x="2790825" y="2124075"/>
          <p14:tracePt t="17863" x="2795588" y="2128838"/>
          <p14:tracePt t="17890" x="2795588" y="2133600"/>
          <p14:tracePt t="17955" x="2795588" y="2138363"/>
          <p14:tracePt t="18026" x="2795588" y="2143125"/>
          <p14:tracePt t="18054" x="2795588" y="2147888"/>
          <p14:tracePt t="18174" x="2795588" y="2152650"/>
          <p14:tracePt t="18245" x="2795588" y="2157413"/>
          <p14:tracePt t="18274" x="2795588" y="2162175"/>
          <p14:tracePt t="18338" x="2795588" y="2166938"/>
          <p14:tracePt t="18758" x="2795588" y="2171700"/>
          <p14:tracePt t="19240" x="2795588" y="2176463"/>
          <p14:tracePt t="19580" x="2795588" y="2181225"/>
          <p14:tracePt t="19778" x="2795588" y="2185988"/>
          <p14:tracePt t="20019" x="2790825" y="2185988"/>
          <p14:tracePt t="20061" x="2786063" y="2185988"/>
          <p14:tracePt t="20090" x="2786063" y="2181225"/>
          <p14:tracePt t="20097" x="2781300" y="2181225"/>
          <p14:tracePt t="20118" x="2781300" y="2176463"/>
          <p14:tracePt t="20154" x="2781300" y="2171700"/>
          <p14:tracePt t="20317" x="2781300" y="2176463"/>
          <p14:tracePt t="20721" x="2781300" y="2181225"/>
          <p14:tracePt t="20969" x="2786063" y="2181225"/>
          <p14:tracePt t="21083" x="2790825" y="2181225"/>
          <p14:tracePt t="21354" x="2795588" y="2181225"/>
          <p14:tracePt t="21679" x="2800350" y="2176463"/>
          <p14:tracePt t="21707" x="2800350" y="2171700"/>
          <p14:tracePt t="21757" x="2800350" y="2166938"/>
          <p14:tracePt t="21884" x="2800350" y="2171700"/>
          <p14:tracePt t="21920" x="2800350" y="2176463"/>
          <p14:tracePt t="22438" x="2800350" y="2171700"/>
          <p14:tracePt t="22502" x="2800350" y="2166938"/>
          <p14:tracePt t="22537" x="2800350" y="2162175"/>
          <p14:tracePt t="22629" x="2800350" y="2157413"/>
          <p14:tracePt t="23104" x="2800350" y="2162175"/>
          <p14:tracePt t="23118" x="2805113" y="2166938"/>
          <p14:tracePt t="23140" x="2805113" y="2171700"/>
          <p14:tracePt t="23147" x="2805113" y="2176463"/>
          <p14:tracePt t="23161" x="2809875" y="2176463"/>
          <p14:tracePt t="23176" x="2809875" y="2181225"/>
          <p14:tracePt t="23204" x="2809875" y="2185988"/>
          <p14:tracePt t="23226" x="2814638" y="2185988"/>
          <p14:tracePt t="23587" x="2814638" y="2181225"/>
          <p14:tracePt t="24233" x="2814638" y="2176463"/>
          <p14:tracePt t="24246" x="2814638" y="2171700"/>
          <p14:tracePt t="24268" x="2819400" y="2171700"/>
          <p14:tracePt t="24289" x="2819400" y="2166938"/>
          <p14:tracePt t="24303" x="2819400" y="2162175"/>
          <p14:tracePt t="24324" x="2838450" y="2147888"/>
          <p14:tracePt t="24331" x="2862263" y="2143125"/>
          <p14:tracePt t="24342" x="2886075" y="2138363"/>
          <p14:tracePt t="24359" x="2990850" y="2133600"/>
          <p14:tracePt t="24375" x="3062288" y="2128838"/>
          <p14:tracePt t="24392" x="3133725" y="2128838"/>
          <p14:tracePt t="24409" x="3252788" y="2124075"/>
          <p14:tracePt t="24425" x="3338513" y="2124075"/>
          <p14:tracePt t="24442" x="3405188" y="2124075"/>
          <p14:tracePt t="24459" x="3519488" y="2124075"/>
          <p14:tracePt t="24475" x="3571875" y="2124075"/>
          <p14:tracePt t="24492" x="3600450" y="2124075"/>
          <p14:tracePt t="24509" x="3624263" y="2124075"/>
          <p14:tracePt t="24526" x="3629025" y="2124075"/>
          <p14:tracePt t="24573" x="3638550" y="2124075"/>
          <p14:tracePt t="24658" x="3643313" y="2124075"/>
          <p14:tracePt t="24665" x="3643313" y="2128838"/>
          <p14:tracePt t="24675" x="3652838" y="2128838"/>
          <p14:tracePt t="24692" x="3676650" y="2138363"/>
          <p14:tracePt t="24709" x="3724275" y="2143125"/>
          <p14:tracePt t="24725" x="3767138" y="2143125"/>
          <p14:tracePt t="24743" x="3810000" y="2147888"/>
          <p14:tracePt t="24759" x="3867150" y="2157413"/>
          <p14:tracePt t="24775" x="3910013" y="2162175"/>
          <p14:tracePt t="24792" x="3990975" y="2171700"/>
          <p14:tracePt t="24809" x="4038600" y="2185988"/>
          <p14:tracePt t="24825" x="4062413" y="2190750"/>
          <p14:tracePt t="24842" x="4076700" y="2190750"/>
          <p14:tracePt t="24875" x="4081463" y="2190750"/>
          <p14:tracePt t="24906" x="4086225" y="2190750"/>
          <p14:tracePt t="26701" x="4024313" y="2219325"/>
          <p14:tracePt t="26708" x="3948113" y="2266950"/>
          <p14:tracePt t="26715" x="3824288" y="2328863"/>
          <p14:tracePt t="26725" x="3700463" y="2390775"/>
          <p14:tracePt t="26741" x="3467100" y="2533650"/>
          <p14:tracePt t="26758" x="3086100" y="2724150"/>
          <p14:tracePt t="26775" x="2886075" y="2824163"/>
          <p14:tracePt t="26791" x="2681288" y="2914650"/>
          <p14:tracePt t="26793" x="2605088" y="2957513"/>
          <p14:tracePt t="26808" x="2481263" y="3024188"/>
          <p14:tracePt t="26825" x="2347913" y="3090863"/>
          <p14:tracePt t="26841" x="2238375" y="3148013"/>
          <p14:tracePt t="26858" x="2100263" y="3224213"/>
          <p14:tracePt t="26875" x="2009775" y="3276600"/>
          <p14:tracePt t="26891" x="1914525" y="3338513"/>
          <p14:tracePt t="26908" x="1885950" y="3371850"/>
          <p14:tracePt t="26925" x="1862138" y="3386138"/>
          <p14:tracePt t="26941" x="1847850" y="3395663"/>
          <p14:tracePt t="26958" x="1843088" y="3400425"/>
          <p14:tracePt t="26975" x="1838325" y="3405188"/>
          <p14:tracePt t="26991" x="1838325" y="3409950"/>
          <p14:tracePt t="27041" x="1838325" y="3414713"/>
          <p14:tracePt t="27063" x="1838325" y="3419475"/>
          <p14:tracePt t="27069" x="1833563" y="3419475"/>
          <p14:tracePt t="27076" x="1824038" y="3433763"/>
          <p14:tracePt t="27091" x="1795463" y="3457575"/>
          <p14:tracePt t="27108" x="1747838" y="3509963"/>
          <p14:tracePt t="27125" x="1690688" y="3586163"/>
          <p14:tracePt t="27141" x="1614488" y="3729038"/>
          <p14:tracePt t="27158" x="1576388" y="3852863"/>
          <p14:tracePt t="27175" x="1547813" y="3948113"/>
          <p14:tracePt t="27191" x="1543050" y="4090988"/>
          <p14:tracePt t="27208" x="1543050" y="4167188"/>
          <p14:tracePt t="27225" x="1543050" y="4229100"/>
          <p14:tracePt t="27241" x="1552575" y="4252913"/>
          <p14:tracePt t="27258" x="1557338" y="4257675"/>
          <p14:tracePt t="27275" x="1557338" y="4262438"/>
          <p14:tracePt t="27374" x="1562100" y="4267200"/>
          <p14:tracePt t="27381" x="1562100" y="4276725"/>
          <p14:tracePt t="27391" x="1562100" y="4286250"/>
          <p14:tracePt t="27408" x="1562100" y="4314825"/>
          <p14:tracePt t="27424" x="1562100" y="4357688"/>
          <p14:tracePt t="27441" x="1562100" y="4391025"/>
          <p14:tracePt t="27458" x="1562100" y="4414838"/>
          <p14:tracePt t="27474" x="1562100" y="4448175"/>
          <p14:tracePt t="27491" x="1562100" y="4467225"/>
          <p14:tracePt t="27508" x="1562100" y="4481513"/>
          <p14:tracePt t="27524" x="1562100" y="4495800"/>
          <p14:tracePt t="27541" x="1562100" y="4500563"/>
          <p14:tracePt t="27575" x="1562100" y="4505325"/>
          <p14:tracePt t="27885" x="1562100" y="4510088"/>
          <p14:tracePt t="27892" x="1566863" y="4514850"/>
          <p14:tracePt t="27900" x="1571625" y="4529138"/>
          <p14:tracePt t="27908" x="1571625" y="4533900"/>
          <p14:tracePt t="27924" x="1576388" y="4543425"/>
          <p14:tracePt t="27941" x="1576388" y="4548188"/>
          <p14:tracePt t="27992" x="1576388" y="4552950"/>
          <p14:tracePt t="28020" x="1581150" y="4552950"/>
          <p14:tracePt t="28062" x="1585913" y="4552950"/>
          <p14:tracePt t="28098" x="1590675" y="4552950"/>
          <p14:tracePt t="28112" x="1600200" y="4548188"/>
          <p14:tracePt t="28119" x="1604963" y="4543425"/>
          <p14:tracePt t="28126" x="1614488" y="4543425"/>
          <p14:tracePt t="28141" x="1643063" y="4533900"/>
          <p14:tracePt t="28158" x="1685925" y="4533900"/>
          <p14:tracePt t="28174" x="1719263" y="4529138"/>
          <p14:tracePt t="28191" x="1757363" y="4529138"/>
          <p14:tracePt t="28208" x="1785938" y="4529138"/>
          <p14:tracePt t="28224" x="1804988" y="4529138"/>
          <p14:tracePt t="28241" x="1819275" y="4529138"/>
          <p14:tracePt t="28258" x="1824038" y="4529138"/>
          <p14:tracePt t="28304" x="1828800" y="4529138"/>
          <p14:tracePt t="28332" x="1828800" y="4533900"/>
          <p14:tracePt t="28382" x="1824038" y="4533900"/>
          <p14:tracePt t="28389" x="1819275" y="4533900"/>
          <p14:tracePt t="28403" x="1785938" y="4519613"/>
          <p14:tracePt t="28410" x="1781175" y="4514850"/>
          <p14:tracePt t="28424" x="1762125" y="4514850"/>
          <p14:tracePt t="28441" x="1747838" y="4505325"/>
          <p14:tracePt t="28458" x="1738313" y="4500563"/>
          <p14:tracePt t="28474" x="1728788" y="4500563"/>
          <p14:tracePt t="28507" x="1724025" y="4500563"/>
          <p14:tracePt t="28538" x="1719263" y="4500563"/>
          <p14:tracePt t="28901" x="1757363" y="4500563"/>
          <p14:tracePt t="28907" x="1804988" y="4500563"/>
          <p14:tracePt t="28914" x="1852613" y="4500563"/>
          <p14:tracePt t="28924" x="1895475" y="4500563"/>
          <p14:tracePt t="28941" x="1985963" y="4505325"/>
          <p14:tracePt t="28958" x="2105025" y="4510088"/>
          <p14:tracePt t="28974" x="2157413" y="4510088"/>
          <p14:tracePt t="28991" x="2190750" y="4510088"/>
          <p14:tracePt t="29007" x="2214563" y="4510088"/>
          <p14:tracePt t="29024" x="2224088" y="4510088"/>
          <p14:tracePt t="29057" x="2228850" y="4510088"/>
          <p14:tracePt t="29127" x="2233613" y="4510088"/>
          <p14:tracePt t="29177" x="2238375" y="4510088"/>
          <p14:tracePt t="29305" x="2243138" y="4510088"/>
          <p14:tracePt t="29311" x="2247900" y="4510088"/>
          <p14:tracePt t="29324" x="2257425" y="4514850"/>
          <p14:tracePt t="29340" x="2295525" y="4519613"/>
          <p14:tracePt t="29357" x="2333625" y="4519613"/>
          <p14:tracePt t="29374" x="2371725" y="4519613"/>
          <p14:tracePt t="29390" x="2405063" y="4519613"/>
          <p14:tracePt t="29407" x="2419350" y="4519613"/>
          <p14:tracePt t="29424" x="2443163" y="4519613"/>
          <p14:tracePt t="29440" x="2471738" y="4519613"/>
          <p14:tracePt t="29457" x="2486025" y="4519613"/>
          <p14:tracePt t="29474" x="2509838" y="4514850"/>
          <p14:tracePt t="29490" x="2519363" y="4514850"/>
          <p14:tracePt t="29507" x="2528888" y="4514850"/>
          <p14:tracePt t="29524" x="2533650" y="4514850"/>
          <p14:tracePt t="29557" x="2538413" y="4514850"/>
          <p14:tracePt t="29574" x="2547938" y="4514850"/>
          <p14:tracePt t="29590" x="2557463" y="4514850"/>
          <p14:tracePt t="29607" x="2566988" y="4514850"/>
          <p14:tracePt t="29624" x="2576513" y="4514850"/>
          <p14:tracePt t="29640" x="2590800" y="4510088"/>
          <p14:tracePt t="29657" x="2609850" y="4510088"/>
          <p14:tracePt t="29674" x="2671763" y="4505325"/>
          <p14:tracePt t="29690" x="2714625" y="4500563"/>
          <p14:tracePt t="29707" x="2767013" y="4500563"/>
          <p14:tracePt t="29724" x="2833688" y="4500563"/>
          <p14:tracePt t="29740" x="2867025" y="4500563"/>
          <p14:tracePt t="29757" x="2905125" y="4500563"/>
          <p14:tracePt t="29774" x="2967038" y="4500563"/>
          <p14:tracePt t="29790" x="3005138" y="4495800"/>
          <p14:tracePt t="29807" x="3062288" y="4495800"/>
          <p14:tracePt t="29824" x="3109913" y="4491038"/>
          <p14:tracePt t="29840" x="3176588" y="4491038"/>
          <p14:tracePt t="29857" x="3267075" y="4486275"/>
          <p14:tracePt t="29874" x="3309938" y="4486275"/>
          <p14:tracePt t="29890" x="3328988" y="4486275"/>
          <p14:tracePt t="29907" x="3352800" y="4486275"/>
          <p14:tracePt t="29940" x="3357563" y="4486275"/>
          <p14:tracePt t="29999" x="3362325" y="4486275"/>
          <p14:tracePt t="30077" x="3362325" y="4491038"/>
          <p14:tracePt t="30603" x="3376613" y="4500563"/>
          <p14:tracePt t="30609" x="3395663" y="4514850"/>
          <p14:tracePt t="30617" x="3414713" y="4519613"/>
          <p14:tracePt t="30624" x="3433763" y="4538663"/>
          <p14:tracePt t="30640" x="3457575" y="4557713"/>
          <p14:tracePt t="30657" x="3481388" y="4581525"/>
          <p14:tracePt t="30673" x="3495675" y="4605338"/>
          <p14:tracePt t="30690" x="3509963" y="4619625"/>
          <p14:tracePt t="30707" x="3514725" y="4629150"/>
          <p14:tracePt t="30723" x="3524250" y="4643438"/>
          <p14:tracePt t="30740" x="3524250" y="4648200"/>
          <p14:tracePt t="30773" x="3529013" y="4652963"/>
          <p14:tracePt t="30790" x="3533775" y="4657725"/>
          <p14:tracePt t="30823" x="3538538" y="4657725"/>
          <p14:tracePt t="30886" x="3543300" y="4657725"/>
          <p14:tracePt t="30957" x="3548063" y="4657725"/>
          <p14:tracePt t="30979" x="3548063" y="4652963"/>
          <p14:tracePt t="30985" x="3557588" y="4652963"/>
          <p14:tracePt t="30992" x="3576638" y="4648200"/>
          <p14:tracePt t="31006" x="3619500" y="4633913"/>
          <p14:tracePt t="31023" x="3662363" y="4633913"/>
          <p14:tracePt t="31040" x="3700463" y="4633913"/>
          <p14:tracePt t="31057" x="3767138" y="4643438"/>
          <p14:tracePt t="31073" x="3833813" y="4643438"/>
          <p14:tracePt t="31090" x="3900488" y="4648200"/>
          <p14:tracePt t="31106" x="3962400" y="4652963"/>
          <p14:tracePt t="31123" x="3995738" y="4652963"/>
          <p14:tracePt t="31140" x="4019550" y="4652963"/>
          <p14:tracePt t="31157" x="4048125" y="4652963"/>
          <p14:tracePt t="31173" x="4067175" y="4652963"/>
          <p14:tracePt t="31190" x="4086225" y="4652963"/>
          <p14:tracePt t="31207" x="4110038" y="4648200"/>
          <p14:tracePt t="31223" x="4114800" y="4648200"/>
          <p14:tracePt t="31240" x="4119563" y="4648200"/>
          <p14:tracePt t="31257" x="4124325" y="4643438"/>
          <p14:tracePt t="31273" x="4133850" y="4643438"/>
          <p14:tracePt t="31290" x="4148138" y="4643438"/>
          <p14:tracePt t="31307" x="4162425" y="4638675"/>
          <p14:tracePt t="31323" x="4176713" y="4638675"/>
          <p14:tracePt t="31340" x="4205288" y="4629150"/>
          <p14:tracePt t="31357" x="4224338" y="4619625"/>
          <p14:tracePt t="31373" x="4233863" y="4610100"/>
          <p14:tracePt t="31390" x="4248150" y="4600575"/>
          <p14:tracePt t="31407" x="4248150" y="4595813"/>
          <p14:tracePt t="31423" x="4257675" y="4591050"/>
          <p14:tracePt t="31440" x="4257675" y="4581525"/>
          <p14:tracePt t="31456" x="4257675" y="4572000"/>
          <p14:tracePt t="31923" x="4314825" y="4572000"/>
          <p14:tracePt t="31929" x="4352925" y="4567238"/>
          <p14:tracePt t="31940" x="4391025" y="4567238"/>
          <p14:tracePt t="31956" x="4452938" y="4567238"/>
          <p14:tracePt t="31973" x="4538663" y="4562475"/>
          <p14:tracePt t="31990" x="4595813" y="4562475"/>
          <p14:tracePt t="32007" x="4667250" y="4562475"/>
          <p14:tracePt t="32023" x="4700588" y="4562475"/>
          <p14:tracePt t="32040" x="4724400" y="4562475"/>
          <p14:tracePt t="32056" x="4752975" y="4567238"/>
          <p14:tracePt t="32073" x="4757738" y="4567238"/>
          <p14:tracePt t="32090" x="4786313" y="4572000"/>
          <p14:tracePt t="32106" x="4805363" y="4581525"/>
          <p14:tracePt t="32123" x="4814888" y="4581525"/>
          <p14:tracePt t="32140" x="4819650" y="4586288"/>
          <p14:tracePt t="32173" x="4824413" y="4586288"/>
          <p14:tracePt t="32234" x="4833938" y="4586288"/>
          <p14:tracePt t="32823" x="4876800" y="4591050"/>
          <p14:tracePt t="32830" x="4919663" y="4595813"/>
          <p14:tracePt t="32839" x="4943475" y="4595813"/>
          <p14:tracePt t="32856" x="5024438" y="4600575"/>
          <p14:tracePt t="32873" x="5124450" y="4610100"/>
          <p14:tracePt t="32889" x="5181600" y="4614863"/>
          <p14:tracePt t="32906" x="5253038" y="4614863"/>
          <p14:tracePt t="32923" x="5367338" y="4605338"/>
          <p14:tracePt t="32939" x="5434013" y="4600575"/>
          <p14:tracePt t="32956" x="5500688" y="4591050"/>
          <p14:tracePt t="32973" x="5576888" y="4581525"/>
          <p14:tracePt t="32989" x="5619750" y="4581525"/>
          <p14:tracePt t="33006" x="5643563" y="4576763"/>
          <p14:tracePt t="33023" x="5676900" y="4572000"/>
          <p14:tracePt t="33039" x="5686425" y="4572000"/>
          <p14:tracePt t="33056" x="5695950" y="4572000"/>
          <p14:tracePt t="33073" x="5700713" y="4572000"/>
          <p14:tracePt t="33089" x="5710238" y="4572000"/>
          <p14:tracePt t="33106" x="5719763" y="4572000"/>
          <p14:tracePt t="33123" x="5724525" y="4572000"/>
          <p14:tracePt t="33156" x="5729288" y="4572000"/>
          <p14:tracePt t="33228" x="5734050" y="4572000"/>
          <p14:tracePt t="34561" x="5686425" y="4572000"/>
          <p14:tracePt t="34568" x="5576888" y="4557713"/>
          <p14:tracePt t="34575" x="5429250" y="4543425"/>
          <p14:tracePt t="34589" x="5243513" y="4524375"/>
          <p14:tracePt t="34605" x="4600575" y="4429125"/>
          <p14:tracePt t="34622" x="4143375" y="4319588"/>
          <p14:tracePt t="34639" x="3500438" y="4157663"/>
          <p14:tracePt t="34655" x="3143250" y="4062413"/>
          <p14:tracePt t="34672" x="2909888" y="3995738"/>
          <p14:tracePt t="34689" x="2624138" y="3886200"/>
          <p14:tracePt t="34705" x="2514600" y="3833813"/>
          <p14:tracePt t="34722" x="2424113" y="3781425"/>
          <p14:tracePt t="34739" x="2328863" y="3733800"/>
          <p14:tracePt t="34755" x="2290763" y="3719513"/>
          <p14:tracePt t="34772" x="2271713" y="3705225"/>
          <p14:tracePt t="34789" x="2262188" y="3695700"/>
          <p14:tracePt t="34805" x="2257425" y="3695700"/>
          <p14:tracePt t="35115" x="2209800" y="3671888"/>
          <p14:tracePt t="35121" x="2119313" y="3605213"/>
          <p14:tracePt t="35129" x="2028825" y="3552825"/>
          <p14:tracePt t="35138" x="1928813" y="3486150"/>
          <p14:tracePt t="35155" x="1785938" y="3390900"/>
          <p14:tracePt t="35172" x="1619250" y="3276600"/>
          <p14:tracePt t="35189" x="1547813" y="3224213"/>
          <p14:tracePt t="35205" x="1500188" y="3195638"/>
          <p14:tracePt t="35222" x="1481138" y="3181350"/>
          <p14:tracePt t="35238" x="1476375" y="3176588"/>
          <p14:tracePt t="35255" x="1476375" y="3171825"/>
          <p14:tracePt t="35306" x="1485900" y="3176588"/>
          <p14:tracePt t="35313" x="1490663" y="3181350"/>
          <p14:tracePt t="35322" x="1495425" y="3190875"/>
          <p14:tracePt t="35339" x="1495425" y="3205163"/>
          <p14:tracePt t="35355" x="1500188" y="3219450"/>
          <p14:tracePt t="35372" x="1500188" y="3228975"/>
          <p14:tracePt t="35405" x="1500188" y="3262313"/>
          <p14:tracePt t="35422" x="1500188" y="3281363"/>
          <p14:tracePt t="35438" x="1500188" y="3290888"/>
          <p14:tracePt t="35455" x="1533525" y="3390900"/>
          <p14:tracePt t="35472" x="1547813" y="3443288"/>
          <p14:tracePt t="35488" x="1562100" y="3500438"/>
          <p14:tracePt t="35505" x="1585913" y="3557588"/>
          <p14:tracePt t="35522" x="1590675" y="3590925"/>
          <p14:tracePt t="35538" x="1595438" y="3629025"/>
          <p14:tracePt t="35555" x="1600200" y="3676650"/>
          <p14:tracePt t="35572" x="1600200" y="3709988"/>
          <p14:tracePt t="35588" x="1600200" y="3729038"/>
          <p14:tracePt t="35605" x="1600200" y="3748088"/>
          <p14:tracePt t="35639" x="1600200" y="3752850"/>
          <p14:tracePt t="35675" x="1595438" y="3743325"/>
          <p14:tracePt t="35696" x="1571625" y="3686175"/>
          <p14:tracePt t="35703" x="1566863" y="3667125"/>
          <p14:tracePt t="35710" x="1562100" y="3652838"/>
          <p14:tracePt t="35722" x="1562100" y="3638550"/>
          <p14:tracePt t="35738" x="1562100" y="3629025"/>
          <p14:tracePt t="35755" x="1562100" y="3624263"/>
          <p14:tracePt t="35772" x="1557338" y="3624263"/>
          <p14:tracePt t="35788" x="1557338" y="3629025"/>
          <p14:tracePt t="35805" x="1552575" y="3643313"/>
          <p14:tracePt t="35822" x="1552575" y="3648075"/>
          <p14:tracePt t="35838" x="1552575" y="3671888"/>
          <p14:tracePt t="35855" x="1552575" y="3681413"/>
          <p14:tracePt t="35895" x="1557338" y="3719513"/>
          <p14:tracePt t="35909" x="1562100" y="3724275"/>
          <p14:tracePt t="35922" x="1562100" y="3729038"/>
          <p14:tracePt t="35938" x="1562100" y="3738563"/>
          <p14:tracePt t="35955" x="1562100" y="3743325"/>
          <p14:tracePt t="35972" x="1562100" y="3748088"/>
          <p14:tracePt t="35988" x="1557338" y="3752850"/>
          <p14:tracePt t="36005" x="1547813" y="3752850"/>
          <p14:tracePt t="36022" x="1538288" y="3752850"/>
          <p14:tracePt t="36038" x="1504950" y="3719513"/>
          <p14:tracePt t="36055" x="1466850" y="3624263"/>
          <p14:tracePt t="36072" x="1443038" y="3533775"/>
          <p14:tracePt t="36088" x="1419225" y="3448050"/>
          <p14:tracePt t="36105" x="1395413" y="3343275"/>
          <p14:tracePt t="36122" x="1347788" y="3167063"/>
          <p14:tracePt t="36138" x="1300163" y="3043238"/>
          <p14:tracePt t="36155" x="1257300" y="2933700"/>
          <p14:tracePt t="36171" x="1223963" y="2833688"/>
          <p14:tracePt t="36188" x="1214438" y="2814638"/>
          <p14:tracePt t="36263" x="1214438" y="2819400"/>
          <p14:tracePt t="36277" x="1214438" y="2828925"/>
          <p14:tracePt t="36299" x="1214438" y="2847975"/>
          <p14:tracePt t="36306" x="1214438" y="2862263"/>
          <p14:tracePt t="36313" x="1223963" y="2881313"/>
          <p14:tracePt t="36321" x="1238250" y="2909888"/>
          <p14:tracePt t="36338" x="1262063" y="2957513"/>
          <p14:tracePt t="36355" x="1295400" y="3033713"/>
          <p14:tracePt t="36371" x="1309688" y="3076575"/>
          <p14:tracePt t="36388" x="1333500" y="3128963"/>
          <p14:tracePt t="36405" x="1352550" y="3219450"/>
          <p14:tracePt t="36422" x="1362075" y="3286125"/>
          <p14:tracePt t="36438" x="1366838" y="3338513"/>
          <p14:tracePt t="36455" x="1371600" y="3424238"/>
          <p14:tracePt t="36472" x="1371600" y="3476625"/>
          <p14:tracePt t="36488" x="1376363" y="3514725"/>
          <p14:tracePt t="36505" x="1376363" y="3552825"/>
          <p14:tracePt t="36522" x="1376363" y="3571875"/>
          <p14:tracePt t="36539" x="1376363" y="3586163"/>
          <p14:tracePt t="36555" x="1376363" y="3595688"/>
          <p14:tracePt t="36572" x="1376363" y="3600450"/>
          <p14:tracePt t="36605" x="1376363" y="3605213"/>
          <p14:tracePt t="36632" x="1385888" y="3500438"/>
          <p14:tracePt t="36646" x="1385888" y="3419475"/>
          <p14:tracePt t="36655" x="1385888" y="3381375"/>
          <p14:tracePt t="36671" x="1395413" y="3300413"/>
          <p14:tracePt t="36688" x="1419225" y="3176588"/>
          <p14:tracePt t="36705" x="1452563" y="2971800"/>
          <p14:tracePt t="36721" x="1471613" y="2876550"/>
          <p14:tracePt t="36738" x="1471613" y="2824163"/>
          <p14:tracePt t="36782" x="1466850" y="2833688"/>
          <p14:tracePt t="36789" x="1462088" y="2838450"/>
          <p14:tracePt t="36805" x="1462088" y="2843213"/>
          <p14:tracePt t="36822" x="1462088" y="2857500"/>
          <p14:tracePt t="36838" x="1452563" y="2867025"/>
          <p14:tracePt t="36855" x="1447800" y="2881313"/>
          <p14:tracePt t="36871" x="1433513" y="2890838"/>
          <p14:tracePt t="36888" x="1366838" y="2900363"/>
          <p14:tracePt t="36905" x="1290638" y="2895600"/>
          <p14:tracePt t="36921" x="1223963" y="2871788"/>
          <p14:tracePt t="36938" x="1133475" y="2833688"/>
          <p14:tracePt t="36955" x="1095375" y="2800350"/>
          <p14:tracePt t="36971" x="1066800" y="2776538"/>
          <p14:tracePt t="36988" x="1052513" y="2757488"/>
          <p14:tracePt t="37005" x="1052513" y="2752725"/>
          <p14:tracePt t="37021" x="1052513" y="2747963"/>
          <p14:tracePt t="37038" x="1057275" y="2743200"/>
          <p14:tracePt t="37055" x="1081088" y="2738438"/>
          <p14:tracePt t="37071" x="1123950" y="2738438"/>
          <p14:tracePt t="37088" x="1266825" y="2743200"/>
          <p14:tracePt t="37105" x="1376363" y="2757488"/>
          <p14:tracePt t="37122" x="1547813" y="2762250"/>
          <p14:tracePt t="37138" x="1619250" y="2767013"/>
          <p14:tracePt t="37155" x="1643063" y="2767013"/>
          <p14:tracePt t="37171" x="1662113" y="2767013"/>
          <p14:tracePt t="37204" x="1657350" y="2771775"/>
          <p14:tracePt t="37221" x="1509713" y="2776538"/>
          <p14:tracePt t="37238" x="1381125" y="2790825"/>
          <p14:tracePt t="37254" x="1171575" y="2824163"/>
          <p14:tracePt t="37271" x="800100" y="2876550"/>
          <p14:tracePt t="37288" x="638175" y="2900363"/>
          <p14:tracePt t="37304" x="528638" y="2914650"/>
          <p14:tracePt t="37321" x="481013" y="2924175"/>
          <p14:tracePt t="37370" x="509588" y="2924175"/>
          <p14:tracePt t="37377" x="547688" y="2924175"/>
          <p14:tracePt t="37388" x="600075" y="2924175"/>
          <p14:tracePt t="37404" x="709613" y="2924175"/>
          <p14:tracePt t="37421" x="838200" y="2919413"/>
          <p14:tracePt t="37438" x="881063" y="2914650"/>
          <p14:tracePt t="37455" x="914400" y="2909888"/>
          <p14:tracePt t="37471" x="923925" y="2909888"/>
          <p14:tracePt t="37488" x="923925" y="2905125"/>
          <p14:tracePt t="37526" x="919163" y="2905125"/>
          <p14:tracePt t="37583" x="914400" y="2905125"/>
          <p14:tracePt t="37597" x="919163" y="2905125"/>
          <p14:tracePt t="37604" x="942975" y="2905125"/>
          <p14:tracePt t="37611" x="962025" y="2905125"/>
          <p14:tracePt t="37621" x="990600" y="2905125"/>
          <p14:tracePt t="37638" x="1038225" y="2890838"/>
          <p14:tracePt t="37655" x="1071563" y="2881313"/>
          <p14:tracePt t="37671" x="1076325" y="2876550"/>
          <p14:tracePt t="37688" x="1081088" y="2876550"/>
          <p14:tracePt t="37721" x="1081088" y="2871788"/>
          <p14:tracePt t="37738" x="1042988" y="2871788"/>
          <p14:tracePt t="37754" x="942975" y="2886075"/>
          <p14:tracePt t="37771" x="895350" y="2905125"/>
          <p14:tracePt t="37788" x="862013" y="2914650"/>
          <p14:tracePt t="37804" x="857250" y="2919413"/>
          <p14:tracePt t="37821" x="852488" y="2919413"/>
          <p14:tracePt t="37854" x="933450" y="2919413"/>
          <p14:tracePt t="37871" x="1057275" y="2909888"/>
          <p14:tracePt t="37888" x="1309688" y="2886075"/>
          <p14:tracePt t="37904" x="1452563" y="2867025"/>
          <p14:tracePt t="37921" x="1552575" y="2857500"/>
          <p14:tracePt t="37938" x="1609725" y="2847975"/>
          <p14:tracePt t="37954" x="1624013" y="2847975"/>
          <p14:tracePt t="38009" x="1490663" y="2819400"/>
          <p14:tracePt t="38015" x="1462088" y="2814638"/>
          <p14:tracePt t="38023" x="1419225" y="2814638"/>
          <p14:tracePt t="38038" x="1309688" y="2809875"/>
          <p14:tracePt t="38054" x="1214438" y="2809875"/>
          <p14:tracePt t="38071" x="1123950" y="2800350"/>
          <p14:tracePt t="38088" x="1066800" y="2795588"/>
          <p14:tracePt t="38129" x="1071563" y="2795588"/>
          <p14:tracePt t="38138" x="1081088" y="2795588"/>
          <p14:tracePt t="38154" x="1095375" y="2795588"/>
          <p14:tracePt t="38171" x="1109663" y="2795588"/>
          <p14:tracePt t="38188" x="1119188" y="2795588"/>
          <p14:tracePt t="38204" x="1123950" y="2795588"/>
          <p14:tracePt t="38237" x="1123950" y="2767013"/>
          <p14:tracePt t="38254" x="1100138" y="2762250"/>
          <p14:tracePt t="38271" x="1081088" y="2762250"/>
          <p14:tracePt t="38288" x="1071563" y="2762250"/>
          <p14:tracePt t="38304" x="1066800" y="2767013"/>
          <p14:tracePt t="38321" x="1066800" y="2771775"/>
          <p14:tracePt t="38354" x="1066800" y="2776538"/>
          <p14:tracePt t="38371" x="1076325" y="2776538"/>
          <p14:tracePt t="93064" x="1019175" y="2809875"/>
          <p14:tracePt t="93071" x="890588" y="2881313"/>
          <p14:tracePt t="93086" x="581025" y="3024188"/>
          <p14:tracePt t="93103" x="257175" y="3124200"/>
          <p14:tracePt t="93119" x="0" y="3238500"/>
          <p14:tracePt t="93136" x="0" y="3290888"/>
          <p14:tracePt t="93152" x="0" y="3305175"/>
          <p14:tracePt t="93169" x="0" y="3314700"/>
          <p14:tracePt t="93204" x="0" y="3309938"/>
          <p14:tracePt t="93219" x="0" y="3300413"/>
          <p14:tracePt t="93236" x="4763" y="3295650"/>
          <p14:tracePt t="93252" x="23813" y="3281363"/>
          <p14:tracePt t="93269" x="57150" y="3267075"/>
          <p14:tracePt t="93286" x="119063" y="3252788"/>
          <p14:tracePt t="93302" x="209550" y="3238500"/>
          <p14:tracePt t="93319" x="319088" y="3228975"/>
          <p14:tracePt t="93336" x="414338" y="3224213"/>
          <p14:tracePt t="93353" x="542925" y="3219450"/>
          <p14:tracePt t="93369" x="604838" y="3214688"/>
          <p14:tracePt t="93386" x="695325" y="3209925"/>
          <p14:tracePt t="93402" x="819150" y="3200400"/>
          <p14:tracePt t="93419" x="890588" y="3181350"/>
          <p14:tracePt t="93436" x="957263" y="3157538"/>
          <p14:tracePt t="93452" x="1057275" y="3109913"/>
          <p14:tracePt t="93469" x="1114425" y="3076575"/>
          <p14:tracePt t="93486" x="1147763" y="3057525"/>
          <p14:tracePt t="93502" x="1181100" y="3033713"/>
          <p14:tracePt t="93519" x="1200150" y="3024188"/>
          <p14:tracePt t="93536" x="1214438" y="3009900"/>
          <p14:tracePt t="93552" x="1247775" y="2990850"/>
          <p14:tracePt t="93569" x="1266825" y="2976563"/>
          <p14:tracePt t="93586" x="1304925" y="2962275"/>
          <p14:tracePt t="93602" x="1319213" y="2952750"/>
          <p14:tracePt t="93619" x="1338263" y="2933700"/>
          <p14:tracePt t="93635" x="1362075" y="2909888"/>
          <p14:tracePt t="93652" x="1376363" y="2895600"/>
          <p14:tracePt t="93669" x="1385888" y="2886075"/>
          <p14:tracePt t="93685" x="1385888" y="2876550"/>
          <p14:tracePt t="93702" x="1390650" y="2876550"/>
          <p14:tracePt t="93763" x="1390650" y="2871788"/>
          <p14:tracePt t="94429" x="1385888" y="2871788"/>
          <p14:tracePt t="94499" x="1381125" y="2871788"/>
          <p14:tracePt t="94584" x="1376363" y="2871788"/>
          <p14:tracePt t="94598" x="1366838" y="2871788"/>
          <p14:tracePt t="94614" x="1362075" y="2871788"/>
          <p14:tracePt t="94627" x="1357313" y="2871788"/>
          <p14:tracePt t="94635" x="1352550" y="2871788"/>
          <p14:tracePt t="94652" x="1347788" y="2871788"/>
          <p14:tracePt t="94669" x="1343025" y="2871788"/>
          <p14:tracePt t="94685" x="1333500" y="2871788"/>
          <p14:tracePt t="94718" x="1328738" y="2871788"/>
          <p14:tracePt t="94761" x="1323975" y="2871788"/>
          <p14:tracePt t="94782" x="1319213" y="2871788"/>
          <p14:tracePt t="94797" x="1319213" y="2867025"/>
          <p14:tracePt t="94810" x="1314450" y="2867025"/>
          <p14:tracePt t="94817" x="1314450" y="2862263"/>
          <p14:tracePt t="94860" x="1309688" y="2862263"/>
          <p14:tracePt t="94874" x="1309688" y="2857500"/>
          <p14:tracePt t="94938" x="1309688" y="2852738"/>
          <p14:tracePt t="95242" x="1309688" y="2847975"/>
          <p14:tracePt t="95270" x="1290638" y="2833688"/>
          <p14:tracePt t="95278" x="1262063" y="2828925"/>
          <p14:tracePt t="95285" x="1247775" y="2819400"/>
          <p14:tracePt t="95302" x="1204913" y="2800350"/>
          <p14:tracePt t="95318" x="1152525" y="2786063"/>
          <p14:tracePt t="95335" x="1114425" y="2781300"/>
          <p14:tracePt t="95352" x="1104900" y="2776538"/>
          <p14:tracePt t="95368" x="1100138" y="2776538"/>
          <p14:tracePt t="95454" x="1104900" y="2776538"/>
          <p14:tracePt t="95469" x="1109663" y="2776538"/>
          <p14:tracePt t="95483" x="1114425" y="2776538"/>
          <p14:tracePt t="95490" x="1119188" y="2781300"/>
          <p14:tracePt t="95504" x="1123950" y="2781300"/>
          <p14:tracePt t="95518" x="1128713" y="2786063"/>
          <p14:tracePt t="95535" x="1133475" y="2786063"/>
          <p14:tracePt t="95552" x="1147763" y="2790825"/>
          <p14:tracePt t="95568" x="1152525" y="2790825"/>
          <p14:tracePt t="95585" x="1157288" y="2800350"/>
          <p14:tracePt t="95602" x="1166813" y="2800350"/>
          <p14:tracePt t="95618" x="1181100" y="2800350"/>
          <p14:tracePt t="95635" x="1195388" y="2800350"/>
          <p14:tracePt t="95651" x="1209675" y="2795588"/>
          <p14:tracePt t="95668" x="1219200" y="2795588"/>
          <p14:tracePt t="95685" x="1223963" y="2795588"/>
          <p14:tracePt t="95723" x="1233488" y="2795588"/>
          <p14:tracePt t="95808" x="1228725" y="2795588"/>
          <p14:tracePt t="95822" x="1228725" y="2790825"/>
          <p14:tracePt t="95829" x="1223963" y="2790825"/>
          <p14:tracePt t="95851" x="1219200" y="2790825"/>
          <p14:tracePt t="95865" x="1214438" y="2790825"/>
          <p14:tracePt t="95900" x="1209675" y="2790825"/>
          <p14:tracePt t="95957" x="1200150" y="2790825"/>
          <p14:tracePt t="96014" x="1195388" y="2790825"/>
          <p14:tracePt t="96318" x="1200150" y="2795588"/>
          <p14:tracePt t="96325" x="1204913" y="2795588"/>
          <p14:tracePt t="96375" x="1209675" y="2795588"/>
          <p14:tracePt t="96410" x="1214438" y="2795588"/>
          <p14:tracePt t="96963" x="1209675" y="2795588"/>
          <p14:tracePt t="97380" x="1209675" y="2800350"/>
          <p14:tracePt t="97868" x="1214438" y="2800350"/>
          <p14:tracePt t="97875" x="1214438" y="2809875"/>
          <p14:tracePt t="97884" x="1219200" y="2809875"/>
          <p14:tracePt t="97901" x="1223963" y="2819400"/>
          <p14:tracePt t="97918" x="1238250" y="2838450"/>
          <p14:tracePt t="97934" x="1243013" y="2847975"/>
          <p14:tracePt t="97951" x="1247775" y="2862263"/>
          <p14:tracePt t="97967" x="1276350" y="2886075"/>
          <p14:tracePt t="97984" x="1309688" y="2905125"/>
          <p14:tracePt t="98001" x="1328738" y="2914650"/>
          <p14:tracePt t="98017" x="1362075" y="2938463"/>
          <p14:tracePt t="98034" x="1395413" y="2947988"/>
          <p14:tracePt t="98051" x="1423988" y="2952750"/>
          <p14:tracePt t="98067" x="1476375" y="2962275"/>
          <p14:tracePt t="98084" x="1519238" y="2971800"/>
          <p14:tracePt t="98101" x="1557338" y="2976563"/>
          <p14:tracePt t="98117" x="1600200" y="2986088"/>
          <p14:tracePt t="98134" x="1633538" y="3000375"/>
          <p14:tracePt t="98151" x="1676400" y="3014663"/>
          <p14:tracePt t="98167" x="1738313" y="3038475"/>
          <p14:tracePt t="98184" x="1771650" y="3052763"/>
          <p14:tracePt t="98201" x="1800225" y="3071813"/>
          <p14:tracePt t="98217" x="1804988" y="3076575"/>
          <p14:tracePt t="98234" x="1814513" y="3090863"/>
          <p14:tracePt t="98251" x="1824038" y="3100388"/>
          <p14:tracePt t="98284" x="1824038" y="3105150"/>
          <p14:tracePt t="98300" x="1824038" y="3114675"/>
          <p14:tracePt t="98317" x="1824038" y="3119438"/>
          <p14:tracePt t="98334" x="1824038" y="3128963"/>
          <p14:tracePt t="98351" x="1828800" y="3148013"/>
          <p14:tracePt t="98367" x="1828800" y="3157538"/>
          <p14:tracePt t="98384" x="1828800" y="3167063"/>
          <p14:tracePt t="98401" x="1828800" y="3176588"/>
          <p14:tracePt t="98449" x="1828800" y="3181350"/>
          <p14:tracePt t="104066" x="1852613" y="3190875"/>
          <p14:tracePt t="104074" x="1890713" y="3209925"/>
          <p14:tracePt t="104082" x="1924050" y="3228975"/>
          <p14:tracePt t="104099" x="1995488" y="3276600"/>
          <p14:tracePt t="104115" x="2105025" y="3357563"/>
          <p14:tracePt t="104132" x="2181225" y="3390900"/>
          <p14:tracePt t="104149" x="2247900" y="3424238"/>
          <p14:tracePt t="104165" x="2319338" y="3457575"/>
          <p14:tracePt t="104182" x="2343150" y="3462338"/>
          <p14:tracePt t="104199" x="2366963" y="3467100"/>
          <p14:tracePt t="104215" x="2381250" y="3467100"/>
          <p14:tracePt t="104232" x="2386013" y="3467100"/>
          <p14:tracePt t="104278" x="2386013" y="3462338"/>
          <p14:tracePt t="104307" x="2390775" y="3462338"/>
          <p14:tracePt t="104335" x="2390775" y="3452813"/>
          <p14:tracePt t="104399" x="2390775" y="3448050"/>
          <p14:tracePt t="104470" x="2390775" y="3443288"/>
          <p14:tracePt t="104505" x="2395538" y="3443288"/>
          <p14:tracePt t="104512" x="2395538" y="3438525"/>
          <p14:tracePt t="104526" x="2395538" y="3433763"/>
          <p14:tracePt t="104547" x="2395538" y="3429000"/>
          <p14:tracePt t="104555" x="2400300" y="3424238"/>
          <p14:tracePt t="104565" x="2400300" y="3419475"/>
          <p14:tracePt t="104582" x="2405063" y="3414713"/>
          <p14:tracePt t="104598" x="2414588" y="3405188"/>
          <p14:tracePt t="104615" x="2424113" y="3390900"/>
          <p14:tracePt t="104632" x="2424113" y="3381375"/>
          <p14:tracePt t="104649" x="2433638" y="3362325"/>
          <p14:tracePt t="104665" x="2438400" y="3357563"/>
          <p14:tracePt t="104682" x="2438400" y="3352800"/>
          <p14:tracePt t="104699" x="2443163" y="3348038"/>
          <p14:tracePt t="104753" x="2443163" y="3343275"/>
          <p14:tracePt t="105413" x="2490788" y="3348038"/>
          <p14:tracePt t="105427" x="2576513" y="3381375"/>
          <p14:tracePt t="105441" x="2724150" y="3443288"/>
          <p14:tracePt t="105448" x="2771775" y="3471863"/>
          <p14:tracePt t="105465" x="2876550" y="3514725"/>
          <p14:tracePt t="105482" x="3014663" y="3595688"/>
          <p14:tracePt t="105498" x="3219450" y="3738563"/>
          <p14:tracePt t="105515" x="3452813" y="3871913"/>
          <p14:tracePt t="105532" x="3633788" y="4019550"/>
          <p14:tracePt t="105548" x="3738563" y="4100513"/>
          <p14:tracePt t="105565" x="3824288" y="4181475"/>
          <p14:tracePt t="105582" x="3948113" y="4262438"/>
          <p14:tracePt t="105598" x="3995738" y="4305300"/>
          <p14:tracePt t="105615" x="4019550" y="4329113"/>
          <p14:tracePt t="105632" x="4033838" y="4343400"/>
          <p14:tracePt t="105648" x="4038600" y="4343400"/>
          <p14:tracePt t="105665" x="4038600" y="4348163"/>
          <p14:tracePt t="105717" x="4038600" y="4357688"/>
          <p14:tracePt t="105774" x="4038600" y="4362450"/>
          <p14:tracePt t="105802" x="4038600" y="4367213"/>
          <p14:tracePt t="105809" x="4033838" y="4367213"/>
          <p14:tracePt t="105816" x="4024313" y="4367213"/>
          <p14:tracePt t="105832" x="4014788" y="4367213"/>
          <p14:tracePt t="105848" x="3990975" y="4367213"/>
          <p14:tracePt t="105865" x="3938588" y="4371975"/>
          <p14:tracePt t="105882" x="3890963" y="4381500"/>
          <p14:tracePt t="105898" x="3843338" y="4395788"/>
          <p14:tracePt t="105915" x="3790950" y="4405313"/>
          <p14:tracePt t="105932" x="3762375" y="4414838"/>
          <p14:tracePt t="105948" x="3714750" y="4424363"/>
          <p14:tracePt t="105965" x="3638550" y="4443413"/>
          <p14:tracePt t="105981" x="3600450" y="4452938"/>
          <p14:tracePt t="105998" x="3571875" y="4462463"/>
          <p14:tracePt t="106015" x="3543300" y="4471988"/>
          <p14:tracePt t="106031" x="3533775" y="4476750"/>
          <p14:tracePt t="106048" x="3529013" y="4476750"/>
          <p14:tracePt t="106065" x="3524250" y="4476750"/>
          <p14:tracePt t="106135" x="3529013" y="4476750"/>
          <p14:tracePt t="106142" x="3533775" y="4471988"/>
          <p14:tracePt t="106149" x="3533775" y="4467225"/>
          <p14:tracePt t="106165" x="3548063" y="4467225"/>
          <p14:tracePt t="106181" x="3552825" y="4462463"/>
          <p14:tracePt t="106198" x="3557588" y="4462463"/>
          <p14:tracePt t="106215" x="3562350" y="4462463"/>
          <p14:tracePt t="106232" x="3567113" y="4462463"/>
          <p14:tracePt t="106333" x="3562350" y="4462463"/>
          <p14:tracePt t="106347" x="3557588" y="4462463"/>
          <p14:tracePt t="106354" x="3552825" y="4462463"/>
          <p14:tracePt t="106368" x="3543300" y="4462463"/>
          <p14:tracePt t="106383" x="3538538" y="4457700"/>
          <p14:tracePt t="106398" x="3533775" y="4457700"/>
          <p14:tracePt t="106414" x="3529013" y="4457700"/>
          <p14:tracePt t="106431" x="3524250" y="4452938"/>
          <p14:tracePt t="106453" x="3519488" y="4452938"/>
          <p14:tracePt t="106468" x="3519488" y="4448175"/>
          <p14:tracePt t="106482" x="3514725" y="4448175"/>
          <p14:tracePt t="106503" x="3514725" y="4443413"/>
          <p14:tracePt t="106514" x="3509963" y="4443413"/>
          <p14:tracePt t="106531" x="3500438" y="4429125"/>
          <p14:tracePt t="106548" x="3476625" y="4419600"/>
          <p14:tracePt t="106565" x="3457575" y="4410075"/>
          <p14:tracePt t="106581" x="3433763" y="4395788"/>
          <p14:tracePt t="106598" x="3419475" y="4391025"/>
          <p14:tracePt t="106615" x="3414713" y="4386263"/>
          <p14:tracePt t="106631" x="3405188" y="4386263"/>
          <p14:tracePt t="106648" x="3400425" y="4386263"/>
          <p14:tracePt t="106665" x="3400425" y="4376738"/>
          <p14:tracePt t="106698" x="3395663" y="4376738"/>
          <p14:tracePt t="106723" x="3395663" y="4371975"/>
          <p14:tracePt t="106865" x="3395663" y="4367213"/>
          <p14:tracePt t="106958" x="3395663" y="4362450"/>
          <p14:tracePt t="107028" x="3395663" y="4357688"/>
          <p14:tracePt t="107127" x="3395663" y="4352925"/>
          <p14:tracePt t="107155" x="3395663" y="4348163"/>
          <p14:tracePt t="107176" x="3400425" y="4338638"/>
          <p14:tracePt t="107198" x="3400425" y="4333875"/>
          <p14:tracePt t="107204" x="3405188" y="4333875"/>
          <p14:tracePt t="107214" x="3405188" y="4329113"/>
          <p14:tracePt t="107231" x="3409950" y="4324350"/>
          <p14:tracePt t="107248" x="3409950" y="4314825"/>
          <p14:tracePt t="107264" x="3409950" y="4310063"/>
          <p14:tracePt t="107281" x="3409950" y="4305300"/>
          <p14:tracePt t="107298" x="3409950" y="4291013"/>
          <p14:tracePt t="107314" x="3409950" y="4281488"/>
          <p14:tracePt t="107331" x="3409950" y="4252913"/>
          <p14:tracePt t="107347" x="3400425" y="4195763"/>
          <p14:tracePt t="107364" x="3390900" y="4148138"/>
          <p14:tracePt t="107381" x="3386138" y="4081463"/>
          <p14:tracePt t="107397" x="3362325" y="3967163"/>
          <p14:tracePt t="107414" x="3352800" y="3895725"/>
          <p14:tracePt t="107431" x="3328988" y="3757613"/>
          <p14:tracePt t="107447" x="3324225" y="3662363"/>
          <p14:tracePt t="107464" x="3319463" y="3571875"/>
          <p14:tracePt t="107481" x="3300413" y="3419475"/>
          <p14:tracePt t="107497" x="3290888" y="3343275"/>
          <p14:tracePt t="107514" x="3281363" y="3276600"/>
          <p14:tracePt t="107531" x="3271838" y="3228975"/>
          <p14:tracePt t="107548" x="3257550" y="3181350"/>
          <p14:tracePt t="107564" x="3248025" y="3157538"/>
          <p14:tracePt t="107581" x="3233738" y="3138488"/>
          <p14:tracePt t="107597" x="3219450" y="3124200"/>
          <p14:tracePt t="107614" x="3214688" y="3119438"/>
          <p14:tracePt t="107631" x="3195638" y="3109913"/>
          <p14:tracePt t="107647" x="3186113" y="3100388"/>
          <p14:tracePt t="107664" x="3167063" y="3090863"/>
          <p14:tracePt t="107681" x="3152775" y="3067050"/>
          <p14:tracePt t="107697" x="3133725" y="3048000"/>
          <p14:tracePt t="107714" x="3109913" y="3028950"/>
          <p14:tracePt t="107731" x="3090863" y="3009900"/>
          <p14:tracePt t="107747" x="3076575" y="2995613"/>
          <p14:tracePt t="107764" x="3062288" y="2986088"/>
          <p14:tracePt t="107781" x="3057525" y="2986088"/>
          <p14:tracePt t="107797" x="3052763" y="2986088"/>
          <p14:tracePt t="107850" x="3048000" y="2986088"/>
          <p14:tracePt t="107907" x="3048000" y="2990850"/>
          <p14:tracePt t="107942" x="3048000" y="2995613"/>
          <p14:tracePt t="107963" x="3048000" y="3000375"/>
          <p14:tracePt t="108012" x="3048000" y="3005138"/>
          <p14:tracePt t="108042" x="3048000" y="3009900"/>
          <p14:tracePt t="108062" x="3048000" y="3014663"/>
          <p14:tracePt t="108494" x="3043238" y="3014663"/>
          <p14:tracePt t="108508" x="3038475" y="3014663"/>
          <p14:tracePt t="108537" x="3033713" y="3014663"/>
          <p14:tracePt t="108572" x="3028950" y="3014663"/>
          <p14:tracePt t="108622" x="3028950" y="3009900"/>
          <p14:tracePt t="108629" x="3024188" y="3009900"/>
          <p14:tracePt t="108664" x="3019425" y="3009900"/>
          <p14:tracePt t="108700" x="3014663" y="3009900"/>
          <p14:tracePt t="108827" x="3009900" y="3009900"/>
          <p14:tracePt t="108856" x="3009900" y="3014663"/>
          <p14:tracePt t="108891" x="3009900" y="3019425"/>
          <p14:tracePt t="108969" x="3009900" y="3024188"/>
          <p14:tracePt t="109210" x="3005138" y="3024188"/>
          <p14:tracePt t="109274" x="3005138" y="3019425"/>
          <p14:tracePt t="109295" x="3005138" y="3014663"/>
          <p14:tracePt t="109734" x="3005138" y="3019425"/>
          <p14:tracePt t="109741" x="3009900" y="3019425"/>
          <p14:tracePt t="109805" x="3009900" y="3024188"/>
          <p14:tracePt t="110528" x="3014663" y="3024188"/>
          <p14:tracePt t="110563" x="3019425" y="3024188"/>
          <p14:tracePt t="110584" x="3024188" y="3024188"/>
          <p14:tracePt t="110598" x="3028950" y="3024188"/>
          <p14:tracePt t="110605" x="3028950" y="3028950"/>
          <p14:tracePt t="110613" x="3033713" y="3028950"/>
          <p14:tracePt t="110630" x="3043238" y="3033713"/>
          <p14:tracePt t="110646" x="3052763" y="3043238"/>
          <p14:tracePt t="110663" x="3057525" y="3048000"/>
          <p14:tracePt t="110683" x="3086100" y="3057525"/>
          <p14:tracePt t="110712" x="3090863" y="3062288"/>
          <p14:tracePt t="110719" x="3095625" y="3067050"/>
          <p14:tracePt t="110730" x="3100388" y="3071813"/>
          <p14:tracePt t="110747" x="3128963" y="3090863"/>
          <p14:tracePt t="110763" x="3152775" y="3100388"/>
          <p14:tracePt t="110780" x="3181350" y="3124200"/>
          <p14:tracePt t="110796" x="3233738" y="3148013"/>
          <p14:tracePt t="110813" x="3257550" y="3162300"/>
          <p14:tracePt t="110830" x="3271838" y="3171825"/>
          <p14:tracePt t="110846" x="3276600" y="3176588"/>
          <p14:tracePt t="110863" x="3281363" y="3176588"/>
          <p14:tracePt t="110896" x="3286125" y="3181350"/>
          <p14:tracePt t="110946" x="3290888" y="3181350"/>
          <p14:tracePt t="110952" x="3290888" y="3186113"/>
          <p14:tracePt t="111002" x="3295650" y="3186113"/>
          <p14:tracePt t="111066" x="3295650" y="3190875"/>
          <p14:tracePt t="111108" x="3295650" y="3195638"/>
          <p14:tracePt t="111173" x="3295650" y="3200400"/>
          <p14:tracePt t="111208" x="3295650" y="3205163"/>
          <p14:tracePt t="111272" x="3295650" y="3209925"/>
          <p14:tracePt t="111307" x="3290888" y="3209925"/>
          <p14:tracePt t="111335" x="3290888" y="3214688"/>
          <p14:tracePt t="113227" x="3295650" y="3214688"/>
          <p14:tracePt t="113234" x="3300413" y="3214688"/>
          <p14:tracePt t="113245" x="3305175" y="3214688"/>
          <p14:tracePt t="113262" x="3319463" y="3214688"/>
          <p14:tracePt t="113279" x="3343275" y="3219450"/>
          <p14:tracePt t="113295" x="3381375" y="3228975"/>
          <p14:tracePt t="113313" x="3462338" y="3262313"/>
          <p14:tracePt t="113329" x="3524250" y="3295650"/>
          <p14:tracePt t="113345" x="3581400" y="3338513"/>
          <p14:tracePt t="113362" x="3700463" y="3429000"/>
          <p14:tracePt t="113379" x="3786188" y="3519488"/>
          <p14:tracePt t="113395" x="3852863" y="3614738"/>
          <p14:tracePt t="113412" x="4000500" y="3795713"/>
          <p14:tracePt t="113429" x="4100513" y="3938588"/>
          <p14:tracePt t="113446" x="4252913" y="4195763"/>
          <p14:tracePt t="113462" x="4348163" y="4348163"/>
          <p14:tracePt t="113479" x="4410075" y="4448175"/>
          <p14:tracePt t="113496" x="4471988" y="4552950"/>
          <p14:tracePt t="113512" x="4486275" y="4572000"/>
          <p14:tracePt t="113529" x="4491038" y="4581525"/>
          <p14:tracePt t="113546" x="4491038" y="4586288"/>
          <p14:tracePt t="114190" x="4486275" y="4586288"/>
          <p14:tracePt t="114197" x="4481513" y="4581525"/>
          <p14:tracePt t="114211" x="4481513" y="4576763"/>
          <p14:tracePt t="114219" x="4476750" y="4576763"/>
          <p14:tracePt t="114233" x="4476750" y="4572000"/>
          <p14:tracePt t="114245" x="4476750" y="4567238"/>
          <p14:tracePt t="114262" x="4467225" y="4552950"/>
          <p14:tracePt t="114278" x="4438650" y="4538663"/>
          <p14:tracePt t="114295" x="4419600" y="4524375"/>
          <p14:tracePt t="114312" x="4395788" y="4491038"/>
          <p14:tracePt t="114329" x="4381500" y="4481513"/>
          <p14:tracePt t="114345" x="4367213" y="4457700"/>
          <p14:tracePt t="114362" x="4352925" y="4438650"/>
          <p14:tracePt t="114379" x="4338638" y="4414838"/>
          <p14:tracePt t="114395" x="4319588" y="4386263"/>
          <p14:tracePt t="114412" x="4300538" y="4367213"/>
          <p14:tracePt t="114429" x="4281488" y="4343400"/>
          <p14:tracePt t="114445" x="4262438" y="4310063"/>
          <p14:tracePt t="114462" x="4252913" y="4295775"/>
          <p14:tracePt t="114478" x="4248150" y="4262438"/>
          <p14:tracePt t="114495" x="4243388" y="4186238"/>
          <p14:tracePt t="114512" x="4233863" y="4090988"/>
          <p14:tracePt t="114528" x="4214813" y="4010025"/>
          <p14:tracePt t="114530" x="4210050" y="3976688"/>
          <p14:tracePt t="114545" x="4205288" y="3938588"/>
          <p14:tracePt t="114562" x="4200525" y="3919538"/>
          <p14:tracePt t="114578" x="4195763" y="3910013"/>
          <p14:tracePt t="114612" x="4195763" y="3905250"/>
          <p14:tracePt t="114658" x="4195763" y="3900488"/>
          <p14:tracePt t="114672" x="4195763" y="3895725"/>
          <p14:tracePt t="114715" x="4195763" y="3890963"/>
          <p14:tracePt t="114722" x="4191000" y="3876675"/>
          <p14:tracePt t="114729" x="4176713" y="3852863"/>
          <p14:tracePt t="114745" x="4148138" y="3767138"/>
          <p14:tracePt t="114762" x="4057650" y="3614738"/>
          <p14:tracePt t="114778" x="3900488" y="3319463"/>
          <p14:tracePt t="114795" x="3833813" y="3176588"/>
          <p14:tracePt t="114812" x="3790950" y="3095625"/>
          <p14:tracePt t="114828" x="3771900" y="3043238"/>
          <p14:tracePt t="114862" x="3771900" y="3038475"/>
          <p14:tracePt t="114935" x="3762375" y="3043238"/>
          <p14:tracePt t="114948" x="3762375" y="3048000"/>
          <p14:tracePt t="114955" x="3762375" y="3052763"/>
          <p14:tracePt t="114991" x="3762375" y="3057525"/>
          <p14:tracePt t="115041" x="3762375" y="3062288"/>
          <p14:tracePt t="115047" x="3762375" y="3067050"/>
          <p14:tracePt t="115090" x="3762375" y="3071813"/>
          <p14:tracePt t="115097" x="3762375" y="3076575"/>
          <p14:tracePt t="115104" x="3762375" y="3081338"/>
          <p14:tracePt t="115118" x="3762375" y="3086100"/>
          <p14:tracePt t="115132" x="3762375" y="3090863"/>
          <p14:tracePt t="115146" x="3762375" y="3100388"/>
          <p14:tracePt t="115162" x="3762375" y="3114675"/>
          <p14:tracePt t="115178" x="3767138" y="3128963"/>
          <p14:tracePt t="115195" x="3771900" y="3148013"/>
          <p14:tracePt t="115212" x="3771900" y="3176588"/>
          <p14:tracePt t="115228" x="3776663" y="3190875"/>
          <p14:tracePt t="115245" x="3781425" y="3209925"/>
          <p14:tracePt t="115262" x="3781425" y="3233738"/>
          <p14:tracePt t="115278" x="3781425" y="3238500"/>
          <p14:tracePt t="115295" x="3781425" y="3243263"/>
          <p14:tracePt t="115312" x="3781425" y="3248025"/>
          <p14:tracePt t="115416" x="3781425" y="3252788"/>
          <p14:tracePt t="115566" x="3786188" y="3252788"/>
          <p14:tracePt t="115650" x="3790950" y="3252788"/>
          <p14:tracePt t="115685" x="3790950" y="3257550"/>
          <p14:tracePt t="115693" x="3800475" y="3267075"/>
          <p14:tracePt t="115699" x="3805238" y="3267075"/>
          <p14:tracePt t="115711" x="3810000" y="3276600"/>
          <p14:tracePt t="115728" x="3833813" y="3314700"/>
          <p14:tracePt t="115745" x="3857625" y="3352800"/>
          <p14:tracePt t="115761" x="3886200" y="3386138"/>
          <p14:tracePt t="115778" x="3929063" y="3433763"/>
          <p14:tracePt t="115795" x="3943350" y="3448050"/>
          <p14:tracePt t="115812" x="3967163" y="3467100"/>
          <p14:tracePt t="115828" x="3981450" y="3476625"/>
          <p14:tracePt t="115845" x="3990975" y="3481388"/>
          <p14:tracePt t="115861" x="3995738" y="3486150"/>
          <p14:tracePt t="115878" x="4000500" y="3490913"/>
          <p14:tracePt t="115895" x="4000500" y="3495675"/>
          <p14:tracePt t="115912" x="4005263" y="3495675"/>
          <p14:tracePt t="115945" x="4014788" y="3495675"/>
          <p14:tracePt t="115961" x="4019550" y="3495675"/>
          <p14:tracePt t="115978" x="4029075" y="3495675"/>
          <p14:tracePt t="115995" x="4048125" y="3495675"/>
          <p14:tracePt t="116011" x="4067175" y="3500438"/>
          <p14:tracePt t="116028" x="4081463" y="3500438"/>
          <p14:tracePt t="116045" x="4086225" y="3500438"/>
          <p14:tracePt t="116075" x="4090988" y="3500438"/>
          <p14:tracePt t="116103" x="4095750" y="3500438"/>
          <p14:tracePt t="116174" x="4100513" y="3500438"/>
          <p14:tracePt t="123552" x="4133850" y="3495675"/>
          <p14:tracePt t="123565" x="4257675" y="3490913"/>
          <p14:tracePt t="123572" x="4314825" y="3481388"/>
          <p14:tracePt t="123579" x="4367213" y="3481388"/>
          <p14:tracePt t="123592" x="4419600" y="3481388"/>
          <p14:tracePt t="123609" x="4543425" y="3481388"/>
          <p14:tracePt t="123625" x="4619625" y="3476625"/>
          <p14:tracePt t="123642" x="4738688" y="3467100"/>
          <p14:tracePt t="123659" x="4781550" y="3462338"/>
          <p14:tracePt t="123675" x="4819650" y="3462338"/>
          <p14:tracePt t="123692" x="4852988" y="3448050"/>
          <p14:tracePt t="123709" x="4867275" y="3443288"/>
          <p14:tracePt t="123725" x="4881563" y="3438525"/>
          <p14:tracePt t="123742" x="4900613" y="3429000"/>
          <p14:tracePt t="123759" x="4910138" y="3419475"/>
          <p14:tracePt t="123775" x="4914900" y="3419475"/>
          <p14:tracePt t="123809" x="4914900" y="3414713"/>
          <p14:tracePt t="123825" x="4919663" y="3414713"/>
          <p14:tracePt t="123842" x="4919663" y="3405188"/>
          <p14:tracePt t="123859" x="4919663" y="3400425"/>
          <p14:tracePt t="123875" x="4914900" y="3395663"/>
          <p14:tracePt t="123892" x="4895850" y="3376613"/>
          <p14:tracePt t="123909" x="4891088" y="3371850"/>
          <p14:tracePt t="123925" x="4886325" y="3367088"/>
          <p14:tracePt t="123942" x="4881563" y="3362325"/>
          <p14:tracePt t="124047" x="4881563" y="3367088"/>
          <p14:tracePt t="124089" x="4876800" y="3367088"/>
          <p14:tracePt t="124125" x="4872038" y="3367088"/>
          <p14:tracePt t="124139" x="4867275" y="3367088"/>
          <p14:tracePt t="124153" x="4862513" y="3367088"/>
          <p14:tracePt t="124174" x="4857750" y="3367088"/>
          <p14:tracePt t="124181" x="4852988" y="3367088"/>
          <p14:tracePt t="124195" x="4852988" y="3371850"/>
          <p14:tracePt t="124208" x="4848225" y="3371850"/>
          <p14:tracePt t="124225" x="4848225" y="3376613"/>
          <p14:tracePt t="124242" x="4843463" y="3376613"/>
          <p14:tracePt t="124258" x="4843463" y="3381375"/>
          <p14:tracePt t="124281" x="4843463" y="3386138"/>
          <p14:tracePt t="124295" x="4838700" y="3386138"/>
          <p14:tracePt t="124316" x="4838700" y="3390900"/>
          <p14:tracePt t="125309" x="4852988" y="3419475"/>
          <p14:tracePt t="125315" x="4867275" y="3462338"/>
          <p14:tracePt t="125325" x="4886325" y="3500438"/>
          <p14:tracePt t="125341" x="4919663" y="3600450"/>
          <p14:tracePt t="125358" x="4962525" y="3729038"/>
          <p14:tracePt t="125375" x="4986338" y="3814763"/>
          <p14:tracePt t="125392" x="4995863" y="3886200"/>
          <p14:tracePt t="125408" x="5000625" y="3990975"/>
          <p14:tracePt t="125425" x="5000625" y="4019550"/>
          <p14:tracePt t="125441" x="5000625" y="4043363"/>
          <p14:tracePt t="125458" x="5000625" y="4062413"/>
          <p14:tracePt t="125475" x="5005388" y="4067175"/>
          <p14:tracePt t="125492" x="5005388" y="4081463"/>
          <p14:tracePt t="125508" x="5010150" y="4105275"/>
          <p14:tracePt t="125525" x="5010150" y="4133850"/>
          <p14:tracePt t="125542" x="5014913" y="4181475"/>
          <p14:tracePt t="125558" x="5014913" y="4214813"/>
          <p14:tracePt t="125575" x="5014913" y="4257675"/>
          <p14:tracePt t="125591" x="5005388" y="4319588"/>
          <p14:tracePt t="125608" x="4991100" y="4367213"/>
          <p14:tracePt t="125625" x="4967288" y="4429125"/>
          <p14:tracePt t="125641" x="4948238" y="4481513"/>
          <p14:tracePt t="125658" x="4933950" y="4495800"/>
          <p14:tracePt t="125675" x="4929188" y="4505325"/>
          <p14:tracePt t="125691" x="4929188" y="4510088"/>
          <p14:tracePt t="125708" x="4924425" y="4510088"/>
          <p14:tracePt t="125783" x="4919663" y="4505325"/>
          <p14:tracePt t="125790" x="4919663" y="4491038"/>
          <p14:tracePt t="125797" x="4914900" y="4481513"/>
          <p14:tracePt t="125818" x="4910138" y="4424363"/>
          <p14:tracePt t="125833" x="4910138" y="4371975"/>
          <p14:tracePt t="125841" x="4910138" y="4343400"/>
          <p14:tracePt t="125858" x="4910138" y="4281488"/>
          <p14:tracePt t="125875" x="4919663" y="4062413"/>
          <p14:tracePt t="125891" x="4924425" y="3790950"/>
          <p14:tracePt t="125908" x="4924425" y="3490913"/>
          <p14:tracePt t="125925" x="4924425" y="3038475"/>
          <p14:tracePt t="125941" x="4933950" y="2762250"/>
          <p14:tracePt t="125958" x="4938713" y="2524125"/>
          <p14:tracePt t="125975" x="4957763" y="2295525"/>
          <p14:tracePt t="125991" x="4972050" y="2205038"/>
          <p14:tracePt t="126008" x="4981575" y="2157413"/>
          <p14:tracePt t="126025" x="4981575" y="2138363"/>
          <p14:tracePt t="126074" x="4976813" y="2138363"/>
          <p14:tracePt t="126080" x="4976813" y="2143125"/>
          <p14:tracePt t="126091" x="4967288" y="2147888"/>
          <p14:tracePt t="126108" x="4957763" y="2152650"/>
          <p14:tracePt t="126125" x="4953000" y="2157413"/>
          <p14:tracePt t="126141" x="4938713" y="2162175"/>
          <p14:tracePt t="126158" x="4924425" y="2166938"/>
          <p14:tracePt t="126174" x="4905375" y="2176463"/>
          <p14:tracePt t="126191" x="4872038" y="2181225"/>
          <p14:tracePt t="126208" x="4829175" y="2195513"/>
          <p14:tracePt t="126225" x="4791075" y="2205038"/>
          <p14:tracePt t="126241" x="4772025" y="2219325"/>
          <p14:tracePt t="126258" x="4743450" y="2228850"/>
          <p14:tracePt t="126275" x="4733925" y="2228850"/>
          <p14:tracePt t="126291" x="4724400" y="2233613"/>
          <p14:tracePt t="126308" x="4719638" y="2238375"/>
          <p14:tracePt t="126378" x="4714875" y="2243138"/>
          <p14:tracePt t="126393" x="4714875" y="2247900"/>
          <p14:tracePt t="126399" x="4714875" y="2252663"/>
          <p14:tracePt t="126428" x="4714875" y="2257425"/>
          <p14:tracePt t="126456" x="4714875" y="2262188"/>
          <p14:tracePt t="126492" x="4714875" y="2266950"/>
          <p14:tracePt t="126506" x="4714875" y="2271713"/>
          <p14:tracePt t="126513" x="4719638" y="2281238"/>
          <p14:tracePt t="126524" x="4724400" y="2286000"/>
          <p14:tracePt t="126541" x="4733925" y="2314575"/>
          <p14:tracePt t="126558" x="4738688" y="2333625"/>
          <p14:tracePt t="126574" x="4752975" y="2357438"/>
          <p14:tracePt t="126591" x="4781550" y="2386013"/>
          <p14:tracePt t="126608" x="4805363" y="2395538"/>
          <p14:tracePt t="126624" x="4824413" y="2405063"/>
          <p14:tracePt t="126641" x="4848225" y="2405063"/>
          <p14:tracePt t="126658" x="4857750" y="2414588"/>
          <p14:tracePt t="126674" x="4862513" y="2414588"/>
          <p14:tracePt t="126676" x="4872038" y="2414588"/>
          <p14:tracePt t="126704" x="4872038" y="2419350"/>
          <p14:tracePt t="126718" x="4872038" y="2424113"/>
          <p14:tracePt t="126740" x="4848225" y="2433638"/>
          <p14:tracePt t="126747" x="4819650" y="2438400"/>
          <p14:tracePt t="126758" x="4795838" y="2438400"/>
          <p14:tracePt t="126776" x="4724400" y="2443163"/>
          <p14:tracePt t="126791" x="4610100" y="2443163"/>
          <p14:tracePt t="126808" x="4533900" y="2443163"/>
          <p14:tracePt t="126825" x="4457700" y="2443163"/>
          <p14:tracePt t="126841" x="4433888" y="2443163"/>
          <p14:tracePt t="126858" x="4424363" y="2438400"/>
          <p14:tracePt t="126918" x="4424363" y="2433638"/>
          <p14:tracePt t="126946" x="4457700" y="2424113"/>
          <p14:tracePt t="126953" x="4481513" y="2424113"/>
          <p14:tracePt t="126960" x="4514850" y="2424113"/>
          <p14:tracePt t="126974" x="4576763" y="2424113"/>
          <p14:tracePt t="126991" x="4657725" y="2424113"/>
          <p14:tracePt t="127008" x="4729163" y="2424113"/>
          <p14:tracePt t="127024" x="4824413" y="2424113"/>
          <p14:tracePt t="127041" x="4862513" y="2424113"/>
          <p14:tracePt t="127058" x="4886325" y="2424113"/>
          <p14:tracePt t="127074" x="4891088" y="2424113"/>
          <p14:tracePt t="127102" x="4891088" y="2419350"/>
          <p14:tracePt t="127108" x="4891088" y="2409825"/>
          <p14:tracePt t="127124" x="4843463" y="2386013"/>
          <p14:tracePt t="127141" x="4786313" y="2366963"/>
          <p14:tracePt t="127158" x="4719638" y="2347913"/>
          <p14:tracePt t="127174" x="4686300" y="2347913"/>
          <p14:tracePt t="127191" x="4638675" y="2347913"/>
          <p14:tracePt t="127208" x="4586288" y="2362200"/>
          <p14:tracePt t="127224" x="4562475" y="2371725"/>
          <p14:tracePt t="127241" x="4552950" y="2376488"/>
          <p14:tracePt t="127257" x="4548188" y="2381250"/>
          <p14:tracePt t="127274" x="4548188" y="2386013"/>
          <p14:tracePt t="127307" x="4557713" y="2390775"/>
          <p14:tracePt t="127324" x="4567238" y="2390775"/>
          <p14:tracePt t="127342" x="4595813" y="2390775"/>
          <p14:tracePt t="127357" x="4624388" y="2390775"/>
          <p14:tracePt t="127374" x="4657725" y="2400300"/>
          <p14:tracePt t="127391" x="4681538" y="2405063"/>
          <p14:tracePt t="127407" x="4700588" y="2409825"/>
          <p14:tracePt t="127424" x="4710113" y="2409825"/>
          <p14:tracePt t="127441" x="4714875" y="2409825"/>
          <p14:tracePt t="127474" x="4691063" y="2405063"/>
          <p14:tracePt t="127491" x="4576763" y="2376488"/>
          <p14:tracePt t="127507" x="4486275" y="2366963"/>
          <p14:tracePt t="127524" x="4414838" y="2362200"/>
          <p14:tracePt t="127541" x="4376738" y="2357438"/>
          <p14:tracePt t="127557" x="4367213" y="2357438"/>
          <p14:tracePt t="127574" x="4367213" y="2362200"/>
          <p14:tracePt t="127591" x="4367213" y="2366963"/>
          <p14:tracePt t="127624" x="4395788" y="2376488"/>
          <p14:tracePt t="127641" x="4486275" y="2386013"/>
          <p14:tracePt t="127657" x="4562475" y="2390775"/>
          <p14:tracePt t="127674" x="4633913" y="2395538"/>
          <p14:tracePt t="127691" x="4748213" y="2400300"/>
          <p14:tracePt t="127707" x="4791075" y="2400300"/>
          <p14:tracePt t="127724" x="4814888" y="2400300"/>
          <p14:tracePt t="127741" x="4824413" y="2400300"/>
          <p14:tracePt t="127775" x="4810125" y="2386013"/>
          <p14:tracePt t="127791" x="4781550" y="2376488"/>
          <p14:tracePt t="127807" x="4733925" y="2366963"/>
          <p14:tracePt t="127824" x="4691063" y="2362200"/>
          <p14:tracePt t="127841" x="4676775" y="2357438"/>
          <p14:tracePt t="127857" x="4662488" y="2357438"/>
          <p14:tracePt t="127874" x="4657725" y="2357438"/>
          <p14:tracePt t="127891" x="4657725" y="2362200"/>
          <p14:tracePt t="127924" x="4667250" y="2371725"/>
          <p14:tracePt t="127957" x="4733925" y="2390775"/>
          <p14:tracePt t="127974" x="4795838" y="2395538"/>
          <p14:tracePt t="127991" x="4819650" y="2395538"/>
          <p14:tracePt t="128007" x="4838700" y="2400300"/>
          <p14:tracePt t="128024" x="4848225" y="2400300"/>
          <p14:tracePt t="128066" x="4805363" y="2381250"/>
          <p14:tracePt t="128080" x="4724400" y="2357438"/>
          <p14:tracePt t="128094" x="4633913" y="2338388"/>
          <p14:tracePt t="128107" x="4595813" y="2333625"/>
          <p14:tracePt t="128124" x="4467225" y="2319338"/>
          <p14:tracePt t="128141" x="4410075" y="2319338"/>
          <p14:tracePt t="128157" x="4371975" y="2328863"/>
          <p14:tracePt t="128174" x="4367213" y="2333625"/>
          <p14:tracePt t="128191" x="4371975" y="2347913"/>
          <p14:tracePt t="128207" x="4391025" y="2366963"/>
          <p14:tracePt t="128229" x="4510088" y="2381250"/>
          <p14:tracePt t="128240" x="4538663" y="2381250"/>
          <p14:tracePt t="128257" x="4633913" y="2390775"/>
          <p14:tracePt t="128274" x="4710113" y="2395538"/>
          <p14:tracePt t="128291" x="4786313" y="2400300"/>
          <p14:tracePt t="128307" x="4843463" y="2405063"/>
          <p14:tracePt t="128324" x="4857750" y="2405063"/>
          <p14:tracePt t="128371" x="4857750" y="2400300"/>
          <p14:tracePt t="128392" x="4786313" y="2357438"/>
          <p14:tracePt t="128399" x="4757738" y="2352675"/>
          <p14:tracePt t="128407" x="4733925" y="2352675"/>
          <p14:tracePt t="128424" x="4686300" y="2347913"/>
          <p14:tracePt t="128441" x="4643438" y="2343150"/>
          <p14:tracePt t="128457" x="4619625" y="2343150"/>
          <p14:tracePt t="128474" x="4614863" y="2343150"/>
          <p14:tracePt t="128491" x="4614863" y="2347913"/>
          <p14:tracePt t="128507" x="4614863" y="2357438"/>
          <p14:tracePt t="128524" x="4633913" y="2362200"/>
          <p14:tracePt t="128540" x="4681538" y="2366963"/>
          <p14:tracePt t="128557" x="4729163" y="2366963"/>
          <p14:tracePt t="128574" x="4767263" y="2366963"/>
          <p14:tracePt t="128590" x="4805363" y="2366963"/>
          <p14:tracePt t="128607" x="4814888" y="2366963"/>
          <p14:tracePt t="128624" x="4819650" y="2366963"/>
          <p14:tracePt t="128662" x="4767263" y="2338388"/>
          <p14:tracePt t="128676" x="4710113" y="2328863"/>
          <p14:tracePt t="128690" x="4667250" y="2324100"/>
          <p14:tracePt t="128707" x="4648200" y="2324100"/>
          <p14:tracePt t="128724" x="4629150" y="2324100"/>
          <p14:tracePt t="128740" x="4629150" y="2328863"/>
          <p14:tracePt t="128757" x="4629150" y="2338388"/>
          <p14:tracePt t="128774" x="4643438" y="2352675"/>
          <p14:tracePt t="128790" x="4681538" y="2366963"/>
          <p14:tracePt t="128807" x="4691063" y="2366963"/>
          <p14:tracePt t="128824" x="4733925" y="2371725"/>
          <p14:tracePt t="128840" x="4762500" y="2376488"/>
          <p14:tracePt t="128857" x="4772025" y="2381250"/>
          <p14:tracePt t="128874" x="4781550" y="2386013"/>
          <p14:tracePt t="128890" x="4786313" y="2386013"/>
          <p14:tracePt t="128931" x="4791075" y="2386013"/>
          <p14:tracePt t="128981" x="4786313" y="2386013"/>
          <p14:tracePt t="128995" x="4781550" y="2386013"/>
          <p14:tracePt t="129002" x="4776788" y="2386013"/>
          <p14:tracePt t="129037" x="4772025" y="2386013"/>
          <p14:tracePt t="129101" x="4772025" y="2390775"/>
          <p14:tracePt t="129173" x="4772025" y="2395538"/>
          <p14:tracePt t="129257" x="4772025" y="2400300"/>
          <p14:tracePt t="146460" x="4772025" y="2419350"/>
          <p14:tracePt t="146467" x="4772025" y="2447925"/>
          <p14:tracePt t="146474" x="4776788" y="2466975"/>
          <p14:tracePt t="146484" x="4781550" y="2495550"/>
          <p14:tracePt t="146501" x="4791075" y="2533650"/>
          <p14:tracePt t="146518" x="4805363" y="2581275"/>
          <p14:tracePt t="146534" x="4810125" y="2595563"/>
          <p14:tracePt t="146551" x="4819650" y="2619375"/>
          <p14:tracePt t="146568" x="4819650" y="2628900"/>
          <p14:tracePt t="146584" x="4824413" y="2643188"/>
          <p14:tracePt t="146601" x="4829175" y="2652713"/>
          <p14:tracePt t="146618" x="4838700" y="2662238"/>
          <p14:tracePt t="146634" x="4838700" y="2667000"/>
          <p14:tracePt t="146651" x="4843463" y="2686050"/>
          <p14:tracePt t="146668" x="4843463" y="2700338"/>
          <p14:tracePt t="146684" x="4843463" y="2709863"/>
          <p14:tracePt t="146701" x="4843463" y="2738438"/>
          <p14:tracePt t="146718" x="4829175" y="2757488"/>
          <p14:tracePt t="146734" x="4829175" y="2771775"/>
          <p14:tracePt t="146751" x="4819650" y="2786063"/>
          <p14:tracePt t="146768" x="4814888" y="2805113"/>
          <p14:tracePt t="146784" x="4814888" y="2809875"/>
          <p14:tracePt t="146801" x="4800600" y="2828925"/>
          <p14:tracePt t="146818" x="4805363" y="2843213"/>
          <p14:tracePt t="146834" x="4810125" y="2862263"/>
          <p14:tracePt t="146836" x="4810125" y="2876550"/>
          <p14:tracePt t="146851" x="4824413" y="2900363"/>
          <p14:tracePt t="146868" x="4833938" y="2919413"/>
          <p14:tracePt t="146884" x="4848225" y="2943225"/>
          <p14:tracePt t="146901" x="4862513" y="2971800"/>
          <p14:tracePt t="146918" x="4876800" y="2986088"/>
          <p14:tracePt t="146935" x="4886325" y="3009900"/>
          <p14:tracePt t="146951" x="4895850" y="3024188"/>
          <p14:tracePt t="146967" x="4910138" y="3048000"/>
          <p14:tracePt t="146985" x="4929188" y="3081338"/>
          <p14:tracePt t="147001" x="4938713" y="3095625"/>
          <p14:tracePt t="147017" x="4948238" y="3114675"/>
          <p14:tracePt t="147034" x="4953000" y="3114675"/>
          <p14:tracePt t="147051" x="4957763" y="3119438"/>
          <p14:tracePt t="147068" x="4957763" y="3124200"/>
          <p14:tracePt t="147127" x="4957763" y="3128963"/>
          <p14:tracePt t="147155" x="4957763" y="3133725"/>
          <p14:tracePt t="147162" x="4962525" y="3143250"/>
          <p14:tracePt t="147176" x="4962525" y="3148013"/>
          <p14:tracePt t="147184" x="4967288" y="3157538"/>
          <p14:tracePt t="147201" x="4972050" y="3162300"/>
          <p14:tracePt t="147217" x="4986338" y="3181350"/>
          <p14:tracePt t="147234" x="4995863" y="3195638"/>
          <p14:tracePt t="147251" x="4995863" y="3214688"/>
          <p14:tracePt t="147268" x="5005388" y="3224213"/>
          <p14:tracePt t="147284" x="5010150" y="3228975"/>
          <p14:tracePt t="147301" x="5010150" y="3233738"/>
          <p14:tracePt t="147318" x="5014913" y="3238500"/>
          <p14:tracePt t="147334" x="5014913" y="3243263"/>
          <p14:tracePt t="147351" x="5019675" y="3243263"/>
          <p14:tracePt t="147368" x="5019675" y="3248025"/>
          <p14:tracePt t="147411" x="5024438" y="3248025"/>
          <p14:tracePt t="147417" x="5024438" y="3252788"/>
          <p14:tracePt t="147453" x="5024438" y="3257550"/>
          <p14:tracePt t="147630" x="5024438" y="3252788"/>
          <p14:tracePt t="150050" x="5024438" y="3257550"/>
          <p14:tracePt t="150056" x="5029200" y="3257550"/>
          <p14:tracePt t="150142" x="5033963" y="3257550"/>
          <p14:tracePt t="167976" x="5033963" y="3271838"/>
          <p14:tracePt t="167983" x="5029200" y="3295650"/>
          <p14:tracePt t="167994" x="5024438" y="3309938"/>
          <p14:tracePt t="168010" x="5014913" y="3343275"/>
          <p14:tracePt t="168027" x="5000625" y="3386138"/>
          <p14:tracePt t="168044" x="4991100" y="3409950"/>
          <p14:tracePt t="168061" x="4981575" y="3443288"/>
          <p14:tracePt t="168077" x="4981575" y="3462338"/>
          <p14:tracePt t="168094" x="4976813" y="3471863"/>
          <p14:tracePt t="168110" x="4976813" y="3481388"/>
          <p14:tracePt t="168144" x="4976813" y="3486150"/>
          <p14:tracePt t="168189" x="4981575" y="3486150"/>
          <p14:tracePt t="168196" x="4986338" y="3486150"/>
          <p14:tracePt t="168203" x="4991100" y="3486150"/>
          <p14:tracePt t="168210" x="5010150" y="3476625"/>
          <p14:tracePt t="168227" x="5038725" y="3471863"/>
          <p14:tracePt t="168244" x="5091113" y="3462338"/>
          <p14:tracePt t="168260" x="5219700" y="3448050"/>
          <p14:tracePt t="168277" x="5310188" y="3438525"/>
          <p14:tracePt t="168294" x="5438775" y="3414713"/>
          <p14:tracePt t="168310" x="5605463" y="3395663"/>
          <p14:tracePt t="168327" x="5729288" y="3371850"/>
          <p14:tracePt t="168344" x="5843588" y="3352800"/>
          <p14:tracePt t="168360" x="6038850" y="3305175"/>
          <p14:tracePt t="168377" x="6162675" y="3276600"/>
          <p14:tracePt t="168394" x="6276975" y="3257550"/>
          <p14:tracePt t="168410" x="6443663" y="3238500"/>
          <p14:tracePt t="168427" x="6534150" y="3224213"/>
          <p14:tracePt t="168444" x="6672263" y="3219450"/>
          <p14:tracePt t="168460" x="6762750" y="3214688"/>
          <p14:tracePt t="168477" x="6838950" y="3214688"/>
          <p14:tracePt t="168494" x="6962775" y="3214688"/>
          <p14:tracePt t="168510" x="7029450" y="3214688"/>
          <p14:tracePt t="168527" x="7077075" y="3214688"/>
          <p14:tracePt t="168544" x="7134225" y="3209925"/>
          <p14:tracePt t="168560" x="7158038" y="3205163"/>
          <p14:tracePt t="168577" x="7186613" y="3200400"/>
          <p14:tracePt t="168594" x="7239000" y="3190875"/>
          <p14:tracePt t="168610" x="7267575" y="3181350"/>
          <p14:tracePt t="168627" x="7291388" y="3176588"/>
          <p14:tracePt t="168644" x="7300913" y="3171825"/>
          <p14:tracePt t="168660" x="7310438" y="3171825"/>
          <p14:tracePt t="168694" x="7315200" y="3171825"/>
          <p14:tracePt t="168771" x="7315200" y="3176588"/>
          <p14:tracePt t="168806" x="7319963" y="3176588"/>
          <p14:tracePt t="168863" x="7319963" y="3181350"/>
          <p14:tracePt t="169451" x="7300913" y="3181350"/>
          <p14:tracePt t="169458" x="7272338" y="3186113"/>
          <p14:tracePt t="169465" x="7248525" y="3186113"/>
          <p14:tracePt t="169477" x="7224713" y="3186113"/>
          <p14:tracePt t="169493" x="7119938" y="3195638"/>
          <p14:tracePt t="169510" x="7024688" y="3200400"/>
          <p14:tracePt t="169527" x="6948488" y="3209925"/>
          <p14:tracePt t="169543" x="6872288" y="3219450"/>
          <p14:tracePt t="169560" x="6848475" y="3228975"/>
          <p14:tracePt t="169577" x="6843713" y="3228975"/>
          <p14:tracePt t="169593" x="6838950" y="3228975"/>
          <p14:tracePt t="169884" x="6843713" y="3228975"/>
          <p14:tracePt t="170005" x="6853238" y="3228975"/>
          <p14:tracePt t="174126" x="6862763" y="3224213"/>
          <p14:tracePt t="174133" x="6867525" y="3224213"/>
          <p14:tracePt t="174142" x="6877050" y="3219450"/>
          <p14:tracePt t="174159" x="6896100" y="3219450"/>
          <p14:tracePt t="174175" x="6924675" y="3205163"/>
          <p14:tracePt t="174192" x="6943725" y="3200400"/>
          <p14:tracePt t="174208" x="6953250" y="3195638"/>
          <p14:tracePt t="174242" x="6958013" y="3195638"/>
          <p14:tracePt t="174258" x="6962775" y="3195638"/>
          <p14:tracePt t="174275" x="6962775" y="3190875"/>
          <p14:tracePt t="174292" x="6967538" y="3190875"/>
          <p14:tracePt t="174325" x="6967538" y="3186113"/>
          <p14:tracePt t="174360" x="6967538" y="3181350"/>
          <p14:tracePt t="174431" x="6967538" y="3176588"/>
          <p14:tracePt t="174539" x="6967538" y="3171825"/>
          <p14:tracePt t="174546" x="6972300" y="3171825"/>
          <p14:tracePt t="174559" x="7010400" y="3148013"/>
          <p14:tracePt t="174575" x="7053263" y="3133725"/>
          <p14:tracePt t="174592" x="7110413" y="3124200"/>
          <p14:tracePt t="174608" x="7191375" y="3100388"/>
          <p14:tracePt t="174625" x="7229475" y="3086100"/>
          <p14:tracePt t="174642" x="7253288" y="3076575"/>
          <p14:tracePt t="174658" x="7286625" y="3062288"/>
          <p14:tracePt t="174675" x="7296150" y="3057525"/>
          <p14:tracePt t="174692" x="7300913" y="3052763"/>
          <p14:tracePt t="174708" x="7305675" y="3052763"/>
          <p14:tracePt t="174725" x="7310438" y="3052763"/>
          <p14:tracePt t="175375" x="7310438" y="3057525"/>
          <p14:tracePt t="175382" x="7310438" y="3062288"/>
          <p14:tracePt t="175396" x="7310438" y="3067050"/>
          <p14:tracePt t="175410" x="7310438" y="3071813"/>
          <p14:tracePt t="175425" x="7305675" y="3081338"/>
          <p14:tracePt t="175441" x="7300913" y="3086100"/>
          <p14:tracePt t="175458" x="7267575" y="3100388"/>
          <p14:tracePt t="175475" x="7186613" y="3128963"/>
          <p14:tracePt t="175491" x="7129463" y="3143250"/>
          <p14:tracePt t="175508" x="7091363" y="3152775"/>
          <p14:tracePt t="175525" x="7053263" y="3157538"/>
          <p14:tracePt t="175541" x="7043738" y="3157538"/>
          <p14:tracePt t="175575" x="7038975" y="3157538"/>
          <p14:tracePt t="175666" x="7038975" y="3152775"/>
          <p14:tracePt t="175673" x="7038975" y="3148013"/>
          <p14:tracePt t="175687" x="7043738" y="3148013"/>
          <p14:tracePt t="175701" x="7043738" y="3143250"/>
          <p14:tracePt t="175708" x="7048500" y="3143250"/>
          <p14:tracePt t="175737" x="7048500" y="3138488"/>
          <p14:tracePt t="175744" x="7053263" y="3138488"/>
          <p14:tracePt t="175772" x="7053263" y="3133725"/>
          <p14:tracePt t="175786" x="7058025" y="3133725"/>
          <p14:tracePt t="175808" x="7062788" y="3133725"/>
          <p14:tracePt t="175836" x="7062788" y="3124200"/>
          <p14:tracePt t="175843" x="7067550" y="3124200"/>
          <p14:tracePt t="175900" x="7072313" y="3124200"/>
          <p14:tracePt t="175907" x="7072313" y="3119438"/>
          <p14:tracePt t="175929" x="7077075" y="3119438"/>
          <p14:tracePt t="175943" x="7081838" y="3119438"/>
          <p14:tracePt t="175964" x="7086600" y="3119438"/>
          <p14:tracePt t="175978" x="7091363" y="3119438"/>
          <p14:tracePt t="175999" x="7096125" y="3119438"/>
          <p14:tracePt t="176013" x="7100888" y="3119438"/>
          <p14:tracePt t="176035" x="7105650" y="3119438"/>
          <p14:tracePt t="176056" x="7105650" y="3114675"/>
          <p14:tracePt t="176091" x="7110413" y="3114675"/>
          <p14:tracePt t="176120" x="7110413" y="3109913"/>
          <p14:tracePt t="176134" x="7119938" y="3109913"/>
          <p14:tracePt t="176169" x="7124700" y="3109913"/>
          <p14:tracePt t="176212" x="7129463" y="3109913"/>
          <p14:tracePt t="176333" x="7138988" y="3109913"/>
          <p14:tracePt t="176347" x="7148513" y="3109913"/>
          <p14:tracePt t="176354" x="7153275" y="3109913"/>
          <p14:tracePt t="176361" x="7158038" y="3109913"/>
          <p14:tracePt t="176374" x="7162800" y="3109913"/>
          <p14:tracePt t="176391" x="7177088" y="3109913"/>
          <p14:tracePt t="176408" x="7181850" y="3109913"/>
          <p14:tracePt t="176424" x="7186613" y="3109913"/>
          <p14:tracePt t="176441" x="7191375" y="3109913"/>
          <p14:tracePt t="176503" x="7196138" y="3109913"/>
          <p14:tracePt t="176617" x="7205663" y="3114675"/>
          <p14:tracePt t="176709" x="7210425" y="3114675"/>
          <p14:tracePt t="176922" x="7215188" y="3114675"/>
          <p14:tracePt t="176928" x="7229475" y="3119438"/>
          <p14:tracePt t="176943" x="7267575" y="3133725"/>
          <p14:tracePt t="176957" x="7348538" y="3152775"/>
          <p14:tracePt t="176974" x="7415213" y="3186113"/>
          <p14:tracePt t="176991" x="7481888" y="3205163"/>
          <p14:tracePt t="177007" x="7567613" y="3238500"/>
          <p14:tracePt t="177024" x="7620000" y="3252788"/>
          <p14:tracePt t="177041" x="7662863" y="3267075"/>
          <p14:tracePt t="177057" x="7700963" y="3276600"/>
          <p14:tracePt t="177074" x="7710488" y="3276600"/>
          <p14:tracePt t="177107" x="7715250" y="3281363"/>
          <p14:tracePt t="177142" x="7720013" y="3281363"/>
          <p14:tracePt t="177163" x="7720013" y="3286125"/>
          <p14:tracePt t="177184" x="7720013" y="3290888"/>
          <p14:tracePt t="177198" x="7720013" y="3295650"/>
          <p14:tracePt t="177220" x="7710488" y="3300413"/>
          <p14:tracePt t="177241" x="7662863" y="3314700"/>
          <p14:tracePt t="177255" x="7596188" y="3314700"/>
          <p14:tracePt t="177262" x="7567613" y="3314700"/>
          <p14:tracePt t="177274" x="7519988" y="3314700"/>
          <p14:tracePt t="177291" x="7362825" y="3319463"/>
          <p14:tracePt t="177307" x="7267575" y="3319463"/>
          <p14:tracePt t="177324" x="7200900" y="3314700"/>
          <p14:tracePt t="177341" x="7148513" y="3300413"/>
          <p14:tracePt t="177357" x="7134225" y="3300413"/>
          <p14:tracePt t="177374" x="7129463" y="3295650"/>
          <p14:tracePt t="177434" x="7129463" y="3290888"/>
          <p14:tracePt t="177532" x="7134225" y="3290888"/>
          <p14:tracePt t="177553" x="7138988" y="3295650"/>
          <p14:tracePt t="177582" x="7143750" y="3295650"/>
          <p14:tracePt t="177589" x="7143750" y="3300413"/>
          <p14:tracePt t="177611" x="7143750" y="3305175"/>
          <p14:tracePt t="177617" x="7153275" y="3305175"/>
          <p14:tracePt t="177624" x="7153275" y="3309938"/>
          <p14:tracePt t="177653" x="7158038" y="3309938"/>
          <p14:tracePt t="177674" x="7158038" y="3314700"/>
          <p14:tracePt t="177709" x="7162800" y="3314700"/>
          <p14:tracePt t="177744" x="7162800" y="3319463"/>
          <p14:tracePt t="177759" x="7167563" y="3319463"/>
          <p14:tracePt t="177787" x="7172325" y="3319463"/>
          <p14:tracePt t="177794" x="7172325" y="3324225"/>
          <p14:tracePt t="177830" x="7172325" y="3328988"/>
          <p14:tracePt t="177858" x="7177088" y="3328988"/>
          <p14:tracePt t="177922" x="7181850" y="3328988"/>
          <p14:tracePt t="178121" x="7181850" y="3324225"/>
          <p14:tracePt t="178170" x="7186613" y="3324225"/>
          <p14:tracePt t="178185" x="7186613" y="3319463"/>
          <p14:tracePt t="178191" x="7191375" y="3319463"/>
          <p14:tracePt t="178207" x="7191375" y="3314700"/>
          <p14:tracePt t="178224" x="7191375" y="3305175"/>
          <p14:tracePt t="178241" x="7191375" y="3295650"/>
          <p14:tracePt t="178274" x="7191375" y="3290888"/>
          <p14:tracePt t="178290" x="7196138" y="3286125"/>
          <p14:tracePt t="178324" x="7196138" y="3281363"/>
          <p14:tracePt t="178369" x="7196138" y="3276600"/>
          <p14:tracePt t="178554" x="7196138" y="3281363"/>
          <p14:tracePt t="178582" x="7196138" y="3286125"/>
          <p14:tracePt t="178625" x="7196138" y="3290888"/>
          <p14:tracePt t="178674" x="7196138" y="3295650"/>
          <p14:tracePt t="178795" x="7196138" y="3300413"/>
          <p14:tracePt t="178858" x="7196138" y="3305175"/>
          <p14:tracePt t="178901" x="7196138" y="3309938"/>
          <p14:tracePt t="178951" x="7200900" y="3309938"/>
          <p14:tracePt t="179086" x="7200900" y="3305175"/>
          <p14:tracePt t="179121" x="7200900" y="3300413"/>
          <p14:tracePt t="179547" x="7200900" y="3295650"/>
          <p14:tracePt t="179575" x="7205663" y="3295650"/>
          <p14:tracePt t="179781" x="7205663" y="3300413"/>
          <p14:tracePt t="179816" x="7205663" y="3305175"/>
          <p14:tracePt t="179930" x="7210425" y="3305175"/>
          <p14:tracePt t="185655" x="7281863" y="3305175"/>
          <p14:tracePt t="185663" x="7310438" y="3305175"/>
          <p14:tracePt t="185671" x="7329488" y="3305175"/>
          <p14:tracePt t="185688" x="7386638" y="3305175"/>
          <p14:tracePt t="185704" x="7467600" y="3314700"/>
          <p14:tracePt t="185721" x="7519988" y="3319463"/>
          <p14:tracePt t="185738" x="7548563" y="3324225"/>
          <p14:tracePt t="185755" x="7605713" y="3328988"/>
          <p14:tracePt t="185771" x="7629525" y="3333750"/>
          <p14:tracePt t="185788" x="7662863" y="3338513"/>
          <p14:tracePt t="185804" x="7700963" y="3338513"/>
          <p14:tracePt t="185821" x="7724775" y="3348038"/>
          <p14:tracePt t="185838" x="7758113" y="3352800"/>
          <p14:tracePt t="185854" x="7786688" y="3352800"/>
          <p14:tracePt t="185871" x="7810500" y="3352800"/>
          <p14:tracePt t="185888" x="7843838" y="3352800"/>
          <p14:tracePt t="185904" x="7877175" y="3352800"/>
          <p14:tracePt t="185921" x="7886700" y="3352800"/>
          <p14:tracePt t="185938" x="7891463" y="3352800"/>
          <p14:tracePt t="185954" x="7896225" y="3352800"/>
          <p14:tracePt t="185989" x="7900988" y="3352800"/>
          <p14:tracePt t="186024" x="7905750" y="3352800"/>
          <p14:tracePt t="186145" x="7900988" y="3348038"/>
          <p14:tracePt t="186159" x="7900988" y="3343275"/>
          <p14:tracePt t="186173" x="7896225" y="3343275"/>
          <p14:tracePt t="186188" x="7896225" y="3338513"/>
          <p14:tracePt t="186209" x="7891463" y="3338513"/>
          <p14:tracePt t="186221" x="7891463" y="3333750"/>
          <p14:tracePt t="186244" x="7886700" y="3333750"/>
          <p14:tracePt t="186273" x="7881938" y="3333750"/>
          <p14:tracePt t="186337" x="7877175" y="3333750"/>
          <p14:tracePt t="186386" x="7872413" y="3333750"/>
          <p14:tracePt t="186414" x="7867650" y="3333750"/>
          <p14:tracePt t="186428" x="7862888" y="3333750"/>
          <p14:tracePt t="186443" x="7858125" y="3333750"/>
          <p14:tracePt t="186472" x="7853363" y="3333750"/>
          <p14:tracePt t="186500" x="7848600" y="3333750"/>
          <p14:tracePt t="186507" x="7848600" y="3328988"/>
          <p14:tracePt t="186571" x="7843838" y="3328988"/>
          <p14:tracePt t="186592" x="7843838" y="3324225"/>
          <p14:tracePt t="188524" x="7843838" y="3328988"/>
          <p14:tracePt t="188628" x="7848600" y="3328988"/>
          <p14:tracePt t="189304" x="7853363" y="3328988"/>
          <p14:tracePt t="190403" x="7858125" y="3328988"/>
          <p14:tracePt t="190800" x="7858125" y="3333750"/>
          <p14:tracePt t="190814" x="7862888" y="3333750"/>
          <p14:tracePt t="190850" x="7867650" y="3333750"/>
          <p14:tracePt t="190885" x="7872413" y="3333750"/>
          <p14:tracePt t="191282" x="7872413" y="3343275"/>
          <p14:tracePt t="191482" x="7872413" y="3348038"/>
          <p14:tracePt t="191616" x="7867650" y="3348038"/>
          <p14:tracePt t="192524" x="7867650" y="3352800"/>
          <p14:tracePt t="193326" x="7872413" y="3352800"/>
          <p14:tracePt t="205762" x="0" y="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Egyptian Real Estate Market: Leverage Context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417320"/>
            <a:ext cx="822960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685800" y="1554480"/>
            <a:ext cx="7772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Context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31520" y="1965960"/>
            <a:ext cx="76809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Central Bank of Egypt (CBE) regulates maximum LTV ratios by property type. With interest rates exceeding 22–25% in 2024, many Egyptian developers rely more on buyer installments than on bank debt.</a:t>
            </a:r>
            <a:endParaRPr lang="en-US" sz="13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09"/>
    </mc:Choice>
    <mc:Fallback xmlns="">
      <p:transition spd="slow" advTm="1229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387" x="5262563" y="3819525"/>
          <p14:tracePt t="24739" x="5205413" y="3814763"/>
          <p14:tracePt t="24747" x="5100638" y="3786188"/>
          <p14:tracePt t="24755" x="4972050" y="3748088"/>
          <p14:tracePt t="24771" x="4643438" y="3671888"/>
          <p14:tracePt t="24788" x="4305300" y="3571875"/>
          <p14:tracePt t="24804" x="3829050" y="3376613"/>
          <p14:tracePt t="24821" x="3543300" y="3238500"/>
          <p14:tracePt t="24838" x="3252788" y="3076575"/>
          <p14:tracePt t="24854" x="3100388" y="2957513"/>
          <p14:tracePt t="24871" x="3014663" y="2881313"/>
          <p14:tracePt t="24888" x="2900363" y="2776538"/>
          <p14:tracePt t="24904" x="2819400" y="2700338"/>
          <p14:tracePt t="24921" x="2757488" y="2638425"/>
          <p14:tracePt t="24937" x="2686050" y="2562225"/>
          <p14:tracePt t="24954" x="2643188" y="2528888"/>
          <p14:tracePt t="24971" x="2614613" y="2495550"/>
          <p14:tracePt t="24988" x="2576513" y="2462213"/>
          <p14:tracePt t="25004" x="2547938" y="2447925"/>
          <p14:tracePt t="25021" x="2533650" y="2443163"/>
          <p14:tracePt t="25037" x="2509838" y="2428875"/>
          <p14:tracePt t="25054" x="2500313" y="2424113"/>
          <p14:tracePt t="25071" x="2486025" y="2419350"/>
          <p14:tracePt t="25087" x="2481263" y="2419350"/>
          <p14:tracePt t="25444" x="2447925" y="2419350"/>
          <p14:tracePt t="25450" x="2386013" y="2405063"/>
          <p14:tracePt t="25456" x="2314575" y="2395538"/>
          <p14:tracePt t="25471" x="2200275" y="2362200"/>
          <p14:tracePt t="25487" x="2095500" y="2328863"/>
          <p14:tracePt t="25504" x="1995488" y="2286000"/>
          <p14:tracePt t="25521" x="1885950" y="2247900"/>
          <p14:tracePt t="25537" x="1843088" y="2233613"/>
          <p14:tracePt t="25554" x="1814513" y="2228850"/>
          <p14:tracePt t="25571" x="1785938" y="2214563"/>
          <p14:tracePt t="25587" x="1776413" y="2214563"/>
          <p14:tracePt t="25604" x="1771650" y="2209800"/>
          <p14:tracePt t="25621" x="1766888" y="2209800"/>
          <p14:tracePt t="25811" x="1757363" y="2209800"/>
          <p14:tracePt t="25825" x="1757363" y="2214563"/>
          <p14:tracePt t="25839" x="1757363" y="2219325"/>
          <p14:tracePt t="25846" x="1762125" y="2219325"/>
          <p14:tracePt t="25854" x="1762125" y="2224088"/>
          <p14:tracePt t="25889" x="1762125" y="2228850"/>
          <p14:tracePt t="25910" x="1766888" y="2228850"/>
          <p14:tracePt t="25917" x="1766888" y="2233613"/>
          <p14:tracePt t="25946" x="1766888" y="2238375"/>
          <p14:tracePt t="25960" x="1771650" y="2238375"/>
          <p14:tracePt t="25974" x="1776413" y="2238375"/>
          <p14:tracePt t="26024" x="1781175" y="2238375"/>
          <p14:tracePt t="26031" x="1790700" y="2238375"/>
          <p14:tracePt t="26038" x="1795463" y="2238375"/>
          <p14:tracePt t="26054" x="1828800" y="2238375"/>
          <p14:tracePt t="26070" x="1890713" y="2252663"/>
          <p14:tracePt t="26087" x="1990725" y="2276475"/>
          <p14:tracePt t="26104" x="2047875" y="2290763"/>
          <p14:tracePt t="26120" x="2114550" y="2309813"/>
          <p14:tracePt t="26137" x="2195513" y="2324100"/>
          <p14:tracePt t="26154" x="2238375" y="2328863"/>
          <p14:tracePt t="26170" x="2271713" y="2328863"/>
          <p14:tracePt t="26187" x="2309813" y="2328863"/>
          <p14:tracePt t="26204" x="2343150" y="2328863"/>
          <p14:tracePt t="26220" x="2376488" y="2328863"/>
          <p14:tracePt t="26237" x="2424113" y="2324100"/>
          <p14:tracePt t="26254" x="2447925" y="2319338"/>
          <p14:tracePt t="26271" x="2471738" y="2319338"/>
          <p14:tracePt t="26287" x="2486025" y="2314575"/>
          <p14:tracePt t="26304" x="2495550" y="2314575"/>
          <p14:tracePt t="26337" x="2500313" y="2314575"/>
          <p14:tracePt t="26354" x="2505075" y="2314575"/>
          <p14:tracePt t="26386" x="2509838" y="2314575"/>
          <p14:tracePt t="26457" x="2514600" y="2314575"/>
          <p14:tracePt t="26507" x="2514600" y="2309813"/>
          <p14:tracePt t="26521" x="2524125" y="2309813"/>
          <p14:tracePt t="26542" x="2524125" y="2305050"/>
          <p14:tracePt t="26584" x="2533650" y="2290763"/>
          <p14:tracePt t="26591" x="2552700" y="2286000"/>
          <p14:tracePt t="26604" x="2576513" y="2281238"/>
          <p14:tracePt t="26620" x="2667000" y="2257425"/>
          <p14:tracePt t="26637" x="2719388" y="2252663"/>
          <p14:tracePt t="26654" x="2790825" y="2247900"/>
          <p14:tracePt t="26670" x="2900363" y="2243138"/>
          <p14:tracePt t="26687" x="2981325" y="2243138"/>
          <p14:tracePt t="26704" x="3062288" y="2243138"/>
          <p14:tracePt t="26720" x="3214688" y="2243138"/>
          <p14:tracePt t="26737" x="3300413" y="2243138"/>
          <p14:tracePt t="26754" x="3376613" y="2247900"/>
          <p14:tracePt t="26770" x="3486150" y="2252663"/>
          <p14:tracePt t="26787" x="3529013" y="2252663"/>
          <p14:tracePt t="26804" x="3567113" y="2252663"/>
          <p14:tracePt t="26820" x="3571875" y="2252663"/>
          <p14:tracePt t="26853" x="3576638" y="2252663"/>
          <p14:tracePt t="28409" x="3581400" y="2257425"/>
          <p14:tracePt t="28424" x="3586163" y="2257425"/>
          <p14:tracePt t="28466" x="3590925" y="2257425"/>
          <p14:tracePt t="28537" x="3595688" y="2262188"/>
          <p14:tracePt t="28565" x="3605213" y="2262188"/>
          <p14:tracePt t="28572" x="3605213" y="2266950"/>
          <p14:tracePt t="28586" x="3609975" y="2271713"/>
          <p14:tracePt t="28603" x="3624263" y="2276475"/>
          <p14:tracePt t="28620" x="3638550" y="2281238"/>
          <p14:tracePt t="28636" x="3652838" y="2290763"/>
          <p14:tracePt t="28653" x="3667125" y="2295525"/>
          <p14:tracePt t="28670" x="3671888" y="2295525"/>
          <p14:tracePt t="28686" x="3686175" y="2305050"/>
          <p14:tracePt t="28703" x="3690938" y="2305050"/>
          <p14:tracePt t="28720" x="3705225" y="2309813"/>
          <p14:tracePt t="28736" x="3709988" y="2314575"/>
          <p14:tracePt t="28753" x="3719513" y="2319338"/>
          <p14:tracePt t="28770" x="3738563" y="2319338"/>
          <p14:tracePt t="28786" x="3752850" y="2319338"/>
          <p14:tracePt t="28803" x="3776663" y="2324100"/>
          <p14:tracePt t="28820" x="3800475" y="2328863"/>
          <p14:tracePt t="28836" x="3857625" y="2333625"/>
          <p14:tracePt t="28853" x="3895725" y="2338388"/>
          <p14:tracePt t="28869" x="3952875" y="2338388"/>
          <p14:tracePt t="28886" x="3986213" y="2343150"/>
          <p14:tracePt t="28903" x="4019550" y="2343150"/>
          <p14:tracePt t="28920" x="4081463" y="2343150"/>
          <p14:tracePt t="28936" x="4119563" y="2343150"/>
          <p14:tracePt t="28953" x="4152900" y="2338388"/>
          <p14:tracePt t="28970" x="4171950" y="2328863"/>
          <p14:tracePt t="28986" x="4186238" y="2328863"/>
          <p14:tracePt t="29003" x="4191000" y="2328863"/>
          <p14:tracePt t="29019" x="4195763" y="2328863"/>
          <p14:tracePt t="29036" x="4200525" y="2324100"/>
          <p14:tracePt t="29053" x="4205288" y="2324100"/>
          <p14:tracePt t="29086" x="4210050" y="2324100"/>
          <p14:tracePt t="29111" x="4214813" y="2324100"/>
          <p14:tracePt t="29814" x="4233863" y="2324100"/>
          <p14:tracePt t="29821" x="4252913" y="2324100"/>
          <p14:tracePt t="29836" x="4286250" y="2328863"/>
          <p14:tracePt t="29852" x="4324350" y="2333625"/>
          <p14:tracePt t="29869" x="4348163" y="2333625"/>
          <p14:tracePt t="29886" x="4376738" y="2333625"/>
          <p14:tracePt t="29903" x="4386263" y="2338388"/>
          <p14:tracePt t="29919" x="4391025" y="2338388"/>
          <p14:tracePt t="29936" x="4400550" y="2338388"/>
          <p14:tracePt t="29998" x="4410075" y="2338388"/>
          <p14:tracePt t="30005" x="4414838" y="2338388"/>
          <p14:tracePt t="30019" x="4424363" y="2338388"/>
          <p14:tracePt t="30036" x="4429125" y="2338388"/>
          <p14:tracePt t="30052" x="4448175" y="2333625"/>
          <p14:tracePt t="30069" x="4471988" y="2328863"/>
          <p14:tracePt t="30086" x="4491038" y="2328863"/>
          <p14:tracePt t="30102" x="4514850" y="2324100"/>
          <p14:tracePt t="30119" x="4543425" y="2319338"/>
          <p14:tracePt t="30136" x="4567238" y="2314575"/>
          <p14:tracePt t="30152" x="4586288" y="2314575"/>
          <p14:tracePt t="30169" x="4614863" y="2309813"/>
          <p14:tracePt t="30186" x="4624388" y="2309813"/>
          <p14:tracePt t="30203" x="4629150" y="2309813"/>
          <p14:tracePt t="30236" x="4638675" y="2309813"/>
          <p14:tracePt t="38955" x="4676775" y="2309813"/>
          <p14:tracePt t="38963" x="4700588" y="2305050"/>
          <p14:tracePt t="38968" x="4724400" y="2305050"/>
          <p14:tracePt t="38983" x="4795838" y="2305050"/>
          <p14:tracePt t="39000" x="4867275" y="2305050"/>
          <p14:tracePt t="39016" x="4924425" y="2305050"/>
          <p14:tracePt t="39033" x="5019675" y="2309813"/>
          <p14:tracePt t="39049" x="5091113" y="2314575"/>
          <p14:tracePt t="39066" x="5148263" y="2319338"/>
          <p14:tracePt t="39083" x="5210175" y="2328863"/>
          <p14:tracePt t="39099" x="5253038" y="2333625"/>
          <p14:tracePt t="39116" x="5286375" y="2333625"/>
          <p14:tracePt t="39133" x="5353050" y="2347913"/>
          <p14:tracePt t="39149" x="5386388" y="2347913"/>
          <p14:tracePt t="39166" x="5414963" y="2347913"/>
          <p14:tracePt t="39183" x="5429250" y="2352675"/>
          <p14:tracePt t="39199" x="5438775" y="2352675"/>
          <p14:tracePt t="39216" x="5443538" y="2352675"/>
          <p14:tracePt t="39233" x="5453063" y="2352675"/>
          <p14:tracePt t="39281" x="5457825" y="2352675"/>
          <p14:tracePt t="39351" x="5462588" y="2352675"/>
          <p14:tracePt t="39480" x="5467350" y="2352675"/>
          <p14:tracePt t="39515" x="5467350" y="2357438"/>
          <p14:tracePt t="39578" x="5472113" y="2362200"/>
          <p14:tracePt t="39593" x="5476875" y="2362200"/>
          <p14:tracePt t="39600" x="5486400" y="2362200"/>
          <p14:tracePt t="39616" x="5495925" y="2362200"/>
          <p14:tracePt t="39633" x="5514975" y="2362200"/>
          <p14:tracePt t="39649" x="5538788" y="2362200"/>
          <p14:tracePt t="39666" x="5557838" y="2362200"/>
          <p14:tracePt t="39683" x="5567363" y="2362200"/>
          <p14:tracePt t="39699" x="5586413" y="2362200"/>
          <p14:tracePt t="39716" x="5591175" y="2362200"/>
          <p14:tracePt t="39733" x="5595938" y="2362200"/>
          <p14:tracePt t="39749" x="5600700" y="2362200"/>
          <p14:tracePt t="39791" x="5605463" y="2362200"/>
          <p14:tracePt t="39827" x="5610225" y="2362200"/>
          <p14:tracePt t="39919" x="5610225" y="2357438"/>
          <p14:tracePt t="40118" x="5614988" y="2357438"/>
          <p14:tracePt t="40125" x="5619750" y="2357438"/>
          <p14:tracePt t="40146" x="5624513" y="2357438"/>
          <p14:tracePt t="40160" x="5634038" y="2357438"/>
          <p14:tracePt t="40167" x="5638800" y="2357438"/>
          <p14:tracePt t="40182" x="5648325" y="2357438"/>
          <p14:tracePt t="40199" x="5653088" y="2357438"/>
          <p14:tracePt t="40216" x="5667375" y="2357438"/>
          <p14:tracePt t="40232" x="5686425" y="2357438"/>
          <p14:tracePt t="40249" x="5700713" y="2357438"/>
          <p14:tracePt t="40266" x="5715000" y="2357438"/>
          <p14:tracePt t="40282" x="5734050" y="2357438"/>
          <p14:tracePt t="40299" x="5743575" y="2357438"/>
          <p14:tracePt t="40316" x="5757863" y="2357438"/>
          <p14:tracePt t="40332" x="5767388" y="2357438"/>
          <p14:tracePt t="40349" x="5772150" y="2352675"/>
          <p14:tracePt t="40366" x="5791200" y="2352675"/>
          <p14:tracePt t="40382" x="5800725" y="2352675"/>
          <p14:tracePt t="40399" x="5810250" y="2352675"/>
          <p14:tracePt t="40416" x="5824538" y="2352675"/>
          <p14:tracePt t="40432" x="5834063" y="2352675"/>
          <p14:tracePt t="40449" x="5857875" y="2352675"/>
          <p14:tracePt t="40466" x="5900738" y="2347913"/>
          <p14:tracePt t="40482" x="5924550" y="2347913"/>
          <p14:tracePt t="40499" x="5938838" y="2347913"/>
          <p14:tracePt t="40516" x="5967413" y="2347913"/>
          <p14:tracePt t="40532" x="5976938" y="2347913"/>
          <p14:tracePt t="40549" x="5981700" y="2347913"/>
          <p14:tracePt t="40566" x="5991225" y="2352675"/>
          <p14:tracePt t="40582" x="5995988" y="2352675"/>
          <p14:tracePt t="40650" x="6000750" y="2352675"/>
          <p14:tracePt t="40813" x="6000750" y="2347913"/>
          <p14:tracePt t="40841" x="6000750" y="2343150"/>
          <p14:tracePt t="40848" x="6005513" y="2343150"/>
          <p14:tracePt t="40899" x="6005513" y="2338388"/>
          <p14:tracePt t="40919" x="6005513" y="2333625"/>
          <p14:tracePt t="40955" x="6005513" y="2328863"/>
          <p14:tracePt t="40969" x="6005513" y="2324100"/>
          <p14:tracePt t="41011" x="6005513" y="2319338"/>
          <p14:tracePt t="41082" x="6005513" y="2314575"/>
          <p14:tracePt t="41267" x="6005513" y="2319338"/>
          <p14:tracePt t="42361" x="6015038" y="2319338"/>
          <p14:tracePt t="42368" x="6038850" y="2319338"/>
          <p14:tracePt t="42382" x="6086475" y="2319338"/>
          <p14:tracePt t="42399" x="6124575" y="2319338"/>
          <p14:tracePt t="42415" x="6176963" y="2319338"/>
          <p14:tracePt t="42432" x="6276975" y="2319338"/>
          <p14:tracePt t="42448" x="6348413" y="2319338"/>
          <p14:tracePt t="42465" x="6419850" y="2319338"/>
          <p14:tracePt t="42482" x="6515100" y="2319338"/>
          <p14:tracePt t="42498" x="6577013" y="2319338"/>
          <p14:tracePt t="42515" x="6634163" y="2314575"/>
          <p14:tracePt t="42532" x="6662738" y="2314575"/>
          <p14:tracePt t="42548" x="6672263" y="2314575"/>
          <p14:tracePt t="42565" x="6696075" y="2309813"/>
          <p14:tracePt t="42582" x="6705600" y="2309813"/>
          <p14:tracePt t="42598" x="6710363" y="2309813"/>
          <p14:tracePt t="42615" x="6719888" y="2309813"/>
          <p14:tracePt t="42632" x="6724650" y="2309813"/>
          <p14:tracePt t="42671" x="6734175" y="2309813"/>
          <p14:tracePt t="42681" x="6743700" y="2309813"/>
          <p14:tracePt t="42698" x="6762750" y="2309813"/>
          <p14:tracePt t="42715" x="6796088" y="2309813"/>
          <p14:tracePt t="42732" x="6800850" y="2309813"/>
          <p14:tracePt t="42748" x="6810375" y="2309813"/>
          <p14:tracePt t="42765" x="6819900" y="2309813"/>
          <p14:tracePt t="42799" x="6824663" y="2309813"/>
          <p14:tracePt t="42821" x="6834188" y="2309813"/>
          <p14:tracePt t="42835" x="6843713" y="2309813"/>
          <p14:tracePt t="42848" x="6853238" y="2314575"/>
          <p14:tracePt t="42865" x="6867525" y="2319338"/>
          <p14:tracePt t="42881" x="6886575" y="2319338"/>
          <p14:tracePt t="42898" x="6915150" y="2319338"/>
          <p14:tracePt t="42915" x="6938963" y="2319338"/>
          <p14:tracePt t="42932" x="6962775" y="2319338"/>
          <p14:tracePt t="42948" x="7005638" y="2319338"/>
          <p14:tracePt t="42965" x="7029450" y="2319338"/>
          <p14:tracePt t="42981" x="7053263" y="2319338"/>
          <p14:tracePt t="42998" x="7077075" y="2319338"/>
          <p14:tracePt t="43015" x="7105650" y="2314575"/>
          <p14:tracePt t="43031" x="7138988" y="2309813"/>
          <p14:tracePt t="43048" x="7191375" y="2300288"/>
          <p14:tracePt t="43065" x="7215188" y="2290763"/>
          <p14:tracePt t="43081" x="7229475" y="2290763"/>
          <p14:tracePt t="43098" x="7239000" y="2286000"/>
          <p14:tracePt t="43148" x="7243763" y="2286000"/>
          <p14:tracePt t="43197" x="7243763" y="2281238"/>
          <p14:tracePt t="43303" x="7243763" y="2276475"/>
          <p14:tracePt t="43360" x="7248525" y="2276475"/>
          <p14:tracePt t="43374" x="7253288" y="2271713"/>
          <p14:tracePt t="43381" x="7258050" y="2271713"/>
          <p14:tracePt t="43398" x="7272338" y="2266950"/>
          <p14:tracePt t="43415" x="7300913" y="2266950"/>
          <p14:tracePt t="43431" x="7343775" y="2262188"/>
          <p14:tracePt t="43448" x="7381875" y="2262188"/>
          <p14:tracePt t="43465" x="7415213" y="2262188"/>
          <p14:tracePt t="43481" x="7448550" y="2257425"/>
          <p14:tracePt t="43498" x="7462838" y="2257425"/>
          <p14:tracePt t="43515" x="7481888" y="2252663"/>
          <p14:tracePt t="43531" x="7491413" y="2247900"/>
          <p14:tracePt t="43565" x="7496175" y="2247900"/>
          <p14:tracePt t="43679" x="7486650" y="2247900"/>
          <p14:tracePt t="43686" x="7453313" y="2252663"/>
          <p14:tracePt t="43698" x="7410450" y="2257425"/>
          <p14:tracePt t="43714" x="7267575" y="2295525"/>
          <p14:tracePt t="43731" x="7086600" y="2319338"/>
          <p14:tracePt t="43748" x="6943725" y="2333625"/>
          <p14:tracePt t="43764" x="6681788" y="2347913"/>
          <p14:tracePt t="43781" x="6534150" y="2347913"/>
          <p14:tracePt t="43798" x="6334125" y="2333625"/>
          <p14:tracePt t="43814" x="5934075" y="2309813"/>
          <p14:tracePt t="43831" x="5634038" y="2305050"/>
          <p14:tracePt t="43848" x="5272088" y="2309813"/>
          <p14:tracePt t="43864" x="4681538" y="2343150"/>
          <p14:tracePt t="43881" x="4324350" y="2366963"/>
          <p14:tracePt t="43898" x="3981450" y="2390775"/>
          <p14:tracePt t="43914" x="3581400" y="2428875"/>
          <p14:tracePt t="43931" x="3405188" y="2443163"/>
          <p14:tracePt t="43948" x="3257550" y="2452688"/>
          <p14:tracePt t="43965" x="3095625" y="2466975"/>
          <p14:tracePt t="43981" x="3048000" y="2476500"/>
          <p14:tracePt t="43998" x="3024188" y="2486025"/>
          <p14:tracePt t="44390" x="2947988" y="2509838"/>
          <p14:tracePt t="44396" x="2852738" y="2552700"/>
          <p14:tracePt t="44403" x="2762250" y="2576513"/>
          <p14:tracePt t="44414" x="2667000" y="2609850"/>
          <p14:tracePt t="44431" x="2347913" y="2686050"/>
          <p14:tracePt t="44448" x="2124075" y="2724150"/>
          <p14:tracePt t="44464" x="1943100" y="2747963"/>
          <p14:tracePt t="44481" x="1704975" y="2747963"/>
          <p14:tracePt t="44498" x="1585913" y="2738438"/>
          <p14:tracePt t="44514" x="1466850" y="2719388"/>
          <p14:tracePt t="44531" x="1314450" y="2700338"/>
          <p14:tracePt t="44548" x="1243013" y="2681288"/>
          <p14:tracePt t="44564" x="1200150" y="2671763"/>
          <p14:tracePt t="44581" x="1171575" y="2667000"/>
          <p14:tracePt t="44598" x="1162050" y="2662238"/>
          <p14:tracePt t="44630" x="1157288" y="2662238"/>
          <p14:tracePt t="44758" x="1157288" y="2657475"/>
          <p14:tracePt t="44794" x="1152525" y="2652713"/>
          <p14:tracePt t="44800" x="1152525" y="2647950"/>
          <p14:tracePt t="44814" x="1133475" y="2633663"/>
          <p14:tracePt t="44831" x="1119188" y="2614613"/>
          <p14:tracePt t="44848" x="1109663" y="2600325"/>
          <p14:tracePt t="44864" x="1095375" y="2590800"/>
          <p14:tracePt t="44881" x="1095375" y="2581275"/>
          <p14:tracePt t="44914" x="1095375" y="2576513"/>
          <p14:tracePt t="44931" x="1095375" y="2571750"/>
          <p14:tracePt t="44956" x="1095375" y="2566988"/>
          <p14:tracePt t="44978" x="1095375" y="2562225"/>
          <p14:tracePt t="44999" x="1095375" y="2557463"/>
          <p14:tracePt t="45013" x="1100138" y="2552700"/>
          <p14:tracePt t="45034" x="1100138" y="2547938"/>
          <p14:tracePt t="45041" x="1104900" y="2547938"/>
          <p14:tracePt t="45084" x="1104900" y="2543175"/>
          <p14:tracePt t="45119" x="1104900" y="2533650"/>
          <p14:tracePt t="45126" x="1104900" y="2528888"/>
          <p14:tracePt t="45134" x="1104900" y="2524125"/>
          <p14:tracePt t="45147" x="1104900" y="2519363"/>
          <p14:tracePt t="45164" x="1095375" y="2500313"/>
          <p14:tracePt t="45181" x="1090613" y="2486025"/>
          <p14:tracePt t="45197" x="1076325" y="2476500"/>
          <p14:tracePt t="45214" x="1066800" y="2466975"/>
          <p14:tracePt t="45231" x="1062038" y="2462213"/>
          <p14:tracePt t="45247" x="1057275" y="2462213"/>
          <p14:tracePt t="45281" x="1052513" y="2462213"/>
          <p14:tracePt t="45382" x="1052513" y="2466975"/>
          <p14:tracePt t="45418" x="1052513" y="2471738"/>
          <p14:tracePt t="45467" x="1052513" y="2476500"/>
          <p14:tracePt t="45481" x="1052513" y="2481263"/>
          <p14:tracePt t="45503" x="1057275" y="2481263"/>
          <p14:tracePt t="45511" x="1057275" y="2486025"/>
          <p14:tracePt t="45524" x="1062038" y="2486025"/>
          <p14:tracePt t="45531" x="1062038" y="2490788"/>
          <p14:tracePt t="45547" x="1066800" y="2490788"/>
          <p14:tracePt t="45564" x="1066800" y="2495550"/>
          <p14:tracePt t="45581" x="1066800" y="2500313"/>
          <p14:tracePt t="45597" x="1066800" y="2505075"/>
          <p14:tracePt t="45723" x="1071563" y="2505075"/>
          <p14:tracePt t="45851" x="1076325" y="2505075"/>
          <p14:tracePt t="46050" x="1081088" y="2505075"/>
          <p14:tracePt t="46411" x="1090613" y="2505075"/>
          <p14:tracePt t="46418" x="1104900" y="2505075"/>
          <p14:tracePt t="46430" x="1114425" y="2505075"/>
          <p14:tracePt t="46447" x="1162050" y="2500313"/>
          <p14:tracePt t="46464" x="1204913" y="2500313"/>
          <p14:tracePt t="46480" x="1252538" y="2495550"/>
          <p14:tracePt t="46497" x="1328738" y="2486025"/>
          <p14:tracePt t="46514" x="1357313" y="2481263"/>
          <p14:tracePt t="46530" x="1385888" y="2476500"/>
          <p14:tracePt t="46547" x="1419225" y="2476500"/>
          <p14:tracePt t="46564" x="1438275" y="2471738"/>
          <p14:tracePt t="46580" x="1462088" y="2471738"/>
          <p14:tracePt t="46597" x="1481138" y="2471738"/>
          <p14:tracePt t="46614" x="1495425" y="2471738"/>
          <p14:tracePt t="46630" x="1504950" y="2471738"/>
          <p14:tracePt t="46647" x="1514475" y="2471738"/>
          <p14:tracePt t="46663" x="1519238" y="2471738"/>
          <p14:tracePt t="46697" x="1524000" y="2471738"/>
          <p14:tracePt t="46751" x="1528763" y="2471738"/>
          <p14:tracePt t="46787" x="1533525" y="2471738"/>
          <p14:tracePt t="47107" x="1538288" y="2471738"/>
          <p14:tracePt t="47114" x="1552575" y="2471738"/>
          <p14:tracePt t="47130" x="1562100" y="2471738"/>
          <p14:tracePt t="47147" x="1571625" y="2476500"/>
          <p14:tracePt t="47163" x="1585913" y="2476500"/>
          <p14:tracePt t="47197" x="1590675" y="2476500"/>
          <p14:tracePt t="47234" x="1595438" y="2476500"/>
          <p14:tracePt t="47398" x="1600200" y="2476500"/>
          <p14:tracePt t="47404" x="1600200" y="2471738"/>
          <p14:tracePt t="47440" x="1600200" y="2466975"/>
          <p14:tracePt t="47803" x="1600200" y="2462213"/>
          <p14:tracePt t="48079" x="1609725" y="2462213"/>
          <p14:tracePt t="48114" x="1609725" y="2466975"/>
          <p14:tracePt t="48121" x="1614488" y="2466975"/>
          <p14:tracePt t="48151" x="1619250" y="2466975"/>
          <p14:tracePt t="48200" x="1624013" y="2466975"/>
          <p14:tracePt t="48235" x="1628775" y="2466975"/>
          <p14:tracePt t="48313" x="1633538" y="2466975"/>
          <p14:tracePt t="48356" x="1633538" y="2471738"/>
          <p14:tracePt t="48391" x="1633538" y="2476500"/>
          <p14:tracePt t="48412" x="1643063" y="2476500"/>
          <p14:tracePt t="48419" x="1652588" y="2476500"/>
          <p14:tracePt t="48430" x="1657350" y="2476500"/>
          <p14:tracePt t="48446" x="1685925" y="2476500"/>
          <p14:tracePt t="48463" x="1747838" y="2476500"/>
          <p14:tracePt t="48480" x="1804988" y="2476500"/>
          <p14:tracePt t="48496" x="1871663" y="2476500"/>
          <p14:tracePt t="48513" x="1962150" y="2476500"/>
          <p14:tracePt t="48530" x="2038350" y="2476500"/>
          <p14:tracePt t="48546" x="2152650" y="2471738"/>
          <p14:tracePt t="48563" x="2224088" y="2466975"/>
          <p14:tracePt t="48580" x="2276475" y="2457450"/>
          <p14:tracePt t="48596" x="2366963" y="2452688"/>
          <p14:tracePt t="48613" x="2409825" y="2447925"/>
          <p14:tracePt t="48630" x="2428875" y="2447925"/>
          <p14:tracePt t="48646" x="2438400" y="2447925"/>
          <p14:tracePt t="48680" x="2443163" y="2447925"/>
          <p14:tracePt t="48924" x="2443163" y="2457450"/>
          <p14:tracePt t="48945" x="2443163" y="2462213"/>
          <p14:tracePt t="48952" x="2443163" y="2466975"/>
          <p14:tracePt t="48963" x="2447925" y="2471738"/>
          <p14:tracePt t="48979" x="2457450" y="2500313"/>
          <p14:tracePt t="48996" x="2471738" y="2543175"/>
          <p14:tracePt t="49013" x="2481263" y="2566988"/>
          <p14:tracePt t="49029" x="2500313" y="2595563"/>
          <p14:tracePt t="49046" x="2514600" y="2614613"/>
          <p14:tracePt t="49063" x="2524125" y="2633663"/>
          <p14:tracePt t="49079" x="2524125" y="2638425"/>
          <p14:tracePt t="49096" x="2528888" y="2643188"/>
          <p14:tracePt t="49113" x="2533650" y="2643188"/>
          <p14:tracePt t="49172" x="2538413" y="2643188"/>
          <p14:tracePt t="49193" x="2538413" y="2638425"/>
          <p14:tracePt t="49214" x="2538413" y="2628900"/>
          <p14:tracePt t="49228" x="2538413" y="2624138"/>
          <p14:tracePt t="49235" x="2538413" y="2619375"/>
          <p14:tracePt t="49246" x="2538413" y="2614613"/>
          <p14:tracePt t="49263" x="2538413" y="2609850"/>
          <p14:tracePt t="49279" x="2538413" y="2595563"/>
          <p14:tracePt t="49296" x="2538413" y="2590800"/>
          <p14:tracePt t="49313" x="2538413" y="2586038"/>
          <p14:tracePt t="49329" x="2538413" y="2581275"/>
          <p14:tracePt t="49346" x="2538413" y="2576513"/>
          <p14:tracePt t="49363" x="2538413" y="2566988"/>
          <p14:tracePt t="49396" x="2538413" y="2562225"/>
          <p14:tracePt t="49441" x="2538413" y="2557463"/>
          <p14:tracePt t="49506" x="2533650" y="2557463"/>
          <p14:tracePt t="65433" x="2538413" y="2557463"/>
          <p14:tracePt t="65441" x="2552700" y="2552700"/>
          <p14:tracePt t="65457" x="2571750" y="2552700"/>
          <p14:tracePt t="65474" x="2590800" y="2552700"/>
          <p14:tracePt t="65491" x="2605088" y="2552700"/>
          <p14:tracePt t="65507" x="2609850" y="2552700"/>
          <p14:tracePt t="65541" x="2614613" y="2552700"/>
          <p14:tracePt t="65603" x="2619375" y="2552700"/>
          <p14:tracePt t="65745" x="2619375" y="2557463"/>
          <p14:tracePt t="65752" x="2628900" y="2557463"/>
          <p14:tracePt t="65759" x="2633663" y="2562225"/>
          <p14:tracePt t="65774" x="2647950" y="2566988"/>
          <p14:tracePt t="65790" x="2652713" y="2571750"/>
          <p14:tracePt t="65807" x="2667000" y="2576513"/>
          <p14:tracePt t="65824" x="2690813" y="2600325"/>
          <p14:tracePt t="65840" x="2709863" y="2605088"/>
          <p14:tracePt t="65857" x="2724150" y="2614613"/>
          <p14:tracePt t="65858" x="2733675" y="2619375"/>
          <p14:tracePt t="65874" x="2747963" y="2628900"/>
          <p14:tracePt t="65890" x="2776538" y="2628900"/>
          <p14:tracePt t="65907" x="2805113" y="2628900"/>
          <p14:tracePt t="65924" x="2819400" y="2628900"/>
          <p14:tracePt t="65940" x="2833688" y="2628900"/>
          <p14:tracePt t="65957" x="2847975" y="2628900"/>
          <p14:tracePt t="65974" x="2852738" y="2628900"/>
          <p14:tracePt t="65990" x="2857500" y="2628900"/>
          <p14:tracePt t="66007" x="2867025" y="2628900"/>
          <p14:tracePt t="66024" x="2867025" y="2624138"/>
          <p14:tracePt t="66041" x="2871788" y="2624138"/>
          <p14:tracePt t="66057" x="2876550" y="2619375"/>
          <p14:tracePt t="66100" x="2881313" y="2614613"/>
          <p14:tracePt t="66114" x="2886075" y="2609850"/>
          <p14:tracePt t="66128" x="2886075" y="2605088"/>
          <p14:tracePt t="66140" x="2890838" y="2605088"/>
          <p14:tracePt t="66164" x="2895600" y="2600325"/>
          <p14:tracePt t="66199" x="2895600" y="2590800"/>
          <p14:tracePt t="66206" x="2900363" y="2590800"/>
          <p14:tracePt t="66213" x="2900363" y="2581275"/>
          <p14:tracePt t="66224" x="2905125" y="2581275"/>
          <p14:tracePt t="66240" x="2905125" y="2576513"/>
          <p14:tracePt t="66257" x="2909888" y="2571750"/>
          <p14:tracePt t="66274" x="2909888" y="2566988"/>
          <p14:tracePt t="66290" x="2909888" y="2562225"/>
          <p14:tracePt t="66334" x="2909888" y="2557463"/>
          <p14:tracePt t="66348" x="2914650" y="2557463"/>
          <p14:tracePt t="66413" x="2924175" y="2557463"/>
          <p14:tracePt t="66419" x="2928938" y="2557463"/>
          <p14:tracePt t="66426" x="2938463" y="2557463"/>
          <p14:tracePt t="66440" x="2957513" y="2557463"/>
          <p14:tracePt t="66457" x="3019425" y="2557463"/>
          <p14:tracePt t="66474" x="3052763" y="2557463"/>
          <p14:tracePt t="66490" x="3105150" y="2552700"/>
          <p14:tracePt t="66507" x="3148013" y="2552700"/>
          <p14:tracePt t="66523" x="3186113" y="2552700"/>
          <p14:tracePt t="66540" x="3248025" y="2547938"/>
          <p14:tracePt t="66557" x="3267075" y="2547938"/>
          <p14:tracePt t="66574" x="3286125" y="2547938"/>
          <p14:tracePt t="66590" x="3295650" y="2547938"/>
          <p14:tracePt t="66607" x="3305175" y="2547938"/>
          <p14:tracePt t="66944" x="3314700" y="2547938"/>
          <p14:tracePt t="66953" x="3319463" y="2547938"/>
          <p14:tracePt t="66958" x="3328988" y="2547938"/>
          <p14:tracePt t="66973" x="3348038" y="2547938"/>
          <p14:tracePt t="66990" x="3362325" y="2547938"/>
          <p14:tracePt t="67007" x="3376613" y="2547938"/>
          <p14:tracePt t="67023" x="3400425" y="2547938"/>
          <p14:tracePt t="67040" x="3409950" y="2547938"/>
          <p14:tracePt t="67057" x="3414713" y="2547938"/>
          <p14:tracePt t="67073" x="3433763" y="2543175"/>
          <p14:tracePt t="67090" x="3448050" y="2538413"/>
          <p14:tracePt t="67107" x="3467100" y="2533650"/>
          <p14:tracePt t="67123" x="3509963" y="2519363"/>
          <p14:tracePt t="67140" x="3533775" y="2514600"/>
          <p14:tracePt t="67157" x="3562350" y="2514600"/>
          <p14:tracePt t="67173" x="3586163" y="2514600"/>
          <p14:tracePt t="67190" x="3595688" y="2514600"/>
          <p14:tracePt t="67207" x="3614738" y="2509838"/>
          <p14:tracePt t="67223" x="3624263" y="2509838"/>
          <p14:tracePt t="67240" x="3633788" y="2509838"/>
          <p14:tracePt t="67257" x="3652838" y="2509838"/>
          <p14:tracePt t="67273" x="3667125" y="2509838"/>
          <p14:tracePt t="67290" x="3686175" y="2509838"/>
          <p14:tracePt t="67307" x="3724275" y="2509838"/>
          <p14:tracePt t="67323" x="3752850" y="2509838"/>
          <p14:tracePt t="67340" x="3790950" y="2509838"/>
          <p14:tracePt t="67357" x="3833813" y="2509838"/>
          <p14:tracePt t="67373" x="3862388" y="2509838"/>
          <p14:tracePt t="67390" x="3895725" y="2509838"/>
          <p14:tracePt t="67407" x="3933825" y="2514600"/>
          <p14:tracePt t="67423" x="3957638" y="2514600"/>
          <p14:tracePt t="67440" x="3981450" y="2514600"/>
          <p14:tracePt t="67457" x="4014788" y="2514600"/>
          <p14:tracePt t="67473" x="4029075" y="2514600"/>
          <p14:tracePt t="67490" x="4048125" y="2514600"/>
          <p14:tracePt t="67507" x="4067175" y="2514600"/>
          <p14:tracePt t="67523" x="4086225" y="2514600"/>
          <p14:tracePt t="67540" x="4105275" y="2514600"/>
          <p14:tracePt t="67557" x="4133850" y="2514600"/>
          <p14:tracePt t="67573" x="4152900" y="2514600"/>
          <p14:tracePt t="67590" x="4171950" y="2514600"/>
          <p14:tracePt t="67606" x="4186238" y="2514600"/>
          <p14:tracePt t="67623" x="4195763" y="2514600"/>
          <p14:tracePt t="67640" x="4205288" y="2514600"/>
          <p14:tracePt t="67656" x="4210050" y="2514600"/>
          <p14:tracePt t="67690" x="4214813" y="2514600"/>
          <p14:tracePt t="67706" x="4219575" y="2514600"/>
          <p14:tracePt t="67732" x="4224338" y="2514600"/>
          <p14:tracePt t="68669" x="4233863" y="2514600"/>
          <p14:tracePt t="68676" x="4243388" y="2514600"/>
          <p14:tracePt t="68690" x="4252913" y="2514600"/>
          <p14:tracePt t="68706" x="4262438" y="2509838"/>
          <p14:tracePt t="68726" x="4267200" y="2509838"/>
          <p14:tracePt t="69464" x="4286250" y="2505075"/>
          <p14:tracePt t="69471" x="4305300" y="2500313"/>
          <p14:tracePt t="69478" x="4338638" y="2490788"/>
          <p14:tracePt t="69489" x="4367213" y="2490788"/>
          <p14:tracePt t="69506" x="4491038" y="2462213"/>
          <p14:tracePt t="69523" x="4581525" y="2447925"/>
          <p14:tracePt t="69539" x="4638675" y="2428875"/>
          <p14:tracePt t="69556" x="4729163" y="2405063"/>
          <p14:tracePt t="69573" x="4781550" y="2390775"/>
          <p14:tracePt t="69589" x="4824413" y="2376488"/>
          <p14:tracePt t="69606" x="4857750" y="2366963"/>
          <p14:tracePt t="69622" x="4862513" y="2366963"/>
          <p14:tracePt t="69726" x="4862513" y="2371725"/>
          <p14:tracePt t="69740" x="4862513" y="2376488"/>
          <p14:tracePt t="69747" x="4862513" y="2386013"/>
          <p14:tracePt t="69756" x="4857750" y="2386013"/>
          <p14:tracePt t="69772" x="4852988" y="2386013"/>
          <p14:tracePt t="69789" x="4848225" y="2390775"/>
          <p14:tracePt t="69806" x="4843463" y="2395538"/>
          <p14:tracePt t="69822" x="4833938" y="2400300"/>
          <p14:tracePt t="69839" x="4819650" y="2405063"/>
          <p14:tracePt t="69856" x="4810125" y="2409825"/>
          <p14:tracePt t="69872" x="4805363" y="2409825"/>
          <p14:tracePt t="69889" x="4791075" y="2414588"/>
          <p14:tracePt t="69906" x="4767263" y="2419350"/>
          <p14:tracePt t="69922" x="4743450" y="2428875"/>
          <p14:tracePt t="69939" x="4714875" y="2438400"/>
          <p14:tracePt t="69956" x="4691063" y="2443163"/>
          <p14:tracePt t="69972" x="4672013" y="2452688"/>
          <p14:tracePt t="69989" x="4657725" y="2452688"/>
          <p14:tracePt t="70006" x="4648200" y="2457450"/>
          <p14:tracePt t="70022" x="4643438" y="2457450"/>
          <p14:tracePt t="70039" x="4643438" y="2462213"/>
          <p14:tracePt t="70056" x="4638675" y="2462213"/>
          <p14:tracePt t="70180" x="4643438" y="2462213"/>
          <p14:tracePt t="70195" x="4648200" y="2466975"/>
          <p14:tracePt t="70202" x="4652963" y="2466975"/>
          <p14:tracePt t="70231" x="4657725" y="2466975"/>
          <p14:tracePt t="70258" x="4662488" y="2466975"/>
          <p14:tracePt t="70266" x="4667250" y="2476500"/>
          <p14:tracePt t="70287" x="4672013" y="2476500"/>
          <p14:tracePt t="70294" x="4672013" y="2481263"/>
          <p14:tracePt t="70306" x="4681538" y="2481263"/>
          <p14:tracePt t="70322" x="4691063" y="2486025"/>
          <p14:tracePt t="70339" x="4695825" y="2486025"/>
          <p14:tracePt t="70356" x="4714875" y="2490788"/>
          <p14:tracePt t="70372" x="4748213" y="2495550"/>
          <p14:tracePt t="70389" x="4800600" y="2500313"/>
          <p14:tracePt t="70406" x="4862513" y="2509838"/>
          <p14:tracePt t="70422" x="4929188" y="2514600"/>
          <p14:tracePt t="70439" x="4953000" y="2519363"/>
          <p14:tracePt t="70456" x="4972050" y="2519363"/>
          <p14:tracePt t="70472" x="4991100" y="2524125"/>
          <p14:tracePt t="70489" x="5000625" y="2528888"/>
          <p14:tracePt t="70505" x="5014913" y="2528888"/>
          <p14:tracePt t="70522" x="5019675" y="2528888"/>
          <p14:tracePt t="70539" x="5024438" y="2528888"/>
          <p14:tracePt t="70556" x="5029200" y="2528888"/>
          <p14:tracePt t="71025" x="5043488" y="2528888"/>
          <p14:tracePt t="71032" x="5076825" y="2533650"/>
          <p14:tracePt t="71039" x="5095875" y="2533650"/>
          <p14:tracePt t="71055" x="5143500" y="2538413"/>
          <p14:tracePt t="71089" x="5286375" y="2543175"/>
          <p14:tracePt t="71105" x="5334000" y="2547938"/>
          <p14:tracePt t="71122" x="5362575" y="2547938"/>
          <p14:tracePt t="71139" x="5386388" y="2552700"/>
          <p14:tracePt t="71155" x="5400675" y="2552700"/>
          <p14:tracePt t="71172" x="5405438" y="2557463"/>
          <p14:tracePt t="71189" x="5419725" y="2557463"/>
          <p14:tracePt t="71205" x="5424488" y="2557463"/>
          <p14:tracePt t="71222" x="5434013" y="2557463"/>
          <p14:tracePt t="71239" x="5457825" y="2557463"/>
          <p14:tracePt t="71255" x="5467350" y="2557463"/>
          <p14:tracePt t="71272" x="5486400" y="2557463"/>
          <p14:tracePt t="71289" x="5495925" y="2557463"/>
          <p14:tracePt t="71305" x="5500688" y="2557463"/>
          <p14:tracePt t="71322" x="5514975" y="2557463"/>
          <p14:tracePt t="71339" x="5524500" y="2557463"/>
          <p14:tracePt t="71355" x="5534025" y="2557463"/>
          <p14:tracePt t="71372" x="5543550" y="2557463"/>
          <p14:tracePt t="71389" x="5557838" y="2557463"/>
          <p14:tracePt t="71405" x="5567363" y="2557463"/>
          <p14:tracePt t="71422" x="5581650" y="2552700"/>
          <p14:tracePt t="71439" x="5586413" y="2547938"/>
          <p14:tracePt t="71455" x="5605463" y="2547938"/>
          <p14:tracePt t="71472" x="5634038" y="2538413"/>
          <p14:tracePt t="71489" x="5653088" y="2533650"/>
          <p14:tracePt t="71505" x="5676900" y="2533650"/>
          <p14:tracePt t="71522" x="5710238" y="2533650"/>
          <p14:tracePt t="71539" x="5719763" y="2533650"/>
          <p14:tracePt t="71555" x="5738813" y="2528888"/>
          <p14:tracePt t="71572" x="5753100" y="2528888"/>
          <p14:tracePt t="71588" x="5772150" y="2528888"/>
          <p14:tracePt t="71605" x="5776913" y="2528888"/>
          <p14:tracePt t="71622" x="5786438" y="2528888"/>
          <p14:tracePt t="71656" x="5791200" y="2528888"/>
          <p14:tracePt t="71692" x="5795963" y="2528888"/>
          <p14:tracePt t="71720" x="5800725" y="2528888"/>
          <p14:tracePt t="71997" x="5800725" y="2533650"/>
          <p14:tracePt t="72082" x="5800725" y="2538413"/>
          <p14:tracePt t="72458" x="5819775" y="2543175"/>
          <p14:tracePt t="72465" x="5848350" y="2543175"/>
          <p14:tracePt t="72473" x="5872163" y="2547938"/>
          <p14:tracePt t="72488" x="5924550" y="2552700"/>
          <p14:tracePt t="72505" x="5972175" y="2557463"/>
          <p14:tracePt t="72522" x="6034088" y="2562225"/>
          <p14:tracePt t="72538" x="6096000" y="2562225"/>
          <p14:tracePt t="72555" x="6138863" y="2562225"/>
          <p14:tracePt t="72571" x="6200775" y="2562225"/>
          <p14:tracePt t="72588" x="6229350" y="2562225"/>
          <p14:tracePt t="72605" x="6262688" y="2562225"/>
          <p14:tracePt t="72621" x="6305550" y="2562225"/>
          <p14:tracePt t="72638" x="6334125" y="2562225"/>
          <p14:tracePt t="72655" x="6357938" y="2562225"/>
          <p14:tracePt t="72671" x="6386513" y="2562225"/>
          <p14:tracePt t="72688" x="6400800" y="2562225"/>
          <p14:tracePt t="72705" x="6405563" y="2562225"/>
          <p14:tracePt t="72721" x="6410325" y="2562225"/>
          <p14:tracePt t="72755" x="6415088" y="2562225"/>
          <p14:tracePt t="72813" x="6419850" y="2562225"/>
          <p14:tracePt t="73083" x="6419850" y="2566988"/>
          <p14:tracePt t="108769" x="6372225" y="2600325"/>
          <p14:tracePt t="108777" x="6267450" y="2657475"/>
          <p14:tracePt t="108793" x="6048375" y="2771775"/>
          <p14:tracePt t="108809" x="5810250" y="2852738"/>
          <p14:tracePt t="108826" x="5448300" y="2938463"/>
          <p14:tracePt t="108843" x="5205413" y="2967038"/>
          <p14:tracePt t="108859" x="5029200" y="2981325"/>
          <p14:tracePt t="108876" x="4762500" y="2986088"/>
          <p14:tracePt t="108893" x="4633913" y="2986088"/>
          <p14:tracePt t="108909" x="4519613" y="2976563"/>
          <p14:tracePt t="108926" x="4410075" y="2967038"/>
          <p14:tracePt t="108943" x="4357688" y="2957513"/>
          <p14:tracePt t="108959" x="4310063" y="2952750"/>
          <p14:tracePt t="108976" x="4243388" y="2947988"/>
          <p14:tracePt t="108993" x="4186238" y="2947988"/>
          <p14:tracePt t="109009" x="4152900" y="2957513"/>
          <p14:tracePt t="109011" x="4133850" y="2962275"/>
          <p14:tracePt t="109026" x="4114800" y="2971800"/>
          <p14:tracePt t="109043" x="4095750" y="2986088"/>
          <p14:tracePt t="109059" x="4071938" y="3000375"/>
          <p14:tracePt t="109076" x="4057650" y="3009900"/>
          <p14:tracePt t="109092" x="4038600" y="3028950"/>
          <p14:tracePt t="109109" x="4005263" y="3076575"/>
          <p14:tracePt t="109126" x="3986213" y="3105150"/>
          <p14:tracePt t="109142" x="3967163" y="3138488"/>
          <p14:tracePt t="109159" x="3938588" y="3190875"/>
          <p14:tracePt t="109176" x="3929063" y="3233738"/>
          <p14:tracePt t="109192" x="3910013" y="3276600"/>
          <p14:tracePt t="109209" x="3895725" y="3328988"/>
          <p14:tracePt t="109819" x="3838575" y="3343275"/>
          <p14:tracePt t="109825" x="3762375" y="3371850"/>
          <p14:tracePt t="109832" x="3676650" y="3405188"/>
          <p14:tracePt t="109842" x="3586163" y="3438525"/>
          <p14:tracePt t="109859" x="3409950" y="3495675"/>
          <p14:tracePt t="109876" x="3152775" y="3557588"/>
          <p14:tracePt t="109892" x="2990850" y="3595688"/>
          <p14:tracePt t="109909" x="2871788" y="3609975"/>
          <p14:tracePt t="109925" x="2743200" y="3624263"/>
          <p14:tracePt t="109942" x="2676525" y="3629025"/>
          <p14:tracePt t="109959" x="2619375" y="3638550"/>
          <p14:tracePt t="109976" x="2600325" y="3638550"/>
          <p14:tracePt t="109992" x="2590800" y="3638550"/>
          <p14:tracePt t="110025" x="2586038" y="3638550"/>
          <p14:tracePt t="110158" x="2581275" y="3638550"/>
          <p14:tracePt t="110165" x="2571750" y="3638550"/>
          <p14:tracePt t="110175" x="2557463" y="3633788"/>
          <p14:tracePt t="110192" x="2533650" y="3638550"/>
          <p14:tracePt t="110209" x="2476500" y="3638550"/>
          <p14:tracePt t="110225" x="2438400" y="3643313"/>
          <p14:tracePt t="110242" x="2409825" y="3643313"/>
          <p14:tracePt t="110259" x="2366963" y="3643313"/>
          <p14:tracePt t="110275" x="2352675" y="3643313"/>
          <p14:tracePt t="110292" x="2343150" y="3638550"/>
          <p14:tracePt t="110309" x="2343150" y="3633788"/>
          <p14:tracePt t="110342" x="2343150" y="3629025"/>
          <p14:tracePt t="110359" x="2333625" y="3624263"/>
          <p14:tracePt t="110385" x="2333625" y="3619500"/>
          <p14:tracePt t="110406" x="2338388" y="3619500"/>
          <p14:tracePt t="110435" x="2338388" y="3614738"/>
          <p14:tracePt t="110470" x="2338388" y="3609975"/>
          <p14:tracePt t="110477" x="2343150" y="3609975"/>
          <p14:tracePt t="110534" x="2347913" y="3609975"/>
          <p14:tracePt t="110570" x="2352675" y="3609975"/>
          <p14:tracePt t="110903" x="2366963" y="3609975"/>
          <p14:tracePt t="110909" x="2400300" y="3609975"/>
          <p14:tracePt t="110917" x="2438400" y="3600450"/>
          <p14:tracePt t="110925" x="2481263" y="3600450"/>
          <p14:tracePt t="110942" x="2595563" y="3590925"/>
          <p14:tracePt t="110959" x="2805113" y="3576638"/>
          <p14:tracePt t="110975" x="2952750" y="3571875"/>
          <p14:tracePt t="110992" x="3133725" y="3567113"/>
          <p14:tracePt t="111008" x="3443288" y="3567113"/>
          <p14:tracePt t="111025" x="3667125" y="3576638"/>
          <p14:tracePt t="111042" x="3867150" y="3581400"/>
          <p14:tracePt t="111059" x="4114800" y="3586163"/>
          <p14:tracePt t="111075" x="4252913" y="3590925"/>
          <p14:tracePt t="111092" x="4376738" y="3590925"/>
          <p14:tracePt t="111108" x="4519613" y="3590925"/>
          <p14:tracePt t="111125" x="4610100" y="3586163"/>
          <p14:tracePt t="111142" x="4681538" y="3576638"/>
          <p14:tracePt t="111158" x="4748213" y="3571875"/>
          <p14:tracePt t="111175" x="4772025" y="3567113"/>
          <p14:tracePt t="111192" x="4786313" y="3557588"/>
          <p14:tracePt t="111208" x="4800600" y="3552825"/>
          <p14:tracePt t="111250" x="4805363" y="3552825"/>
          <p14:tracePt t="111349" x="4810125" y="3552825"/>
          <p14:tracePt t="111377" x="4814888" y="3552825"/>
          <p14:tracePt t="111384" x="4824413" y="3552825"/>
          <p14:tracePt t="111392" x="4833938" y="3552825"/>
          <p14:tracePt t="111408" x="4843463" y="3552825"/>
          <p14:tracePt t="111425" x="4867275" y="3557588"/>
          <p14:tracePt t="111442" x="4886325" y="3562350"/>
          <p14:tracePt t="111458" x="4900613" y="3562350"/>
          <p14:tracePt t="111475" x="4905375" y="3562350"/>
          <p14:tracePt t="111492" x="4910138" y="3567113"/>
          <p14:tracePt t="111508" x="4938713" y="3576638"/>
          <p14:tracePt t="111525" x="4948238" y="3576638"/>
          <p14:tracePt t="111526" x="4957763" y="3576638"/>
          <p14:tracePt t="111542" x="4976813" y="3581400"/>
          <p14:tracePt t="111558" x="4991100" y="3586163"/>
          <p14:tracePt t="111575" x="5005388" y="3586163"/>
          <p14:tracePt t="111592" x="5038725" y="3586163"/>
          <p14:tracePt t="111608" x="5067300" y="3586163"/>
          <p14:tracePt t="111625" x="5100638" y="3586163"/>
          <p14:tracePt t="111641" x="5119688" y="3586163"/>
          <p14:tracePt t="111658" x="5138738" y="3586163"/>
          <p14:tracePt t="111675" x="5153025" y="3595688"/>
          <p14:tracePt t="111725" x="5157788" y="3595688"/>
          <p14:tracePt t="111753" x="5162550" y="3595688"/>
          <p14:tracePt t="111838" x="5167313" y="3595688"/>
          <p14:tracePt t="111853" x="5167313" y="3600450"/>
          <p14:tracePt t="111860" x="5172075" y="3605213"/>
          <p14:tracePt t="111867" x="5176838" y="3605213"/>
          <p14:tracePt t="111875" x="5181600" y="3609975"/>
          <p14:tracePt t="111891" x="5195888" y="3609975"/>
          <p14:tracePt t="111908" x="5210175" y="3619500"/>
          <p14:tracePt t="111925" x="5233988" y="3629025"/>
          <p14:tracePt t="111941" x="5243513" y="3633788"/>
          <p14:tracePt t="111958" x="5267325" y="3633788"/>
          <p14:tracePt t="111975" x="5276850" y="3638550"/>
          <p14:tracePt t="111992" x="5286375" y="3638550"/>
          <p14:tracePt t="112008" x="5291138" y="3638550"/>
          <p14:tracePt t="112025" x="5295900" y="3638550"/>
          <p14:tracePt t="112041" x="5300663" y="3638550"/>
          <p14:tracePt t="112094" x="5305425" y="3638550"/>
          <p14:tracePt t="112186" x="5300663" y="3638550"/>
          <p14:tracePt t="112193" x="5295900" y="3638550"/>
          <p14:tracePt t="112208" x="5286375" y="3638550"/>
          <p14:tracePt t="112214" x="5281613" y="3638550"/>
          <p14:tracePt t="112228" x="5267325" y="3643313"/>
          <p14:tracePt t="112241" x="5253038" y="3648075"/>
          <p14:tracePt t="112258" x="5233988" y="3648075"/>
          <p14:tracePt t="112275" x="5229225" y="3648075"/>
          <p14:tracePt t="112308" x="5224463" y="3648075"/>
          <p14:tracePt t="112325" x="5219700" y="3648075"/>
          <p14:tracePt t="112428" x="5219700" y="3643313"/>
          <p14:tracePt t="112498" x="5219700" y="3638550"/>
          <p14:tracePt t="112597" x="5219700" y="3633788"/>
          <p14:tracePt t="112626" x="5219700" y="3629025"/>
          <p14:tracePt t="112633" x="5214938" y="3629025"/>
          <p14:tracePt t="112732" x="5210175" y="3629025"/>
          <p14:tracePt t="112768" x="5210175" y="3624263"/>
          <p14:tracePt t="112775" x="5191125" y="3624263"/>
          <p14:tracePt t="112782" x="5176838" y="3624263"/>
          <p14:tracePt t="112791" x="5153025" y="3619500"/>
          <p14:tracePt t="112808" x="5076825" y="3619500"/>
          <p14:tracePt t="112825" x="4943475" y="3619500"/>
          <p14:tracePt t="112841" x="4848225" y="3614738"/>
          <p14:tracePt t="112858" x="4748213" y="3614738"/>
          <p14:tracePt t="112875" x="4652963" y="3614738"/>
          <p14:tracePt t="112891" x="4591050" y="3614738"/>
          <p14:tracePt t="112908" x="4514850" y="3614738"/>
          <p14:tracePt t="112925" x="4424363" y="3614738"/>
          <p14:tracePt t="112941" x="4386263" y="3614738"/>
          <p14:tracePt t="112958" x="4371975" y="3614738"/>
          <p14:tracePt t="112975" x="4362450" y="3614738"/>
          <p14:tracePt t="112991" x="4357688" y="3614738"/>
          <p14:tracePt t="113271" x="4319588" y="3609975"/>
          <p14:tracePt t="113278" x="4286250" y="3600450"/>
          <p14:tracePt t="113285" x="4252913" y="3590925"/>
          <p14:tracePt t="113292" x="4214813" y="3571875"/>
          <p14:tracePt t="113308" x="4138613" y="3548063"/>
          <p14:tracePt t="113325" x="4043363" y="3514725"/>
          <p14:tracePt t="113341" x="3905250" y="3476625"/>
          <p14:tracePt t="113358" x="3829050" y="3452813"/>
          <p14:tracePt t="113374" x="3757613" y="3438525"/>
          <p14:tracePt t="113391" x="3686175" y="3429000"/>
          <p14:tracePt t="113408" x="3652838" y="3424238"/>
          <p14:tracePt t="113424" x="3629025" y="3419475"/>
          <p14:tracePt t="113441" x="3609975" y="3419475"/>
          <p14:tracePt t="113474" x="3605213" y="3419475"/>
          <p14:tracePt t="113491" x="3600450" y="3419475"/>
          <p14:tracePt t="113597" x="3600450" y="3414713"/>
          <p14:tracePt t="113654" x="3600450" y="3409950"/>
          <p14:tracePt t="113668" x="3600450" y="3405188"/>
          <p14:tracePt t="113690" x="3600450" y="3400425"/>
          <p14:tracePt t="113696" x="3600450" y="3395663"/>
          <p14:tracePt t="113708" x="3600450" y="3390900"/>
          <p14:tracePt t="113724" x="3605213" y="3386138"/>
          <p14:tracePt t="113741" x="3605213" y="3381375"/>
          <p14:tracePt t="113758" x="3609975" y="3376613"/>
          <p14:tracePt t="113774" x="3614738" y="3371850"/>
          <p14:tracePt t="113808" x="3614738" y="3367088"/>
          <p14:tracePt t="113874" x="3614738" y="3362325"/>
          <p14:tracePt t="114498" x="3624263" y="3362325"/>
          <p14:tracePt t="114505" x="3638550" y="3362325"/>
          <p14:tracePt t="114513" x="3662363" y="3357563"/>
          <p14:tracePt t="114524" x="3676650" y="3357563"/>
          <p14:tracePt t="114541" x="3724275" y="3352800"/>
          <p14:tracePt t="114557" x="3757613" y="3348038"/>
          <p14:tracePt t="114574" x="3805238" y="3333750"/>
          <p14:tracePt t="114591" x="3862388" y="3328988"/>
          <p14:tracePt t="114607" x="3905250" y="3324225"/>
          <p14:tracePt t="114624" x="3933825" y="3324225"/>
          <p14:tracePt t="114641" x="3962400" y="3319463"/>
          <p14:tracePt t="114657" x="3981450" y="3319463"/>
          <p14:tracePt t="114674" x="4000500" y="3314700"/>
          <p14:tracePt t="114691" x="4019550" y="3309938"/>
          <p14:tracePt t="114707" x="4038600" y="3309938"/>
          <p14:tracePt t="114724" x="4052888" y="3309938"/>
          <p14:tracePt t="114741" x="4071938" y="3300413"/>
          <p14:tracePt t="114757" x="4086225" y="3300413"/>
          <p14:tracePt t="114774" x="4105275" y="3295650"/>
          <p14:tracePt t="114791" x="4110038" y="3295650"/>
          <p14:tracePt t="114807" x="4129088" y="3290888"/>
          <p14:tracePt t="114824" x="4138613" y="3290888"/>
          <p14:tracePt t="114840" x="4152900" y="3286125"/>
          <p14:tracePt t="114857" x="4171950" y="3281363"/>
          <p14:tracePt t="114874" x="4200525" y="3276600"/>
          <p14:tracePt t="114891" x="4219575" y="3267075"/>
          <p14:tracePt t="114907" x="4238625" y="3267075"/>
          <p14:tracePt t="114924" x="4262438" y="3267075"/>
          <p14:tracePt t="114941" x="4276725" y="3262313"/>
          <p14:tracePt t="114957" x="4281488" y="3262313"/>
          <p14:tracePt t="114974" x="4300538" y="3257550"/>
          <p14:tracePt t="114990" x="4305300" y="3257550"/>
          <p14:tracePt t="115007" x="4310063" y="3257550"/>
          <p14:tracePt t="115040" x="4319588" y="3252788"/>
          <p14:tracePt t="115057" x="4329113" y="3252788"/>
          <p14:tracePt t="115074" x="4352925" y="3252788"/>
          <p14:tracePt t="115090" x="4381500" y="3248025"/>
          <p14:tracePt t="115107" x="4438650" y="3248025"/>
          <p14:tracePt t="115124" x="4514850" y="3248025"/>
          <p14:tracePt t="115140" x="4567238" y="3248025"/>
          <p14:tracePt t="115157" x="4629150" y="3248025"/>
          <p14:tracePt t="115174" x="4681538" y="3238500"/>
          <p14:tracePt t="115190" x="4738688" y="3228975"/>
          <p14:tracePt t="115207" x="4786313" y="3219450"/>
          <p14:tracePt t="115224" x="4791075" y="3219450"/>
          <p14:tracePt t="115240" x="4800600" y="3219450"/>
          <p14:tracePt t="115257" x="4800600" y="3214688"/>
          <p14:tracePt t="115292" x="4805363" y="3214688"/>
          <p14:tracePt t="115434" x="4805363" y="3209925"/>
          <p14:tracePt t="115505" x="4800600" y="3205163"/>
          <p14:tracePt t="115541" x="4795838" y="3205163"/>
          <p14:tracePt t="115605" x="4791075" y="3205163"/>
          <p14:tracePt t="115676" x="4786313" y="3205163"/>
          <p14:tracePt t="115711" x="4776788" y="3205163"/>
          <p14:tracePt t="115782" x="4772025" y="3205163"/>
          <p14:tracePt t="115889" x="4767263" y="3205163"/>
          <p14:tracePt t="115980" x="4762500" y="3205163"/>
          <p14:tracePt t="116066" x="4757738" y="3205163"/>
          <p14:tracePt t="116087" x="4752975" y="3205163"/>
          <p14:tracePt t="116094" x="4748213" y="3205163"/>
          <p14:tracePt t="116108" x="4743450" y="3205163"/>
          <p14:tracePt t="116123" x="4738688" y="3205163"/>
          <p14:tracePt t="116140" x="4733925" y="3209925"/>
          <p14:tracePt t="116157" x="4729163" y="3209925"/>
          <p14:tracePt t="116173" x="4710113" y="3209925"/>
          <p14:tracePt t="116190" x="4705350" y="3209925"/>
          <p14:tracePt t="116207" x="4686300" y="3209925"/>
          <p14:tracePt t="116223" x="4667250" y="3209925"/>
          <p14:tracePt t="116240" x="4633913" y="3209925"/>
          <p14:tracePt t="116257" x="4533900" y="3209925"/>
          <p14:tracePt t="116273" x="4462463" y="3209925"/>
          <p14:tracePt t="116290" x="4424363" y="3209925"/>
          <p14:tracePt t="116307" x="4386263" y="3209925"/>
          <p14:tracePt t="116323" x="4381500" y="3209925"/>
          <p14:tracePt t="116385" x="4376738" y="3209925"/>
          <p14:tracePt t="116399" x="4371975" y="3205163"/>
          <p14:tracePt t="116406" x="4352925" y="3186113"/>
          <p14:tracePt t="116413" x="4338638" y="3181350"/>
          <p14:tracePt t="116423" x="4333875" y="3176588"/>
          <p14:tracePt t="116440" x="4314825" y="3167063"/>
          <p14:tracePt t="116457" x="4248150" y="3124200"/>
          <p14:tracePt t="116473" x="4171950" y="3048000"/>
          <p14:tracePt t="116490" x="4076700" y="2962275"/>
          <p14:tracePt t="116507" x="3962400" y="2862263"/>
          <p14:tracePt t="116523" x="3914775" y="2809875"/>
          <p14:tracePt t="116540" x="3895725" y="2776538"/>
          <p14:tracePt t="116557" x="3886200" y="2767013"/>
          <p14:tracePt t="116573" x="3886200" y="2762250"/>
          <p14:tracePt t="116598" x="3886200" y="2757488"/>
          <p14:tracePt t="116619" x="3890963" y="2757488"/>
          <p14:tracePt t="116676" x="3890963" y="2762250"/>
          <p14:tracePt t="116690" x="3895725" y="2762250"/>
          <p14:tracePt t="116733" x="3895725" y="2767013"/>
          <p14:tracePt t="116740" x="3900488" y="2767013"/>
          <p14:tracePt t="116747" x="3900488" y="2771775"/>
          <p14:tracePt t="116761" x="3905250" y="2771775"/>
          <p14:tracePt t="116773" x="3905250" y="2776538"/>
          <p14:tracePt t="116796" x="3905250" y="2781300"/>
          <p14:tracePt t="116853" x="3905250" y="2786063"/>
          <p14:tracePt t="116881" x="3905250" y="2790825"/>
          <p14:tracePt t="122260" x="0" y="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Saudi Arabia: Leverage &amp; Mortgage Market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417320"/>
            <a:ext cx="5029200" cy="31546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685800" y="160020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Saudi Market Facts (2024)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49808" y="2103120"/>
            <a:ext cx="448056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 algn="l">
              <a:lnSpc>
                <a:spcPct val="1080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 Development Fund (REDF) supports up to 80% LTV for nationals.</a:t>
            </a:r>
            <a:endParaRPr lang="en-US" sz="1300" dirty="0"/>
          </a:p>
          <a:p>
            <a:pPr marL="203200" indent="-203200" algn="l">
              <a:lnSpc>
                <a:spcPct val="1080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Mortgage-to-GDP ratio grew from 2% (2015) to over 15% (2024).</a:t>
            </a:r>
            <a:endParaRPr lang="en-US" sz="1300" dirty="0"/>
          </a:p>
          <a:p>
            <a:pPr marL="203200" indent="-203200" algn="l">
              <a:lnSpc>
                <a:spcPct val="1080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SAMA requires DSCR ≥ 1.25× for commercial loans.</a:t>
            </a:r>
            <a:endParaRPr lang="en-US" sz="1300" dirty="0"/>
          </a:p>
          <a:p>
            <a:pPr marL="203200" indent="-203200" algn="l">
              <a:lnSpc>
                <a:spcPct val="1080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2030 targets a 70% home-ownership rate — driving mortgage expansion.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852160" y="1417320"/>
            <a:ext cx="2834640" cy="3154680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12" name="Text 9"/>
          <p:cNvSpPr/>
          <p:nvPr/>
        </p:nvSpPr>
        <p:spPr>
          <a:xfrm>
            <a:off x="5943600" y="1920240"/>
            <a:ext cx="2651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+650%</a:t>
            </a:r>
            <a:endParaRPr lang="en-US" sz="4600" dirty="0"/>
          </a:p>
        </p:txBody>
      </p:sp>
      <p:sp>
        <p:nvSpPr>
          <p:cNvPr id="13" name="Text 10"/>
          <p:cNvSpPr/>
          <p:nvPr/>
        </p:nvSpPr>
        <p:spPr>
          <a:xfrm>
            <a:off x="5989320" y="2880360"/>
            <a:ext cx="2560320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 market growth</a:t>
            </a:r>
            <a:endParaRPr lang="en-US" sz="13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7 years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5989320" y="3657600"/>
            <a:ext cx="2560320" cy="457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100" dirty="0">
                <a:solidFill>
                  <a:srgbClr val="DCEAE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SAR 100B (2017)  →  SAR 750B+ (2024)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5989320" y="417880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CBE0D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SAMA Annual Report 2024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483"/>
    </mc:Choice>
    <mc:Fallback xmlns="">
      <p:transition spd="slow" advTm="1804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725" x="5257800" y="2624138"/>
          <p14:tracePt t="21077" x="5224463" y="2628900"/>
          <p14:tracePt t="21086" x="5167313" y="2647950"/>
          <p14:tracePt t="21100" x="5038725" y="2671763"/>
          <p14:tracePt t="21117" x="4910138" y="2686050"/>
          <p14:tracePt t="21133" x="4700588" y="2709863"/>
          <p14:tracePt t="21150" x="4572000" y="2724150"/>
          <p14:tracePt t="21166" x="4452938" y="2738438"/>
          <p14:tracePt t="21183" x="4314825" y="2747963"/>
          <p14:tracePt t="21200" x="4243388" y="2752725"/>
          <p14:tracePt t="21216" x="4191000" y="2752725"/>
          <p14:tracePt t="21233" x="4129088" y="2752725"/>
          <p14:tracePt t="21250" x="4110038" y="2747963"/>
          <p14:tracePt t="21267" x="4090988" y="2747963"/>
          <p14:tracePt t="21283" x="4081463" y="2747963"/>
          <p14:tracePt t="21300" x="4076700" y="2747963"/>
          <p14:tracePt t="21317" x="4071938" y="2743200"/>
          <p14:tracePt t="30891" x="4029075" y="2743200"/>
          <p14:tracePt t="30900" x="3962400" y="2752725"/>
          <p14:tracePt t="30913" x="3805238" y="2762250"/>
          <p14:tracePt t="30930" x="3643313" y="2776538"/>
          <p14:tracePt t="30946" x="3371850" y="2781300"/>
          <p14:tracePt t="30963" x="3238500" y="2771775"/>
          <p14:tracePt t="30980" x="3109913" y="2752725"/>
          <p14:tracePt t="30996" x="2952750" y="2728913"/>
          <p14:tracePt t="31013" x="2867025" y="2709863"/>
          <p14:tracePt t="31030" x="2786063" y="2681288"/>
          <p14:tracePt t="31046" x="2695575" y="2662238"/>
          <p14:tracePt t="31063" x="2647950" y="2657475"/>
          <p14:tracePt t="31080" x="2605088" y="2638425"/>
          <p14:tracePt t="31096" x="2547938" y="2628900"/>
          <p14:tracePt t="31113" x="2500313" y="2614613"/>
          <p14:tracePt t="31130" x="2462213" y="2609850"/>
          <p14:tracePt t="31146" x="2414588" y="2600325"/>
          <p14:tracePt t="31163" x="2390775" y="2595563"/>
          <p14:tracePt t="31180" x="2366963" y="2595563"/>
          <p14:tracePt t="31196" x="2333625" y="2595563"/>
          <p14:tracePt t="31213" x="2319338" y="2600325"/>
          <p14:tracePt t="31230" x="2300288" y="2605088"/>
          <p14:tracePt t="31246" x="2295525" y="2609850"/>
          <p14:tracePt t="35574" x="2286000" y="2609850"/>
          <p14:tracePt t="35582" x="2271713" y="2600325"/>
          <p14:tracePt t="35595" x="2228850" y="2581275"/>
          <p14:tracePt t="35612" x="2162175" y="2557463"/>
          <p14:tracePt t="35628" x="2109788" y="2538413"/>
          <p14:tracePt t="35646" x="2028825" y="2509838"/>
          <p14:tracePt t="35662" x="2005013" y="2495550"/>
          <p14:tracePt t="35678" x="1971675" y="2481263"/>
          <p14:tracePt t="35695" x="1924050" y="2462213"/>
          <p14:tracePt t="35712" x="1885950" y="2443163"/>
          <p14:tracePt t="35728" x="1847850" y="2428875"/>
          <p14:tracePt t="35745" x="1809750" y="2414588"/>
          <p14:tracePt t="35762" x="1785938" y="2400300"/>
          <p14:tracePt t="35778" x="1771650" y="2390775"/>
          <p14:tracePt t="35795" x="1738313" y="2371725"/>
          <p14:tracePt t="35812" x="1700213" y="2352675"/>
          <p14:tracePt t="35828" x="1671638" y="2333625"/>
          <p14:tracePt t="35845" x="1633538" y="2319338"/>
          <p14:tracePt t="35862" x="1624013" y="2319338"/>
          <p14:tracePt t="35878" x="1619250" y="2319338"/>
          <p14:tracePt t="35911" x="1604963" y="2333625"/>
          <p14:tracePt t="35928" x="1609725" y="2347913"/>
          <p14:tracePt t="35945" x="1609725" y="2357438"/>
          <p14:tracePt t="35961" x="1614488" y="2366963"/>
          <p14:tracePt t="35978" x="1619250" y="2371725"/>
          <p14:tracePt t="36028" x="1628775" y="2371725"/>
          <p14:tracePt t="36035" x="1633538" y="2371725"/>
          <p14:tracePt t="36045" x="1638300" y="2371725"/>
          <p14:tracePt t="36061" x="1647825" y="2371725"/>
          <p14:tracePt t="36078" x="1657350" y="2371725"/>
          <p14:tracePt t="36142" x="1614488" y="2371725"/>
          <p14:tracePt t="36156" x="1562100" y="2371725"/>
          <p14:tracePt t="36163" x="1547813" y="2371725"/>
          <p14:tracePt t="36178" x="1514475" y="2362200"/>
          <p14:tracePt t="36195" x="1485900" y="2357438"/>
          <p14:tracePt t="36211" x="1466850" y="2357438"/>
          <p14:tracePt t="36228" x="1462088" y="2357438"/>
          <p14:tracePt t="36270" x="1462088" y="2362200"/>
          <p14:tracePt t="36291" x="1466850" y="2362200"/>
          <p14:tracePt t="36312" x="1471613" y="2362200"/>
          <p14:tracePt t="36340" x="1476375" y="2362200"/>
          <p14:tracePt t="36418" x="1476375" y="2366963"/>
          <p14:tracePt t="36532" x="1509713" y="2386013"/>
          <p14:tracePt t="36539" x="1519238" y="2386013"/>
          <p14:tracePt t="36546" x="1528763" y="2386013"/>
          <p14:tracePt t="36561" x="1562100" y="2390775"/>
          <p14:tracePt t="36578" x="1595438" y="2395538"/>
          <p14:tracePt t="36595" x="1638300" y="2400300"/>
          <p14:tracePt t="36596" x="1652588" y="2405063"/>
          <p14:tracePt t="36611" x="1681163" y="2405063"/>
          <p14:tracePt t="36628" x="1709738" y="2405063"/>
          <p14:tracePt t="36645" x="1752600" y="2405063"/>
          <p14:tracePt t="36661" x="1785938" y="2409825"/>
          <p14:tracePt t="36678" x="1828800" y="2409825"/>
          <p14:tracePt t="36695" x="1885950" y="2414588"/>
          <p14:tracePt t="36711" x="1909763" y="2414588"/>
          <p14:tracePt t="36728" x="1938338" y="2414588"/>
          <p14:tracePt t="36744" x="1981200" y="2424113"/>
          <p14:tracePt t="36761" x="2014538" y="2424113"/>
          <p14:tracePt t="36778" x="2052638" y="2424113"/>
          <p14:tracePt t="36794" x="2109788" y="2424113"/>
          <p14:tracePt t="36811" x="2147888" y="2428875"/>
          <p14:tracePt t="36828" x="2185988" y="2428875"/>
          <p14:tracePt t="36844" x="2228850" y="2433638"/>
          <p14:tracePt t="36861" x="2266950" y="2433638"/>
          <p14:tracePt t="36878" x="2300288" y="2433638"/>
          <p14:tracePt t="36894" x="2338388" y="2433638"/>
          <p14:tracePt t="36911" x="2362200" y="2433638"/>
          <p14:tracePt t="36928" x="2381250" y="2433638"/>
          <p14:tracePt t="36945" x="2409825" y="2428875"/>
          <p14:tracePt t="36961" x="2424113" y="2428875"/>
          <p14:tracePt t="36978" x="2428875" y="2428875"/>
          <p14:tracePt t="36994" x="2438400" y="2428875"/>
          <p14:tracePt t="37011" x="2443163" y="2428875"/>
          <p14:tracePt t="37050" x="2447925" y="2428875"/>
          <p14:tracePt t="37121" x="2452688" y="2428875"/>
          <p14:tracePt t="37178" x="2457450" y="2428875"/>
          <p14:tracePt t="37306" x="2462213" y="2428875"/>
          <p14:tracePt t="37540" x="2466975" y="2428875"/>
          <p14:tracePt t="37547" x="2476500" y="2428875"/>
          <p14:tracePt t="37561" x="2500313" y="2428875"/>
          <p14:tracePt t="37578" x="2514600" y="2428875"/>
          <p14:tracePt t="37594" x="2538413" y="2428875"/>
          <p14:tracePt t="37611" x="2566988" y="2428875"/>
          <p14:tracePt t="37628" x="2590800" y="2428875"/>
          <p14:tracePt t="37644" x="2609850" y="2428875"/>
          <p14:tracePt t="37661" x="2638425" y="2428875"/>
          <p14:tracePt t="37678" x="2657475" y="2419350"/>
          <p14:tracePt t="37694" x="2667000" y="2419350"/>
          <p14:tracePt t="37711" x="2671763" y="2419350"/>
          <p14:tracePt t="37728" x="2676525" y="2419350"/>
          <p14:tracePt t="37761" x="2681288" y="2419350"/>
          <p14:tracePt t="37816" x="2686050" y="2419350"/>
          <p14:tracePt t="37937" x="2686050" y="2414588"/>
          <p14:tracePt t="38271" x="2709863" y="2414588"/>
          <p14:tracePt t="38278" x="2728913" y="2414588"/>
          <p14:tracePt t="38285" x="2767013" y="2400300"/>
          <p14:tracePt t="38294" x="2809875" y="2400300"/>
          <p14:tracePt t="38311" x="2895600" y="2390775"/>
          <p14:tracePt t="38327" x="3033713" y="2386013"/>
          <p14:tracePt t="38344" x="3143250" y="2376488"/>
          <p14:tracePt t="38361" x="3238500" y="2366963"/>
          <p14:tracePt t="38377" x="3381375" y="2347913"/>
          <p14:tracePt t="38394" x="3457575" y="2338388"/>
          <p14:tracePt t="38411" x="3514725" y="2328863"/>
          <p14:tracePt t="38427" x="3562350" y="2324100"/>
          <p14:tracePt t="38444" x="3576638" y="2319338"/>
          <p14:tracePt t="38461" x="3581400" y="2319338"/>
          <p14:tracePt t="38477" x="3586163" y="2319338"/>
          <p14:tracePt t="38668" x="3590925" y="2324100"/>
          <p14:tracePt t="38675" x="3590925" y="2328863"/>
          <p14:tracePt t="38689" x="3590925" y="2333625"/>
          <p14:tracePt t="38696" x="3590925" y="2338388"/>
          <p14:tracePt t="38711" x="3590925" y="2343150"/>
          <p14:tracePt t="38727" x="3595688" y="2347913"/>
          <p14:tracePt t="38744" x="3595688" y="2352675"/>
          <p14:tracePt t="38761" x="3605213" y="2357438"/>
          <p14:tracePt t="38777" x="3624263" y="2371725"/>
          <p14:tracePt t="38794" x="3648075" y="2381250"/>
          <p14:tracePt t="38810" x="3695700" y="2400300"/>
          <p14:tracePt t="38827" x="3724275" y="2409825"/>
          <p14:tracePt t="38844" x="3743325" y="2414588"/>
          <p14:tracePt t="38861" x="3762375" y="2419350"/>
          <p14:tracePt t="38877" x="3767138" y="2419350"/>
          <p14:tracePt t="38923" x="3771900" y="2419350"/>
          <p14:tracePt t="38987" x="3776663" y="2419350"/>
          <p14:tracePt t="39853" x="3805238" y="2424113"/>
          <p14:tracePt t="39860" x="3843338" y="2428875"/>
          <p14:tracePt t="39877" x="3900488" y="2438400"/>
          <p14:tracePt t="39893" x="3967163" y="2452688"/>
          <p14:tracePt t="39910" x="4024313" y="2466975"/>
          <p14:tracePt t="39927" x="4057650" y="2471738"/>
          <p14:tracePt t="39944" x="4076700" y="2476500"/>
          <p14:tracePt t="39960" x="4100513" y="2476500"/>
          <p14:tracePt t="39977" x="4105275" y="2476500"/>
          <p14:tracePt t="39994" x="4110038" y="2476500"/>
          <p14:tracePt t="40010" x="4114800" y="2476500"/>
          <p14:tracePt t="40044" x="4119563" y="2476500"/>
          <p14:tracePt t="40180" x="4124325" y="2476500"/>
          <p14:tracePt t="40322" x="4129088" y="2476500"/>
          <p14:tracePt t="40429" x="4129088" y="2481263"/>
          <p14:tracePt t="40463" x="4129088" y="2486025"/>
          <p14:tracePt t="40762" x="4138613" y="2486025"/>
          <p14:tracePt t="40776" x="4143375" y="2486025"/>
          <p14:tracePt t="40783" x="4152900" y="2476500"/>
          <p14:tracePt t="40793" x="4162425" y="2476500"/>
          <p14:tracePt t="40810" x="4186238" y="2462213"/>
          <p14:tracePt t="40827" x="4229100" y="2447925"/>
          <p14:tracePt t="40843" x="4267200" y="2443163"/>
          <p14:tracePt t="40860" x="4305300" y="2433638"/>
          <p14:tracePt t="40876" x="4362450" y="2424113"/>
          <p14:tracePt t="40893" x="4400550" y="2414588"/>
          <p14:tracePt t="40910" x="4457700" y="2405063"/>
          <p14:tracePt t="40927" x="4491038" y="2400300"/>
          <p14:tracePt t="40943" x="4514850" y="2400300"/>
          <p14:tracePt t="40960" x="4543425" y="2390775"/>
          <p14:tracePt t="40976" x="4557713" y="2386013"/>
          <p14:tracePt t="40993" x="4562475" y="2386013"/>
          <p14:tracePt t="41010" x="4572000" y="2386013"/>
          <p14:tracePt t="41074" x="4576763" y="2386013"/>
          <p14:tracePt t="41109" x="4581525" y="2386013"/>
          <p14:tracePt t="41223" x="4581525" y="2390775"/>
          <p14:tracePt t="41258" x="4581525" y="2395538"/>
          <p14:tracePt t="41329" x="4581525" y="2400300"/>
          <p14:tracePt t="41464" x="4581525" y="2405063"/>
          <p14:tracePt t="41549" x="4586288" y="2405063"/>
          <p14:tracePt t="41634" x="4591050" y="2405063"/>
          <p14:tracePt t="41705" x="4595813" y="2405063"/>
          <p14:tracePt t="42479" x="4529138" y="2405063"/>
          <p14:tracePt t="42487" x="4433888" y="2419350"/>
          <p14:tracePt t="42494" x="4333875" y="2428875"/>
          <p14:tracePt t="42509" x="4119563" y="2481263"/>
          <p14:tracePt t="42526" x="3829050" y="2533650"/>
          <p14:tracePt t="42543" x="3429000" y="2600325"/>
          <p14:tracePt t="42559" x="3209925" y="2628900"/>
          <p14:tracePt t="42576" x="3043238" y="2643188"/>
          <p14:tracePt t="42593" x="2876550" y="2657475"/>
          <p14:tracePt t="42609" x="2795588" y="2657475"/>
          <p14:tracePt t="42626" x="2733675" y="2657475"/>
          <p14:tracePt t="42643" x="2681288" y="2647950"/>
          <p14:tracePt t="42659" x="2652713" y="2643188"/>
          <p14:tracePt t="42676" x="2633663" y="2643188"/>
          <p14:tracePt t="42693" x="2605088" y="2643188"/>
          <p14:tracePt t="42709" x="2576513" y="2643188"/>
          <p14:tracePt t="42726" x="2538413" y="2643188"/>
          <p14:tracePt t="42743" x="2476500" y="2643188"/>
          <p14:tracePt t="42759" x="2438400" y="2643188"/>
          <p14:tracePt t="42776" x="2395538" y="2643188"/>
          <p14:tracePt t="42792" x="2357438" y="2652713"/>
          <p14:tracePt t="42809" x="2328863" y="2652713"/>
          <p14:tracePt t="42826" x="2290763" y="2657475"/>
          <p14:tracePt t="42842" x="2271713" y="2657475"/>
          <p14:tracePt t="43203" x="2233613" y="2657475"/>
          <p14:tracePt t="43209" x="2205038" y="2652713"/>
          <p14:tracePt t="43226" x="2138363" y="2647950"/>
          <p14:tracePt t="43242" x="2071688" y="2643188"/>
          <p14:tracePt t="43259" x="2000250" y="2638425"/>
          <p14:tracePt t="43276" x="1966913" y="2633663"/>
          <p14:tracePt t="43292" x="1947863" y="2633663"/>
          <p14:tracePt t="43309" x="1938338" y="2633663"/>
          <p14:tracePt t="43326" x="1933575" y="2633663"/>
          <p14:tracePt t="43458" x="1933575" y="2638425"/>
          <p14:tracePt t="43493" x="1933575" y="2643188"/>
          <p14:tracePt t="43515" x="1938338" y="2643188"/>
          <p14:tracePt t="43564" x="1938338" y="2647950"/>
          <p14:tracePt t="43571" x="1943100" y="2647950"/>
          <p14:tracePt t="43586" x="1947863" y="2647950"/>
          <p14:tracePt t="43600" x="1947863" y="2652713"/>
          <p14:tracePt t="43609" x="1952625" y="2652713"/>
          <p14:tracePt t="43628" x="1957388" y="2652713"/>
          <p14:tracePt t="43671" x="1962150" y="2657475"/>
          <p14:tracePt t="43706" x="1966913" y="2657475"/>
          <p14:tracePt t="43720" x="1966913" y="2662238"/>
          <p14:tracePt t="43827" x="1971675" y="2662238"/>
          <p14:tracePt t="46710" x="2014538" y="2662238"/>
          <p14:tracePt t="46723" x="2171700" y="2633663"/>
          <p14:tracePt t="46730" x="2243138" y="2619375"/>
          <p14:tracePt t="46741" x="2319338" y="2605088"/>
          <p14:tracePt t="46758" x="2533650" y="2576513"/>
          <p14:tracePt t="46774" x="2700338" y="2562225"/>
          <p14:tracePt t="46791" x="2833688" y="2543175"/>
          <p14:tracePt t="46808" x="3038475" y="2519363"/>
          <p14:tracePt t="46824" x="3162300" y="2509838"/>
          <p14:tracePt t="46841" x="3286125" y="2505075"/>
          <p14:tracePt t="46858" x="3443288" y="2505075"/>
          <p14:tracePt t="46874" x="3524250" y="2505075"/>
          <p14:tracePt t="46891" x="3590925" y="2505075"/>
          <p14:tracePt t="46908" x="3657600" y="2509838"/>
          <p14:tracePt t="46925" x="3681413" y="2509838"/>
          <p14:tracePt t="46941" x="3690938" y="2509838"/>
          <p14:tracePt t="46958" x="3695700" y="2514600"/>
          <p14:tracePt t="46974" x="3700463" y="2514600"/>
          <p14:tracePt t="46991" x="3709988" y="2519363"/>
          <p14:tracePt t="47008" x="3724275" y="2524125"/>
          <p14:tracePt t="47024" x="3743325" y="2524125"/>
          <p14:tracePt t="47041" x="3767138" y="2528888"/>
          <p14:tracePt t="47058" x="3790950" y="2533650"/>
          <p14:tracePt t="47074" x="3805238" y="2533650"/>
          <p14:tracePt t="47091" x="3810000" y="2533650"/>
          <p14:tracePt t="47108" x="3814763" y="2533650"/>
          <p14:tracePt t="47141" x="3833813" y="2533650"/>
          <p14:tracePt t="47158" x="3843338" y="2533650"/>
          <p14:tracePt t="47174" x="3871913" y="2533650"/>
          <p14:tracePt t="47191" x="3924300" y="2519363"/>
          <p14:tracePt t="47208" x="4019550" y="2495550"/>
          <p14:tracePt t="47224" x="4105275" y="2471738"/>
          <p14:tracePt t="47241" x="4229100" y="2438400"/>
          <p14:tracePt t="47258" x="4314825" y="2409825"/>
          <p14:tracePt t="47274" x="4386263" y="2390775"/>
          <p14:tracePt t="47291" x="4500563" y="2352675"/>
          <p14:tracePt t="47308" x="4572000" y="2328863"/>
          <p14:tracePt t="47324" x="4638675" y="2314575"/>
          <p14:tracePt t="47341" x="4724400" y="2295525"/>
          <p14:tracePt t="47358" x="4757738" y="2290763"/>
          <p14:tracePt t="47374" x="4772025" y="2281238"/>
          <p14:tracePt t="47391" x="4781550" y="2281238"/>
          <p14:tracePt t="47569" x="4781550" y="2286000"/>
          <p14:tracePt t="47589" x="4786313" y="2290763"/>
          <p14:tracePt t="47603" x="4786313" y="2295525"/>
          <p14:tracePt t="47610" x="4786313" y="2300288"/>
          <p14:tracePt t="47624" x="4786313" y="2314575"/>
          <p14:tracePt t="47641" x="4786313" y="2319338"/>
          <p14:tracePt t="47658" x="4786313" y="2333625"/>
          <p14:tracePt t="47674" x="4786313" y="2357438"/>
          <p14:tracePt t="47691" x="4786313" y="2376488"/>
          <p14:tracePt t="47708" x="4786313" y="2390775"/>
          <p14:tracePt t="47709" x="4786313" y="2400300"/>
          <p14:tracePt t="47724" x="4786313" y="2414588"/>
          <p14:tracePt t="47741" x="4791075" y="2419350"/>
          <p14:tracePt t="47757" x="4791075" y="2424113"/>
          <p14:tracePt t="47774" x="4791075" y="2428875"/>
          <p14:tracePt t="47809" x="4791075" y="2433638"/>
          <p14:tracePt t="48008" x="4791075" y="2428875"/>
          <p14:tracePt t="48072" x="4791075" y="2424113"/>
          <p14:tracePt t="48249" x="4791075" y="2419350"/>
          <p14:tracePt t="48384" x="4791075" y="2414588"/>
          <p14:tracePt t="64944" x="4743450" y="2419350"/>
          <p14:tracePt t="64955" x="4676775" y="2428875"/>
          <p14:tracePt t="64968" x="4557713" y="2447925"/>
          <p14:tracePt t="64985" x="4414838" y="2466975"/>
          <p14:tracePt t="65002" x="4229100" y="2490788"/>
          <p14:tracePt t="65018" x="4129088" y="2505075"/>
          <p14:tracePt t="65035" x="4024313" y="2519363"/>
          <p14:tracePt t="65052" x="3900488" y="2538413"/>
          <p14:tracePt t="65068" x="3843338" y="2547938"/>
          <p14:tracePt t="65086" x="3748088" y="2576513"/>
          <p14:tracePt t="65102" x="3681413" y="2595563"/>
          <p14:tracePt t="65118" x="3629025" y="2614613"/>
          <p14:tracePt t="65135" x="3576638" y="2633663"/>
          <p14:tracePt t="65152" x="3524250" y="2662238"/>
          <p14:tracePt t="65168" x="3486150" y="2676525"/>
          <p14:tracePt t="65185" x="3443288" y="2690813"/>
          <p14:tracePt t="65202" x="3429000" y="2700338"/>
          <p14:tracePt t="65218" x="3414713" y="2705100"/>
          <p14:tracePt t="65775" x="3386138" y="2724150"/>
          <p14:tracePt t="65782" x="3328988" y="2762250"/>
          <p14:tracePt t="65789" x="3257550" y="2814638"/>
          <p14:tracePt t="65801" x="3176588" y="2886075"/>
          <p14:tracePt t="65818" x="2947988" y="3043238"/>
          <p14:tracePt t="65835" x="2786063" y="3167063"/>
          <p14:tracePt t="65851" x="2643188" y="3267075"/>
          <p14:tracePt t="65868" x="2481263" y="3386138"/>
          <p14:tracePt t="65885" x="2400300" y="3438525"/>
          <p14:tracePt t="65901" x="2319338" y="3471863"/>
          <p14:tracePt t="65903" x="2286000" y="3495675"/>
          <p14:tracePt t="65918" x="2243138" y="3509963"/>
          <p14:tracePt t="65935" x="2214563" y="3524250"/>
          <p14:tracePt t="65952" x="2166938" y="3538538"/>
          <p14:tracePt t="65968" x="2133600" y="3543300"/>
          <p14:tracePt t="65985" x="2090738" y="3543300"/>
          <p14:tracePt t="66001" x="2033588" y="3538538"/>
          <p14:tracePt t="66018" x="1995488" y="3529013"/>
          <p14:tracePt t="66035" x="1971675" y="3529013"/>
          <p14:tracePt t="66051" x="1900238" y="3529013"/>
          <p14:tracePt t="66068" x="1843088" y="3529013"/>
          <p14:tracePt t="66085" x="1781175" y="3533775"/>
          <p14:tracePt t="66101" x="1719263" y="3538538"/>
          <p14:tracePt t="66118" x="1690688" y="3538538"/>
          <p14:tracePt t="66135" x="1662113" y="3538538"/>
          <p14:tracePt t="66151" x="1628775" y="3533775"/>
          <p14:tracePt t="66168" x="1609725" y="3533775"/>
          <p14:tracePt t="66185" x="1595438" y="3533775"/>
          <p14:tracePt t="66201" x="1576388" y="3529013"/>
          <p14:tracePt t="66218" x="1566863" y="3529013"/>
          <p14:tracePt t="66235" x="1562100" y="3529013"/>
          <p14:tracePt t="66251" x="1562100" y="3524250"/>
          <p14:tracePt t="66268" x="1557338" y="3519488"/>
          <p14:tracePt t="66301" x="1552575" y="3519488"/>
          <p14:tracePt t="66318" x="1552575" y="3514725"/>
          <p14:tracePt t="66335" x="1547813" y="3514725"/>
          <p14:tracePt t="66351" x="1547813" y="3509963"/>
          <p14:tracePt t="66368" x="1547813" y="3505200"/>
          <p14:tracePt t="66385" x="1547813" y="3500438"/>
          <p14:tracePt t="66435" x="1547813" y="3495675"/>
          <p14:tracePt t="66463" x="1547813" y="3490913"/>
          <p14:tracePt t="66484" x="1547813" y="3486150"/>
          <p14:tracePt t="66491" x="1547813" y="3481388"/>
          <p14:tracePt t="66527" x="1547813" y="3476625"/>
          <p14:tracePt t="66548" x="1547813" y="3471863"/>
          <p14:tracePt t="66584" x="1547813" y="3467100"/>
          <p14:tracePt t="66641" x="1552575" y="3462338"/>
          <p14:tracePt t="66669" x="1557338" y="3462338"/>
          <p14:tracePt t="66705" x="1557338" y="3457575"/>
          <p14:tracePt t="66719" x="1562100" y="3457575"/>
          <p14:tracePt t="66804" x="1566863" y="3457575"/>
          <p14:tracePt t="66840" x="1571625" y="3457575"/>
          <p14:tracePt t="66875" x="1576388" y="3457575"/>
          <p14:tracePt t="66953" x="1581150" y="3457575"/>
          <p14:tracePt t="67046" x="1581150" y="3462338"/>
          <p14:tracePt t="67110" x="1581150" y="3467100"/>
          <p14:tracePt t="67145" x="1581150" y="3471863"/>
          <p14:tracePt t="67166" x="1581150" y="3476625"/>
          <p14:tracePt t="67215" x="1585913" y="3481388"/>
          <p14:tracePt t="67223" x="1585913" y="3486150"/>
          <p14:tracePt t="67286" x="1585913" y="3490913"/>
          <p14:tracePt t="67329" x="1585913" y="3495675"/>
          <p14:tracePt t="67401" x="1585913" y="3500438"/>
          <p14:tracePt t="72503" x="1595438" y="3505200"/>
          <p14:tracePt t="72512" x="1609725" y="3505200"/>
          <p14:tracePt t="72518" x="1614488" y="3509963"/>
          <p14:tracePt t="72532" x="1628775" y="3514725"/>
          <p14:tracePt t="72549" x="1633538" y="3514725"/>
          <p14:tracePt t="72566" x="1643063" y="3519488"/>
          <p14:tracePt t="72582" x="1652588" y="3524250"/>
          <p14:tracePt t="72599" x="1657350" y="3529013"/>
          <p14:tracePt t="72616" x="1662113" y="3529013"/>
          <p14:tracePt t="72632" x="1666875" y="3529013"/>
          <p14:tracePt t="72659" x="1671638" y="3529013"/>
          <p14:tracePt t="72724" x="1671638" y="3533775"/>
          <p14:tracePt t="72852" x="1676400" y="3533775"/>
          <p14:tracePt t="72887" x="1676400" y="3538538"/>
          <p14:tracePt t="72986" x="1681163" y="3538538"/>
          <p14:tracePt t="73050" x="1685925" y="3538538"/>
          <p14:tracePt t="73071" x="1690688" y="3543300"/>
          <p14:tracePt t="73085" x="1695450" y="3543300"/>
          <p14:tracePt t="73150" x="1700213" y="3543300"/>
          <p14:tracePt t="73278" x="1709738" y="3543300"/>
          <p14:tracePt t="73286" x="1714500" y="3543300"/>
          <p14:tracePt t="73299" x="1733550" y="3543300"/>
          <p14:tracePt t="73316" x="1762125" y="3548063"/>
          <p14:tracePt t="73332" x="1776413" y="3548063"/>
          <p14:tracePt t="73349" x="1800225" y="3552825"/>
          <p14:tracePt t="73366" x="1809750" y="3552825"/>
          <p14:tracePt t="73382" x="1824038" y="3552825"/>
          <p14:tracePt t="73399" x="1843088" y="3552825"/>
          <p14:tracePt t="73416" x="1857375" y="3552825"/>
          <p14:tracePt t="73432" x="1871663" y="3552825"/>
          <p14:tracePt t="73449" x="1890713" y="3552825"/>
          <p14:tracePt t="73466" x="1905000" y="3557588"/>
          <p14:tracePt t="73482" x="1919288" y="3557588"/>
          <p14:tracePt t="73499" x="1928813" y="3557588"/>
          <p14:tracePt t="73516" x="1938338" y="3557588"/>
          <p14:tracePt t="73532" x="1952625" y="3557588"/>
          <p14:tracePt t="73549" x="1957388" y="3557588"/>
          <p14:tracePt t="73566" x="1966913" y="3557588"/>
          <p14:tracePt t="73582" x="1971675" y="3557588"/>
          <p14:tracePt t="73599" x="1971675" y="3562350"/>
          <p14:tracePt t="73615" x="1976438" y="3562350"/>
          <p14:tracePt t="73632" x="1981200" y="3562350"/>
          <p14:tracePt t="73649" x="1985963" y="3562350"/>
          <p14:tracePt t="73682" x="1990725" y="3562350"/>
          <p14:tracePt t="73703" x="1995488" y="3562350"/>
          <p14:tracePt t="73746" x="2000250" y="3562350"/>
          <p14:tracePt t="73767" x="2005013" y="3557588"/>
          <p14:tracePt t="73774" x="2009775" y="3557588"/>
          <p14:tracePt t="73788" x="2009775" y="3552825"/>
          <p14:tracePt t="73802" x="2019300" y="3548063"/>
          <p14:tracePt t="73817" x="2024063" y="3543300"/>
          <p14:tracePt t="73832" x="2028825" y="3543300"/>
          <p14:tracePt t="73849" x="2038350" y="3533775"/>
          <p14:tracePt t="73865" x="2047875" y="3533775"/>
          <p14:tracePt t="73882" x="2057400" y="3529013"/>
          <p14:tracePt t="73899" x="2071688" y="3524250"/>
          <p14:tracePt t="73916" x="2085975" y="3524250"/>
          <p14:tracePt t="73932" x="2090738" y="3524250"/>
          <p14:tracePt t="73949" x="2095500" y="3519488"/>
          <p14:tracePt t="73965" x="2100263" y="3519488"/>
          <p14:tracePt t="73982" x="2105025" y="3519488"/>
          <p14:tracePt t="74037" x="2109788" y="3519488"/>
          <p14:tracePt t="74157" x="2114550" y="3519488"/>
          <p14:tracePt t="74207" x="2119313" y="3519488"/>
          <p14:tracePt t="74626" x="2124075" y="3519488"/>
          <p14:tracePt t="74633" x="2133600" y="3519488"/>
          <p14:tracePt t="74648" x="2138363" y="3519488"/>
          <p14:tracePt t="74665" x="2157413" y="3519488"/>
          <p14:tracePt t="74682" x="2166938" y="3519488"/>
          <p14:tracePt t="74698" x="2171700" y="3519488"/>
          <p14:tracePt t="74715" x="2181225" y="3519488"/>
          <p14:tracePt t="74732" x="2185988" y="3519488"/>
          <p14:tracePt t="74748" x="2190750" y="3519488"/>
          <p14:tracePt t="74765" x="2195513" y="3519488"/>
          <p14:tracePt t="74782" x="2200275" y="3519488"/>
          <p14:tracePt t="74853" x="2205038" y="3519488"/>
          <p14:tracePt t="74888" x="2209800" y="3519488"/>
          <p14:tracePt t="74945" x="2209800" y="3524250"/>
          <p14:tracePt t="74973" x="2214563" y="3524250"/>
          <p14:tracePt t="75109" x="2219325" y="3524250"/>
          <p14:tracePt t="75194" x="2224088" y="3524250"/>
          <p14:tracePt t="75293" x="2224088" y="3529013"/>
          <p14:tracePt t="75550" x="2219325" y="3529013"/>
          <p14:tracePt t="75953" x="2214563" y="3529013"/>
          <p14:tracePt t="76188" x="2214563" y="3524250"/>
          <p14:tracePt t="76202" x="2219325" y="3519488"/>
          <p14:tracePt t="76238" x="2219325" y="3514725"/>
          <p14:tracePt t="76251" x="2219325" y="3509963"/>
          <p14:tracePt t="76308" x="2219325" y="3505200"/>
          <p14:tracePt t="76812" x="2219325" y="3509963"/>
          <p14:tracePt t="76833" x="2219325" y="3514725"/>
          <p14:tracePt t="76862" x="2219325" y="3519488"/>
          <p14:tracePt t="76876" x="2219325" y="3524250"/>
          <p14:tracePt t="76933" x="2219325" y="3529013"/>
          <p14:tracePt t="76961" x="2219325" y="3533775"/>
          <p14:tracePt t="77018" x="2219325" y="3538538"/>
          <p14:tracePt t="77089" x="2219325" y="3543300"/>
          <p14:tracePt t="77742" x="2224088" y="3543300"/>
          <p14:tracePt t="77770" x="2228850" y="3543300"/>
          <p14:tracePt t="77998" x="2228850" y="3538538"/>
          <p14:tracePt t="78019" x="2228850" y="3533775"/>
          <p14:tracePt t="78033" x="2224088" y="3529013"/>
          <p14:tracePt t="78047" x="2224088" y="3524250"/>
          <p14:tracePt t="78054" x="2224088" y="3519488"/>
          <p14:tracePt t="78068" x="2224088" y="3514725"/>
          <p14:tracePt t="78080" x="2224088" y="3509963"/>
          <p14:tracePt t="78097" x="2219325" y="3505200"/>
          <p14:tracePt t="78114" x="2219325" y="3500438"/>
          <p14:tracePt t="78131" x="2219325" y="3495675"/>
          <p14:tracePt t="78154" x="2219325" y="3490913"/>
          <p14:tracePt t="78189" x="2219325" y="3486150"/>
          <p14:tracePt t="78232" x="2214563" y="3486150"/>
          <p14:tracePt t="78239" x="2205038" y="3481388"/>
          <p14:tracePt t="78253" x="2200275" y="3476625"/>
          <p14:tracePt t="78264" x="2195513" y="3476625"/>
          <p14:tracePt t="78281" x="2185988" y="3476625"/>
          <p14:tracePt t="78303" x="2181225" y="3476625"/>
          <p14:tracePt t="78314" x="2176463" y="3476625"/>
          <p14:tracePt t="78330" x="2171700" y="3476625"/>
          <p14:tracePt t="78367" x="2166938" y="3476625"/>
          <p14:tracePt t="78481" x="2166938" y="3481388"/>
          <p14:tracePt t="78494" x="2171700" y="3481388"/>
          <p14:tracePt t="78516" x="2176463" y="3490913"/>
          <p14:tracePt t="78523" x="2181225" y="3490913"/>
          <p14:tracePt t="78537" x="2181225" y="3495675"/>
          <p14:tracePt t="78551" x="2185988" y="3495675"/>
          <p14:tracePt t="78565" x="2185988" y="3500438"/>
          <p14:tracePt t="78580" x="2190750" y="3500438"/>
          <p14:tracePt t="78597" x="2190750" y="3505200"/>
          <p14:tracePt t="78637" x="2195513" y="3505200"/>
          <p14:tracePt t="78643" x="2195513" y="3509963"/>
          <p14:tracePt t="78736" x="2195513" y="3514725"/>
          <p14:tracePt t="78821" x="2200275" y="3514725"/>
          <p14:tracePt t="78892" x="2205038" y="3514725"/>
          <p14:tracePt t="78913" x="2205038" y="3519488"/>
          <p14:tracePt t="79006" x="2205038" y="3524250"/>
          <p14:tracePt t="79027" x="2209800" y="3524250"/>
          <p14:tracePt t="79523" x="2209800" y="3529013"/>
          <p14:tracePt t="80581" x="2214563" y="3529013"/>
          <p14:tracePt t="80645" x="2219325" y="3529013"/>
          <p14:tracePt t="80652" x="2224088" y="3529013"/>
          <p14:tracePt t="80663" x="2228850" y="3529013"/>
          <p14:tracePt t="80680" x="2262188" y="3524250"/>
          <p14:tracePt t="80696" x="2295525" y="3514725"/>
          <p14:tracePt t="80713" x="2333625" y="3505200"/>
          <p14:tracePt t="80730" x="2414588" y="3495675"/>
          <p14:tracePt t="80746" x="2466975" y="3490913"/>
          <p14:tracePt t="80763" x="2509838" y="3490913"/>
          <p14:tracePt t="80780" x="2543175" y="3490913"/>
          <p14:tracePt t="80796" x="2595563" y="3490913"/>
          <p14:tracePt t="80813" x="2624138" y="3490913"/>
          <p14:tracePt t="80830" x="2667000" y="3490913"/>
          <p14:tracePt t="80846" x="2686050" y="3490913"/>
          <p14:tracePt t="80863" x="2705100" y="3490913"/>
          <p14:tracePt t="80880" x="2724150" y="3490913"/>
          <p14:tracePt t="80896" x="2728913" y="3490913"/>
          <p14:tracePt t="80913" x="2738438" y="3495675"/>
          <p14:tracePt t="80930" x="2743200" y="3495675"/>
          <p14:tracePt t="80963" x="2743200" y="3500438"/>
          <p14:tracePt t="80980" x="2747963" y="3500438"/>
          <p14:tracePt t="80996" x="2752725" y="3500438"/>
          <p14:tracePt t="81014" x="2752725" y="3505200"/>
          <p14:tracePt t="81035" x="2752725" y="3509963"/>
          <p14:tracePt t="81071" x="2752725" y="3514725"/>
          <p14:tracePt t="81113" x="2757488" y="3514725"/>
          <p14:tracePt t="98935" x="2728913" y="3519488"/>
          <p14:tracePt t="98943" x="2676525" y="3529013"/>
          <p14:tracePt t="98957" x="2557463" y="3586163"/>
          <p14:tracePt t="98974" x="2386013" y="3662363"/>
          <p14:tracePt t="98990" x="2271713" y="3733800"/>
          <p14:tracePt t="99007" x="2109788" y="3814763"/>
          <p14:tracePt t="99024" x="2024063" y="3848100"/>
          <p14:tracePt t="99040" x="1971675" y="3876675"/>
          <p14:tracePt t="99057" x="1914525" y="3900488"/>
          <p14:tracePt t="99074" x="1881188" y="3910013"/>
          <p14:tracePt t="99090" x="1814513" y="3924300"/>
          <p14:tracePt t="99107" x="1771650" y="3929063"/>
          <p14:tracePt t="99124" x="1743075" y="3933825"/>
          <p14:tracePt t="99140" x="1709738" y="3933825"/>
          <p14:tracePt t="99157" x="1690688" y="3933825"/>
          <p14:tracePt t="99174" x="1666875" y="3933825"/>
          <p14:tracePt t="99190" x="1628775" y="3933825"/>
          <p14:tracePt t="99207" x="1600200" y="3933825"/>
          <p14:tracePt t="99224" x="1566863" y="3933825"/>
          <p14:tracePt t="99240" x="1533525" y="3933825"/>
          <p14:tracePt t="99257" x="1509713" y="3933825"/>
          <p14:tracePt t="99273" x="1500188" y="3929063"/>
          <p14:tracePt t="99290" x="1481138" y="3924300"/>
          <p14:tracePt t="99307" x="1471613" y="3924300"/>
          <p14:tracePt t="99323" x="1462088" y="3914775"/>
          <p14:tracePt t="99340" x="1447800" y="3905250"/>
          <p14:tracePt t="99357" x="1443038" y="3905250"/>
          <p14:tracePt t="99373" x="1438275" y="3905250"/>
          <p14:tracePt t="99390" x="1433513" y="3900488"/>
          <p14:tracePt t="99407" x="1428750" y="3900488"/>
          <p14:tracePt t="99423" x="1428750" y="3895725"/>
          <p14:tracePt t="99440" x="1423988" y="3890963"/>
          <p14:tracePt t="99457" x="1423988" y="3886200"/>
          <p14:tracePt t="99473" x="1423988" y="3876675"/>
          <p14:tracePt t="99490" x="1423988" y="3871913"/>
          <p14:tracePt t="99507" x="1423988" y="3867150"/>
          <p14:tracePt t="99524" x="1428750" y="3862388"/>
          <p14:tracePt t="99540" x="1428750" y="3857625"/>
          <p14:tracePt t="99557" x="1433513" y="3857625"/>
          <p14:tracePt t="99573" x="1433513" y="3852863"/>
          <p14:tracePt t="99607" x="1433513" y="3848100"/>
          <p14:tracePt t="99631" x="1433513" y="3843338"/>
          <p14:tracePt t="99681" x="1438275" y="3843338"/>
          <p14:tracePt t="99788" x="1443038" y="3843338"/>
          <p14:tracePt t="99808" x="1443038" y="3848100"/>
          <p14:tracePt t="99894" x="1447800" y="3848100"/>
          <p14:tracePt t="99907" x="1447800" y="3852863"/>
          <p14:tracePt t="99979" x="1452563" y="3852863"/>
          <p14:tracePt t="100014" x="1452563" y="3857625"/>
          <p14:tracePt t="100064" x="1457325" y="3857625"/>
          <p14:tracePt t="100284" x="1462088" y="3857625"/>
          <p14:tracePt t="100298" x="1462088" y="3852863"/>
          <p14:tracePt t="100319" x="1462088" y="3848100"/>
          <p14:tracePt t="100348" x="1462088" y="3843338"/>
          <p14:tracePt t="100397" x="1457325" y="3838575"/>
          <p14:tracePt t="100412" x="1452563" y="3838575"/>
          <p14:tracePt t="100425" x="1447800" y="3838575"/>
          <p14:tracePt t="100468" x="1443038" y="3838575"/>
          <p14:tracePt t="101114" x="1447800" y="3838575"/>
          <p14:tracePt t="101150" x="1452563" y="3838575"/>
          <p14:tracePt t="101178" x="1457325" y="3838575"/>
          <p14:tracePt t="101299" x="1462088" y="3838575"/>
          <p14:tracePt t="101427" x="1462088" y="3848100"/>
          <p14:tracePt t="101477" x="1462088" y="3852863"/>
          <p14:tracePt t="101519" x="1462088" y="3857625"/>
          <p14:tracePt t="101583" x="1462088" y="3862388"/>
          <p14:tracePt t="101611" x="1462088" y="3867150"/>
          <p14:tracePt t="101639" x="1466850" y="3867150"/>
          <p14:tracePt t="101647" x="1466850" y="3871913"/>
          <p14:tracePt t="101656" x="1471613" y="3876675"/>
          <p14:tracePt t="101673" x="1481138" y="3881438"/>
          <p14:tracePt t="101689" x="1495425" y="3886200"/>
          <p14:tracePt t="101706" x="1504950" y="3890963"/>
          <p14:tracePt t="101723" x="1524000" y="3895725"/>
          <p14:tracePt t="101739" x="1538288" y="3905250"/>
          <p14:tracePt t="101756" x="1552575" y="3910013"/>
          <p14:tracePt t="101774" x="1562100" y="3914775"/>
          <p14:tracePt t="101789" x="1576388" y="3919538"/>
          <p14:tracePt t="101806" x="1585913" y="3924300"/>
          <p14:tracePt t="101823" x="1595438" y="3929063"/>
          <p14:tracePt t="101839" x="1604963" y="3929063"/>
          <p14:tracePt t="101856" x="1619250" y="3938588"/>
          <p14:tracePt t="101873" x="1628775" y="3938588"/>
          <p14:tracePt t="101889" x="1638300" y="3943350"/>
          <p14:tracePt t="101906" x="1643063" y="3943350"/>
          <p14:tracePt t="101923" x="1647825" y="3948113"/>
          <p14:tracePt t="101956" x="1652588" y="3948113"/>
          <p14:tracePt t="102015" x="1657350" y="3948113"/>
          <p14:tracePt t="104117" x="1657350" y="3943350"/>
          <p14:tracePt t="104189" x="1657350" y="3938588"/>
          <p14:tracePt t="104223" x="1657350" y="3933825"/>
          <p14:tracePt t="104415" x="1657350" y="3938588"/>
          <p14:tracePt t="104486" x="1657350" y="3943350"/>
          <p14:tracePt t="104515" x="1657350" y="3948113"/>
          <p14:tracePt t="104586" x="1657350" y="3952875"/>
          <p14:tracePt t="104699" x="1657350" y="3957638"/>
          <p14:tracePt t="104778" x="1657350" y="3967163"/>
          <p14:tracePt t="104848" x="1662113" y="3967163"/>
          <p14:tracePt t="104962" x="1662113" y="3971925"/>
          <p14:tracePt t="105679" x="1662113" y="3962400"/>
          <p14:tracePt t="106411" x="1671638" y="3962400"/>
          <p14:tracePt t="107831" x="1671638" y="3967163"/>
          <p14:tracePt t="108007" x="1671638" y="3971925"/>
          <p14:tracePt t="108711" x="1666875" y="3976688"/>
          <p14:tracePt t="108732" x="1671638" y="3981450"/>
          <p14:tracePt t="108738" x="1681163" y="3990975"/>
          <p14:tracePt t="108754" x="1719263" y="4014788"/>
          <p14:tracePt t="108770" x="1757363" y="4029075"/>
          <p14:tracePt t="108787" x="1800225" y="4048125"/>
          <p14:tracePt t="108804" x="1862138" y="4071938"/>
          <p14:tracePt t="108820" x="1909763" y="4081463"/>
          <p14:tracePt t="108837" x="1952625" y="4095750"/>
          <p14:tracePt t="108854" x="2005013" y="4105275"/>
          <p14:tracePt t="108870" x="2024063" y="4105275"/>
          <p14:tracePt t="108887" x="2047875" y="4110038"/>
          <p14:tracePt t="108904" x="2057400" y="4110038"/>
          <p14:tracePt t="108920" x="2062163" y="4114800"/>
          <p14:tracePt t="108937" x="2081213" y="4114800"/>
          <p14:tracePt t="108954" x="2105025" y="4114800"/>
          <p14:tracePt t="108970" x="2128838" y="4114800"/>
          <p14:tracePt t="108987" x="2166938" y="4114800"/>
          <p14:tracePt t="109004" x="2195513" y="4114800"/>
          <p14:tracePt t="109020" x="2224088" y="4114800"/>
          <p14:tracePt t="109037" x="2262188" y="4114800"/>
          <p14:tracePt t="109053" x="2295525" y="4110038"/>
          <p14:tracePt t="109070" x="2328863" y="4105275"/>
          <p14:tracePt t="109087" x="2366963" y="4095750"/>
          <p14:tracePt t="109103" x="2390775" y="4090988"/>
          <p14:tracePt t="109120" x="2414588" y="4076700"/>
          <p14:tracePt t="109137" x="2443163" y="4062413"/>
          <p14:tracePt t="109153" x="2462213" y="4043363"/>
          <p14:tracePt t="109170" x="2481263" y="4029075"/>
          <p14:tracePt t="109187" x="2524125" y="3990975"/>
          <p14:tracePt t="109204" x="2557463" y="3976688"/>
          <p14:tracePt t="109220" x="2581275" y="3962400"/>
          <p14:tracePt t="109237" x="2624138" y="3943350"/>
          <p14:tracePt t="109253" x="2638425" y="3933825"/>
          <p14:tracePt t="109270" x="2657475" y="3929063"/>
          <p14:tracePt t="109287" x="2657475" y="3924300"/>
          <p14:tracePt t="109303" x="2662238" y="3924300"/>
          <p14:tracePt t="109337" x="2662238" y="3919538"/>
          <p14:tracePt t="109353" x="2667000" y="3914775"/>
          <p14:tracePt t="109391" x="2667000" y="3910013"/>
          <p14:tracePt t="109463" x="2667000" y="3905250"/>
          <p14:tracePt t="111571" x="2743200" y="3895725"/>
          <p14:tracePt t="111578" x="2786063" y="3895725"/>
          <p14:tracePt t="111586" x="2824163" y="3895725"/>
          <p14:tracePt t="111603" x="2914650" y="3890963"/>
          <p14:tracePt t="111619" x="3014663" y="3886200"/>
          <p14:tracePt t="111636" x="3152775" y="3881438"/>
          <p14:tracePt t="111653" x="3248025" y="3876675"/>
          <p14:tracePt t="111670" x="3390900" y="3867150"/>
          <p14:tracePt t="111686" x="3476625" y="3852863"/>
          <p14:tracePt t="111703" x="3552825" y="3848100"/>
          <p14:tracePt t="111719" x="3633788" y="3838575"/>
          <p14:tracePt t="111736" x="3724275" y="3829050"/>
          <p14:tracePt t="111753" x="3762375" y="3824288"/>
          <p14:tracePt t="111769" x="3795713" y="3810000"/>
          <p14:tracePt t="111786" x="3810000" y="3805238"/>
          <p14:tracePt t="111803" x="3819525" y="3800475"/>
          <p14:tracePt t="111819" x="3833813" y="3795713"/>
          <p14:tracePt t="111836" x="3843338" y="3795713"/>
          <p14:tracePt t="111853" x="3848100" y="3790950"/>
          <p14:tracePt t="111886" x="3852863" y="3790950"/>
          <p14:tracePt t="111911" x="3857625" y="3790950"/>
          <p14:tracePt t="112046" x="3857625" y="3795713"/>
          <p14:tracePt t="112082" x="3857625" y="3800475"/>
          <p14:tracePt t="112103" x="3852863" y="3800475"/>
          <p14:tracePt t="112146" x="3852863" y="3805238"/>
          <p14:tracePt t="112224" x="3848100" y="3805238"/>
          <p14:tracePt t="112295" x="3848100" y="3810000"/>
          <p14:tracePt t="112359" x="3843338" y="3819525"/>
          <p14:tracePt t="112373" x="3843338" y="3824288"/>
          <p14:tracePt t="112416" x="3829050" y="3867150"/>
          <p14:tracePt t="112422" x="3814763" y="3876675"/>
          <p14:tracePt t="112436" x="3810000" y="3890963"/>
          <p14:tracePt t="112452" x="3767138" y="3971925"/>
          <p14:tracePt t="112469" x="3733800" y="4024313"/>
          <p14:tracePt t="112486" x="3700463" y="4067175"/>
          <p14:tracePt t="112502" x="3652838" y="4114800"/>
          <p14:tracePt t="112519" x="3619500" y="4133850"/>
          <p14:tracePt t="112536" x="3586163" y="4157663"/>
          <p14:tracePt t="112552" x="3571875" y="4167188"/>
          <p14:tracePt t="112569" x="3557588" y="4181475"/>
          <p14:tracePt t="112586" x="3548063" y="4181475"/>
          <p14:tracePt t="112602" x="3543300" y="4191000"/>
          <p14:tracePt t="112619" x="3533775" y="4191000"/>
          <p14:tracePt t="112636" x="3529013" y="4195763"/>
          <p14:tracePt t="112652" x="3524250" y="4195763"/>
          <p14:tracePt t="112669" x="3524250" y="4200525"/>
          <p14:tracePt t="112686" x="3514725" y="4200525"/>
          <p14:tracePt t="112719" x="3505200" y="4210050"/>
          <p14:tracePt t="112736" x="3500438" y="4210050"/>
          <p14:tracePt t="112752" x="3495675" y="4210050"/>
          <p14:tracePt t="112769" x="3490913" y="4214813"/>
          <p14:tracePt t="112786" x="3481388" y="4214813"/>
          <p14:tracePt t="112802" x="3476625" y="4214813"/>
          <p14:tracePt t="112819" x="3476625" y="4219575"/>
          <p14:tracePt t="114617" x="3433763" y="4224338"/>
          <p14:tracePt t="114623" x="3367088" y="4224338"/>
          <p14:tracePt t="114635" x="3267075" y="4224338"/>
          <p14:tracePt t="114652" x="2967038" y="4219575"/>
          <p14:tracePt t="114668" x="2714625" y="4214813"/>
          <p14:tracePt t="114685" x="2490788" y="4200525"/>
          <p14:tracePt t="114702" x="2219325" y="4171950"/>
          <p14:tracePt t="114718" x="2066925" y="4138613"/>
          <p14:tracePt t="114735" x="1943100" y="4110038"/>
          <p14:tracePt t="114752" x="1790700" y="4057650"/>
          <p14:tracePt t="114768" x="1700213" y="4019550"/>
          <p14:tracePt t="114785" x="1628775" y="4000500"/>
          <p14:tracePt t="114802" x="1562100" y="3986213"/>
          <p14:tracePt t="114818" x="1543050" y="3986213"/>
          <p14:tracePt t="114835" x="1524000" y="3986213"/>
          <p14:tracePt t="114852" x="1509713" y="3986213"/>
          <p14:tracePt t="114868" x="1495425" y="3986213"/>
          <p14:tracePt t="114885" x="1485900" y="3986213"/>
          <p14:tracePt t="114901" x="1481138" y="3986213"/>
          <p14:tracePt t="114918" x="1471613" y="3986213"/>
          <p14:tracePt t="114942" x="1466850" y="3990975"/>
          <p14:tracePt t="114964" x="1466850" y="3995738"/>
          <p14:tracePt t="114985" x="1466850" y="4000500"/>
          <p14:tracePt t="114992" x="1462088" y="4000500"/>
          <p14:tracePt t="115001" x="1462088" y="4005263"/>
          <p14:tracePt t="115018" x="1462088" y="4010025"/>
          <p14:tracePt t="115035" x="1462088" y="4019550"/>
          <p14:tracePt t="115051" x="1457325" y="4029075"/>
          <p14:tracePt t="115068" x="1457325" y="4033838"/>
          <p14:tracePt t="115085" x="1452563" y="4048125"/>
          <p14:tracePt t="115101" x="1452563" y="4057650"/>
          <p14:tracePt t="115118" x="1443038" y="4062413"/>
          <p14:tracePt t="115135" x="1443038" y="4071938"/>
          <p14:tracePt t="115151" x="1438275" y="4071938"/>
          <p14:tracePt t="115168" x="1438275" y="4076700"/>
          <p14:tracePt t="115191" x="1438275" y="4081463"/>
          <p14:tracePt t="115227" x="1438275" y="4086225"/>
          <p14:tracePt t="121454" x="1495425" y="4062413"/>
          <p14:tracePt t="121459" x="1547813" y="4048125"/>
          <p14:tracePt t="121466" x="1600200" y="4029075"/>
          <p14:tracePt t="121483" x="1757363" y="3990975"/>
          <p14:tracePt t="121499" x="1924050" y="3948113"/>
          <p14:tracePt t="121516" x="2185988" y="3895725"/>
          <p14:tracePt t="121533" x="2371725" y="3871913"/>
          <p14:tracePt t="121549" x="2519363" y="3862388"/>
          <p14:tracePt t="121566" x="2862263" y="3838575"/>
          <p14:tracePt t="121583" x="3033713" y="3819525"/>
          <p14:tracePt t="121599" x="3228975" y="3800475"/>
          <p14:tracePt t="121616" x="3500438" y="3757613"/>
          <p14:tracePt t="121633" x="3648075" y="3729038"/>
          <p14:tracePt t="121649" x="3795713" y="3695700"/>
          <p14:tracePt t="121666" x="3990975" y="3638550"/>
          <p14:tracePt t="121683" x="4124325" y="3600450"/>
          <p14:tracePt t="121699" x="4262438" y="3567113"/>
          <p14:tracePt t="121716" x="4467225" y="3519488"/>
          <p14:tracePt t="121733" x="4595813" y="3490913"/>
          <p14:tracePt t="121749" x="4724400" y="3462338"/>
          <p14:tracePt t="121766" x="4953000" y="3419475"/>
          <p14:tracePt t="121783" x="5095875" y="3395663"/>
          <p14:tracePt t="121799" x="5238750" y="3362325"/>
          <p14:tracePt t="121816" x="5434013" y="3324225"/>
          <p14:tracePt t="121833" x="5553075" y="3295650"/>
          <p14:tracePt t="121849" x="5662613" y="3276600"/>
          <p14:tracePt t="121866" x="5824538" y="3243263"/>
          <p14:tracePt t="121883" x="5915025" y="3228975"/>
          <p14:tracePt t="121899" x="6015038" y="3205163"/>
          <p14:tracePt t="121916" x="6062663" y="3195638"/>
          <p14:tracePt t="121932" x="6105525" y="3190875"/>
          <p14:tracePt t="121949" x="6167438" y="3186113"/>
          <p14:tracePt t="121966" x="6191250" y="3186113"/>
          <p14:tracePt t="121982" x="6215063" y="3181350"/>
          <p14:tracePt t="121999" x="6238875" y="3176588"/>
          <p14:tracePt t="122016" x="6243638" y="3171825"/>
          <p14:tracePt t="122032" x="6253163" y="3167063"/>
          <p14:tracePt t="123120" x="6253163" y="3176588"/>
          <p14:tracePt t="123128" x="6253163" y="3186113"/>
          <p14:tracePt t="123134" x="6253163" y="3200400"/>
          <p14:tracePt t="123149" x="6253163" y="3219450"/>
          <p14:tracePt t="123165" x="6253163" y="3238500"/>
          <p14:tracePt t="123182" x="6253163" y="3243263"/>
          <p14:tracePt t="123199" x="6253163" y="3252788"/>
          <p14:tracePt t="123319" x="6257925" y="3252788"/>
          <p14:tracePt t="123326" x="6257925" y="3248025"/>
          <p14:tracePt t="123333" x="6262688" y="3243263"/>
          <p14:tracePt t="123349" x="6286500" y="3224213"/>
          <p14:tracePt t="123365" x="6324600" y="3209925"/>
          <p14:tracePt t="123382" x="6405563" y="3176588"/>
          <p14:tracePt t="123399" x="6477000" y="3152775"/>
          <p14:tracePt t="123415" x="6524625" y="3138488"/>
          <p14:tracePt t="123432" x="6572250" y="3119438"/>
          <p14:tracePt t="123449" x="6581775" y="3119438"/>
          <p14:tracePt t="123465" x="6591300" y="3109913"/>
          <p14:tracePt t="123511" x="6596063" y="3109913"/>
          <p14:tracePt t="123518" x="6596063" y="3105150"/>
          <p14:tracePt t="123553" x="6596063" y="3100388"/>
          <p14:tracePt t="123603" x="6596063" y="3095625"/>
          <p14:tracePt t="123631" x="6596063" y="3090863"/>
          <p14:tracePt t="123704" x="6600825" y="3090863"/>
          <p14:tracePt t="123837" x="6600825" y="3095625"/>
          <p14:tracePt t="123887" x="6600825" y="3100388"/>
          <p14:tracePt t="123894" x="6605588" y="3100388"/>
          <p14:tracePt t="123901" x="6605588" y="3105150"/>
          <p14:tracePt t="123915" x="6610350" y="3114675"/>
          <p14:tracePt t="123932" x="6610350" y="3124200"/>
          <p14:tracePt t="123948" x="6619875" y="3128963"/>
          <p14:tracePt t="123965" x="6629400" y="3143250"/>
          <p14:tracePt t="123982" x="6643688" y="3152775"/>
          <p14:tracePt t="123998" x="6657975" y="3162300"/>
          <p14:tracePt t="124015" x="6686550" y="3181350"/>
          <p14:tracePt t="124032" x="6705600" y="3181350"/>
          <p14:tracePt t="124049" x="6724650" y="3186113"/>
          <p14:tracePt t="124065" x="6738938" y="3190875"/>
          <p14:tracePt t="124082" x="6753225" y="3190875"/>
          <p14:tracePt t="124115" x="6762750" y="3190875"/>
          <p14:tracePt t="124148" x="6767513" y="3190875"/>
          <p14:tracePt t="124171" x="6772275" y="3190875"/>
          <p14:tracePt t="124242" x="6777038" y="3190875"/>
          <p14:tracePt t="124405" x="6777038" y="3195638"/>
          <p14:tracePt t="124412" x="6772275" y="3195638"/>
          <p14:tracePt t="124419" x="6767513" y="3200400"/>
          <p14:tracePt t="124432" x="6767513" y="3205163"/>
          <p14:tracePt t="124448" x="6762750" y="3205163"/>
          <p14:tracePt t="124465" x="6762750" y="3209925"/>
          <p14:tracePt t="124490" x="6757988" y="3209925"/>
          <p14:tracePt t="124583" x="6757988" y="3214688"/>
          <p14:tracePt t="124654" x="6748463" y="3214688"/>
          <p14:tracePt t="124725" x="6743700" y="3214688"/>
          <p14:tracePt t="124789" x="6738938" y="3214688"/>
          <p14:tracePt t="124824" x="6738938" y="3209925"/>
          <p14:tracePt t="124867" x="6734175" y="3209925"/>
          <p14:tracePt t="124938" x="6734175" y="3205163"/>
          <p14:tracePt t="124987" x="6729413" y="3205163"/>
          <p14:tracePt t="125008" x="6729413" y="3200400"/>
          <p14:tracePt t="125051" x="6724650" y="3200400"/>
          <p14:tracePt t="125058" x="6724650" y="3195638"/>
          <p14:tracePt t="125065" x="6719888" y="3190875"/>
          <p14:tracePt t="125087" x="6715125" y="3190875"/>
          <p14:tracePt t="125098" x="6715125" y="3186113"/>
          <p14:tracePt t="125115" x="6710363" y="3181350"/>
          <p14:tracePt t="125143" x="6710363" y="3171825"/>
          <p14:tracePt t="125193" x="6710363" y="3167063"/>
          <p14:tracePt t="125541" x="6715125" y="3167063"/>
          <p14:tracePt t="125556" x="6715125" y="3176588"/>
          <p14:tracePt t="125569" x="6719888" y="3176588"/>
          <p14:tracePt t="125576" x="6719888" y="3181350"/>
          <p14:tracePt t="125584" x="6724650" y="3181350"/>
          <p14:tracePt t="125598" x="6724650" y="3190875"/>
          <p14:tracePt t="125615" x="6729413" y="3195638"/>
          <p14:tracePt t="125631" x="6734175" y="3195638"/>
          <p14:tracePt t="125648" x="6734175" y="3205163"/>
          <p14:tracePt t="125690" x="6748463" y="3233738"/>
          <p14:tracePt t="125697" x="6748463" y="3243263"/>
          <p14:tracePt t="125704" x="6757988" y="3248025"/>
          <p14:tracePt t="125714" x="6757988" y="3252788"/>
          <p14:tracePt t="125731" x="6757988" y="3267075"/>
          <p14:tracePt t="125748" x="6762750" y="3290888"/>
          <p14:tracePt t="125765" x="6762750" y="3309938"/>
          <p14:tracePt t="125781" x="6767513" y="3324225"/>
          <p14:tracePt t="125798" x="6767513" y="3357563"/>
          <p14:tracePt t="125815" x="6767513" y="3381375"/>
          <p14:tracePt t="125831" x="6772275" y="3429000"/>
          <p14:tracePt t="125848" x="6777038" y="3452813"/>
          <p14:tracePt t="125864" x="6781800" y="3467100"/>
          <p14:tracePt t="125881" x="6791325" y="3495675"/>
          <p14:tracePt t="125898" x="6791325" y="3505200"/>
          <p14:tracePt t="125914" x="6796088" y="3509963"/>
          <p14:tracePt t="125931" x="6796088" y="3519488"/>
          <p14:tracePt t="125948" x="6800850" y="3529013"/>
          <p14:tracePt t="125981" x="6800850" y="3548063"/>
          <p14:tracePt t="125998" x="6800850" y="3557588"/>
          <p14:tracePt t="126014" x="6800850" y="3567113"/>
          <p14:tracePt t="126031" x="6800850" y="3595688"/>
          <p14:tracePt t="126048" x="6791325" y="3619500"/>
          <p14:tracePt t="126064" x="6781800" y="3648075"/>
          <p14:tracePt t="126081" x="6772275" y="3695700"/>
          <p14:tracePt t="126098" x="6762750" y="3733800"/>
          <p14:tracePt t="126114" x="6753225" y="3762375"/>
          <p14:tracePt t="126131" x="6743700" y="3805238"/>
          <p14:tracePt t="126148" x="6743700" y="3824288"/>
          <p14:tracePt t="126164" x="6743700" y="3852863"/>
          <p14:tracePt t="126181" x="6753225" y="3876675"/>
          <p14:tracePt t="126198" x="6757988" y="3890963"/>
          <p14:tracePt t="126215" x="6791325" y="3914775"/>
          <p14:tracePt t="126231" x="6829425" y="3924300"/>
          <p14:tracePt t="126248" x="6862763" y="3933825"/>
          <p14:tracePt t="126264" x="6910388" y="3933825"/>
          <p14:tracePt t="126281" x="6938963" y="3938588"/>
          <p14:tracePt t="126298" x="6953250" y="3938588"/>
          <p14:tracePt t="126314" x="6972300" y="3938588"/>
          <p14:tracePt t="126331" x="6977063" y="3938588"/>
          <p14:tracePt t="126348" x="6981825" y="3938588"/>
          <p14:tracePt t="126364" x="6986588" y="3938588"/>
          <p14:tracePt t="126381" x="6991350" y="3938588"/>
          <p14:tracePt t="126414" x="6996113" y="3938588"/>
          <p14:tracePt t="126442" x="7000875" y="3933825"/>
          <p14:tracePt t="126521" x="7000875" y="3929063"/>
          <p14:tracePt t="126528" x="7005638" y="3929063"/>
          <p14:tracePt t="126563" x="7005638" y="3924300"/>
          <p14:tracePt t="126584" x="7010400" y="3924300"/>
          <p14:tracePt t="126598" x="7010400" y="3914775"/>
          <p14:tracePt t="126634" x="7010400" y="3910013"/>
          <p14:tracePt t="126655" x="7015163" y="3910013"/>
          <p14:tracePt t="126669" x="7015163" y="3905250"/>
          <p14:tracePt t="126683" x="7019925" y="3905250"/>
          <p14:tracePt t="126705" x="7019925" y="3900488"/>
          <p14:tracePt t="126726" x="7019925" y="3895725"/>
          <p14:tracePt t="126840" x="7015163" y="3895725"/>
          <p14:tracePt t="126982" x="7015163" y="3900488"/>
          <p14:tracePt t="127017" x="7015163" y="3905250"/>
          <p14:tracePt t="127053" x="7015163" y="3910013"/>
          <p14:tracePt t="127117" x="7015163" y="3924300"/>
          <p14:tracePt t="127124" x="7015163" y="3929063"/>
          <p14:tracePt t="127131" x="7015163" y="3933825"/>
          <p14:tracePt t="127147" x="7048500" y="3967163"/>
          <p14:tracePt t="127164" x="7100888" y="4010025"/>
          <p14:tracePt t="127181" x="7177088" y="4086225"/>
          <p14:tracePt t="127197" x="7224713" y="4133850"/>
          <p14:tracePt t="127214" x="7262813" y="4176713"/>
          <p14:tracePt t="127231" x="7315200" y="4229100"/>
          <p14:tracePt t="127247" x="7334250" y="4257675"/>
          <p14:tracePt t="127264" x="7353300" y="4276725"/>
          <p14:tracePt t="127281" x="7377113" y="4286250"/>
          <p14:tracePt t="127297" x="7381875" y="4291013"/>
          <p14:tracePt t="127314" x="7391400" y="4291013"/>
          <p14:tracePt t="127331" x="7396163" y="4291013"/>
          <p14:tracePt t="127347" x="7396163" y="4286250"/>
          <p14:tracePt t="127364" x="7400925" y="4286250"/>
          <p14:tracePt t="127381" x="7400925" y="4281488"/>
          <p14:tracePt t="127397" x="7400925" y="4276725"/>
          <p14:tracePt t="127414" x="7405688" y="4276725"/>
          <p14:tracePt t="127436" x="7405688" y="4271963"/>
          <p14:tracePt t="127457" x="7405688" y="4267200"/>
          <p14:tracePt t="127493" x="7410450" y="4262438"/>
          <p14:tracePt t="127521" x="7410450" y="4257675"/>
          <p14:tracePt t="127537" x="7410450" y="4252913"/>
          <p14:tracePt t="127564" x="7410450" y="4248150"/>
          <p14:tracePt t="127606" x="7410450" y="4243388"/>
          <p14:tracePt t="127613" x="7405688" y="4243388"/>
          <p14:tracePt t="127620" x="7400925" y="4238625"/>
          <p14:tracePt t="127630" x="7396163" y="4238625"/>
          <p14:tracePt t="127647" x="7391400" y="4233863"/>
          <p14:tracePt t="127664" x="7377113" y="4233863"/>
          <p14:tracePt t="127680" x="7367588" y="4233863"/>
          <p14:tracePt t="127697" x="7362825" y="4233863"/>
          <p14:tracePt t="127714" x="7348538" y="4229100"/>
          <p14:tracePt t="127730" x="7339013" y="4229100"/>
          <p14:tracePt t="127750" x="7324725" y="4224338"/>
          <p14:tracePt t="127764" x="7319963" y="4224338"/>
          <p14:tracePt t="127781" x="7315200" y="4224338"/>
          <p14:tracePt t="127797" x="7310438" y="4224338"/>
          <p14:tracePt t="127830" x="7305675" y="4224338"/>
          <p14:tracePt t="127862" x="7300913" y="4224338"/>
          <p14:tracePt t="132866" x="7286625" y="4205288"/>
          <p14:tracePt t="132873" x="7253288" y="4176713"/>
          <p14:tracePt t="132880" x="7205663" y="4143375"/>
          <p14:tracePt t="132895" x="7105650" y="4076700"/>
          <p14:tracePt t="132912" x="7029450" y="4014788"/>
          <p14:tracePt t="132929" x="6910388" y="3890963"/>
          <p14:tracePt t="132945" x="6834188" y="3795713"/>
          <p14:tracePt t="132962" x="6777038" y="3695700"/>
          <p14:tracePt t="132979" x="6710363" y="3552825"/>
          <p14:tracePt t="132995" x="6696075" y="3471863"/>
          <p14:tracePt t="133012" x="6686550" y="3386138"/>
          <p14:tracePt t="133029" x="6686550" y="3295650"/>
          <p14:tracePt t="133045" x="6696075" y="3248025"/>
          <p14:tracePt t="133062" x="6715125" y="3205163"/>
          <p14:tracePt t="133079" x="6748463" y="3152775"/>
          <p14:tracePt t="133095" x="6777038" y="3114675"/>
          <p14:tracePt t="133112" x="6805613" y="3095625"/>
          <p14:tracePt t="133129" x="6853238" y="3057525"/>
          <p14:tracePt t="133145" x="6877050" y="3033713"/>
          <p14:tracePt t="133162" x="6891338" y="3019425"/>
          <p14:tracePt t="133179" x="6934200" y="2986088"/>
          <p14:tracePt t="133195" x="6958013" y="2957513"/>
          <p14:tracePt t="133212" x="7005638" y="2928938"/>
          <p14:tracePt t="133229" x="7086600" y="2890838"/>
          <p14:tracePt t="133245" x="7124700" y="2871788"/>
          <p14:tracePt t="133262" x="7158038" y="2852738"/>
          <p14:tracePt t="133279" x="7191375" y="2833688"/>
          <p14:tracePt t="133295" x="7200900" y="2828925"/>
          <p14:tracePt t="133312" x="7210425" y="2819400"/>
          <p14:tracePt t="133329" x="7215188" y="2819400"/>
          <p14:tracePt t="133345" x="7215188" y="2814638"/>
          <p14:tracePt t="133362" x="7219950" y="2814638"/>
          <p14:tracePt t="135023" x="7234238" y="2814638"/>
          <p14:tracePt t="135031" x="7243763" y="2814638"/>
          <p14:tracePt t="135037" x="7258050" y="2814638"/>
          <p14:tracePt t="135045" x="7267575" y="2814638"/>
          <p14:tracePt t="135061" x="7291388" y="2814638"/>
          <p14:tracePt t="135078" x="7300913" y="2814638"/>
          <p14:tracePt t="135095" x="7315200" y="2814638"/>
          <p14:tracePt t="135111" x="7324725" y="2819400"/>
          <p14:tracePt t="135145" x="7329488" y="2819400"/>
          <p14:tracePt t="135172" x="7334250" y="2819400"/>
          <p14:tracePt t="135236" x="7339013" y="2819400"/>
          <p14:tracePt t="135243" x="7339013" y="2824163"/>
          <p14:tracePt t="135321" x="7343775" y="2828925"/>
          <p14:tracePt t="135463" x="7348538" y="2828925"/>
          <p14:tracePt t="135968" x="7358063" y="2828925"/>
          <p14:tracePt t="135974" x="7367588" y="2828925"/>
          <p14:tracePt t="135981" x="7381875" y="2824163"/>
          <p14:tracePt t="135994" x="7396163" y="2824163"/>
          <p14:tracePt t="136011" x="7448550" y="2824163"/>
          <p14:tracePt t="136028" x="7491413" y="2824163"/>
          <p14:tracePt t="136045" x="7539038" y="2819400"/>
          <p14:tracePt t="136061" x="7558088" y="2819400"/>
          <p14:tracePt t="136078" x="7581900" y="2819400"/>
          <p14:tracePt t="136094" x="7610475" y="2814638"/>
          <p14:tracePt t="136111" x="7624763" y="2814638"/>
          <p14:tracePt t="136128" x="7639050" y="2814638"/>
          <p14:tracePt t="136144" x="7648575" y="2814638"/>
          <p14:tracePt t="136178" x="7653338" y="2814638"/>
          <p14:tracePt t="136201" x="7658100" y="2814638"/>
          <p14:tracePt t="136265" x="7667625" y="2814638"/>
          <p14:tracePt t="136429" x="7667625" y="2809875"/>
          <p14:tracePt t="136621" x="7667625" y="2805113"/>
          <p14:tracePt t="136656" x="7667625" y="2800350"/>
          <p14:tracePt t="136684" x="7662863" y="2800350"/>
          <p14:tracePt t="136720" x="7662863" y="2795588"/>
          <p14:tracePt t="136755" x="7658100" y="2795588"/>
          <p14:tracePt t="136819" x="7653338" y="2795588"/>
          <p14:tracePt t="136826" x="7653338" y="2790825"/>
          <p14:tracePt t="144611" x="7615238" y="2833688"/>
          <p14:tracePt t="144618" x="7558088" y="2905125"/>
          <p14:tracePt t="144626" x="7496175" y="2976563"/>
          <p14:tracePt t="144641" x="7396163" y="3081338"/>
          <p14:tracePt t="144658" x="7310438" y="3190875"/>
          <p14:tracePt t="144675" x="7224713" y="3314700"/>
          <p14:tracePt t="144692" x="7177088" y="3367088"/>
          <p14:tracePt t="144708" x="7124700" y="3414713"/>
          <p14:tracePt t="144725" x="7053263" y="3500438"/>
          <p14:tracePt t="144741" x="7010400" y="3543300"/>
          <p14:tracePt t="144758" x="6986588" y="3576638"/>
          <p14:tracePt t="144775" x="6953250" y="3633788"/>
          <p14:tracePt t="144791" x="6938963" y="3648075"/>
          <p14:tracePt t="144808" x="6924675" y="3667125"/>
          <p14:tracePt t="144825" x="6900863" y="3686175"/>
          <p14:tracePt t="144841" x="6886575" y="3700463"/>
          <p14:tracePt t="144858" x="6877050" y="3709988"/>
          <p14:tracePt t="144875" x="6848475" y="3743325"/>
          <p14:tracePt t="144891" x="6838950" y="3752850"/>
          <p14:tracePt t="144908" x="6819900" y="3776663"/>
          <p14:tracePt t="144925" x="6805613" y="3795713"/>
          <p14:tracePt t="144941" x="6786563" y="3819525"/>
          <p14:tracePt t="144958" x="6777038" y="3838575"/>
          <p14:tracePt t="144975" x="6762750" y="3867150"/>
          <p14:tracePt t="144991" x="6748463" y="3895725"/>
          <p14:tracePt t="145008" x="6729413" y="3929063"/>
          <p14:tracePt t="145025" x="6719888" y="3962400"/>
          <p14:tracePt t="145041" x="6705600" y="3976688"/>
          <p14:tracePt t="145058" x="6691313" y="4005263"/>
          <p14:tracePt t="145075" x="6681788" y="4019550"/>
          <p14:tracePt t="145091" x="6677025" y="4029075"/>
          <p14:tracePt t="145108" x="6672263" y="4033838"/>
          <p14:tracePt t="145125" x="6667500" y="4038600"/>
          <p14:tracePt t="145172" x="6667500" y="4043363"/>
          <p14:tracePt t="145328" x="6667500" y="4038600"/>
          <p14:tracePt t="145335" x="6672263" y="4033838"/>
          <p14:tracePt t="145343" x="6677025" y="4033838"/>
          <p14:tracePt t="145378" x="6696075" y="3981450"/>
          <p14:tracePt t="145399" x="6715125" y="3952875"/>
          <p14:tracePt t="145406" x="6724650" y="3948113"/>
          <p14:tracePt t="145413" x="6743700" y="3929063"/>
          <p14:tracePt t="145425" x="6753225" y="3924300"/>
          <p14:tracePt t="145441" x="6810375" y="3910013"/>
          <p14:tracePt t="145458" x="6848475" y="3905250"/>
          <p14:tracePt t="145475" x="6877050" y="3905250"/>
          <p14:tracePt t="145491" x="6929438" y="3905250"/>
          <p14:tracePt t="145508" x="6943725" y="3905250"/>
          <p14:tracePt t="145524" x="6967538" y="3905250"/>
          <p14:tracePt t="145541" x="6991350" y="3905250"/>
          <p14:tracePt t="145558" x="7010400" y="3900488"/>
          <p14:tracePt t="145574" x="7024688" y="3900488"/>
          <p14:tracePt t="145591" x="7038975" y="3900488"/>
          <p14:tracePt t="145608" x="7043738" y="3900488"/>
          <p14:tracePt t="145624" x="7053263" y="3900488"/>
          <p14:tracePt t="145741" x="7053263" y="3905250"/>
          <p14:tracePt t="145747" x="7053263" y="3910013"/>
          <p14:tracePt t="145775" x="7053263" y="3914775"/>
          <p14:tracePt t="145804" x="7053263" y="3924300"/>
          <p14:tracePt t="145832" x="7053263" y="3929063"/>
          <p14:tracePt t="145860" x="7053263" y="3933825"/>
          <p14:tracePt t="146379" x="7048500" y="3933825"/>
          <p14:tracePt t="146386" x="7043738" y="3933825"/>
          <p14:tracePt t="146393" x="7038975" y="3933825"/>
          <p14:tracePt t="146407" x="7024688" y="3933825"/>
          <p14:tracePt t="146424" x="7019925" y="3933825"/>
          <p14:tracePt t="146441" x="7010400" y="3933825"/>
          <p14:tracePt t="146457" x="6996113" y="3938588"/>
          <p14:tracePt t="146474" x="6991350" y="3943350"/>
          <p14:tracePt t="146491" x="6986588" y="3943350"/>
          <p14:tracePt t="146508" x="6981825" y="3943350"/>
          <p14:tracePt t="146524" x="6977063" y="3943350"/>
          <p14:tracePt t="146698" x="6981825" y="3938588"/>
          <p14:tracePt t="146733" x="6981825" y="3933825"/>
          <p14:tracePt t="146798" x="6981825" y="3929063"/>
          <p14:tracePt t="146890" x="6981825" y="3924300"/>
          <p14:tracePt t="146940" x="6986588" y="3924300"/>
          <p14:tracePt t="146953" x="6986588" y="3919538"/>
          <p14:tracePt t="147003" x="6991350" y="3919538"/>
          <p14:tracePt t="147032" x="6991350" y="3914775"/>
          <p14:tracePt t="147074" x="7000875" y="3914775"/>
          <p14:tracePt t="147110" x="7000875" y="3905250"/>
          <p14:tracePt t="147117" x="7005638" y="3905250"/>
          <p14:tracePt t="147188" x="7010400" y="3905250"/>
          <p14:tracePt t="147195" x="7010400" y="3900488"/>
          <p14:tracePt t="147288" x="7015163" y="3900488"/>
          <p14:tracePt t="147337" x="7019925" y="3900488"/>
          <p14:tracePt t="148451" x="7019925" y="3895725"/>
          <p14:tracePt t="150232" x="7019925" y="3890963"/>
          <p14:tracePt t="150992" x="7019925" y="3895725"/>
          <p14:tracePt t="151460" x="7015163" y="3895725"/>
          <p14:tracePt t="154612" x="7015163" y="3890963"/>
          <p14:tracePt t="155458" x="7010400" y="3890963"/>
          <p14:tracePt t="155975" x="7010400" y="3895725"/>
          <p14:tracePt t="156082" x="7010400" y="3900488"/>
          <p14:tracePt t="156117" x="7015163" y="3900488"/>
          <p14:tracePt t="156152" x="7019925" y="3900488"/>
          <p14:tracePt t="156160" x="7019925" y="3910013"/>
          <p14:tracePt t="156195" x="7024688" y="3910013"/>
          <p14:tracePt t="156202" x="7024688" y="3914775"/>
          <p14:tracePt t="156209" x="7029450" y="3914775"/>
          <p14:tracePt t="156223" x="7034213" y="3914775"/>
          <p14:tracePt t="156237" x="7034213" y="3919538"/>
          <p14:tracePt t="156259" x="7038975" y="3919538"/>
          <p14:tracePt t="156273" x="7038975" y="3924300"/>
          <p14:tracePt t="156294" x="7043738" y="3924300"/>
          <p14:tracePt t="156308" x="7043738" y="3929063"/>
          <p14:tracePt t="156351" x="7048500" y="3929063"/>
          <p14:tracePt t="156365" x="7053263" y="3929063"/>
          <p14:tracePt t="156380" x="7058025" y="3929063"/>
          <p14:tracePt t="156401" x="7062788" y="3929063"/>
          <p14:tracePt t="156415" x="7072313" y="3929063"/>
          <p14:tracePt t="156422" x="7086600" y="3929063"/>
          <p14:tracePt t="156429" x="7096125" y="3929063"/>
          <p14:tracePt t="156438" x="7110413" y="3929063"/>
          <p14:tracePt t="156454" x="7143750" y="3929063"/>
          <p14:tracePt t="156471" x="7196138" y="3938588"/>
          <p14:tracePt t="156487" x="7224713" y="3933825"/>
          <p14:tracePt t="156504" x="7258050" y="3933825"/>
          <p14:tracePt t="156521" x="7339013" y="3924300"/>
          <p14:tracePt t="156537" x="7381875" y="3919538"/>
          <p14:tracePt t="156554" x="7429500" y="3919538"/>
          <p14:tracePt t="156571" x="7510463" y="3914775"/>
          <p14:tracePt t="156587" x="7562850" y="3910013"/>
          <p14:tracePt t="156604" x="7620000" y="3910013"/>
          <p14:tracePt t="156621" x="7681913" y="3905250"/>
          <p14:tracePt t="156637" x="7715250" y="3905250"/>
          <p14:tracePt t="156654" x="7739063" y="3905250"/>
          <p14:tracePt t="156671" x="7777163" y="3905250"/>
          <p14:tracePt t="156687" x="7805738" y="3905250"/>
          <p14:tracePt t="156704" x="7829550" y="3905250"/>
          <p14:tracePt t="156721" x="7877175" y="3910013"/>
          <p14:tracePt t="156737" x="7900988" y="3914775"/>
          <p14:tracePt t="156754" x="7924800" y="3919538"/>
          <p14:tracePt t="156771" x="7943850" y="3924300"/>
          <p14:tracePt t="156787" x="7958138" y="3933825"/>
          <p14:tracePt t="156804" x="7962900" y="3933825"/>
          <p14:tracePt t="156837" x="7967663" y="3933825"/>
          <p14:tracePt t="156854" x="7967663" y="3938588"/>
          <p14:tracePt t="156871" x="7972425" y="3938588"/>
          <p14:tracePt t="156961" x="7972425" y="3943350"/>
          <p14:tracePt t="156968" x="7977188" y="3943350"/>
          <p14:tracePt t="156997" x="7981950" y="3943350"/>
          <p14:tracePt t="157004" x="7981950" y="3948113"/>
          <p14:tracePt t="157011" x="7986713" y="3948113"/>
          <p14:tracePt t="157021" x="7991475" y="3948113"/>
          <p14:tracePt t="157037" x="7996238" y="3952875"/>
          <p14:tracePt t="157054" x="8005763" y="3962400"/>
          <p14:tracePt t="157071" x="8015288" y="3967163"/>
          <p14:tracePt t="157087" x="8029575" y="3976688"/>
          <p14:tracePt t="157104" x="8043863" y="3981450"/>
          <p14:tracePt t="157121" x="8048625" y="3981450"/>
          <p14:tracePt t="157137" x="8053388" y="3990975"/>
          <p14:tracePt t="157171" x="8058150" y="3990975"/>
          <p14:tracePt t="157189" x="8062913" y="3990975"/>
          <p14:tracePt t="157262" x="8067675" y="3990975"/>
          <p14:tracePt t="157288" x="8072438" y="3990975"/>
          <p14:tracePt t="157373" x="8072438" y="3986213"/>
          <p14:tracePt t="157451" x="8072438" y="3981450"/>
          <p14:tracePt t="157593" x="8067675" y="3976688"/>
          <p14:tracePt t="157742" x="8062913" y="3976688"/>
          <p14:tracePt t="157778" x="8058150" y="3976688"/>
          <p14:tracePt t="157849" x="8053388" y="3976688"/>
          <p14:tracePt t="157920" x="8048625" y="3976688"/>
          <p14:tracePt t="157983" x="8048625" y="3971925"/>
          <p14:tracePt t="158062" x="8039100" y="3971925"/>
          <p14:tracePt t="158729" x="8043863" y="3967163"/>
          <p14:tracePt t="158736" x="8048625" y="3962400"/>
          <p14:tracePt t="158743" x="8053388" y="3957638"/>
          <p14:tracePt t="158757" x="8062913" y="3952875"/>
          <p14:tracePt t="158770" x="8072438" y="3943350"/>
          <p14:tracePt t="158787" x="8081963" y="3933825"/>
          <p14:tracePt t="158803" x="8096250" y="3924300"/>
          <p14:tracePt t="158820" x="8110538" y="3914775"/>
          <p14:tracePt t="158837" x="8124825" y="3905250"/>
          <p14:tracePt t="158870" x="8134350" y="3905250"/>
          <p14:tracePt t="159084" x="8129588" y="3905250"/>
          <p14:tracePt t="159155" x="8124825" y="3905250"/>
          <p14:tracePt t="159942" x="8120063" y="3905250"/>
          <p14:tracePt t="160511" x="8115300" y="3905250"/>
          <p14:tracePt t="160560" x="8115300" y="3910013"/>
          <p14:tracePt t="160844" x="8115300" y="3914775"/>
          <p14:tracePt t="160901" x="8110538" y="3914775"/>
          <p14:tracePt t="160937" x="8105775" y="3914775"/>
          <p14:tracePt t="160972" x="8101013" y="3914775"/>
          <p14:tracePt t="161022" x="8096250" y="3914775"/>
          <p14:tracePt t="161028" x="8091488" y="3919538"/>
          <p14:tracePt t="161043" x="8086725" y="3919538"/>
          <p14:tracePt t="161053" x="8081963" y="3919538"/>
          <p14:tracePt t="161069" x="8067675" y="3919538"/>
          <p14:tracePt t="161086" x="8039100" y="3919538"/>
          <p14:tracePt t="161103" x="7986713" y="3919538"/>
          <p14:tracePt t="161119" x="7929563" y="3924300"/>
          <p14:tracePt t="161136" x="7820025" y="3933825"/>
          <p14:tracePt t="161153" x="7715250" y="3943350"/>
          <p14:tracePt t="161169" x="7610475" y="3962400"/>
          <p14:tracePt t="161186" x="7439025" y="3990975"/>
          <p14:tracePt t="161203" x="7334250" y="4019550"/>
          <p14:tracePt t="161220" x="7224713" y="4048125"/>
          <p14:tracePt t="161236" x="7167563" y="4067175"/>
          <p14:tracePt t="161253" x="7124700" y="4081463"/>
          <p14:tracePt t="161270" x="7096125" y="4090988"/>
          <p14:tracePt t="161286" x="7081838" y="4090988"/>
          <p14:tracePt t="161303" x="7072313" y="4100513"/>
          <p14:tracePt t="161376" x="7072313" y="4095750"/>
          <p14:tracePt t="161426" x="7077075" y="4095750"/>
          <p14:tracePt t="161441" x="7077075" y="4090988"/>
          <p14:tracePt t="161469" x="7081838" y="4090988"/>
          <p14:tracePt t="161497" x="7086600" y="4090988"/>
          <p14:tracePt t="161518" x="7086600" y="4086225"/>
          <p14:tracePt t="161540" x="7091363" y="4086225"/>
          <p14:tracePt t="161575" x="7096125" y="4086225"/>
          <p14:tracePt t="179818" x="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790492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Cost of Debt (Kd): The Price of Borrowing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effective interest rate a borrower pays — after the tax benefit of deductible interest.</a:t>
            </a:r>
            <a:endParaRPr lang="en-US" sz="14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874520"/>
          <a:ext cx="4480560" cy="2011680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Variable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Loan Interest Rate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Tax Rate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22.5%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After-Tax Kd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16% × (1 − 0.225) = 12.4%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 6"/>
          <p:cNvSpPr/>
          <p:nvPr/>
        </p:nvSpPr>
        <p:spPr>
          <a:xfrm>
            <a:off x="457200" y="3794760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B8504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After-Tax Kd  =  Interest Rate × (1 − Tax Rate)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5257800" y="1874520"/>
            <a:ext cx="3429000" cy="2468880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2" name="Shape 8"/>
          <p:cNvSpPr/>
          <p:nvPr/>
        </p:nvSpPr>
        <p:spPr>
          <a:xfrm>
            <a:off x="5257800" y="1874520"/>
            <a:ext cx="3429000" cy="41148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3" name="Text 9"/>
          <p:cNvSpPr/>
          <p:nvPr/>
        </p:nvSpPr>
        <p:spPr>
          <a:xfrm>
            <a:off x="5440680" y="1874520"/>
            <a:ext cx="3063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Does Tax Matter?</a:t>
            </a:r>
            <a:endParaRPr lang="en-US" sz="1350" dirty="0"/>
          </a:p>
        </p:txBody>
      </p:sp>
      <p:sp>
        <p:nvSpPr>
          <p:cNvPr id="14" name="Text 10"/>
          <p:cNvSpPr/>
          <p:nvPr/>
        </p:nvSpPr>
        <p:spPr>
          <a:xfrm>
            <a:off x="5486400" y="2423160"/>
            <a:ext cx="297180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Interest is tax-deductible in most jurisdictions — the government effectively subsidizes part of your borrowing cost.
</a:t>
            </a:r>
            <a:endParaRPr lang="en-US" sz="1250" dirty="0"/>
          </a:p>
          <a:p>
            <a:pPr marL="0" indent="0" algn="l">
              <a:lnSpc>
                <a:spcPct val="112000"/>
              </a:lnSpc>
              <a:buNone/>
            </a:pPr>
            <a:r>
              <a:rPr lang="en-US" sz="12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Paying 16% interest but saving 22.5% tax on it = a true cost of only 12.4%.
</a:t>
            </a:r>
            <a:endParaRPr lang="en-US" sz="1250" dirty="0"/>
          </a:p>
          <a:p>
            <a:pPr marL="0" indent="0" algn="l">
              <a:lnSpc>
                <a:spcPct val="112000"/>
              </a:lnSpc>
              <a:buNone/>
            </a:pPr>
            <a:r>
              <a:rPr lang="en-US" sz="12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tax shield makes debt cheaper than it looks on the surface.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852"/>
    </mc:Choice>
    <mc:Fallback xmlns="">
      <p:transition spd="slow" advTm="3088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147" x="4805363" y="3848100"/>
          <p14:tracePt t="33538" x="4757738" y="3838575"/>
          <p14:tracePt t="33546" x="4662488" y="3829050"/>
          <p14:tracePt t="33553" x="4538663" y="3814763"/>
          <p14:tracePt t="33560" x="4410075" y="3781425"/>
          <p14:tracePt t="33577" x="4095750" y="3719513"/>
          <p14:tracePt t="33594" x="3814763" y="3605213"/>
          <p14:tracePt t="33610" x="3381375" y="3419475"/>
          <p14:tracePt t="33627" x="3081338" y="3271838"/>
          <p14:tracePt t="33644" x="2752725" y="3067050"/>
          <p14:tracePt t="33660" x="2552700" y="2928938"/>
          <p14:tracePt t="33677" x="2424113" y="2819400"/>
          <p14:tracePt t="33694" x="2266950" y="2662238"/>
          <p14:tracePt t="33710" x="2185988" y="2576513"/>
          <p14:tracePt t="33727" x="2128838" y="2495550"/>
          <p14:tracePt t="33743" x="2076450" y="2395538"/>
          <p14:tracePt t="33760" x="2052638" y="2343150"/>
          <p14:tracePt t="33777" x="2047875" y="2305050"/>
          <p14:tracePt t="33794" x="2047875" y="2257425"/>
          <p14:tracePt t="33810" x="2047875" y="2228850"/>
          <p14:tracePt t="33827" x="2047875" y="2200275"/>
          <p14:tracePt t="33843" x="2066925" y="2157413"/>
          <p14:tracePt t="33860" x="2085975" y="2114550"/>
          <p14:tracePt t="33877" x="2109788" y="2076450"/>
          <p14:tracePt t="33893" x="2162175" y="1981200"/>
          <p14:tracePt t="33910" x="2214563" y="1909763"/>
          <p14:tracePt t="33927" x="2266950" y="1847850"/>
          <p14:tracePt t="33943" x="2347913" y="1733550"/>
          <p14:tracePt t="33960" x="2424113" y="1652588"/>
          <p14:tracePt t="33977" x="2547938" y="1538288"/>
          <p14:tracePt t="33993" x="2605088" y="1481138"/>
          <p14:tracePt t="34010" x="2652713" y="1438275"/>
          <p14:tracePt t="34027" x="2681288" y="1414463"/>
          <p14:tracePt t="34375" x="2614613" y="1400175"/>
          <p14:tracePt t="34382" x="2490788" y="1385888"/>
          <p14:tracePt t="34393" x="2381250" y="1371600"/>
          <p14:tracePt t="34410" x="1990725" y="1290638"/>
          <p14:tracePt t="34427" x="1757363" y="1233488"/>
          <p14:tracePt t="34444" x="1524000" y="1166813"/>
          <p14:tracePt t="34460" x="1328738" y="1100138"/>
          <p14:tracePt t="34477" x="1223963" y="1066800"/>
          <p14:tracePt t="34493" x="1147763" y="1047750"/>
          <p14:tracePt t="34510" x="1100138" y="1038225"/>
          <p14:tracePt t="34527" x="1090613" y="1038225"/>
          <p14:tracePt t="34543" x="1090613" y="1033463"/>
          <p14:tracePt t="34577" x="1090613" y="1028700"/>
          <p14:tracePt t="34593" x="1095375" y="1028700"/>
          <p14:tracePt t="34610" x="1114425" y="1028700"/>
          <p14:tracePt t="34627" x="1128713" y="1028700"/>
          <p14:tracePt t="34643" x="1138238" y="1028700"/>
          <p14:tracePt t="34644" x="1143000" y="1028700"/>
          <p14:tracePt t="34660" x="1147763" y="1028700"/>
          <p14:tracePt t="34677" x="1152525" y="1028700"/>
          <p14:tracePt t="34693" x="1157288" y="1033463"/>
          <p14:tracePt t="34710" x="1162050" y="1033463"/>
          <p14:tracePt t="34727" x="1166813" y="1038225"/>
          <p14:tracePt t="34743" x="1171575" y="1038225"/>
          <p14:tracePt t="34776" x="1176338" y="1038225"/>
          <p14:tracePt t="34793" x="1185863" y="1042988"/>
          <p14:tracePt t="34810" x="1200150" y="1042988"/>
          <p14:tracePt t="34827" x="1214438" y="1042988"/>
          <p14:tracePt t="34843" x="1252538" y="1038225"/>
          <p14:tracePt t="34860" x="1295400" y="1038225"/>
          <p14:tracePt t="34876" x="1362075" y="1028700"/>
          <p14:tracePt t="34893" x="1443038" y="1019175"/>
          <p14:tracePt t="34910" x="1495425" y="1014413"/>
          <p14:tracePt t="34926" x="1562100" y="1004888"/>
          <p14:tracePt t="34943" x="1671638" y="995363"/>
          <p14:tracePt t="34960" x="1733550" y="981075"/>
          <p14:tracePt t="34976" x="1781175" y="976313"/>
          <p14:tracePt t="34993" x="1838325" y="966788"/>
          <p14:tracePt t="35010" x="1881188" y="962025"/>
          <p14:tracePt t="35027" x="1909763" y="957263"/>
          <p14:tracePt t="35043" x="1947863" y="957263"/>
          <p14:tracePt t="35060" x="1957388" y="957263"/>
          <p14:tracePt t="35077" x="1976438" y="952500"/>
          <p14:tracePt t="35093" x="1981200" y="952500"/>
          <p14:tracePt t="35110" x="1995488" y="947738"/>
          <p14:tracePt t="35126" x="2005013" y="947738"/>
          <p14:tracePt t="35143" x="2009775" y="947738"/>
          <p14:tracePt t="35162" x="2019300" y="947738"/>
          <p14:tracePt t="35176" x="2028825" y="947738"/>
          <p14:tracePt t="35193" x="2052638" y="947738"/>
          <p14:tracePt t="35210" x="2095500" y="947738"/>
          <p14:tracePt t="35226" x="2152650" y="957263"/>
          <p14:tracePt t="35243" x="2185988" y="966788"/>
          <p14:tracePt t="35260" x="2219325" y="971550"/>
          <p14:tracePt t="35276" x="2262188" y="985838"/>
          <p14:tracePt t="35293" x="2290763" y="990600"/>
          <p14:tracePt t="35310" x="2314575" y="990600"/>
          <p14:tracePt t="35326" x="2347913" y="995363"/>
          <p14:tracePt t="35343" x="2362200" y="995363"/>
          <p14:tracePt t="35360" x="2371725" y="1000125"/>
          <p14:tracePt t="35376" x="2376488" y="1000125"/>
          <p14:tracePt t="35410" x="2381250" y="1000125"/>
          <p14:tracePt t="35553" x="2376488" y="1000125"/>
          <p14:tracePt t="35559" x="2366963" y="1000125"/>
          <p14:tracePt t="35566" x="2357438" y="995363"/>
          <p14:tracePt t="35581" x="2347913" y="995363"/>
          <p14:tracePt t="35595" x="2343150" y="990600"/>
          <p14:tracePt t="35610" x="2338388" y="990600"/>
          <p14:tracePt t="35626" x="2328863" y="990600"/>
          <p14:tracePt t="35643" x="2324100" y="990600"/>
          <p14:tracePt t="35681" x="2319338" y="990600"/>
          <p14:tracePt t="35716" x="2314575" y="990600"/>
          <p14:tracePt t="35836" x="2309813" y="990600"/>
          <p14:tracePt t="35914" x="2305050" y="990600"/>
          <p14:tracePt t="35951" x="2300288" y="990600"/>
          <p14:tracePt t="37425" x="2281238" y="990600"/>
          <p14:tracePt t="37432" x="2266950" y="985838"/>
          <p14:tracePt t="37442" x="2238375" y="971550"/>
          <p14:tracePt t="37459" x="2181225" y="957263"/>
          <p14:tracePt t="37476" x="2095500" y="923925"/>
          <p14:tracePt t="37492" x="2043113" y="900113"/>
          <p14:tracePt t="37509" x="1990725" y="881063"/>
          <p14:tracePt t="37526" x="1914525" y="852488"/>
          <p14:tracePt t="37542" x="1876425" y="833438"/>
          <p14:tracePt t="37559" x="1852613" y="823913"/>
          <p14:tracePt t="37576" x="1824038" y="819150"/>
          <p14:tracePt t="37592" x="1819275" y="819150"/>
          <p14:tracePt t="37609" x="1809750" y="819150"/>
          <p14:tracePt t="37626" x="1804988" y="819150"/>
          <p14:tracePt t="37659" x="1795463" y="819150"/>
          <p14:tracePt t="37675" x="1781175" y="819150"/>
          <p14:tracePt t="37692" x="1771650" y="819150"/>
          <p14:tracePt t="37709" x="1738313" y="823913"/>
          <p14:tracePt t="37726" x="1709738" y="823913"/>
          <p14:tracePt t="37742" x="1685925" y="823913"/>
          <p14:tracePt t="37759" x="1652588" y="838200"/>
          <p14:tracePt t="37775" x="1628775" y="838200"/>
          <p14:tracePt t="37792" x="1604963" y="842963"/>
          <p14:tracePt t="37809" x="1566863" y="857250"/>
          <p14:tracePt t="37825" x="1543050" y="871538"/>
          <p14:tracePt t="37842" x="1500188" y="881063"/>
          <p14:tracePt t="37859" x="1438275" y="890588"/>
          <p14:tracePt t="37876" x="1409700" y="895350"/>
          <p14:tracePt t="37892" x="1385888" y="895350"/>
          <p14:tracePt t="37909" x="1352550" y="895350"/>
          <p14:tracePt t="37925" x="1323975" y="900113"/>
          <p14:tracePt t="37942" x="1276350" y="904875"/>
          <p14:tracePt t="37959" x="1238250" y="909638"/>
          <p14:tracePt t="37975" x="1204913" y="914400"/>
          <p14:tracePt t="37992" x="1162050" y="914400"/>
          <p14:tracePt t="38009" x="1147763" y="919163"/>
          <p14:tracePt t="38025" x="1133475" y="919163"/>
          <p14:tracePt t="38042" x="1128713" y="919163"/>
          <p14:tracePt t="38075" x="1119188" y="919163"/>
          <p14:tracePt t="38163" x="1119188" y="914400"/>
          <p14:tracePt t="38177" x="1119188" y="909638"/>
          <p14:tracePt t="38184" x="1123950" y="904875"/>
          <p14:tracePt t="38220" x="1157288" y="881063"/>
          <p14:tracePt t="38227" x="1185863" y="871538"/>
          <p14:tracePt t="38234" x="1223963" y="871538"/>
          <p14:tracePt t="38242" x="1257300" y="871538"/>
          <p14:tracePt t="38259" x="1347788" y="881063"/>
          <p14:tracePt t="38276" x="1452563" y="890588"/>
          <p14:tracePt t="38292" x="1633538" y="900113"/>
          <p14:tracePt t="38309" x="1738313" y="900113"/>
          <p14:tracePt t="38325" x="1890713" y="895350"/>
          <p14:tracePt t="38342" x="1957388" y="885825"/>
          <p14:tracePt t="38359" x="2005013" y="866775"/>
          <p14:tracePt t="38375" x="2057400" y="852488"/>
          <p14:tracePt t="38392" x="2090738" y="847725"/>
          <p14:tracePt t="38409" x="2119313" y="833438"/>
          <p14:tracePt t="38425" x="2147888" y="828675"/>
          <p14:tracePt t="38442" x="2152650" y="828675"/>
          <p14:tracePt t="38459" x="2157413" y="828675"/>
          <p14:tracePt t="38503" x="2162175" y="828675"/>
          <p14:tracePt t="38519" x="2162175" y="833438"/>
          <p14:tracePt t="38546" x="2162175" y="838200"/>
          <p14:tracePt t="38574" x="2162175" y="842963"/>
          <p14:tracePt t="38617" x="2162175" y="847725"/>
          <p14:tracePt t="38631" x="2162175" y="852488"/>
          <p14:tracePt t="38652" x="2162175" y="857250"/>
          <p14:tracePt t="38666" x="2162175" y="862013"/>
          <p14:tracePt t="38688" x="2162175" y="866775"/>
          <p14:tracePt t="38702" x="2162175" y="871538"/>
          <p14:tracePt t="38723" x="2162175" y="876300"/>
          <p14:tracePt t="38737" x="2162175" y="881063"/>
          <p14:tracePt t="38759" x="2162175" y="890588"/>
          <p14:tracePt t="38773" x="2162175" y="895350"/>
          <p14:tracePt t="38787" x="2162175" y="900113"/>
          <p14:tracePt t="38794" x="2162175" y="904875"/>
          <p14:tracePt t="38808" x="2162175" y="909638"/>
          <p14:tracePt t="38829" x="2162175" y="914400"/>
          <p14:tracePt t="38844" x="2162175" y="919163"/>
          <p14:tracePt t="38872" x="2162175" y="923925"/>
          <p14:tracePt t="38936" x="2162175" y="928688"/>
          <p14:tracePt t="38972" x="2171700" y="928688"/>
          <p14:tracePt t="39036" x="2176463" y="928688"/>
          <p14:tracePt t="39156" x="2176463" y="923925"/>
          <p14:tracePt t="39234" x="2176463" y="919163"/>
          <p14:tracePt t="39305" x="2176463" y="914400"/>
          <p14:tracePt t="39390" x="2176463" y="909638"/>
          <p14:tracePt t="39525" x="2176463" y="904875"/>
          <p14:tracePt t="39568" x="2176463" y="900113"/>
          <p14:tracePt t="39632" x="2176463" y="895350"/>
          <p14:tracePt t="39717" x="2176463" y="885825"/>
          <p14:tracePt t="40980" x="2176463" y="881063"/>
          <p14:tracePt t="41000" x="2171700" y="881063"/>
          <p14:tracePt t="41008" x="2171700" y="876300"/>
          <p14:tracePt t="41015" x="2166938" y="876300"/>
          <p14:tracePt t="41036" x="2166938" y="871538"/>
          <p14:tracePt t="41057" x="2162175" y="871538"/>
          <p14:tracePt t="41071" x="2162175" y="866775"/>
          <p14:tracePt t="41093" x="2157413" y="866775"/>
          <p14:tracePt t="41306" x="2157413" y="871538"/>
          <p14:tracePt t="41320" x="2162175" y="871538"/>
          <p14:tracePt t="41355" x="2162175" y="876300"/>
          <p14:tracePt t="41362" x="2166938" y="876300"/>
          <p14:tracePt t="41376" x="2171700" y="876300"/>
          <p14:tracePt t="41391" x="2171700" y="881063"/>
          <p14:tracePt t="41408" x="2176463" y="885825"/>
          <p14:tracePt t="41424" x="2176463" y="895350"/>
          <p14:tracePt t="41441" x="2176463" y="900113"/>
          <p14:tracePt t="41458" x="2181225" y="904875"/>
          <p14:tracePt t="41533" x="2181225" y="900113"/>
          <p14:tracePt t="41554" x="2181225" y="895350"/>
          <p14:tracePt t="41582" x="2181225" y="890588"/>
          <p14:tracePt t="41724" x="2185988" y="890588"/>
          <p14:tracePt t="41909" x="2185988" y="885825"/>
          <p14:tracePt t="41951" x="2185988" y="881063"/>
          <p14:tracePt t="41987" x="2181225" y="881063"/>
          <p14:tracePt t="42015" x="2181225" y="876300"/>
          <p14:tracePt t="42455" x="2181225" y="881063"/>
          <p14:tracePt t="42491" x="2181225" y="885825"/>
          <p14:tracePt t="42505" x="2181225" y="890588"/>
          <p14:tracePt t="42541" x="2181225" y="895350"/>
          <p14:tracePt t="42583" x="2185988" y="895350"/>
          <p14:tracePt t="42604" x="2185988" y="900113"/>
          <p14:tracePt t="42619" x="2190750" y="900113"/>
          <p14:tracePt t="42753" x="2190750" y="904875"/>
          <p14:tracePt t="42846" x="2185988" y="904875"/>
          <p14:tracePt t="42882" x="2181225" y="904875"/>
          <p14:tracePt t="42917" x="2176463" y="904875"/>
          <p14:tracePt t="42952" x="2171700" y="904875"/>
          <p14:tracePt t="44875" x="2147888" y="904875"/>
          <p14:tracePt t="44882" x="2095500" y="904875"/>
          <p14:tracePt t="44890" x="2038350" y="904875"/>
          <p14:tracePt t="44906" x="1943100" y="909638"/>
          <p14:tracePt t="44923" x="1847850" y="900113"/>
          <p14:tracePt t="44940" x="1690688" y="871538"/>
          <p14:tracePt t="44956" x="1614488" y="852488"/>
          <p14:tracePt t="44973" x="1543050" y="828675"/>
          <p14:tracePt t="44990" x="1500188" y="823913"/>
          <p14:tracePt t="45006" x="1462088" y="809625"/>
          <p14:tracePt t="45023" x="1400175" y="804863"/>
          <p14:tracePt t="45040" x="1371600" y="800100"/>
          <p14:tracePt t="45056" x="1343025" y="800100"/>
          <p14:tracePt t="45073" x="1300163" y="800100"/>
          <p14:tracePt t="45090" x="1262063" y="800100"/>
          <p14:tracePt t="45106" x="1223963" y="800100"/>
          <p14:tracePt t="45123" x="1171575" y="800100"/>
          <p14:tracePt t="45140" x="1162050" y="800100"/>
          <p14:tracePt t="45156" x="1152525" y="804863"/>
          <p14:tracePt t="45173" x="1143000" y="809625"/>
          <p14:tracePt t="45208" x="1138238" y="809625"/>
          <p14:tracePt t="45230" x="1138238" y="814388"/>
          <p14:tracePt t="45301" x="1138238" y="819150"/>
          <p14:tracePt t="45350" x="1138238" y="823913"/>
          <p14:tracePt t="45385" x="1138238" y="828675"/>
          <p14:tracePt t="45414" x="1143000" y="828675"/>
          <p14:tracePt t="45449" x="1143000" y="833438"/>
          <p14:tracePt t="45478" x="1147763" y="833438"/>
          <p14:tracePt t="45485" x="1147763" y="838200"/>
          <p14:tracePt t="45542" x="1152525" y="838200"/>
          <p14:tracePt t="45570" x="1157288" y="838200"/>
          <p14:tracePt t="45591" x="1162050" y="838200"/>
          <p14:tracePt t="45613" x="1166813" y="838200"/>
          <p14:tracePt t="45649" x="1171575" y="838200"/>
          <p14:tracePt t="45727" x="1171575" y="842963"/>
          <p14:tracePt t="45762" x="1171575" y="847725"/>
          <p14:tracePt t="46947" x="1181100" y="852488"/>
          <p14:tracePt t="46954" x="1185863" y="852488"/>
          <p14:tracePt t="46961" x="1190625" y="852488"/>
          <p14:tracePt t="46972" x="1195388" y="852488"/>
          <p14:tracePt t="46989" x="1214438" y="852488"/>
          <p14:tracePt t="47006" x="1228725" y="852488"/>
          <p14:tracePt t="47022" x="1252538" y="852488"/>
          <p14:tracePt t="47039" x="1300163" y="852488"/>
          <p14:tracePt t="47056" x="1338263" y="852488"/>
          <p14:tracePt t="47072" x="1385888" y="852488"/>
          <p14:tracePt t="47089" x="1438275" y="862013"/>
          <p14:tracePt t="47106" x="1566863" y="871538"/>
          <p14:tracePt t="47122" x="1638300" y="881063"/>
          <p14:tracePt t="47139" x="1747838" y="900113"/>
          <p14:tracePt t="47156" x="1838325" y="914400"/>
          <p14:tracePt t="47172" x="1943100" y="928688"/>
          <p14:tracePt t="47189" x="2119313" y="957263"/>
          <p14:tracePt t="47206" x="2276475" y="981075"/>
          <p14:tracePt t="47223" x="2605088" y="1019175"/>
          <p14:tracePt t="47239" x="2847975" y="1042988"/>
          <p14:tracePt t="47256" x="3081338" y="1071563"/>
          <p14:tracePt t="47272" x="3443288" y="1128713"/>
          <p14:tracePt t="47289" x="3609975" y="1147763"/>
          <p14:tracePt t="47306" x="3686175" y="1162050"/>
          <p14:tracePt t="47322" x="3686175" y="1166813"/>
          <p14:tracePt t="48530" x="3690938" y="1166813"/>
          <p14:tracePt t="48536" x="3709988" y="1166813"/>
          <p14:tracePt t="48543" x="3729038" y="1162050"/>
          <p14:tracePt t="48555" x="3743325" y="1162050"/>
          <p14:tracePt t="48572" x="3786188" y="1152525"/>
          <p14:tracePt t="48589" x="3814763" y="1147763"/>
          <p14:tracePt t="48605" x="3838575" y="1138238"/>
          <p14:tracePt t="48622" x="3852863" y="1128713"/>
          <p14:tracePt t="48639" x="3857625" y="1123950"/>
          <p14:tracePt t="48655" x="3867150" y="1119188"/>
          <p14:tracePt t="48672" x="3871913" y="1095375"/>
          <p14:tracePt t="48688" x="3871913" y="1085850"/>
          <p14:tracePt t="48705" x="3871913" y="1062038"/>
          <p14:tracePt t="48722" x="3871913" y="1052513"/>
          <p14:tracePt t="48739" x="3871913" y="1038225"/>
          <p14:tracePt t="48755" x="3871913" y="1028700"/>
          <p14:tracePt t="48772" x="3871913" y="1023938"/>
          <p14:tracePt t="48788" x="3876675" y="1019175"/>
          <p14:tracePt t="48805" x="3895725" y="1004888"/>
          <p14:tracePt t="48822" x="3905250" y="1000125"/>
          <p14:tracePt t="48838" x="3910013" y="990600"/>
          <p14:tracePt t="48855" x="3929063" y="985838"/>
          <p14:tracePt t="48872" x="3943350" y="976313"/>
          <p14:tracePt t="48888" x="3962400" y="971550"/>
          <p14:tracePt t="48905" x="3986213" y="962025"/>
          <p14:tracePt t="48922" x="4005263" y="957263"/>
          <p14:tracePt t="48938" x="4014788" y="957263"/>
          <p14:tracePt t="48955" x="4029075" y="952500"/>
          <p14:tracePt t="48972" x="4038600" y="952500"/>
          <p14:tracePt t="49005" x="4043363" y="942975"/>
          <p14:tracePt t="49038" x="4048125" y="942975"/>
          <p14:tracePt t="49062" x="4052888" y="942975"/>
          <p14:tracePt t="49103" x="4052888" y="947738"/>
          <p14:tracePt t="49153" x="4057650" y="947738"/>
          <p14:tracePt t="49174" x="4057650" y="952500"/>
          <p14:tracePt t="49202" x="4062413" y="952500"/>
          <p14:tracePt t="49216" x="4071938" y="952500"/>
          <p14:tracePt t="49231" x="4081463" y="952500"/>
          <p14:tracePt t="49238" x="4086225" y="952500"/>
          <p14:tracePt t="49245" x="4095750" y="952500"/>
          <p14:tracePt t="49255" x="4110038" y="952500"/>
          <p14:tracePt t="49272" x="4138613" y="952500"/>
          <p14:tracePt t="49288" x="4219575" y="952500"/>
          <p14:tracePt t="49305" x="4281488" y="938213"/>
          <p14:tracePt t="49322" x="4343400" y="933450"/>
          <p14:tracePt t="49338" x="4467225" y="914400"/>
          <p14:tracePt t="49355" x="4557713" y="900113"/>
          <p14:tracePt t="49372" x="4624388" y="885825"/>
          <p14:tracePt t="49388" x="4714875" y="871538"/>
          <p14:tracePt t="49405" x="4781550" y="862013"/>
          <p14:tracePt t="49422" x="4857750" y="852488"/>
          <p14:tracePt t="49438" x="4891088" y="852488"/>
          <p14:tracePt t="49455" x="4924425" y="842963"/>
          <p14:tracePt t="49472" x="4957763" y="838200"/>
          <p14:tracePt t="49488" x="4981575" y="838200"/>
          <p14:tracePt t="49505" x="5000625" y="838200"/>
          <p14:tracePt t="49521" x="5038725" y="847725"/>
          <p14:tracePt t="49538" x="5067300" y="852488"/>
          <p14:tracePt t="49555" x="5091113" y="852488"/>
          <p14:tracePt t="49571" x="5133975" y="862013"/>
          <p14:tracePt t="49588" x="5172075" y="871538"/>
          <p14:tracePt t="49605" x="5214938" y="876300"/>
          <p14:tracePt t="49621" x="5276850" y="890588"/>
          <p14:tracePt t="49638" x="5314950" y="895350"/>
          <p14:tracePt t="61149" x="5243513" y="900113"/>
          <p14:tracePt t="61155" x="5172075" y="904875"/>
          <p14:tracePt t="61168" x="5072063" y="919163"/>
          <p14:tracePt t="61184" x="4652963" y="962025"/>
          <p14:tracePt t="61201" x="4338638" y="985838"/>
          <p14:tracePt t="61218" x="4005263" y="1009650"/>
          <p14:tracePt t="61234" x="3609975" y="1062038"/>
          <p14:tracePt t="61251" x="3395663" y="1081088"/>
          <p14:tracePt t="61268" x="3224213" y="1095375"/>
          <p14:tracePt t="61284" x="3138488" y="1100138"/>
          <p14:tracePt t="61301" x="3090863" y="1100138"/>
          <p14:tracePt t="61318" x="3057525" y="1090613"/>
          <p14:tracePt t="61334" x="3052763" y="1090613"/>
          <p14:tracePt t="61351" x="3048000" y="1090613"/>
          <p14:tracePt t="61496" x="3052763" y="1090613"/>
          <p14:tracePt t="61524" x="3062288" y="1090613"/>
          <p14:tracePt t="61531" x="3062288" y="1100138"/>
          <p14:tracePt t="61545" x="3067050" y="1100138"/>
          <p14:tracePt t="61567" x="3071813" y="1100138"/>
          <p14:tracePt t="61574" x="3076575" y="1100138"/>
          <p14:tracePt t="61588" x="3081338" y="1100138"/>
          <p14:tracePt t="61610" x="3090863" y="1100138"/>
          <p14:tracePt t="61617" x="3095625" y="1100138"/>
          <p14:tracePt t="61637" x="3100388" y="1100138"/>
          <p14:tracePt t="61652" x="3105150" y="1100138"/>
          <p14:tracePt t="61667" x="3109913" y="1095375"/>
          <p14:tracePt t="61684" x="3114675" y="1095375"/>
          <p14:tracePt t="61701" x="3124200" y="1095375"/>
          <p14:tracePt t="61751" x="3128963" y="1095375"/>
          <p14:tracePt t="61879" x="3086100" y="1052513"/>
          <p14:tracePt t="61886" x="3071813" y="1047750"/>
          <p14:tracePt t="61893" x="3048000" y="1042988"/>
          <p14:tracePt t="61901" x="3028950" y="1033463"/>
          <p14:tracePt t="61917" x="2986088" y="1023938"/>
          <p14:tracePt t="61934" x="2890838" y="990600"/>
          <p14:tracePt t="61951" x="2738438" y="962025"/>
          <p14:tracePt t="61967" x="2633663" y="938213"/>
          <p14:tracePt t="61984" x="2524125" y="919163"/>
          <p14:tracePt t="61985" x="2481263" y="909638"/>
          <p14:tracePt t="62001" x="2400300" y="895350"/>
          <p14:tracePt t="62017" x="2347913" y="881063"/>
          <p14:tracePt t="62034" x="2305050" y="866775"/>
          <p14:tracePt t="62051" x="2295525" y="862013"/>
          <p14:tracePt t="62067" x="2286000" y="862013"/>
          <p14:tracePt t="62404" x="2233613" y="862013"/>
          <p14:tracePt t="62411" x="2176463" y="866775"/>
          <p14:tracePt t="62418" x="2114550" y="876300"/>
          <p14:tracePt t="62434" x="1952625" y="885825"/>
          <p14:tracePt t="62451" x="1838325" y="909638"/>
          <p14:tracePt t="62467" x="1671638" y="919163"/>
          <p14:tracePt t="62484" x="1581150" y="923925"/>
          <p14:tracePt t="62501" x="1528763" y="928688"/>
          <p14:tracePt t="62517" x="1481138" y="928688"/>
          <p14:tracePt t="62534" x="1462088" y="928688"/>
          <p14:tracePt t="62550" x="1452563" y="928688"/>
          <p14:tracePt t="62567" x="1447800" y="928688"/>
          <p14:tracePt t="62600" x="1438275" y="928688"/>
          <p14:tracePt t="62681" x="1443038" y="928688"/>
          <p14:tracePt t="62751" x="1447800" y="928688"/>
          <p14:tracePt t="62830" x="1452563" y="928688"/>
          <p14:tracePt t="62887" x="1457325" y="928688"/>
          <p14:tracePt t="63057" x="1462088" y="928688"/>
          <p14:tracePt t="67036" x="1462088" y="933450"/>
          <p14:tracePt t="67043" x="1466850" y="933450"/>
          <p14:tracePt t="67050" x="1466850" y="938213"/>
          <p14:tracePt t="67066" x="1476375" y="938213"/>
          <p14:tracePt t="67082" x="1476375" y="942975"/>
          <p14:tracePt t="67099" x="1481138" y="942975"/>
          <p14:tracePt t="67116" x="1485900" y="947738"/>
          <p14:tracePt t="67132" x="1490663" y="947738"/>
          <p14:tracePt t="67149" x="1495425" y="952500"/>
          <p14:tracePt t="67166" x="1500188" y="952500"/>
          <p14:tracePt t="67182" x="1500188" y="957263"/>
          <p14:tracePt t="67199" x="1504950" y="962025"/>
          <p14:tracePt t="67216" x="1509713" y="962025"/>
          <p14:tracePt t="67249" x="1514475" y="966788"/>
          <p14:tracePt t="67266" x="1519238" y="966788"/>
          <p14:tracePt t="67282" x="1528763" y="966788"/>
          <p14:tracePt t="67299" x="1533525" y="971550"/>
          <p14:tracePt t="67316" x="1538288" y="971550"/>
          <p14:tracePt t="67332" x="1543050" y="971550"/>
          <p14:tracePt t="67349" x="1552575" y="971550"/>
          <p14:tracePt t="67366" x="1562100" y="971550"/>
          <p14:tracePt t="67382" x="1566863" y="971550"/>
          <p14:tracePt t="67399" x="1581150" y="971550"/>
          <p14:tracePt t="67416" x="1595438" y="971550"/>
          <p14:tracePt t="67433" x="1609725" y="971550"/>
          <p14:tracePt t="67449" x="1628775" y="971550"/>
          <p14:tracePt t="67466" x="1652588" y="966788"/>
          <p14:tracePt t="67482" x="1676400" y="966788"/>
          <p14:tracePt t="67499" x="1700213" y="966788"/>
          <p14:tracePt t="67516" x="1724025" y="966788"/>
          <p14:tracePt t="67532" x="1747838" y="966788"/>
          <p14:tracePt t="67549" x="1766888" y="971550"/>
          <p14:tracePt t="67566" x="1776413" y="971550"/>
          <p14:tracePt t="67582" x="1790700" y="971550"/>
          <p14:tracePt t="67599" x="1795463" y="971550"/>
          <p14:tracePt t="67632" x="1804988" y="976313"/>
          <p14:tracePt t="67665" x="1809750" y="976313"/>
          <p14:tracePt t="67682" x="1819275" y="985838"/>
          <p14:tracePt t="67699" x="1824038" y="990600"/>
          <p14:tracePt t="67732" x="1833563" y="995363"/>
          <p14:tracePt t="67749" x="1847850" y="1000125"/>
          <p14:tracePt t="67765" x="1857375" y="1004888"/>
          <p14:tracePt t="67782" x="1885950" y="1014413"/>
          <p14:tracePt t="67799" x="1905000" y="1028700"/>
          <p14:tracePt t="67816" x="1933575" y="1038225"/>
          <p14:tracePt t="67832" x="1957388" y="1047750"/>
          <p14:tracePt t="67849" x="1981200" y="1066800"/>
          <p14:tracePt t="67865" x="2005013" y="1085850"/>
          <p14:tracePt t="67882" x="2028825" y="1104900"/>
          <p14:tracePt t="67899" x="2052638" y="1114425"/>
          <p14:tracePt t="67915" x="2090738" y="1138238"/>
          <p14:tracePt t="67932" x="2105025" y="1147763"/>
          <p14:tracePt t="67949" x="2124075" y="1152525"/>
          <p14:tracePt t="67965" x="2138363" y="1162050"/>
          <p14:tracePt t="67982" x="2143125" y="1166813"/>
          <p14:tracePt t="67999" x="2152650" y="1171575"/>
          <p14:tracePt t="68015" x="2157413" y="1171575"/>
          <p14:tracePt t="68032" x="2162175" y="1176338"/>
          <p14:tracePt t="68049" x="2166938" y="1176338"/>
          <p14:tracePt t="68050" x="2171700" y="1176338"/>
          <p14:tracePt t="68065" x="2171700" y="1181100"/>
          <p14:tracePt t="68082" x="2181225" y="1181100"/>
          <p14:tracePt t="68099" x="2185988" y="1185863"/>
          <p14:tracePt t="68115" x="2190750" y="1190625"/>
          <p14:tracePt t="68149" x="2195513" y="1190625"/>
          <p14:tracePt t="68165" x="2200275" y="1190625"/>
          <p14:tracePt t="68185" x="2205038" y="1190625"/>
          <p14:tracePt t="68200" x="2209800" y="1190625"/>
          <p14:tracePt t="68264" x="2214563" y="1190625"/>
          <p14:tracePt t="68299" x="2219325" y="1190625"/>
          <p14:tracePt t="68306" x="2219325" y="1185863"/>
          <p14:tracePt t="68384" x="2219325" y="1181100"/>
          <p14:tracePt t="70101" x="2205038" y="1228725"/>
          <p14:tracePt t="70108" x="2185988" y="1271588"/>
          <p14:tracePt t="70115" x="2162175" y="1323975"/>
          <p14:tracePt t="70131" x="2124075" y="1423988"/>
          <p14:tracePt t="70148" x="2100263" y="1552575"/>
          <p14:tracePt t="70165" x="2062163" y="1733550"/>
          <p14:tracePt t="70181" x="2047875" y="1847850"/>
          <p14:tracePt t="70198" x="2033588" y="1962150"/>
          <p14:tracePt t="70215" x="2009775" y="2109788"/>
          <p14:tracePt t="70231" x="2000250" y="2195513"/>
          <p14:tracePt t="70248" x="1995488" y="2252663"/>
          <p14:tracePt t="70265" x="1985963" y="2309813"/>
          <p14:tracePt t="70281" x="1985963" y="2324100"/>
          <p14:tracePt t="70298" x="1985963" y="2328863"/>
          <p14:tracePt t="70315" x="1985963" y="2333625"/>
          <p14:tracePt t="70363" x="1976438" y="2343150"/>
          <p14:tracePt t="70370" x="1971675" y="2343150"/>
          <p14:tracePt t="70381" x="1962150" y="2343150"/>
          <p14:tracePt t="70398" x="1919288" y="2357438"/>
          <p14:tracePt t="70415" x="1871663" y="2371725"/>
          <p14:tracePt t="70431" x="1814513" y="2400300"/>
          <p14:tracePt t="70448" x="1676400" y="2447925"/>
          <p14:tracePt t="70464" x="1581150" y="2495550"/>
          <p14:tracePt t="70481" x="1481138" y="2524125"/>
          <p14:tracePt t="70498" x="1347788" y="2595563"/>
          <p14:tracePt t="70515" x="1271588" y="2628900"/>
          <p14:tracePt t="70531" x="1223963" y="2657475"/>
          <p14:tracePt t="70548" x="1185863" y="2681288"/>
          <p14:tracePt t="70564" x="1171575" y="2690813"/>
          <p14:tracePt t="70581" x="1162050" y="2695575"/>
          <p14:tracePt t="70598" x="1157288" y="2705100"/>
          <p14:tracePt t="70614" x="1152525" y="2709863"/>
          <p14:tracePt t="70631" x="1152525" y="2714625"/>
          <p14:tracePt t="70648" x="1152525" y="2719388"/>
          <p14:tracePt t="70689" x="1152525" y="2724150"/>
          <p14:tracePt t="70718" x="1157288" y="2724150"/>
          <p14:tracePt t="70803" x="1176338" y="2714625"/>
          <p14:tracePt t="70824" x="1181100" y="2714625"/>
          <p14:tracePt t="70846" x="1190625" y="2719388"/>
          <p14:tracePt t="70853" x="1190625" y="2724150"/>
          <p14:tracePt t="70864" x="1190625" y="2733675"/>
          <p14:tracePt t="70881" x="1204913" y="2757488"/>
          <p14:tracePt t="70898" x="1204913" y="2762250"/>
          <p14:tracePt t="70914" x="1204913" y="2771775"/>
          <p14:tracePt t="70931" x="1204913" y="2781300"/>
          <p14:tracePt t="70948" x="1204913" y="2786063"/>
          <p14:tracePt t="70981" x="1204913" y="2790825"/>
          <p14:tracePt t="71016" x="1123950" y="2762250"/>
          <p14:tracePt t="71030" x="1081088" y="2738438"/>
          <p14:tracePt t="71038" x="1066800" y="2724150"/>
          <p14:tracePt t="71048" x="1057275" y="2719388"/>
          <p14:tracePt t="71064" x="1023938" y="2705100"/>
          <p14:tracePt t="71081" x="995363" y="2695575"/>
          <p14:tracePt t="71098" x="985838" y="2695575"/>
          <p14:tracePt t="71131" x="981075" y="2695575"/>
          <p14:tracePt t="71179" x="985838" y="2695575"/>
          <p14:tracePt t="71186" x="985838" y="2700338"/>
          <p14:tracePt t="71197" x="990600" y="2700338"/>
          <p14:tracePt t="71214" x="1000125" y="2705100"/>
          <p14:tracePt t="71231" x="1009650" y="2705100"/>
          <p14:tracePt t="71248" x="1014413" y="2705100"/>
          <p14:tracePt t="71264" x="1014413" y="2709863"/>
          <p14:tracePt t="71281" x="1019175" y="2709863"/>
          <p14:tracePt t="71298" x="1019175" y="2714625"/>
          <p14:tracePt t="71314" x="1019175" y="2724150"/>
          <p14:tracePt t="71331" x="1014413" y="2728913"/>
          <p14:tracePt t="71347" x="1004888" y="2738438"/>
          <p14:tracePt t="71364" x="990600" y="2738438"/>
          <p14:tracePt t="71381" x="985838" y="2738438"/>
          <p14:tracePt t="71398" x="966788" y="2738438"/>
          <p14:tracePt t="71414" x="942975" y="2743200"/>
          <p14:tracePt t="71431" x="923925" y="2747963"/>
          <p14:tracePt t="71448" x="909638" y="2752725"/>
          <p14:tracePt t="71464" x="890588" y="2757488"/>
          <p14:tracePt t="71481" x="871538" y="2762250"/>
          <p14:tracePt t="71498" x="862013" y="2762250"/>
          <p14:tracePt t="71531" x="857250" y="2767013"/>
          <p14:tracePt t="71562" x="852488" y="2767013"/>
          <p14:tracePt t="71733" x="857250" y="2767013"/>
          <p14:tracePt t="71762" x="862013" y="2767013"/>
          <p14:tracePt t="71775" x="866775" y="2767013"/>
          <p14:tracePt t="71803" x="871538" y="2767013"/>
          <p14:tracePt t="71811" x="876300" y="2767013"/>
          <p14:tracePt t="71839" x="881063" y="2767013"/>
          <p14:tracePt t="71881" x="900113" y="2767013"/>
          <p14:tracePt t="71896" x="904875" y="2767013"/>
          <p14:tracePt t="71910" x="909638" y="2771775"/>
          <p14:tracePt t="71917" x="914400" y="2771775"/>
          <p14:tracePt t="71938" x="919163" y="2771775"/>
          <p14:tracePt t="71966" x="923925" y="2771775"/>
          <p14:tracePt t="72002" x="928688" y="2771775"/>
          <p14:tracePt t="72023" x="933450" y="2771775"/>
          <p14:tracePt t="72052" x="938213" y="2771775"/>
          <p14:tracePt t="72115" x="942975" y="2771775"/>
          <p14:tracePt t="72172" x="957263" y="2776538"/>
          <p14:tracePt t="72179" x="966788" y="2776538"/>
          <p14:tracePt t="72186" x="976313" y="2781300"/>
          <p14:tracePt t="72197" x="990600" y="2781300"/>
          <p14:tracePt t="72214" x="1033463" y="2786063"/>
          <p14:tracePt t="72231" x="1066800" y="2790825"/>
          <p14:tracePt t="72247" x="1104900" y="2795588"/>
          <p14:tracePt t="72264" x="1157288" y="2800350"/>
          <p14:tracePt t="72281" x="1195388" y="2800350"/>
          <p14:tracePt t="72297" x="1243013" y="2800350"/>
          <p14:tracePt t="72314" x="1295400" y="2800350"/>
          <p14:tracePt t="72330" x="1323975" y="2800350"/>
          <p14:tracePt t="72347" x="1338263" y="2800350"/>
          <p14:tracePt t="72364" x="1352550" y="2800350"/>
          <p14:tracePt t="72381" x="1357313" y="2795588"/>
          <p14:tracePt t="72414" x="1362075" y="2795588"/>
          <p14:tracePt t="72513" x="1371600" y="2795588"/>
          <p14:tracePt t="72519" x="1385888" y="2795588"/>
          <p14:tracePt t="72530" x="1395413" y="2790825"/>
          <p14:tracePt t="72547" x="1462088" y="2781300"/>
          <p14:tracePt t="72564" x="1514475" y="2771775"/>
          <p14:tracePt t="72580" x="1562100" y="2762250"/>
          <p14:tracePt t="72597" x="1666875" y="2743200"/>
          <p14:tracePt t="72614" x="1728788" y="2733675"/>
          <p14:tracePt t="72630" x="1795463" y="2728913"/>
          <p14:tracePt t="72647" x="1890713" y="2714625"/>
          <p14:tracePt t="72664" x="1943100" y="2714625"/>
          <p14:tracePt t="72680" x="1985963" y="2714625"/>
          <p14:tracePt t="72697" x="2019300" y="2719388"/>
          <p14:tracePt t="72714" x="2024063" y="2719388"/>
          <p14:tracePt t="72730" x="2028825" y="2719388"/>
          <p14:tracePt t="72747" x="2033588" y="2719388"/>
          <p14:tracePt t="72764" x="2038350" y="2724150"/>
          <p14:tracePt t="72780" x="2043113" y="2724150"/>
          <p14:tracePt t="72797" x="2043113" y="2728913"/>
          <p14:tracePt t="72814" x="2047875" y="2728913"/>
          <p14:tracePt t="72853" x="2052638" y="2728913"/>
          <p14:tracePt t="72981" x="2062163" y="2728913"/>
          <p14:tracePt t="72988" x="2076450" y="2728913"/>
          <p14:tracePt t="72997" x="2109788" y="2728913"/>
          <p14:tracePt t="73014" x="2185988" y="2728913"/>
          <p14:tracePt t="73030" x="2343150" y="2738438"/>
          <p14:tracePt t="73047" x="2457450" y="2752725"/>
          <p14:tracePt t="73064" x="2576513" y="2767013"/>
          <p14:tracePt t="73080" x="2733675" y="2781300"/>
          <p14:tracePt t="73097" x="2833688" y="2786063"/>
          <p14:tracePt t="73114" x="2938463" y="2795588"/>
          <p14:tracePt t="73130" x="3076575" y="2814638"/>
          <p14:tracePt t="73147" x="3148013" y="2819400"/>
          <p14:tracePt t="73164" x="3186113" y="2819400"/>
          <p14:tracePt t="73180" x="3205163" y="2819400"/>
          <p14:tracePt t="73197" x="3214688" y="2819400"/>
          <p14:tracePt t="73230" x="3219450" y="2819400"/>
          <p14:tracePt t="73982" x="3248025" y="2819400"/>
          <p14:tracePt t="73988" x="3300413" y="2814638"/>
          <p14:tracePt t="73997" x="3348038" y="2814638"/>
          <p14:tracePt t="74013" x="3481388" y="2814638"/>
          <p14:tracePt t="74030" x="3638550" y="2843213"/>
          <p14:tracePt t="74047" x="3824288" y="2867025"/>
          <p14:tracePt t="74063" x="3938588" y="2895600"/>
          <p14:tracePt t="74080" x="4105275" y="2919413"/>
          <p14:tracePt t="74097" x="4205288" y="2943225"/>
          <p14:tracePt t="74113" x="4286250" y="2952750"/>
          <p14:tracePt t="74130" x="4414838" y="2962275"/>
          <p14:tracePt t="74147" x="4486275" y="2962275"/>
          <p14:tracePt t="74163" x="4552950" y="2967038"/>
          <p14:tracePt t="74180" x="4619625" y="2971800"/>
          <p14:tracePt t="74197" x="4662488" y="2971800"/>
          <p14:tracePt t="74213" x="4714875" y="2971800"/>
          <p14:tracePt t="74230" x="4767263" y="2971800"/>
          <p14:tracePt t="74247" x="4795838" y="2971800"/>
          <p14:tracePt t="74263" x="4829175" y="2971800"/>
          <p14:tracePt t="74280" x="4867275" y="2976563"/>
          <p14:tracePt t="74297" x="4881563" y="2976563"/>
          <p14:tracePt t="74313" x="4891088" y="2976563"/>
          <p14:tracePt t="74330" x="4895850" y="2976563"/>
          <p14:tracePt t="74346" x="4900613" y="2976563"/>
          <p14:tracePt t="74428" x="4900613" y="2971800"/>
          <p14:tracePt t="74456" x="4900613" y="2967038"/>
          <p14:tracePt t="74463" x="4891088" y="2962275"/>
          <p14:tracePt t="74470" x="4886325" y="2957513"/>
          <p14:tracePt t="74485" x="4872038" y="2947988"/>
          <p14:tracePt t="74496" x="4867275" y="2943225"/>
          <p14:tracePt t="74513" x="4857750" y="2938463"/>
          <p14:tracePt t="74530" x="4852988" y="2938463"/>
          <p14:tracePt t="74546" x="4852988" y="2933700"/>
          <p14:tracePt t="74563" x="4848225" y="2924175"/>
          <p14:tracePt t="74596" x="4848225" y="2914650"/>
          <p14:tracePt t="74613" x="4848225" y="2909888"/>
          <p14:tracePt t="74630" x="4848225" y="2900363"/>
          <p14:tracePt t="74646" x="4848225" y="2895600"/>
          <p14:tracePt t="74663" x="4848225" y="2871788"/>
          <p14:tracePt t="74680" x="4848225" y="2843213"/>
          <p14:tracePt t="74696" x="4848225" y="2809875"/>
          <p14:tracePt t="74713" x="4848225" y="2781300"/>
          <p14:tracePt t="74730" x="4843463" y="2767013"/>
          <p14:tracePt t="74747" x="4843463" y="2762250"/>
          <p14:tracePt t="74780" x="4843463" y="2757488"/>
          <p14:tracePt t="74847" x="4838700" y="2757488"/>
          <p14:tracePt t="74862" x="4838700" y="2762250"/>
          <p14:tracePt t="74932" x="4838700" y="2767013"/>
          <p14:tracePt t="74946" x="4833938" y="2767013"/>
          <p14:tracePt t="74996" x="4829175" y="2771775"/>
          <p14:tracePt t="75017" x="4829175" y="2776538"/>
          <p14:tracePt t="75031" x="4824413" y="2776538"/>
          <p14:tracePt t="75052" x="4824413" y="2781300"/>
          <p14:tracePt t="75087" x="4824413" y="2790825"/>
          <p14:tracePt t="75123" x="4824413" y="2795588"/>
          <p14:tracePt t="75151" x="4829175" y="2800350"/>
          <p14:tracePt t="75173" x="4829175" y="2805113"/>
          <p14:tracePt t="75208" x="4829175" y="2809875"/>
          <p14:tracePt t="75237" x="4833938" y="2809875"/>
          <p14:tracePt t="75272" x="4833938" y="2814638"/>
          <p14:tracePt t="75307" x="4833938" y="2819400"/>
          <p14:tracePt t="75344" x="4838700" y="2824163"/>
          <p14:tracePt t="75464" x="4838700" y="2828925"/>
          <p14:tracePt t="75543" x="4843463" y="2828925"/>
          <p14:tracePt t="75776" x="4838700" y="2828925"/>
          <p14:tracePt t="75791" x="4838700" y="2824163"/>
          <p14:tracePt t="75804" x="4838700" y="2819400"/>
          <p14:tracePt t="75818" x="4838700" y="2814638"/>
          <p14:tracePt t="75854" x="4838700" y="2809875"/>
          <p14:tracePt t="75911" x="4838700" y="2805113"/>
          <p14:tracePt t="76060" x="4833938" y="2809875"/>
          <p14:tracePt t="76095" x="4829175" y="2809875"/>
          <p14:tracePt t="76124" x="4824413" y="2809875"/>
          <p14:tracePt t="76166" x="4824413" y="2814638"/>
          <p14:tracePt t="76230" x="4824413" y="2819400"/>
          <p14:tracePt t="76315" x="4824413" y="2824163"/>
          <p14:tracePt t="76379" x="4824413" y="2828925"/>
          <p14:tracePt t="76450" x="4824413" y="2833688"/>
          <p14:tracePt t="76464" x="4819650" y="2833688"/>
          <p14:tracePt t="76486" x="4819650" y="2838450"/>
          <p14:tracePt t="76507" x="4819650" y="2843213"/>
          <p14:tracePt t="76535" x="4819650" y="2847975"/>
          <p14:tracePt t="76599" x="4819650" y="2852738"/>
          <p14:tracePt t="77365" x="4757738" y="2852738"/>
          <p14:tracePt t="77372" x="4652963" y="2862263"/>
          <p14:tracePt t="77379" x="4481513" y="2867025"/>
          <p14:tracePt t="77395" x="4086225" y="2905125"/>
          <p14:tracePt t="77412" x="3571875" y="2957513"/>
          <p14:tracePt t="77429" x="2733675" y="3043238"/>
          <p14:tracePt t="77445" x="2119313" y="3105150"/>
          <p14:tracePt t="77462" x="1581150" y="3162300"/>
          <p14:tracePt t="77479" x="814388" y="3252788"/>
          <p14:tracePt t="77495" x="404813" y="3305175"/>
          <p14:tracePt t="77512" x="128588" y="3352800"/>
          <p14:tracePt t="77529" x="0" y="3390900"/>
          <p14:tracePt t="77545" x="0" y="3400425"/>
          <p14:tracePt t="77562" x="0" y="3405188"/>
          <p14:tracePt t="77641" x="4763" y="3405188"/>
          <p14:tracePt t="77648" x="9525" y="3405188"/>
          <p14:tracePt t="77656" x="14288" y="3405188"/>
          <p14:tracePt t="77670" x="19050" y="3405188"/>
          <p14:tracePt t="77679" x="23813" y="3405188"/>
          <p14:tracePt t="77695" x="28575" y="3409950"/>
          <p14:tracePt t="77712" x="47625" y="3414713"/>
          <p14:tracePt t="77729" x="52388" y="3414713"/>
          <p14:tracePt t="77745" x="61913" y="3424238"/>
          <p14:tracePt t="77762" x="76200" y="3424238"/>
          <p14:tracePt t="77779" x="85725" y="3424238"/>
          <p14:tracePt t="77826" x="123825" y="3433763"/>
          <p14:tracePt t="77833" x="128588" y="3433763"/>
          <p14:tracePt t="77845" x="138113" y="3433763"/>
          <p14:tracePt t="77862" x="171450" y="3433763"/>
          <p14:tracePt t="77879" x="204788" y="3438525"/>
          <p14:tracePt t="77895" x="238125" y="3438525"/>
          <p14:tracePt t="77912" x="295275" y="3438525"/>
          <p14:tracePt t="77929" x="333375" y="3443288"/>
          <p14:tracePt t="77945" x="357188" y="3443288"/>
          <p14:tracePt t="77962" x="385763" y="3443288"/>
          <p14:tracePt t="77979" x="414338" y="3443288"/>
          <p14:tracePt t="77996" x="452438" y="3443288"/>
          <p14:tracePt t="78012" x="461963" y="3443288"/>
          <p14:tracePt t="78029" x="481013" y="3448050"/>
          <p14:tracePt t="78045" x="495300" y="3448050"/>
          <p14:tracePt t="78062" x="504825" y="3452813"/>
          <p14:tracePt t="78079" x="509588" y="3452813"/>
          <p14:tracePt t="78095" x="519113" y="3452813"/>
          <p14:tracePt t="78112" x="519113" y="3457575"/>
          <p14:tracePt t="78129" x="523875" y="3457575"/>
          <p14:tracePt t="78145" x="533400" y="3462338"/>
          <p14:tracePt t="78188" x="538163" y="3462338"/>
          <p14:tracePt t="78230" x="542925" y="3462338"/>
          <p14:tracePt t="78266" x="547688" y="3462338"/>
          <p14:tracePt t="78323" x="552450" y="3462338"/>
          <p14:tracePt t="78387" x="557213" y="3462338"/>
          <p14:tracePt t="78464" x="561975" y="3462338"/>
          <p14:tracePt t="78493" x="561975" y="3457575"/>
          <p14:tracePt t="78528" x="561975" y="3452813"/>
          <p14:tracePt t="78607" x="561975" y="3448050"/>
          <p14:tracePt t="78677" x="561975" y="3443288"/>
          <p14:tracePt t="78741" x="557213" y="3438525"/>
          <p14:tracePt t="78777" x="557213" y="3433763"/>
          <p14:tracePt t="78812" x="557213" y="3429000"/>
          <p14:tracePt t="81998" x="581025" y="3424238"/>
          <p14:tracePt t="82004" x="623888" y="3419475"/>
          <p14:tracePt t="82011" x="671513" y="3414713"/>
          <p14:tracePt t="82027" x="809625" y="3414713"/>
          <p14:tracePt t="82044" x="1009650" y="3414713"/>
          <p14:tracePt t="82061" x="1585913" y="3462338"/>
          <p14:tracePt t="82077" x="1938338" y="3490913"/>
          <p14:tracePt t="82094" x="2309813" y="3514725"/>
          <p14:tracePt t="82111" x="2795588" y="3548063"/>
          <p14:tracePt t="82127" x="3057525" y="3548063"/>
          <p14:tracePt t="82144" x="3305175" y="3552825"/>
          <p14:tracePt t="82161" x="3548063" y="3567113"/>
          <p14:tracePt t="82177" x="3667125" y="3571875"/>
          <p14:tracePt t="82194" x="3762375" y="3576638"/>
          <p14:tracePt t="82210" x="3843338" y="3586163"/>
          <p14:tracePt t="82227" x="3857625" y="3586163"/>
          <p14:tracePt t="82244" x="3867150" y="3590925"/>
          <p14:tracePt t="82317" x="3871913" y="3590925"/>
          <p14:tracePt t="82345" x="3876675" y="3590925"/>
          <p14:tracePt t="82352" x="3881438" y="3590925"/>
          <p14:tracePt t="82360" x="3890963" y="3586163"/>
          <p14:tracePt t="82377" x="3900488" y="3581400"/>
          <p14:tracePt t="82394" x="3938588" y="3567113"/>
          <p14:tracePt t="82411" x="3976688" y="3543300"/>
          <p14:tracePt t="82427" x="4024313" y="3524250"/>
          <p14:tracePt t="82444" x="4081463" y="3486150"/>
          <p14:tracePt t="82460" x="4081463" y="3476625"/>
          <p14:tracePt t="82934" x="4090988" y="3467100"/>
          <p14:tracePt t="82941" x="4105275" y="3462338"/>
          <p14:tracePt t="82949" x="4129088" y="3457575"/>
          <p14:tracePt t="82960" x="4148138" y="3448050"/>
          <p14:tracePt t="82977" x="4219575" y="3429000"/>
          <p14:tracePt t="82994" x="4252913" y="3424238"/>
          <p14:tracePt t="83010" x="4276725" y="3414713"/>
          <p14:tracePt t="83027" x="4314825" y="3414713"/>
          <p14:tracePt t="83044" x="4343400" y="3409950"/>
          <p14:tracePt t="83060" x="4381500" y="3395663"/>
          <p14:tracePt t="83077" x="4438650" y="3390900"/>
          <p14:tracePt t="83094" x="4462463" y="3386138"/>
          <p14:tracePt t="83110" x="4495800" y="3376613"/>
          <p14:tracePt t="83127" x="4514850" y="3376613"/>
          <p14:tracePt t="83144" x="4529138" y="3362325"/>
          <p14:tracePt t="83160" x="4543425" y="3362325"/>
          <p14:tracePt t="83177" x="4548188" y="3362325"/>
          <p14:tracePt t="83194" x="4552950" y="3357563"/>
          <p14:tracePt t="83210" x="4557713" y="3357563"/>
          <p14:tracePt t="83227" x="4567238" y="3357563"/>
          <p14:tracePt t="83246" x="4572000" y="3352800"/>
          <p14:tracePt t="83260" x="4572000" y="3348038"/>
          <p14:tracePt t="83277" x="4576763" y="3348038"/>
          <p14:tracePt t="83295" x="4581525" y="3343275"/>
          <p14:tracePt t="83310" x="4581525" y="3333750"/>
          <p14:tracePt t="83327" x="4586288" y="3328988"/>
          <p14:tracePt t="83343" x="4586288" y="3324225"/>
          <p14:tracePt t="83360" x="4591050" y="3314700"/>
          <p14:tracePt t="83377" x="4591050" y="3305175"/>
          <p14:tracePt t="83393" x="4591050" y="3295650"/>
          <p14:tracePt t="83410" x="4591050" y="3290888"/>
          <p14:tracePt t="83427" x="4591050" y="3286125"/>
          <p14:tracePt t="83443" x="4591050" y="3281363"/>
          <p14:tracePt t="83460" x="4591050" y="3276600"/>
          <p14:tracePt t="83477" x="4591050" y="3271838"/>
          <p14:tracePt t="83494" x="4586288" y="3271838"/>
          <p14:tracePt t="86857" x="4533900" y="3295650"/>
          <p14:tracePt t="86864" x="4419600" y="3352800"/>
          <p14:tracePt t="86876" x="4262438" y="3409950"/>
          <p14:tracePt t="86893" x="3743325" y="3571875"/>
          <p14:tracePt t="86909" x="3352800" y="3643313"/>
          <p14:tracePt t="86926" x="2962275" y="3705225"/>
          <p14:tracePt t="86942" x="2428875" y="3762375"/>
          <p14:tracePt t="86959" x="2138363" y="3776663"/>
          <p14:tracePt t="86976" x="1914525" y="3781425"/>
          <p14:tracePt t="86992" x="1671638" y="3781425"/>
          <p14:tracePt t="87009" x="1547813" y="3771900"/>
          <p14:tracePt t="87026" x="1452563" y="3767138"/>
          <p14:tracePt t="87042" x="1352550" y="3748088"/>
          <p14:tracePt t="87059" x="1319213" y="3743325"/>
          <p14:tracePt t="87076" x="1295400" y="3743325"/>
          <p14:tracePt t="87092" x="1285875" y="3743325"/>
          <p14:tracePt t="87109" x="1281113" y="3743325"/>
          <p14:tracePt t="87126" x="1271588" y="3743325"/>
          <p14:tracePt t="87142" x="1247775" y="3752850"/>
          <p14:tracePt t="87159" x="1228725" y="3762375"/>
          <p14:tracePt t="87176" x="1185863" y="3776663"/>
          <p14:tracePt t="87192" x="1152525" y="3786188"/>
          <p14:tracePt t="87209" x="1133475" y="3786188"/>
          <p14:tracePt t="87225" x="1104900" y="3795713"/>
          <p14:tracePt t="87242" x="1090613" y="3800475"/>
          <p14:tracePt t="87259" x="1085850" y="3800475"/>
          <p14:tracePt t="87275" x="1076325" y="3805238"/>
          <p14:tracePt t="87292" x="1071563" y="3805238"/>
          <p14:tracePt t="87325" x="1066800" y="3805238"/>
          <p14:tracePt t="87342" x="1066800" y="3810000"/>
          <p14:tracePt t="88311" x="1076325" y="3776663"/>
          <p14:tracePt t="88317" x="1104900" y="3724275"/>
          <p14:tracePt t="88325" x="1143000" y="3648075"/>
          <p14:tracePt t="88342" x="1204913" y="3505200"/>
          <p14:tracePt t="88359" x="1247775" y="3381375"/>
          <p14:tracePt t="88375" x="1300163" y="3195638"/>
          <p14:tracePt t="88392" x="1319213" y="3109913"/>
          <p14:tracePt t="88408" x="1333500" y="3038475"/>
          <p14:tracePt t="88425" x="1352550" y="2971800"/>
          <p14:tracePt t="88442" x="1352550" y="2933700"/>
          <p14:tracePt t="88458" x="1357313" y="2900363"/>
          <p14:tracePt t="88475" x="1357313" y="2867025"/>
          <p14:tracePt t="88492" x="1357313" y="2847975"/>
          <p14:tracePt t="88509" x="1357313" y="2833688"/>
          <p14:tracePt t="88542" x="1357313" y="2828925"/>
          <p14:tracePt t="88559" x="1352550" y="2828925"/>
          <p14:tracePt t="88575" x="1343025" y="2819400"/>
          <p14:tracePt t="88592" x="1338263" y="2809875"/>
          <p14:tracePt t="88608" x="1323975" y="2790825"/>
          <p14:tracePt t="88625" x="1309688" y="2767013"/>
          <p14:tracePt t="88642" x="1295400" y="2747963"/>
          <p14:tracePt t="88658" x="1285875" y="2724150"/>
          <p14:tracePt t="88675" x="1271588" y="2714625"/>
          <p14:tracePt t="88692" x="1262063" y="2705100"/>
          <p14:tracePt t="88708" x="1257300" y="2695575"/>
          <p14:tracePt t="88725" x="1252538" y="2690813"/>
          <p14:tracePt t="88742" x="1247775" y="2690813"/>
          <p14:tracePt t="88775" x="1243013" y="2690813"/>
          <p14:tracePt t="88842" x="1247775" y="2690813"/>
          <p14:tracePt t="88850" x="1252538" y="2690813"/>
          <p14:tracePt t="88858" x="1257300" y="2690813"/>
          <p14:tracePt t="88875" x="1266825" y="2690813"/>
          <p14:tracePt t="88892" x="1276350" y="2700338"/>
          <p14:tracePt t="88908" x="1281113" y="2700338"/>
          <p14:tracePt t="88942" x="1319213" y="2719388"/>
          <p14:tracePt t="88958" x="1357313" y="2719388"/>
          <p14:tracePt t="88975" x="1428750" y="2709863"/>
          <p14:tracePt t="88992" x="1547813" y="2695575"/>
          <p14:tracePt t="89008" x="1624013" y="2686050"/>
          <p14:tracePt t="89025" x="1714500" y="2686050"/>
          <p14:tracePt t="89042" x="1852613" y="2676525"/>
          <p14:tracePt t="89058" x="1947863" y="2671763"/>
          <p14:tracePt t="89075" x="2057400" y="2662238"/>
          <p14:tracePt t="89091" x="2224088" y="2647950"/>
          <p14:tracePt t="89108" x="2343150" y="2638425"/>
          <p14:tracePt t="89125" x="2457450" y="2619375"/>
          <p14:tracePt t="89142" x="2662238" y="2600325"/>
          <p14:tracePt t="89158" x="2819400" y="2600325"/>
          <p14:tracePt t="89175" x="3128963" y="2609850"/>
          <p14:tracePt t="89191" x="3395663" y="2638425"/>
          <p14:tracePt t="89208" x="3590925" y="2662238"/>
          <p14:tracePt t="89225" x="3867150" y="2709863"/>
          <p14:tracePt t="89241" x="3971925" y="2719388"/>
          <p14:tracePt t="89258" x="4052888" y="2724150"/>
          <p14:tracePt t="89275" x="4138613" y="2724150"/>
          <p14:tracePt t="89291" x="4157663" y="2719388"/>
          <p14:tracePt t="89308" x="4162425" y="2719388"/>
          <p14:tracePt t="89645" x="4210050" y="2719388"/>
          <p14:tracePt t="89652" x="4271963" y="2728913"/>
          <p14:tracePt t="89658" x="4343400" y="2733675"/>
          <p14:tracePt t="89675" x="4452938" y="2752725"/>
          <p14:tracePt t="89691" x="4529138" y="2771775"/>
          <p14:tracePt t="89708" x="4591050" y="2781300"/>
          <p14:tracePt t="89725" x="4619625" y="2781300"/>
          <p14:tracePt t="89741" x="4629150" y="2781300"/>
          <p14:tracePt t="89758" x="4633913" y="2781300"/>
          <p14:tracePt t="89791" x="4638675" y="2781300"/>
          <p14:tracePt t="89857" x="4643438" y="2781300"/>
          <p14:tracePt t="89885" x="4648200" y="2781300"/>
          <p14:tracePt t="89928" x="4648200" y="2776538"/>
          <p14:tracePt t="89935" x="4652963" y="2776538"/>
          <p14:tracePt t="89942" x="4657725" y="2776538"/>
          <p14:tracePt t="89958" x="4667250" y="2776538"/>
          <p14:tracePt t="89991" x="4672013" y="2771775"/>
          <p14:tracePt t="90025" x="4676775" y="2771775"/>
          <p14:tracePt t="90041" x="4681538" y="2767013"/>
          <p14:tracePt t="100907" x="4657725" y="2781300"/>
          <p14:tracePt t="100913" x="4600575" y="2814638"/>
          <p14:tracePt t="100921" x="4548188" y="2843213"/>
          <p14:tracePt t="100937" x="4443413" y="2900363"/>
          <p14:tracePt t="100954" x="4343400" y="2957513"/>
          <p14:tracePt t="100971" x="4200525" y="3043238"/>
          <p14:tracePt t="100988" x="4129088" y="3081338"/>
          <p14:tracePt t="101004" x="4076700" y="3100388"/>
          <p14:tracePt t="101021" x="4052888" y="3105150"/>
          <p14:tracePt t="101038" x="4038600" y="3105150"/>
          <p14:tracePt t="101071" x="4038600" y="3100388"/>
          <p14:tracePt t="101087" x="4038600" y="3081338"/>
          <p14:tracePt t="101104" x="4043363" y="3062288"/>
          <p14:tracePt t="101121" x="4048125" y="3043238"/>
          <p14:tracePt t="101137" x="4052888" y="3028950"/>
          <p14:tracePt t="101154" x="4067175" y="3014663"/>
          <p14:tracePt t="101171" x="4076700" y="3000375"/>
          <p14:tracePt t="101187" x="4090988" y="2981325"/>
          <p14:tracePt t="101204" x="4124325" y="2928938"/>
          <p14:tracePt t="101221" x="4143375" y="2886075"/>
          <p14:tracePt t="101237" x="4171950" y="2847975"/>
          <p14:tracePt t="101254" x="4195763" y="2805113"/>
          <p14:tracePt t="101271" x="4200525" y="2795588"/>
          <p14:tracePt t="101287" x="4200525" y="2781300"/>
          <p14:tracePt t="101304" x="4200525" y="2771775"/>
          <p14:tracePt t="101321" x="4200525" y="2767013"/>
          <p14:tracePt t="101337" x="4186238" y="2752725"/>
          <p14:tracePt t="101354" x="4162425" y="2733675"/>
          <p14:tracePt t="101371" x="4133850" y="2714625"/>
          <p14:tracePt t="101387" x="4105275" y="2700338"/>
          <p14:tracePt t="101404" x="4071938" y="2686050"/>
          <p14:tracePt t="101421" x="4038600" y="2671763"/>
          <p14:tracePt t="101437" x="4014788" y="2662238"/>
          <p14:tracePt t="101454" x="3981450" y="2657475"/>
          <p14:tracePt t="101471" x="3957638" y="2657475"/>
          <p14:tracePt t="101488" x="3929063" y="2667000"/>
          <p14:tracePt t="101504" x="3924300" y="2676525"/>
          <p14:tracePt t="101521" x="3910013" y="2690813"/>
          <p14:tracePt t="101537" x="3910013" y="2700338"/>
          <p14:tracePt t="101554" x="3914775" y="2709863"/>
          <p14:tracePt t="101571" x="3929063" y="2714625"/>
          <p14:tracePt t="101604" x="4014788" y="2719388"/>
          <p14:tracePt t="101621" x="4071938" y="2719388"/>
          <p14:tracePt t="101637" x="4210050" y="2719388"/>
          <p14:tracePt t="101654" x="4314825" y="2714625"/>
          <p14:tracePt t="101671" x="4395788" y="2709863"/>
          <p14:tracePt t="101687" x="4486275" y="2709863"/>
          <p14:tracePt t="101704" x="4510088" y="2709863"/>
          <p14:tracePt t="101721" x="4524375" y="2705100"/>
          <p14:tracePt t="101754" x="4514850" y="2700338"/>
          <p14:tracePt t="101779" x="4333875" y="2695575"/>
          <p14:tracePt t="101787" x="4286250" y="2695575"/>
          <p14:tracePt t="101804" x="4186238" y="2695575"/>
          <p14:tracePt t="101821" x="4067175" y="2700338"/>
          <p14:tracePt t="101837" x="4029075" y="2705100"/>
          <p14:tracePt t="101854" x="4024313" y="2705100"/>
          <p14:tracePt t="101871" x="4024313" y="2709863"/>
          <p14:tracePt t="101887" x="4052888" y="2714625"/>
          <p14:tracePt t="101904" x="4100513" y="2714625"/>
          <p14:tracePt t="101921" x="4219575" y="2714625"/>
          <p14:tracePt t="101937" x="4295775" y="2719388"/>
          <p14:tracePt t="101954" x="4367213" y="2719388"/>
          <p14:tracePt t="101971" x="4429125" y="2719388"/>
          <p14:tracePt t="101987" x="4443413" y="2719388"/>
          <p14:tracePt t="102020" x="4438650" y="2714625"/>
          <p14:tracePt t="102041" x="4352925" y="2709863"/>
          <p14:tracePt t="102055" x="4314825" y="2709863"/>
          <p14:tracePt t="102062" x="4291013" y="2700338"/>
          <p14:tracePt t="102070" x="4286250" y="2700338"/>
          <p14:tracePt t="102087" x="4281488" y="2700338"/>
          <p14:tracePt t="102104" x="4276725" y="2700338"/>
          <p14:tracePt t="102147" x="4276725" y="2695575"/>
          <p14:tracePt t="129844" x="4243388" y="2686050"/>
          <p14:tracePt t="129851" x="4181475" y="2681288"/>
          <p14:tracePt t="129861" x="4114800" y="2671763"/>
          <p14:tracePt t="129878" x="3957638" y="2657475"/>
          <p14:tracePt t="129894" x="3676650" y="2624138"/>
          <p14:tracePt t="129911" x="3529013" y="2614613"/>
          <p14:tracePt t="129928" x="3352800" y="2600325"/>
          <p14:tracePt t="129944" x="3262313" y="2595563"/>
          <p14:tracePt t="129961" x="3181350" y="2595563"/>
          <p14:tracePt t="129978" x="3067050" y="2605088"/>
          <p14:tracePt t="129994" x="3014663" y="2614613"/>
          <p14:tracePt t="130011" x="2967038" y="2619375"/>
          <p14:tracePt t="130028" x="2914650" y="2624138"/>
          <p14:tracePt t="130044" x="2890838" y="2624138"/>
          <p14:tracePt t="130061" x="2862263" y="2624138"/>
          <p14:tracePt t="130078" x="2847975" y="2624138"/>
          <p14:tracePt t="130094" x="2843213" y="2624138"/>
          <p14:tracePt t="130111" x="2838450" y="2624138"/>
          <p14:tracePt t="130128" x="2833688" y="2624138"/>
          <p14:tracePt t="130144" x="2828925" y="2628900"/>
          <p14:tracePt t="130161" x="2824163" y="2628900"/>
          <p14:tracePt t="130178" x="2814638" y="2633663"/>
          <p14:tracePt t="130194" x="2809875" y="2633663"/>
          <p14:tracePt t="130211" x="2805113" y="2633663"/>
          <p14:tracePt t="130244" x="2795588" y="2633663"/>
          <p14:tracePt t="130261" x="2790825" y="2633663"/>
          <p14:tracePt t="130278" x="2781300" y="2633663"/>
          <p14:tracePt t="130294" x="2776538" y="2633663"/>
          <p14:tracePt t="130311" x="2747963" y="2638425"/>
          <p14:tracePt t="130328" x="2719388" y="2647950"/>
          <p14:tracePt t="130344" x="2686050" y="2657475"/>
          <p14:tracePt t="130361" x="2633663" y="2676525"/>
          <p14:tracePt t="130378" x="2586038" y="2690813"/>
          <p14:tracePt t="130394" x="2547938" y="2705100"/>
          <p14:tracePt t="130411" x="2457450" y="2724150"/>
          <p14:tracePt t="130428" x="2405063" y="2728913"/>
          <p14:tracePt t="130444" x="2362200" y="2728913"/>
          <p14:tracePt t="130461" x="2305050" y="2728913"/>
          <p14:tracePt t="130478" x="2271713" y="2728913"/>
          <p14:tracePt t="130494" x="2243138" y="2724150"/>
          <p14:tracePt t="130511" x="2200275" y="2719388"/>
          <p14:tracePt t="130528" x="2181225" y="2714625"/>
          <p14:tracePt t="130544" x="2162175" y="2714625"/>
          <p14:tracePt t="130561" x="2138363" y="2709863"/>
          <p14:tracePt t="130578" x="2128838" y="2709863"/>
          <p14:tracePt t="130594" x="2124075" y="2705100"/>
          <p14:tracePt t="130922" x="2081213" y="2705100"/>
          <p14:tracePt t="130930" x="2024063" y="2705100"/>
          <p14:tracePt t="130936" x="1957388" y="2705100"/>
          <p14:tracePt t="130944" x="1885950" y="2705100"/>
          <p14:tracePt t="130961" x="1752600" y="2705100"/>
          <p14:tracePt t="130977" x="1638300" y="2700338"/>
          <p14:tracePt t="130994" x="1504950" y="2686050"/>
          <p14:tracePt t="131011" x="1452563" y="2681288"/>
          <p14:tracePt t="131028" x="1414463" y="2676525"/>
          <p14:tracePt t="131044" x="1409700" y="2676525"/>
          <p14:tracePt t="131113" x="1404938" y="2676525"/>
          <p14:tracePt t="131127" x="1400175" y="2676525"/>
          <p14:tracePt t="131134" x="1390650" y="2681288"/>
          <p14:tracePt t="131144" x="1376363" y="2686050"/>
          <p14:tracePt t="131161" x="1352550" y="2690813"/>
          <p14:tracePt t="131177" x="1290638" y="2705100"/>
          <p14:tracePt t="131194" x="1243013" y="2709863"/>
          <p14:tracePt t="131211" x="1209675" y="2714625"/>
          <p14:tracePt t="131227" x="1166813" y="2724150"/>
          <p14:tracePt t="131244" x="1147763" y="2733675"/>
          <p14:tracePt t="131261" x="1143000" y="2738438"/>
          <p14:tracePt t="131277" x="1138238" y="2738438"/>
          <p14:tracePt t="131391" x="1138238" y="2733675"/>
          <p14:tracePt t="131419" x="1138238" y="2728913"/>
          <p14:tracePt t="131454" x="1138238" y="2724150"/>
          <p14:tracePt t="131526" x="1143000" y="2724150"/>
          <p14:tracePt t="131567" x="1166813" y="2719388"/>
          <p14:tracePt t="131574" x="1176338" y="2719388"/>
          <p14:tracePt t="131582" x="1200150" y="2719388"/>
          <p14:tracePt t="131594" x="1219200" y="2719388"/>
          <p14:tracePt t="131610" x="1323975" y="2719388"/>
          <p14:tracePt t="131627" x="1404938" y="2719388"/>
          <p14:tracePt t="131644" x="1519238" y="2719388"/>
          <p14:tracePt t="131661" x="1695450" y="2714625"/>
          <p14:tracePt t="131677" x="1824038" y="2700338"/>
          <p14:tracePt t="131694" x="1943100" y="2686050"/>
          <p14:tracePt t="131711" x="2171700" y="2662238"/>
          <p14:tracePt t="131727" x="2319338" y="2657475"/>
          <p14:tracePt t="131744" x="2505075" y="2657475"/>
          <p14:tracePt t="131761" x="2738438" y="2676525"/>
          <p14:tracePt t="131777" x="2867025" y="2681288"/>
          <p14:tracePt t="131794" x="2995613" y="2695575"/>
          <p14:tracePt t="131810" x="3052763" y="2695575"/>
          <p14:tracePt t="131827" x="3109913" y="2695575"/>
          <p14:tracePt t="131844" x="3176588" y="2695575"/>
          <p14:tracePt t="131860" x="3214688" y="2695575"/>
          <p14:tracePt t="131877" x="3248025" y="2695575"/>
          <p14:tracePt t="131894" x="3295650" y="2695575"/>
          <p14:tracePt t="131912" x="3343275" y="2695575"/>
          <p14:tracePt t="131927" x="3381375" y="2695575"/>
          <p14:tracePt t="131944" x="3443288" y="2695575"/>
          <p14:tracePt t="131960" x="3486150" y="2700338"/>
          <p14:tracePt t="131977" x="3533775" y="2705100"/>
          <p14:tracePt t="131994" x="3609975" y="2719388"/>
          <p14:tracePt t="132010" x="3667125" y="2733675"/>
          <p14:tracePt t="132027" x="3714750" y="2747963"/>
          <p14:tracePt t="132044" x="3800475" y="2771775"/>
          <p14:tracePt t="132060" x="3857625" y="2790825"/>
          <p14:tracePt t="132077" x="3910013" y="2805113"/>
          <p14:tracePt t="132094" x="3967163" y="2809875"/>
          <p14:tracePt t="132110" x="3990975" y="2809875"/>
          <p14:tracePt t="132127" x="4024313" y="2800350"/>
          <p14:tracePt t="132144" x="4057650" y="2795588"/>
          <p14:tracePt t="132160" x="4100513" y="2776538"/>
          <p14:tracePt t="132177" x="4167188" y="2757488"/>
          <p14:tracePt t="132194" x="4191000" y="2757488"/>
          <p14:tracePt t="132210" x="4214813" y="2747963"/>
          <p14:tracePt t="132227" x="4243388" y="2743200"/>
          <p14:tracePt t="132244" x="4267200" y="2738438"/>
          <p14:tracePt t="132260" x="4286250" y="2738438"/>
          <p14:tracePt t="132277" x="4310063" y="2738438"/>
          <p14:tracePt t="132294" x="4324350" y="2738438"/>
          <p14:tracePt t="132310" x="4338638" y="2738438"/>
          <p14:tracePt t="132327" x="4357688" y="2738438"/>
          <p14:tracePt t="132344" x="4376738" y="2738438"/>
          <p14:tracePt t="132360" x="4391025" y="2743200"/>
          <p14:tracePt t="132377" x="4414838" y="2752725"/>
          <p14:tracePt t="132394" x="4424363" y="2752725"/>
          <p14:tracePt t="132411" x="4429125" y="2752725"/>
          <p14:tracePt t="132937" x="4433888" y="2752725"/>
          <p14:tracePt t="132958" x="4438650" y="2752725"/>
          <p14:tracePt t="132986" x="4443413" y="2752725"/>
          <p14:tracePt t="133036" x="4448175" y="2752725"/>
          <p14:tracePt t="133100" x="4457700" y="2752725"/>
          <p14:tracePt t="133114" x="4457700" y="2747963"/>
          <p14:tracePt t="133178" x="4457700" y="2743200"/>
          <p14:tracePt t="133667" x="4462463" y="2743200"/>
          <p14:tracePt t="133832" x="4462463" y="2747963"/>
          <p14:tracePt t="133859" x="4462463" y="2752725"/>
          <p14:tracePt t="133909" x="4462463" y="2757488"/>
          <p14:tracePt t="133924" x="4467225" y="2757488"/>
          <p14:tracePt t="133937" x="4471988" y="2762250"/>
          <p14:tracePt t="133958" x="4476750" y="2762250"/>
          <p14:tracePt t="133979" x="4481513" y="2762250"/>
          <p14:tracePt t="134008" x="4486275" y="2762250"/>
          <p14:tracePt t="134036" x="4491038" y="2762250"/>
          <p14:tracePt t="134263" x="4495800" y="2762250"/>
          <p14:tracePt t="134589" x="4491038" y="2762250"/>
          <p14:tracePt t="134632" x="4486275" y="2762250"/>
          <p14:tracePt t="134661" x="4486275" y="2757488"/>
          <p14:tracePt t="135150" x="4486275" y="2752725"/>
          <p14:tracePt t="135185" x="4486275" y="2747963"/>
          <p14:tracePt t="135462" x="4486275" y="2752725"/>
          <p14:tracePt t="135532" x="4491038" y="2757488"/>
          <p14:tracePt t="135596" x="4491038" y="2762250"/>
          <p14:tracePt t="135603" x="4495800" y="2762250"/>
          <p14:tracePt t="135795" x="4500563" y="2762250"/>
          <p14:tracePt t="135894" x="4505325" y="2762250"/>
          <p14:tracePt t="136022" x="4505325" y="2757488"/>
          <p14:tracePt t="136043" x="4505325" y="2752725"/>
          <p14:tracePt t="136057" x="4505325" y="2747963"/>
          <p14:tracePt t="136064" x="4500563" y="2747963"/>
          <p14:tracePt t="136086" x="4500563" y="2743200"/>
          <p14:tracePt t="136100" x="4495800" y="2743200"/>
          <p14:tracePt t="136109" x="4495800" y="2738438"/>
          <p14:tracePt t="136126" x="4491038" y="2738438"/>
          <p14:tracePt t="136142" x="4481513" y="2733675"/>
          <p14:tracePt t="136159" x="4481513" y="2728913"/>
          <p14:tracePt t="136192" x="4476750" y="2724150"/>
          <p14:tracePt t="136228" x="4471988" y="2724150"/>
          <p14:tracePt t="136356" x="4471988" y="2728913"/>
          <p14:tracePt t="136426" x="4471988" y="2733675"/>
          <p14:tracePt t="136454" x="4471988" y="2738438"/>
          <p14:tracePt t="136540" x="4471988" y="2743200"/>
          <p14:tracePt t="136568" x="4476750" y="2743200"/>
          <p14:tracePt t="136788" x="4481513" y="2743200"/>
          <p14:tracePt t="136909" x="4486275" y="2743200"/>
          <p14:tracePt t="137150" x="4481513" y="2743200"/>
          <p14:tracePt t="137497" x="4481513" y="2747963"/>
          <p14:tracePt t="137738" x="4486275" y="2747963"/>
          <p14:tracePt t="137944" x="4486275" y="2743200"/>
          <p14:tracePt t="139504" x="4486275" y="2747963"/>
          <p14:tracePt t="139782" x="4486275" y="2752725"/>
          <p14:tracePt t="139823" x="4486275" y="2757488"/>
          <p14:tracePt t="139887" x="4486275" y="2762250"/>
          <p14:tracePt t="139962" x="4486275" y="2767013"/>
          <p14:tracePt t="140022" x="4486275" y="2771775"/>
          <p14:tracePt t="140264" x="4486275" y="2767013"/>
          <p14:tracePt t="140355" x="4486275" y="2762250"/>
          <p14:tracePt t="140632" x="4486275" y="2757488"/>
          <p14:tracePt t="140724" x="4486275" y="2752725"/>
          <p14:tracePt t="140760" x="4486275" y="2747963"/>
          <p14:tracePt t="140773" x="4486275" y="2743200"/>
          <p14:tracePt t="140781" x="4486275" y="2738438"/>
          <p14:tracePt t="140838" x="4491038" y="2714625"/>
          <p14:tracePt t="140858" x="4495800" y="2705100"/>
          <p14:tracePt t="140866" x="4510088" y="2700338"/>
          <p14:tracePt t="140874" x="4529138" y="2700338"/>
          <p14:tracePt t="140891" x="4567238" y="2695575"/>
          <p14:tracePt t="140908" x="4614863" y="2681288"/>
          <p14:tracePt t="140924" x="4657725" y="2676525"/>
          <p14:tracePt t="140941" x="4691063" y="2676525"/>
          <p14:tracePt t="140957" x="4729163" y="2676525"/>
          <p14:tracePt t="140974" x="4748213" y="2676525"/>
          <p14:tracePt t="140991" x="4752975" y="2676525"/>
          <p14:tracePt t="141007" x="4762500" y="2681288"/>
          <p14:tracePt t="141024" x="4762500" y="2686050"/>
          <p14:tracePt t="141041" x="4767263" y="2695575"/>
          <p14:tracePt t="141074" x="4767263" y="2700338"/>
          <p14:tracePt t="141092" x="4767263" y="2705100"/>
          <p14:tracePt t="141121" x="4767263" y="2709863"/>
          <p14:tracePt t="141164" x="4767263" y="2714625"/>
          <p14:tracePt t="141178" x="4767263" y="2719388"/>
          <p14:tracePt t="141192" x="4762500" y="2724150"/>
          <p14:tracePt t="141199" x="4762500" y="2728913"/>
          <p14:tracePt t="141213" x="4762500" y="2733675"/>
          <p14:tracePt t="141227" x="4757738" y="2738438"/>
          <p14:tracePt t="141256" x="4757738" y="2743200"/>
          <p14:tracePt t="141263" x="4752975" y="2743200"/>
          <p14:tracePt t="141274" x="4752975" y="2747963"/>
          <p14:tracePt t="141291" x="4743450" y="2752725"/>
          <p14:tracePt t="141307" x="4743450" y="2757488"/>
          <p14:tracePt t="141324" x="4738688" y="2767013"/>
          <p14:tracePt t="141341" x="4733925" y="2776538"/>
          <p14:tracePt t="141357" x="4733925" y="2786063"/>
          <p14:tracePt t="141374" x="4733925" y="2790825"/>
          <p14:tracePt t="141391" x="4733925" y="2795588"/>
          <p14:tracePt t="141433" x="4743450" y="2795588"/>
          <p14:tracePt t="141440" x="4752975" y="2795588"/>
          <p14:tracePt t="141457" x="4772025" y="2795588"/>
          <p14:tracePt t="141474" x="4791075" y="2781300"/>
          <p14:tracePt t="141490" x="4829175" y="2757488"/>
          <p14:tracePt t="141507" x="4872038" y="2728913"/>
          <p14:tracePt t="141524" x="4886325" y="2705100"/>
          <p14:tracePt t="141541" x="4914900" y="2662238"/>
          <p14:tracePt t="141557" x="4919663" y="2652713"/>
          <p14:tracePt t="141574" x="4900613" y="2581275"/>
          <p14:tracePt t="141590" x="4886325" y="2538413"/>
          <p14:tracePt t="141607" x="4857750" y="2495550"/>
          <p14:tracePt t="141624" x="4814888" y="2433638"/>
          <p14:tracePt t="141640" x="4781550" y="2386013"/>
          <p14:tracePt t="141657" x="4724400" y="2347913"/>
          <p14:tracePt t="141674" x="4648200" y="2324100"/>
          <p14:tracePt t="141690" x="4614863" y="2324100"/>
          <p14:tracePt t="141708" x="4586288" y="2324100"/>
          <p14:tracePt t="141724" x="4562475" y="2328863"/>
          <p14:tracePt t="141740" x="4548188" y="2338388"/>
          <p14:tracePt t="141757" x="4543425" y="2347913"/>
          <p14:tracePt t="141774" x="4529138" y="2371725"/>
          <p14:tracePt t="141790" x="4514850" y="2390775"/>
          <p14:tracePt t="141807" x="4510088" y="2414588"/>
          <p14:tracePt t="141824" x="4486275" y="2447925"/>
          <p14:tracePt t="141841" x="4481513" y="2481263"/>
          <p14:tracePt t="141857" x="4467225" y="2514600"/>
          <p14:tracePt t="141874" x="4457700" y="2576513"/>
          <p14:tracePt t="141890" x="4448175" y="2605088"/>
          <p14:tracePt t="141907" x="4443413" y="2667000"/>
          <p14:tracePt t="141924" x="4452938" y="2724150"/>
          <p14:tracePt t="141940" x="4471988" y="2771775"/>
          <p14:tracePt t="141957" x="4510088" y="2833688"/>
          <p14:tracePt t="141974" x="4533900" y="2867025"/>
          <p14:tracePt t="141990" x="4562475" y="2890838"/>
          <p14:tracePt t="142007" x="4633913" y="2914650"/>
          <p14:tracePt t="142024" x="4700588" y="2914650"/>
          <p14:tracePt t="142040" x="4767263" y="2909888"/>
          <p14:tracePt t="142057" x="4843463" y="2881313"/>
          <p14:tracePt t="142074" x="4876800" y="2867025"/>
          <p14:tracePt t="142090" x="4905375" y="2843213"/>
          <p14:tracePt t="142107" x="4933950" y="2805113"/>
          <p14:tracePt t="142124" x="4962525" y="2757488"/>
          <p14:tracePt t="142140" x="4991100" y="2709863"/>
          <p14:tracePt t="142157" x="5010150" y="2628900"/>
          <p14:tracePt t="142174" x="5014913" y="2562225"/>
          <p14:tracePt t="142190" x="5014913" y="2505075"/>
          <p14:tracePt t="142207" x="4995863" y="2414588"/>
          <p14:tracePt t="142224" x="4967288" y="2376488"/>
          <p14:tracePt t="142240" x="4933950" y="2347913"/>
          <p14:tracePt t="142257" x="4881563" y="2333625"/>
          <p14:tracePt t="142274" x="4843463" y="2333625"/>
          <p14:tracePt t="142290" x="4800600" y="2338388"/>
          <p14:tracePt t="142307" x="4738688" y="2357438"/>
          <p14:tracePt t="142324" x="4710113" y="2371725"/>
          <p14:tracePt t="142340" x="4662488" y="2395538"/>
          <p14:tracePt t="142357" x="4633913" y="2409825"/>
          <p14:tracePt t="142374" x="4619625" y="2424113"/>
          <p14:tracePt t="142390" x="4591050" y="2447925"/>
          <p14:tracePt t="142407" x="4586288" y="2452688"/>
          <p14:tracePt t="142424" x="4567238" y="2481263"/>
          <p14:tracePt t="142440" x="4548188" y="2519363"/>
          <p14:tracePt t="142457" x="4543425" y="2547938"/>
          <p14:tracePt t="142474" x="4543425" y="2566988"/>
          <p14:tracePt t="142490" x="4548188" y="2609850"/>
          <p14:tracePt t="142507" x="4567238" y="2643188"/>
          <p14:tracePt t="142524" x="4600575" y="2714625"/>
          <p14:tracePt t="142540" x="4662488" y="2805113"/>
          <p14:tracePt t="142557" x="4738688" y="2857500"/>
          <p14:tracePt t="142574" x="4814888" y="2895600"/>
          <p14:tracePt t="142590" x="4919663" y="2943225"/>
          <p14:tracePt t="142607" x="4967288" y="2962275"/>
          <p14:tracePt t="142624" x="5033963" y="2967038"/>
          <p14:tracePt t="142640" x="5057775" y="2967038"/>
          <p14:tracePt t="142657" x="5072063" y="2957513"/>
          <p14:tracePt t="142673" x="5091113" y="2943225"/>
          <p14:tracePt t="142690" x="5095875" y="2919413"/>
          <p14:tracePt t="142707" x="5095875" y="2905125"/>
          <p14:tracePt t="142723" x="5057775" y="2824163"/>
          <p14:tracePt t="142740" x="5033963" y="2800350"/>
          <p14:tracePt t="142757" x="4991100" y="2776538"/>
          <p14:tracePt t="142773" x="4933950" y="2776538"/>
          <p14:tracePt t="142790" x="4876800" y="2805113"/>
          <p14:tracePt t="142807" x="4829175" y="2843213"/>
          <p14:tracePt t="142823" x="4729163" y="2928938"/>
          <p14:tracePt t="142840" x="4624388" y="3033713"/>
          <p14:tracePt t="142857" x="4433888" y="3262313"/>
          <p14:tracePt t="142873" x="4110038" y="3719513"/>
          <p14:tracePt t="142890" x="3890963" y="4052888"/>
          <p14:tracePt t="142907" x="3709988" y="4314825"/>
          <p14:tracePt t="142923" x="3543300" y="4552950"/>
          <p14:tracePt t="142940" x="3495675" y="4605338"/>
          <p14:tracePt t="142957" x="3462338" y="4629150"/>
          <p14:tracePt t="142973" x="3443288" y="4624388"/>
          <p14:tracePt t="142990" x="3429000" y="4605338"/>
          <p14:tracePt t="143007" x="3386138" y="4557713"/>
          <p14:tracePt t="143023" x="3357563" y="4533900"/>
          <p14:tracePt t="143040" x="3328988" y="4491038"/>
          <p14:tracePt t="143057" x="3281363" y="4405313"/>
          <p14:tracePt t="143073" x="3257550" y="4367213"/>
          <p14:tracePt t="143090" x="3243263" y="4338638"/>
          <p14:tracePt t="143107" x="3233738" y="4319588"/>
          <p14:tracePt t="143123" x="3233738" y="4310063"/>
          <p14:tracePt t="143140" x="3238500" y="4291013"/>
          <p14:tracePt t="143157" x="3252788" y="4276725"/>
          <p14:tracePt t="143173" x="3290888" y="4243388"/>
          <p14:tracePt t="143190" x="3305175" y="4200525"/>
          <p14:tracePt t="143207" x="3333750" y="4110038"/>
          <p14:tracePt t="143223" x="3338513" y="4071938"/>
          <p14:tracePt t="143240" x="3338513" y="4038600"/>
          <p14:tracePt t="143257" x="3328988" y="3995738"/>
          <p14:tracePt t="143273" x="3319463" y="3943350"/>
          <p14:tracePt t="143290" x="3314700" y="3881438"/>
          <p14:tracePt t="143307" x="3305175" y="3814763"/>
          <p14:tracePt t="143323" x="3300413" y="3781425"/>
          <p14:tracePt t="143340" x="3300413" y="3767138"/>
          <p14:tracePt t="143357" x="3300413" y="3757613"/>
          <p14:tracePt t="143390" x="3300413" y="3752850"/>
          <p14:tracePt t="143454" x="3300413" y="3748088"/>
          <p14:tracePt t="143468" x="3300413" y="3743325"/>
          <p14:tracePt t="143475" x="3300413" y="3733800"/>
          <p14:tracePt t="143490" x="3300413" y="3724275"/>
          <p14:tracePt t="143507" x="3300413" y="3695700"/>
          <p14:tracePt t="143523" x="3300413" y="3671888"/>
          <p14:tracePt t="143540" x="3314700" y="3633788"/>
          <p14:tracePt t="143557" x="3324225" y="3609975"/>
          <p14:tracePt t="143573" x="3333750" y="3586163"/>
          <p14:tracePt t="143590" x="3352800" y="3562350"/>
          <p14:tracePt t="143606" x="3371850" y="3543300"/>
          <p14:tracePt t="143623" x="3390900" y="3524250"/>
          <p14:tracePt t="143640" x="3467100" y="3500438"/>
          <p14:tracePt t="143656" x="3514725" y="3495675"/>
          <p14:tracePt t="143673" x="3557588" y="3500438"/>
          <p14:tracePt t="143690" x="3576638" y="3505200"/>
          <p14:tracePt t="143707" x="3595688" y="3519488"/>
          <p14:tracePt t="143723" x="3619500" y="3552825"/>
          <p14:tracePt t="143740" x="3624263" y="3571875"/>
          <p14:tracePt t="143756" x="3624263" y="3600450"/>
          <p14:tracePt t="143773" x="3614738" y="3643313"/>
          <p14:tracePt t="143790" x="3595688" y="3676650"/>
          <p14:tracePt t="143806" x="3576638" y="3695700"/>
          <p14:tracePt t="143823" x="3533775" y="3724275"/>
          <p14:tracePt t="143840" x="3495675" y="3738563"/>
          <p14:tracePt t="143856" x="3467100" y="3743325"/>
          <p14:tracePt t="143873" x="3419475" y="3748088"/>
          <p14:tracePt t="143890" x="3376613" y="3743325"/>
          <p14:tracePt t="143906" x="3328988" y="3733800"/>
          <p14:tracePt t="143923" x="3262313" y="3714750"/>
          <p14:tracePt t="143940" x="3228975" y="3690938"/>
          <p14:tracePt t="143957" x="3209925" y="3671888"/>
          <p14:tracePt t="143973" x="3186113" y="3638550"/>
          <p14:tracePt t="143990" x="3186113" y="3605213"/>
          <p14:tracePt t="144007" x="3200400" y="3576638"/>
          <p14:tracePt t="144023" x="3205163" y="3567113"/>
          <p14:tracePt t="144040" x="3224213" y="3538538"/>
          <p14:tracePt t="144056" x="3281363" y="3486150"/>
          <p14:tracePt t="144073" x="3300413" y="3462338"/>
          <p14:tracePt t="144090" x="3424238" y="3371850"/>
          <p14:tracePt t="144106" x="3509963" y="3348038"/>
          <p14:tracePt t="144123" x="3557588" y="3338513"/>
          <p14:tracePt t="144140" x="3576638" y="3343275"/>
          <p14:tracePt t="144156" x="3600450" y="3352800"/>
          <p14:tracePt t="144173" x="3609975" y="3367088"/>
          <p14:tracePt t="144190" x="3614738" y="3381375"/>
          <p14:tracePt t="144206" x="3614738" y="3400425"/>
          <p14:tracePt t="144223" x="3614738" y="3409950"/>
          <p14:tracePt t="144240" x="3614738" y="3419475"/>
          <p14:tracePt t="144256" x="3609975" y="3424238"/>
          <p14:tracePt t="144291" x="3609975" y="3429000"/>
          <p14:tracePt t="144354" x="3609975" y="3433763"/>
          <p14:tracePt t="144512" x="3614738" y="3443288"/>
          <p14:tracePt t="144518" x="3624263" y="3452813"/>
          <p14:tracePt t="144525" x="3633788" y="3467100"/>
          <p14:tracePt t="144539" x="3662363" y="3500438"/>
          <p14:tracePt t="144556" x="3676650" y="3529013"/>
          <p14:tracePt t="144573" x="3743325" y="3619500"/>
          <p14:tracePt t="144589" x="3800475" y="3667125"/>
          <p14:tracePt t="144606" x="3829050" y="3690938"/>
          <p14:tracePt t="144623" x="3843338" y="3705225"/>
          <p14:tracePt t="144639" x="3857625" y="3724275"/>
          <p14:tracePt t="144656" x="3862388" y="3724275"/>
          <p14:tracePt t="144673" x="3862388" y="3729038"/>
          <p14:tracePt t="144706" x="3867150" y="3733800"/>
          <p14:tracePt t="144723" x="3871913" y="3733800"/>
          <p14:tracePt t="144739" x="3876675" y="3733800"/>
          <p14:tracePt t="144756" x="3886200" y="3738563"/>
          <p14:tracePt t="144773" x="3900488" y="3743325"/>
          <p14:tracePt t="144789" x="3914775" y="3748088"/>
          <p14:tracePt t="144806" x="3929063" y="3752850"/>
          <p14:tracePt t="144823" x="3948113" y="3757613"/>
          <p14:tracePt t="144839" x="3957638" y="3757613"/>
          <p14:tracePt t="144856" x="3962400" y="3762375"/>
          <p14:tracePt t="144873" x="3971925" y="3762375"/>
          <p14:tracePt t="144889" x="3971925" y="3767138"/>
          <p14:tracePt t="144923" x="3976688" y="3767138"/>
          <p14:tracePt t="144951" x="3976688" y="3771900"/>
          <p14:tracePt t="144979" x="3976688" y="3776663"/>
          <p14:tracePt t="145042" x="3976688" y="3781425"/>
          <p14:tracePt t="145092" x="3976688" y="3786188"/>
          <p14:tracePt t="145106" x="3976688" y="3795713"/>
          <p14:tracePt t="145114" x="3976688" y="3800475"/>
          <p14:tracePt t="145123" x="3971925" y="3800475"/>
          <p14:tracePt t="145139" x="3971925" y="3805238"/>
          <p14:tracePt t="145156" x="3962400" y="3819525"/>
          <p14:tracePt t="145173" x="3957638" y="3824288"/>
          <p14:tracePt t="145189" x="3943350" y="3833813"/>
          <p14:tracePt t="145206" x="3910013" y="3833813"/>
          <p14:tracePt t="145223" x="3900488" y="3833813"/>
          <p14:tracePt t="145239" x="3886200" y="3833813"/>
          <p14:tracePt t="145256" x="3871913" y="3819525"/>
          <p14:tracePt t="145273" x="3867150" y="3814763"/>
          <p14:tracePt t="145289" x="3857625" y="3810000"/>
          <p14:tracePt t="145306" x="3843338" y="3790950"/>
          <p14:tracePt t="145323" x="3829050" y="3786188"/>
          <p14:tracePt t="145339" x="3824288" y="3781425"/>
          <p14:tracePt t="145356" x="3814763" y="3776663"/>
          <p14:tracePt t="145373" x="3805238" y="3771900"/>
          <p14:tracePt t="145389" x="3800475" y="3762375"/>
          <p14:tracePt t="145406" x="3800475" y="3757613"/>
          <p14:tracePt t="145439" x="3800475" y="3752850"/>
          <p14:tracePt t="145456" x="3800475" y="3748088"/>
          <p14:tracePt t="145490" x="3805238" y="3748088"/>
          <p14:tracePt t="145525" x="3810000" y="3748088"/>
          <p14:tracePt t="145753" x="3805238" y="3719513"/>
          <p14:tracePt t="145766" x="3800475" y="3695700"/>
          <p14:tracePt t="145773" x="3800475" y="3681413"/>
          <p14:tracePt t="145789" x="3795713" y="3662363"/>
          <p14:tracePt t="145806" x="3790950" y="3638550"/>
          <p14:tracePt t="145822" x="3786188" y="3619500"/>
          <p14:tracePt t="145839" x="3781425" y="3609975"/>
          <p14:tracePt t="145856" x="3781425" y="3605213"/>
          <p14:tracePt t="145943" x="3781425" y="3609975"/>
          <p14:tracePt t="145952" x="3781425" y="3619500"/>
          <p14:tracePt t="145964" x="3781425" y="3624263"/>
          <p14:tracePt t="145973" x="3781425" y="3629025"/>
          <p14:tracePt t="145989" x="3781425" y="3633788"/>
          <p14:tracePt t="146029" x="3781425" y="3709988"/>
          <p14:tracePt t="146057" x="3786188" y="3752850"/>
          <p14:tracePt t="146064" x="3786188" y="3767138"/>
          <p14:tracePt t="146072" x="3786188" y="3781425"/>
          <p14:tracePt t="146089" x="3790950" y="3819525"/>
          <p14:tracePt t="146106" x="3790950" y="3857625"/>
          <p14:tracePt t="146122" x="3795713" y="3890963"/>
          <p14:tracePt t="146139" x="3800475" y="3900488"/>
          <p14:tracePt t="146156" x="3800475" y="3905250"/>
          <p14:tracePt t="146172" x="3800475" y="3910013"/>
          <p14:tracePt t="146213" x="3805238" y="3910013"/>
          <p14:tracePt t="146227" x="3810000" y="3905250"/>
          <p14:tracePt t="146239" x="3814763" y="3890963"/>
          <p14:tracePt t="146256" x="3824288" y="3867150"/>
          <p14:tracePt t="146272" x="3829050" y="3852863"/>
          <p14:tracePt t="146289" x="3829050" y="3838575"/>
          <p14:tracePt t="146306" x="3833813" y="3824288"/>
          <p14:tracePt t="146322" x="3838575" y="3819525"/>
          <p14:tracePt t="146339" x="3843338" y="3810000"/>
          <p14:tracePt t="146356" x="3848100" y="3805238"/>
          <p14:tracePt t="146372" x="3848100" y="3800475"/>
          <p14:tracePt t="146389" x="3848100" y="3795713"/>
          <p14:tracePt t="146422" x="3852863" y="3795713"/>
          <p14:tracePt t="146498" x="3857625" y="3795713"/>
          <p14:tracePt t="146547" x="3857625" y="3800475"/>
          <p14:tracePt t="146713" x="3862388" y="3800475"/>
          <p14:tracePt t="146809" x="3867150" y="3800475"/>
          <p14:tracePt t="146831" x="3871913" y="3800475"/>
          <p14:tracePt t="146838" x="3876675" y="3795713"/>
          <p14:tracePt t="146844" x="3881438" y="3795713"/>
          <p14:tracePt t="146855" x="3886200" y="3790950"/>
          <p14:tracePt t="146872" x="3900488" y="3790950"/>
          <p14:tracePt t="146889" x="3914775" y="3786188"/>
          <p14:tracePt t="146905" x="3929063" y="3781425"/>
          <p14:tracePt t="146922" x="3938588" y="3776663"/>
          <p14:tracePt t="146939" x="3943350" y="3776663"/>
          <p14:tracePt t="146955" x="3962400" y="3776663"/>
          <p14:tracePt t="146972" x="3976688" y="3776663"/>
          <p14:tracePt t="146989" x="3986213" y="3771900"/>
          <p14:tracePt t="147005" x="3995738" y="3771900"/>
          <p14:tracePt t="147022" x="4000500" y="3771900"/>
          <p14:tracePt t="147039" x="4005263" y="3771900"/>
          <p14:tracePt t="147079" x="4010025" y="3771900"/>
          <p14:tracePt t="147128" x="4014788" y="3771900"/>
          <p14:tracePt t="148915" x="4038600" y="3752850"/>
          <p14:tracePt t="148922" x="4062413" y="3729038"/>
          <p14:tracePt t="148929" x="4110038" y="3705225"/>
          <p14:tracePt t="148938" x="4152900" y="3676650"/>
          <p14:tracePt t="148955" x="4219575" y="3629025"/>
          <p14:tracePt t="148971" x="4305300" y="3571875"/>
          <p14:tracePt t="148988" x="4343400" y="3552825"/>
          <p14:tracePt t="149005" x="4371975" y="3524250"/>
          <p14:tracePt t="149021" x="4395788" y="3514725"/>
          <p14:tracePt t="149038" x="4400550" y="3514725"/>
          <p14:tracePt t="149055" x="4405313" y="3514725"/>
          <p14:tracePt t="149177" x="4400550" y="3514725"/>
          <p14:tracePt t="149184" x="4395788" y="3514725"/>
          <p14:tracePt t="149191" x="4391025" y="3514725"/>
          <p14:tracePt t="149205" x="4386263" y="3505200"/>
          <p14:tracePt t="149221" x="4371975" y="3495675"/>
          <p14:tracePt t="149238" x="4367213" y="3490913"/>
          <p14:tracePt t="149255" x="4362450" y="3476625"/>
          <p14:tracePt t="149271" x="4362450" y="3471863"/>
          <p14:tracePt t="149288" x="4357688" y="3467100"/>
          <p14:tracePt t="149305" x="4357688" y="3462338"/>
          <p14:tracePt t="149321" x="4357688" y="3457575"/>
          <p14:tracePt t="149338" x="4357688" y="3448050"/>
          <p14:tracePt t="149355" x="4362450" y="3414713"/>
          <p14:tracePt t="149371" x="4367213" y="3395663"/>
          <p14:tracePt t="149388" x="4381500" y="3357563"/>
          <p14:tracePt t="149405" x="4395788" y="3309938"/>
          <p14:tracePt t="149421" x="4405313" y="3281363"/>
          <p14:tracePt t="149438" x="4410075" y="3271838"/>
          <p14:tracePt t="149455" x="4414838" y="3267075"/>
          <p14:tracePt t="149488" x="4419600" y="3262313"/>
          <p14:tracePt t="149504" x="4424363" y="3262313"/>
          <p14:tracePt t="149521" x="4429125" y="3271838"/>
          <p14:tracePt t="149538" x="4438650" y="3276600"/>
          <p14:tracePt t="149555" x="4457700" y="3290888"/>
          <p14:tracePt t="149571" x="4467225" y="3300413"/>
          <p14:tracePt t="149588" x="4495800" y="3305175"/>
          <p14:tracePt t="149604" x="4514850" y="3305175"/>
          <p14:tracePt t="149621" x="4529138" y="3295650"/>
          <p14:tracePt t="149638" x="4562475" y="3286125"/>
          <p14:tracePt t="149654" x="4600575" y="3276600"/>
          <p14:tracePt t="149671" x="4629150" y="3267075"/>
          <p14:tracePt t="149688" x="4657725" y="3262313"/>
          <p14:tracePt t="149704" x="4667250" y="3257550"/>
          <p14:tracePt t="149738" x="4672013" y="3257550"/>
          <p14:tracePt t="149754" x="4676775" y="3257550"/>
          <p14:tracePt t="149771" x="4686300" y="3252788"/>
          <p14:tracePt t="149788" x="4691063" y="3252788"/>
          <p14:tracePt t="149804" x="4700588" y="3248025"/>
          <p14:tracePt t="149838" x="4705350" y="3248025"/>
          <p14:tracePt t="149854" x="4714875" y="3243263"/>
          <p14:tracePt t="149871" x="4724400" y="3228975"/>
          <p14:tracePt t="149888" x="4738688" y="3219450"/>
          <p14:tracePt t="149904" x="4762500" y="3209925"/>
          <p14:tracePt t="149921" x="4800600" y="3195638"/>
          <p14:tracePt t="149938" x="4829175" y="3190875"/>
          <p14:tracePt t="149954" x="4857750" y="3186113"/>
          <p14:tracePt t="149971" x="4891088" y="3186113"/>
          <p14:tracePt t="149988" x="4905375" y="3186113"/>
          <p14:tracePt t="150004" x="4914900" y="3186113"/>
          <p14:tracePt t="150038" x="4919663" y="3186113"/>
          <p14:tracePt t="150064" x="4924425" y="3186113"/>
          <p14:tracePt t="156562" x="4886325" y="3195638"/>
          <p14:tracePt t="156568" x="4829175" y="3209925"/>
          <p14:tracePt t="156575" x="4757738" y="3228975"/>
          <p14:tracePt t="156585" x="4648200" y="3262313"/>
          <p14:tracePt t="156602" x="4419600" y="3319463"/>
          <p14:tracePt t="156619" x="4024313" y="3371850"/>
          <p14:tracePt t="156635" x="3819525" y="3400425"/>
          <p14:tracePt t="156652" x="3638550" y="3414713"/>
          <p14:tracePt t="156669" x="3495675" y="3424238"/>
          <p14:tracePt t="156686" x="3443288" y="3429000"/>
          <p14:tracePt t="156702" x="3405188" y="3429000"/>
          <p14:tracePt t="156719" x="3371850" y="3433763"/>
          <p14:tracePt t="156735" x="3357563" y="3438525"/>
          <p14:tracePt t="156752" x="3333750" y="3452813"/>
          <p14:tracePt t="156769" x="3324225" y="3457575"/>
          <p14:tracePt t="156785" x="3309938" y="3462338"/>
          <p14:tracePt t="156802" x="3290888" y="3481388"/>
          <p14:tracePt t="156819" x="3276600" y="3495675"/>
          <p14:tracePt t="156836" x="3257550" y="3509963"/>
          <p14:tracePt t="156852" x="3233738" y="3533775"/>
          <p14:tracePt t="156869" x="3219450" y="3548063"/>
          <p14:tracePt t="156885" x="3214688" y="3557588"/>
          <p14:tracePt t="156902" x="3205163" y="3576638"/>
          <p14:tracePt t="156919" x="3209925" y="3586163"/>
          <p14:tracePt t="156935" x="3209925" y="3600450"/>
          <p14:tracePt t="156952" x="3219450" y="3614738"/>
          <p14:tracePt t="156969" x="3224213" y="3619500"/>
          <p14:tracePt t="156985" x="3228975" y="3619500"/>
          <p14:tracePt t="157002" x="3238500" y="3629025"/>
          <p14:tracePt t="157019" x="3243263" y="3629025"/>
          <p14:tracePt t="157035" x="3243263" y="3638550"/>
          <p14:tracePt t="157052" x="3257550" y="3657600"/>
          <p14:tracePt t="157069" x="3271838" y="3671888"/>
          <p14:tracePt t="157086" x="3276600" y="3690938"/>
          <p14:tracePt t="157102" x="3281363" y="3695700"/>
          <p14:tracePt t="157119" x="3281363" y="3700463"/>
          <p14:tracePt t="157135" x="3286125" y="3705225"/>
          <p14:tracePt t="157169" x="3290888" y="3709988"/>
          <p14:tracePt t="157185" x="3300413" y="3714750"/>
          <p14:tracePt t="157202" x="3305175" y="3719513"/>
          <p14:tracePt t="157221" x="3309938" y="3719513"/>
          <p14:tracePt t="157235" x="3314700" y="3724275"/>
          <p14:tracePt t="157257" x="3319463" y="3724275"/>
          <p14:tracePt t="157306" x="3328988" y="3724275"/>
          <p14:tracePt t="157335" x="3333750" y="3724275"/>
          <p14:tracePt t="157349" x="3333750" y="3719513"/>
          <p14:tracePt t="157356" x="3333750" y="3714750"/>
          <p14:tracePt t="157368" x="3338513" y="3714750"/>
          <p14:tracePt t="157385" x="3343275" y="3700463"/>
          <p14:tracePt t="157402" x="3348038" y="3700463"/>
          <p14:tracePt t="157419" x="3352800" y="3690938"/>
          <p14:tracePt t="157435" x="3362325" y="3686175"/>
          <p14:tracePt t="157452" x="3371850" y="3686175"/>
          <p14:tracePt t="157485" x="3376613" y="3686175"/>
          <p14:tracePt t="157547" x="3381375" y="3686175"/>
          <p14:tracePt t="157583" x="3386138" y="3686175"/>
          <p14:tracePt t="157703" x="3390900" y="3686175"/>
          <p14:tracePt t="157718" x="3390900" y="3690938"/>
          <p14:tracePt t="157867" x="3395663" y="3690938"/>
          <p14:tracePt t="157881" x="3400425" y="3690938"/>
          <p14:tracePt t="157895" x="3400425" y="3695700"/>
          <p14:tracePt t="157902" x="3405188" y="3695700"/>
          <p14:tracePt t="157918" x="3409950" y="3695700"/>
          <p14:tracePt t="157945" x="3414713" y="3695700"/>
          <p14:tracePt t="157966" x="3414713" y="3690938"/>
          <p14:tracePt t="157973" x="3414713" y="3686175"/>
          <p14:tracePt t="157985" x="3419475" y="3686175"/>
          <p14:tracePt t="158002" x="3419475" y="3681413"/>
          <p14:tracePt t="158018" x="3419475" y="3676650"/>
          <p14:tracePt t="158045" x="3424238" y="3676650"/>
          <p14:tracePt t="158052" x="3429000" y="3676650"/>
          <p14:tracePt t="158068" x="3443288" y="3676650"/>
          <p14:tracePt t="158085" x="3448050" y="3681413"/>
          <p14:tracePt t="158102" x="3452813" y="3681413"/>
          <p14:tracePt t="158135" x="3457575" y="3681413"/>
          <p14:tracePt t="158391" x="3481388" y="3681413"/>
          <p14:tracePt t="158399" x="3524250" y="3667125"/>
          <p14:tracePt t="158406" x="3557588" y="3648075"/>
          <p14:tracePt t="158418" x="3609975" y="3638550"/>
          <p14:tracePt t="158435" x="3729038" y="3595688"/>
          <p14:tracePt t="158452" x="3790950" y="3576638"/>
          <p14:tracePt t="158468" x="3833813" y="3552825"/>
          <p14:tracePt t="158485" x="3876675" y="3543300"/>
          <p14:tracePt t="158501" x="3886200" y="3538538"/>
          <p14:tracePt t="158518" x="3890963" y="3538538"/>
          <p14:tracePt t="158551" x="3895725" y="3538538"/>
          <p14:tracePt t="158583" x="3895725" y="3543300"/>
          <p14:tracePt t="158604" x="3895725" y="3548063"/>
          <p14:tracePt t="158611" x="3895725" y="3552825"/>
          <p14:tracePt t="158618" x="3890963" y="3552825"/>
          <p14:tracePt t="158635" x="3890963" y="3557588"/>
          <p14:tracePt t="158651" x="3886200" y="3562350"/>
          <p14:tracePt t="158668" x="3886200" y="3571875"/>
          <p14:tracePt t="158685" x="3886200" y="3581400"/>
          <p14:tracePt t="158701" x="3881438" y="3581400"/>
          <p14:tracePt t="158718" x="3876675" y="3595688"/>
          <p14:tracePt t="158735" x="3867150" y="3600450"/>
          <p14:tracePt t="158751" x="3862388" y="3614738"/>
          <p14:tracePt t="158768" x="3857625" y="3624263"/>
          <p14:tracePt t="158785" x="3852863" y="3629025"/>
          <p14:tracePt t="158801" x="3852863" y="3633788"/>
          <p14:tracePt t="158818" x="3848100" y="3643313"/>
          <p14:tracePt t="158851" x="3848100" y="3648075"/>
          <p14:tracePt t="158888" x="3848100" y="3652838"/>
          <p14:tracePt t="158909" x="3848100" y="3657600"/>
          <p14:tracePt t="158973" x="3848100" y="3662363"/>
          <p14:tracePt t="159016" x="3848100" y="3667125"/>
          <p14:tracePt t="159037" x="3848100" y="3671888"/>
          <p14:tracePt t="159044" x="3848100" y="3676650"/>
          <p14:tracePt t="159058" x="3852863" y="3676650"/>
          <p14:tracePt t="159068" x="3852863" y="3681413"/>
          <p14:tracePt t="159085" x="3862388" y="3686175"/>
          <p14:tracePt t="159101" x="3867150" y="3690938"/>
          <p14:tracePt t="159122" x="3871913" y="3690938"/>
          <p14:tracePt t="159136" x="3876675" y="3695700"/>
          <p14:tracePt t="159158" x="3881438" y="3695700"/>
          <p14:tracePt t="159168" x="3881438" y="3700463"/>
          <p14:tracePt t="159185" x="3890963" y="3700463"/>
          <p14:tracePt t="159201" x="3895725" y="3705225"/>
          <p14:tracePt t="159218" x="3900488" y="3709988"/>
          <p14:tracePt t="159243" x="3905250" y="3709988"/>
          <p14:tracePt t="159257" x="3905250" y="3714750"/>
          <p14:tracePt t="159271" x="3910013" y="3714750"/>
          <p14:tracePt t="159285" x="3924300" y="3714750"/>
          <p14:tracePt t="159301" x="3938588" y="3714750"/>
          <p14:tracePt t="159318" x="3967163" y="3709988"/>
          <p14:tracePt t="159335" x="4029075" y="3695700"/>
          <p14:tracePt t="159351" x="4095750" y="3686175"/>
          <p14:tracePt t="159368" x="4162425" y="3681413"/>
          <p14:tracePt t="159384" x="4224338" y="3676650"/>
          <p14:tracePt t="159401" x="4257675" y="3671888"/>
          <p14:tracePt t="159418" x="4295775" y="3671888"/>
          <p14:tracePt t="159434" x="4338638" y="3671888"/>
          <p14:tracePt t="159451" x="4348163" y="3671888"/>
          <p14:tracePt t="159468" x="4362450" y="3671888"/>
          <p14:tracePt t="159484" x="4371975" y="3676650"/>
          <p14:tracePt t="159518" x="4376738" y="3676650"/>
          <p14:tracePt t="159542" x="4381500" y="3676650"/>
          <p14:tracePt t="159561" x="4381500" y="3671888"/>
          <p14:tracePt t="159662" x="4381500" y="3676650"/>
          <p14:tracePt t="159682" x="4376738" y="3676650"/>
          <p14:tracePt t="159739" x="4371975" y="3671888"/>
          <p14:tracePt t="159746" x="4367213" y="3667125"/>
          <p14:tracePt t="159768" x="4367213" y="3662363"/>
          <p14:tracePt t="159775" x="4362450" y="3662363"/>
          <p14:tracePt t="159784" x="4362450" y="3657600"/>
          <p14:tracePt t="160718" x="4367213" y="3614738"/>
          <p14:tracePt t="160725" x="4381500" y="3557588"/>
          <p14:tracePt t="160734" x="4400550" y="3495675"/>
          <p14:tracePt t="160751" x="4429125" y="3381375"/>
          <p14:tracePt t="160767" x="4467225" y="3257550"/>
          <p14:tracePt t="160784" x="4481513" y="3186113"/>
          <p14:tracePt t="160801" x="4486275" y="3162300"/>
          <p14:tracePt t="160817" x="4491038" y="3138488"/>
          <p14:tracePt t="160834" x="4491038" y="3133725"/>
          <p14:tracePt t="160975" x="4495800" y="3133725"/>
          <p14:tracePt t="160981" x="4495800" y="3138488"/>
          <p14:tracePt t="160987" x="4500563" y="3143250"/>
          <p14:tracePt t="161001" x="4500563" y="3148013"/>
          <p14:tracePt t="161017" x="4500563" y="3171825"/>
          <p14:tracePt t="161034" x="4500563" y="3190875"/>
          <p14:tracePt t="161051" x="4495800" y="3209925"/>
          <p14:tracePt t="161067" x="4495800" y="3219450"/>
          <p14:tracePt t="161084" x="4495800" y="3224213"/>
          <p14:tracePt t="161117" x="4495800" y="3228975"/>
          <p14:tracePt t="162534" x="4448175" y="3238500"/>
          <p14:tracePt t="162542" x="4367213" y="3257550"/>
          <p14:tracePt t="162550" x="4295775" y="3286125"/>
          <p14:tracePt t="162567" x="4100513" y="3348038"/>
          <p14:tracePt t="162584" x="3752850" y="3443288"/>
          <p14:tracePt t="162600" x="3567113" y="3471863"/>
          <p14:tracePt t="162617" x="3433763" y="3490913"/>
          <p14:tracePt t="162633" x="3328988" y="3495675"/>
          <p14:tracePt t="162650" x="3305175" y="3486150"/>
          <p14:tracePt t="162667" x="3300413" y="3481388"/>
          <p14:tracePt t="162683" x="3295650" y="3481388"/>
          <p14:tracePt t="162700" x="3295650" y="3476625"/>
          <p14:tracePt t="162717" x="3295650" y="3467100"/>
          <p14:tracePt t="162733" x="3324225" y="3452813"/>
          <p14:tracePt t="162750" x="3348038" y="3443288"/>
          <p14:tracePt t="162767" x="3362325" y="3443288"/>
          <p14:tracePt t="162783" x="3476625" y="3443288"/>
          <p14:tracePt t="162800" x="3571875" y="3443288"/>
          <p14:tracePt t="162817" x="3709988" y="3433763"/>
          <p14:tracePt t="162833" x="3886200" y="3429000"/>
          <p14:tracePt t="162850" x="4024313" y="3419475"/>
          <p14:tracePt t="162867" x="4191000" y="3395663"/>
          <p14:tracePt t="162883" x="4286250" y="3381375"/>
          <p14:tracePt t="162900" x="4376738" y="3371850"/>
          <p14:tracePt t="162917" x="4471988" y="3352800"/>
          <p14:tracePt t="162933" x="4514850" y="3348038"/>
          <p14:tracePt t="162950" x="4543425" y="3348038"/>
          <p14:tracePt t="162967" x="4562475" y="3343275"/>
          <p14:tracePt t="163000" x="4567238" y="3343275"/>
          <p14:tracePt t="163052" x="4572000" y="3343275"/>
          <p14:tracePt t="163087" x="4576763" y="3343275"/>
          <p14:tracePt t="163123" x="4581525" y="3343275"/>
          <p14:tracePt t="163166" x="4581525" y="3338513"/>
          <p14:tracePt t="163187" x="4586288" y="3338513"/>
          <p14:tracePt t="163244" x="4586288" y="3333750"/>
          <p14:tracePt t="166599" x="4562475" y="3333750"/>
          <p14:tracePt t="166606" x="4524375" y="3338513"/>
          <p14:tracePt t="166616" x="4481513" y="3343275"/>
          <p14:tracePt t="166632" x="4376738" y="3357563"/>
          <p14:tracePt t="166649" x="4257675" y="3362325"/>
          <p14:tracePt t="166666" x="4191000" y="3362325"/>
          <p14:tracePt t="166682" x="4133850" y="3362325"/>
          <p14:tracePt t="166699" x="4076700" y="3352800"/>
          <p14:tracePt t="166715" x="4043363" y="3352800"/>
          <p14:tracePt t="166732" x="4024313" y="3343275"/>
          <p14:tracePt t="166749" x="4005263" y="3333750"/>
          <p14:tracePt t="166765" x="3995738" y="3324225"/>
          <p14:tracePt t="166782" x="3990975" y="3319463"/>
          <p14:tracePt t="166799" x="3986213" y="3300413"/>
          <p14:tracePt t="166815" x="3986213" y="3295650"/>
          <p14:tracePt t="166832" x="3986213" y="3286125"/>
          <p14:tracePt t="166849" x="3990975" y="3271838"/>
          <p14:tracePt t="166865" x="3995738" y="3267075"/>
          <p14:tracePt t="166882" x="4005263" y="3262313"/>
          <p14:tracePt t="166899" x="4010025" y="3252788"/>
          <p14:tracePt t="166915" x="4014788" y="3248025"/>
          <p14:tracePt t="166932" x="4029075" y="3248025"/>
          <p14:tracePt t="166949" x="4033838" y="3248025"/>
          <p14:tracePt t="166965" x="4038600" y="3252788"/>
          <p14:tracePt t="166982" x="4038600" y="3257550"/>
          <p14:tracePt t="166999" x="4043363" y="3257550"/>
          <p14:tracePt t="167032" x="4048125" y="3262313"/>
          <p14:tracePt t="167049" x="4048125" y="3267075"/>
          <p14:tracePt t="167065" x="4038600" y="3276600"/>
          <p14:tracePt t="167082" x="4010025" y="3295650"/>
          <p14:tracePt t="167099" x="3986213" y="3309938"/>
          <p14:tracePt t="167115" x="3957638" y="3328988"/>
          <p14:tracePt t="167132" x="3881438" y="3357563"/>
          <p14:tracePt t="167149" x="3833813" y="3367088"/>
          <p14:tracePt t="167165" x="3790950" y="3381375"/>
          <p14:tracePt t="167182" x="3752850" y="3386138"/>
          <p14:tracePt t="167199" x="3748088" y="3386138"/>
          <p14:tracePt t="167215" x="3738563" y="3367088"/>
          <p14:tracePt t="167232" x="3738563" y="3343275"/>
          <p14:tracePt t="167249" x="3752850" y="3309938"/>
          <p14:tracePt t="167265" x="3781425" y="3257550"/>
          <p14:tracePt t="167282" x="3829050" y="3209925"/>
          <p14:tracePt t="167298" x="3905250" y="3148013"/>
          <p14:tracePt t="167315" x="4038600" y="3033713"/>
          <p14:tracePt t="167332" x="4133850" y="2943225"/>
          <p14:tracePt t="167348" x="4219575" y="2871788"/>
          <p14:tracePt t="167365" x="4314825" y="2790825"/>
          <p14:tracePt t="167382" x="4367213" y="2757488"/>
          <p14:tracePt t="167398" x="4410075" y="2733675"/>
          <p14:tracePt t="167415" x="4471988" y="2709863"/>
          <p14:tracePt t="167432" x="4495800" y="2700338"/>
          <p14:tracePt t="167448" x="4505325" y="2700338"/>
          <p14:tracePt t="167465" x="4510088" y="2700338"/>
          <p14:tracePt t="167493" x="4514850" y="2700338"/>
          <p14:tracePt t="167535" x="4519613" y="2700338"/>
          <p14:tracePt t="167542" x="4519613" y="2695575"/>
          <p14:tracePt t="167684" x="4524375" y="2695575"/>
          <p14:tracePt t="167699" x="4524375" y="2700338"/>
          <p14:tracePt t="167719" x="4524375" y="2705100"/>
          <p14:tracePt t="167741" x="4524375" y="2709863"/>
          <p14:tracePt t="167748" x="4524375" y="2714625"/>
          <p14:tracePt t="167755" x="4524375" y="2719388"/>
          <p14:tracePt t="167784" x="4524375" y="2724150"/>
          <p14:tracePt t="167819" x="4524375" y="2728913"/>
          <p14:tracePt t="167847" x="4524375" y="2733675"/>
          <p14:tracePt t="167911" x="4529138" y="2733675"/>
          <p14:tracePt t="167982" x="4533900" y="2733675"/>
          <p14:tracePt t="168025" x="4533900" y="2738438"/>
          <p14:tracePt t="168046" x="4538663" y="2738438"/>
          <p14:tracePt t="168060" x="4538663" y="2743200"/>
          <p14:tracePt t="168088" x="4538663" y="2747963"/>
          <p14:tracePt t="168117" x="4548188" y="2747963"/>
          <p14:tracePt t="168145" x="4552950" y="2747963"/>
          <p14:tracePt t="168160" x="4552950" y="2752725"/>
          <p14:tracePt t="168202" x="4557713" y="2752725"/>
          <p14:tracePt t="168252" x="4562475" y="2757488"/>
          <p14:tracePt t="168287" x="4567238" y="2757488"/>
          <p14:tracePt t="168323" x="4567238" y="2762250"/>
          <p14:tracePt t="168358" x="4572000" y="2762250"/>
          <p14:tracePt t="168408" x="4576763" y="2762250"/>
          <p14:tracePt t="170452" x="4576763" y="2767013"/>
          <p14:tracePt t="170486" x="4576763" y="2771775"/>
          <p14:tracePt t="170600" x="4581525" y="2771775"/>
          <p14:tracePt t="170635" x="4586288" y="2771775"/>
          <p14:tracePt t="170877" x="4586288" y="2776538"/>
          <p14:tracePt t="170941" x="4581525" y="2776538"/>
          <p14:tracePt t="170947" x="4581525" y="2781300"/>
          <p14:tracePt t="170983" x="4572000" y="2795588"/>
          <p14:tracePt t="170990" x="4562475" y="2809875"/>
          <p14:tracePt t="170997" x="4557713" y="2824163"/>
          <p14:tracePt t="171014" x="4538663" y="2871788"/>
          <p14:tracePt t="171031" x="4514850" y="2919413"/>
          <p14:tracePt t="171047" x="4467225" y="3014663"/>
          <p14:tracePt t="171064" x="4433888" y="3090863"/>
          <p14:tracePt t="171081" x="4400550" y="3148013"/>
          <p14:tracePt t="171097" x="4367213" y="3205163"/>
          <p14:tracePt t="171114" x="4343400" y="3252788"/>
          <p14:tracePt t="171131" x="4329113" y="3290888"/>
          <p14:tracePt t="171147" x="4310063" y="3343275"/>
          <p14:tracePt t="171164" x="4310063" y="3357563"/>
          <p14:tracePt t="171181" x="4300538" y="3390900"/>
          <p14:tracePt t="171197" x="4295775" y="3438525"/>
          <p14:tracePt t="171214" x="4295775" y="3481388"/>
          <p14:tracePt t="171231" x="4291013" y="3543300"/>
          <p14:tracePt t="171247" x="4291013" y="3614738"/>
          <p14:tracePt t="171264" x="4291013" y="3648075"/>
          <p14:tracePt t="171281" x="4286250" y="3681413"/>
          <p14:tracePt t="171297" x="4286250" y="3695700"/>
          <p14:tracePt t="171314" x="4286250" y="3705225"/>
          <p14:tracePt t="171331" x="4286250" y="3709988"/>
          <p14:tracePt t="171364" x="4286250" y="3714750"/>
          <p14:tracePt t="171380" x="4286250" y="3719513"/>
          <p14:tracePt t="171397" x="4286250" y="3724275"/>
          <p14:tracePt t="171414" x="4281488" y="3724275"/>
          <p14:tracePt t="171430" x="4271963" y="3733800"/>
          <p14:tracePt t="171447" x="4262438" y="3738563"/>
          <p14:tracePt t="171464" x="4248150" y="3738563"/>
          <p14:tracePt t="171480" x="4224338" y="3743325"/>
          <p14:tracePt t="171497" x="4205288" y="3743325"/>
          <p14:tracePt t="171514" x="4191000" y="3748088"/>
          <p14:tracePt t="171530" x="4171950" y="3748088"/>
          <p14:tracePt t="171547" x="4157663" y="3752850"/>
          <p14:tracePt t="171564" x="4138613" y="3757613"/>
          <p14:tracePt t="171580" x="4110038" y="3762375"/>
          <p14:tracePt t="171597" x="4090988" y="3771900"/>
          <p14:tracePt t="171614" x="4071938" y="3776663"/>
          <p14:tracePt t="171630" x="4038600" y="3781425"/>
          <p14:tracePt t="171647" x="4014788" y="3786188"/>
          <p14:tracePt t="171664" x="3976688" y="3786188"/>
          <p14:tracePt t="171680" x="3948113" y="3786188"/>
          <p14:tracePt t="171697" x="3919538" y="3786188"/>
          <p14:tracePt t="171714" x="3890963" y="3786188"/>
          <p14:tracePt t="171730" x="3876675" y="3786188"/>
          <p14:tracePt t="171747" x="3862388" y="3786188"/>
          <p14:tracePt t="171764" x="3848100" y="3786188"/>
          <p14:tracePt t="171780" x="3829050" y="3781425"/>
          <p14:tracePt t="171797" x="3819525" y="3776663"/>
          <p14:tracePt t="171814" x="3795713" y="3767138"/>
          <p14:tracePt t="171830" x="3786188" y="3762375"/>
          <p14:tracePt t="171847" x="3776663" y="3757613"/>
          <p14:tracePt t="171864" x="3762375" y="3752850"/>
          <p14:tracePt t="171880" x="3757613" y="3752850"/>
          <p14:tracePt t="171897" x="3757613" y="3748088"/>
          <p14:tracePt t="171914" x="3748088" y="3743325"/>
          <p14:tracePt t="171930" x="3743325" y="3738563"/>
          <p14:tracePt t="171947" x="3738563" y="3738563"/>
          <p14:tracePt t="171980" x="3733800" y="3738563"/>
          <p14:tracePt t="172068" x="3738563" y="3738563"/>
          <p14:tracePt t="172082" x="3743325" y="3738563"/>
          <p14:tracePt t="172104" x="3748088" y="3738563"/>
          <p14:tracePt t="172139" x="3752850" y="3738563"/>
          <p14:tracePt t="172146" x="3757613" y="3738563"/>
          <p14:tracePt t="172189" x="3762375" y="3738563"/>
          <p14:tracePt t="172261" x="3771900" y="3738563"/>
          <p14:tracePt t="172402" x="3776663" y="3743325"/>
          <p14:tracePt t="172672" x="3781425" y="3743325"/>
          <p14:tracePt t="172757" x="3819525" y="3743325"/>
          <p14:tracePt t="172764" x="3824288" y="3743325"/>
          <p14:tracePt t="172772" x="3838575" y="3743325"/>
          <p14:tracePt t="172780" x="3843338" y="3743325"/>
          <p14:tracePt t="172797" x="3867150" y="3748088"/>
          <p14:tracePt t="172813" x="3895725" y="3757613"/>
          <p14:tracePt t="172830" x="3919538" y="3757613"/>
          <p14:tracePt t="172847" x="3948113" y="3757613"/>
          <p14:tracePt t="172863" x="3971925" y="3757613"/>
          <p14:tracePt t="172880" x="3990975" y="3757613"/>
          <p14:tracePt t="172897" x="4005263" y="3757613"/>
          <p14:tracePt t="172898" x="4014788" y="3757613"/>
          <p14:tracePt t="172913" x="4024313" y="3757613"/>
          <p14:tracePt t="172930" x="4029075" y="3757613"/>
          <p14:tracePt t="172947" x="4033838" y="3757613"/>
          <p14:tracePt t="172963" x="4043363" y="3748088"/>
          <p14:tracePt t="172980" x="4048125" y="3748088"/>
          <p14:tracePt t="173013" x="4052888" y="3743325"/>
          <p14:tracePt t="173030" x="4057650" y="3743325"/>
          <p14:tracePt t="173047" x="4062413" y="3738563"/>
          <p14:tracePt t="173063" x="4076700" y="3738563"/>
          <p14:tracePt t="173080" x="4081463" y="3738563"/>
          <p14:tracePt t="173097" x="4090988" y="3738563"/>
          <p14:tracePt t="173113" x="4100513" y="3743325"/>
          <p14:tracePt t="173146" x="4110038" y="3743325"/>
          <p14:tracePt t="173218" x="4114800" y="3743325"/>
          <p14:tracePt t="173332" x="4119563" y="3743325"/>
          <p14:tracePt t="173374" x="4124325" y="3743325"/>
          <p14:tracePt t="173409" x="4129088" y="3743325"/>
          <p14:tracePt t="173417" x="4133850" y="3743325"/>
          <p14:tracePt t="173431" x="4138613" y="3743325"/>
          <p14:tracePt t="173446" x="4148138" y="3743325"/>
          <p14:tracePt t="173463" x="4162425" y="3748088"/>
          <p14:tracePt t="173480" x="4195763" y="3752850"/>
          <p14:tracePt t="173496" x="4210050" y="3752850"/>
          <p14:tracePt t="173513" x="4229100" y="3752850"/>
          <p14:tracePt t="173530" x="4248150" y="3752850"/>
          <p14:tracePt t="173546" x="4262438" y="3752850"/>
          <p14:tracePt t="173563" x="4271963" y="3752850"/>
          <p14:tracePt t="173580" x="4276725" y="3752850"/>
          <p14:tracePt t="173623" x="4286250" y="3752850"/>
          <p14:tracePt t="173700" x="4291013" y="3752850"/>
          <p14:tracePt t="174041" x="4186238" y="3733800"/>
          <p14:tracePt t="174048" x="4176713" y="3733800"/>
          <p14:tracePt t="174055" x="4152900" y="3729038"/>
          <p14:tracePt t="174063" x="4138613" y="3724275"/>
          <p14:tracePt t="174080" x="4110038" y="3724275"/>
          <p14:tracePt t="174096" x="4076700" y="3724275"/>
          <p14:tracePt t="174113" x="4029075" y="3724275"/>
          <p14:tracePt t="174130" x="4005263" y="3729038"/>
          <p14:tracePt t="174147" x="3976688" y="3729038"/>
          <p14:tracePt t="174163" x="3962400" y="3729038"/>
          <p14:tracePt t="174180" x="3952875" y="3729038"/>
          <p14:tracePt t="174196" x="3948113" y="3729038"/>
          <p14:tracePt t="174786" x="3943350" y="3729038"/>
          <p14:tracePt t="174793" x="3943350" y="3733800"/>
          <p14:tracePt t="174800" x="3938588" y="3733800"/>
          <p14:tracePt t="174813" x="3933825" y="3738563"/>
          <p14:tracePt t="174829" x="3924300" y="3743325"/>
          <p14:tracePt t="174846" x="3919538" y="3743325"/>
          <p14:tracePt t="174863" x="3914775" y="3743325"/>
          <p14:tracePt t="186185" x="3905250" y="3743325"/>
          <p14:tracePt t="186193" x="3886200" y="3748088"/>
          <p14:tracePt t="186199" x="3857625" y="3748088"/>
          <p14:tracePt t="186209" x="3819525" y="3752850"/>
          <p14:tracePt t="186226" x="3724275" y="3757613"/>
          <p14:tracePt t="186242" x="3600450" y="3771900"/>
          <p14:tracePt t="186259" x="3514725" y="3776663"/>
          <p14:tracePt t="186275" x="3448050" y="3776663"/>
          <p14:tracePt t="186292" x="3390900" y="3776663"/>
          <p14:tracePt t="186309" x="3371850" y="3776663"/>
          <p14:tracePt t="186325" x="3357563" y="3776663"/>
          <p14:tracePt t="186370" x="3352800" y="3776663"/>
          <p14:tracePt t="186433" x="3352800" y="3771900"/>
          <p14:tracePt t="186497" x="3352800" y="3767138"/>
          <p14:tracePt t="186611" x="3362325" y="3762375"/>
          <p14:tracePt t="186617" x="3367088" y="3762375"/>
          <p14:tracePt t="186625" x="3371850" y="3762375"/>
          <p14:tracePt t="186642" x="3376613" y="3762375"/>
          <p14:tracePt t="186659" x="3381375" y="3762375"/>
          <p14:tracePt t="186675" x="3400425" y="3762375"/>
          <p14:tracePt t="186692" x="3405188" y="3762375"/>
          <p14:tracePt t="186709" x="3409950" y="3762375"/>
          <p14:tracePt t="186725" x="3424238" y="3771900"/>
          <p14:tracePt t="186742" x="3429000" y="3771900"/>
          <p14:tracePt t="186759" x="3438525" y="3776663"/>
          <p14:tracePt t="186852" x="3429000" y="3771900"/>
          <p14:tracePt t="186873" x="3424238" y="3771900"/>
          <p14:tracePt t="186923" x="3424238" y="3776663"/>
          <p14:tracePt t="186930" x="3429000" y="3786188"/>
          <p14:tracePt t="186942" x="3438525" y="3786188"/>
          <p14:tracePt t="186959" x="3448050" y="3800475"/>
          <p14:tracePt t="186975" x="3467100" y="3814763"/>
          <p14:tracePt t="186992" x="3471863" y="3819525"/>
          <p14:tracePt t="187008" x="3481388" y="3824288"/>
          <p14:tracePt t="187025" x="3486150" y="3824288"/>
          <p14:tracePt t="187079" x="3452813" y="3810000"/>
          <p14:tracePt t="187093" x="3409950" y="3795713"/>
          <p14:tracePt t="187107" x="3395663" y="3781425"/>
          <p14:tracePt t="187114" x="3386138" y="3776663"/>
          <p14:tracePt t="187128" x="3386138" y="3771900"/>
          <p14:tracePt t="187150" x="3395663" y="3767138"/>
          <p14:tracePt t="187159" x="3405188" y="3767138"/>
          <p14:tracePt t="187175" x="3424238" y="3767138"/>
          <p14:tracePt t="187192" x="3443288" y="3781425"/>
          <p14:tracePt t="187225" x="3448050" y="3781425"/>
          <p14:tracePt t="187256" x="3395663" y="3767138"/>
          <p14:tracePt t="187263" x="3390900" y="3762375"/>
          <p14:tracePt t="187275" x="3386138" y="3762375"/>
          <p14:tracePt t="187320" x="3390900" y="3762375"/>
          <p14:tracePt t="187328" x="3400425" y="3767138"/>
          <p14:tracePt t="187334" x="3405188" y="3771900"/>
          <p14:tracePt t="187342" x="3414713" y="3776663"/>
          <p14:tracePt t="187358" x="3419475" y="3781425"/>
          <p14:tracePt t="187375" x="3429000" y="3786188"/>
          <p14:tracePt t="187419" x="3429000" y="3790950"/>
          <p14:tracePt t="187455" x="3424238" y="3790950"/>
          <p14:tracePt t="187525" x="3429000" y="3790950"/>
          <p14:tracePt t="187540" x="3433763" y="3790950"/>
          <p14:tracePt t="187717" x="3452813" y="3795713"/>
          <p14:tracePt t="187731" x="3457575" y="3795713"/>
          <p14:tracePt t="187745" x="3462338" y="3795713"/>
          <p14:tracePt t="187752" x="3462338" y="3800475"/>
          <p14:tracePt t="187759" x="3467100" y="3800475"/>
          <p14:tracePt t="187795" x="3490913" y="3800475"/>
          <p14:tracePt t="187802" x="3500438" y="3800475"/>
          <p14:tracePt t="187809" x="3514725" y="3795713"/>
          <p14:tracePt t="187825" x="3557588" y="3786188"/>
          <p14:tracePt t="187842" x="3609975" y="3776663"/>
          <p14:tracePt t="187859" x="3671888" y="3767138"/>
          <p14:tracePt t="187875" x="3705225" y="3757613"/>
          <p14:tracePt t="187892" x="3724275" y="3757613"/>
          <p14:tracePt t="187908" x="3738563" y="3752850"/>
          <p14:tracePt t="187925" x="3743325" y="3748088"/>
          <p14:tracePt t="187942" x="3748088" y="3748088"/>
          <p14:tracePt t="187958" x="3757613" y="3748088"/>
          <p14:tracePt t="188001" x="3762375" y="3748088"/>
          <p14:tracePt t="188065" x="3767138" y="3748088"/>
          <p14:tracePt t="188079" x="3776663" y="3748088"/>
          <p14:tracePt t="188086" x="3781425" y="3748088"/>
          <p14:tracePt t="188093" x="3786188" y="3743325"/>
          <p14:tracePt t="188108" x="3800475" y="3743325"/>
          <p14:tracePt t="188125" x="3819525" y="3738563"/>
          <p14:tracePt t="188142" x="3833813" y="3738563"/>
          <p14:tracePt t="188158" x="3852863" y="3738563"/>
          <p14:tracePt t="188175" x="3857625" y="3738563"/>
          <p14:tracePt t="188191" x="3862388" y="3738563"/>
          <p14:tracePt t="188208" x="3871913" y="3738563"/>
          <p14:tracePt t="188225" x="3876675" y="3738563"/>
          <p14:tracePt t="188241" x="3881438" y="3738563"/>
          <p14:tracePt t="188258" x="3900488" y="3738563"/>
          <p14:tracePt t="188275" x="3914775" y="3738563"/>
          <p14:tracePt t="188291" x="3938588" y="3738563"/>
          <p14:tracePt t="188308" x="3962400" y="3738563"/>
          <p14:tracePt t="188325" x="3986213" y="3738563"/>
          <p14:tracePt t="188341" x="4024313" y="3738563"/>
          <p14:tracePt t="188358" x="4043363" y="3738563"/>
          <p14:tracePt t="188375" x="4057650" y="3738563"/>
          <p14:tracePt t="188391" x="4062413" y="3738563"/>
          <p14:tracePt t="188408" x="4071938" y="3738563"/>
          <p14:tracePt t="188477" x="4076700" y="3738563"/>
          <p14:tracePt t="188710" x="4076700" y="3743325"/>
          <p14:tracePt t="191896" x="4052888" y="3748088"/>
          <p14:tracePt t="191902" x="4000500" y="3762375"/>
          <p14:tracePt t="191909" x="3952875" y="3767138"/>
          <p14:tracePt t="191923" x="3824288" y="3781425"/>
          <p14:tracePt t="191940" x="3714750" y="3790950"/>
          <p14:tracePt t="191957" x="3595688" y="3795713"/>
          <p14:tracePt t="191974" x="3443288" y="3786188"/>
          <p14:tracePt t="191990" x="3352800" y="3771900"/>
          <p14:tracePt t="192007" x="3281363" y="3762375"/>
          <p14:tracePt t="192023" x="3200400" y="3748088"/>
          <p14:tracePt t="192040" x="3171825" y="3743325"/>
          <p14:tracePt t="192057" x="3167063" y="3738563"/>
          <p14:tracePt t="192074" x="3157538" y="3738563"/>
          <p14:tracePt t="192107" x="3157538" y="3733800"/>
          <p14:tracePt t="192137" x="3157538" y="3729038"/>
          <p14:tracePt t="192243" x="3162300" y="3729038"/>
          <p14:tracePt t="192250" x="3167063" y="3724275"/>
          <p14:tracePt t="192264" x="3176588" y="3724275"/>
          <p14:tracePt t="192273" x="3190875" y="3724275"/>
          <p14:tracePt t="192290" x="3205163" y="3729038"/>
          <p14:tracePt t="192307" x="3238500" y="3738563"/>
          <p14:tracePt t="192323" x="3252788" y="3748088"/>
          <p14:tracePt t="192340" x="3271838" y="3752850"/>
          <p14:tracePt t="192357" x="3290888" y="3767138"/>
          <p14:tracePt t="192373" x="3300413" y="3776663"/>
          <p14:tracePt t="192390" x="3314700" y="3786188"/>
          <p14:tracePt t="192407" x="3328988" y="3795713"/>
          <p14:tracePt t="192423" x="3348038" y="3795713"/>
          <p14:tracePt t="192440" x="3362325" y="3805238"/>
          <p14:tracePt t="192457" x="3367088" y="3805238"/>
          <p14:tracePt t="192473" x="3371850" y="3805238"/>
          <p14:tracePt t="192490" x="3376613" y="3805238"/>
          <p14:tracePt t="192507" x="3381375" y="3805238"/>
          <p14:tracePt t="192541" x="3381375" y="3800475"/>
          <p14:tracePt t="192555" x="3376613" y="3795713"/>
          <p14:tracePt t="192562" x="3371850" y="3795713"/>
          <p14:tracePt t="192576" x="3367088" y="3795713"/>
          <p14:tracePt t="192591" x="3367088" y="3790950"/>
          <p14:tracePt t="192607" x="3362325" y="3790950"/>
          <p14:tracePt t="192654" x="3367088" y="3790950"/>
          <p14:tracePt t="192668" x="3371850" y="3790950"/>
          <p14:tracePt t="192682" x="3376613" y="3790950"/>
          <p14:tracePt t="192697" x="3381375" y="3790950"/>
          <p14:tracePt t="192718" x="3390900" y="3790950"/>
          <p14:tracePt t="192732" x="3395663" y="3790950"/>
          <p14:tracePt t="192741" x="3409950" y="3790950"/>
          <p14:tracePt t="192757" x="3414713" y="3790950"/>
          <p14:tracePt t="192773" x="3419475" y="3790950"/>
          <p14:tracePt t="192790" x="3429000" y="3781425"/>
          <p14:tracePt t="192825" x="3438525" y="3781425"/>
          <p14:tracePt t="192846" x="3433763" y="3776663"/>
          <p14:tracePt t="192861" x="3433763" y="3771900"/>
          <p14:tracePt t="192873" x="3429000" y="3771900"/>
          <p14:tracePt t="192890" x="3400425" y="3762375"/>
          <p14:tracePt t="192907" x="3381375" y="3752850"/>
          <p14:tracePt t="192923" x="3362325" y="3748088"/>
          <p14:tracePt t="192940" x="3357563" y="3748088"/>
          <p14:tracePt t="192957" x="3352800" y="3748088"/>
          <p14:tracePt t="192973" x="3348038" y="3748088"/>
          <p14:tracePt t="193059" x="3348038" y="3752850"/>
          <p14:tracePt t="193066" x="3352800" y="3757613"/>
          <p14:tracePt t="193080" x="3362325" y="3757613"/>
          <p14:tracePt t="193094" x="3367088" y="3757613"/>
          <p14:tracePt t="193106" x="3367088" y="3762375"/>
          <p14:tracePt t="193123" x="3376613" y="3762375"/>
          <p14:tracePt t="193140" x="3381375" y="3767138"/>
          <p14:tracePt t="193156" x="3386138" y="3771900"/>
          <p14:tracePt t="193173" x="3390900" y="3771900"/>
          <p14:tracePt t="193190" x="3395663" y="3776663"/>
          <p14:tracePt t="193206" x="3400425" y="3781425"/>
          <p14:tracePt t="193223" x="3409950" y="3786188"/>
          <p14:tracePt t="193256" x="3414713" y="3786188"/>
          <p14:tracePt t="193279" x="3419475" y="3790950"/>
          <p14:tracePt t="193300" x="3424238" y="3790950"/>
          <p14:tracePt t="193336" x="3429000" y="3790950"/>
          <p14:tracePt t="193399" x="3433763" y="3790950"/>
          <p14:tracePt t="193783" x="3457575" y="3790950"/>
          <p14:tracePt t="193789" x="3490913" y="3781425"/>
          <p14:tracePt t="193797" x="3524250" y="3776663"/>
          <p14:tracePt t="193806" x="3562350" y="3771900"/>
          <p14:tracePt t="193823" x="3619500" y="3757613"/>
          <p14:tracePt t="193840" x="3686175" y="3743325"/>
          <p14:tracePt t="193856" x="3729038" y="3738563"/>
          <p14:tracePt t="193873" x="3757613" y="3729038"/>
          <p14:tracePt t="193890" x="3790950" y="3724275"/>
          <p14:tracePt t="193906" x="3805238" y="3724275"/>
          <p14:tracePt t="193923" x="3814763" y="3724275"/>
          <p14:tracePt t="193939" x="3829050" y="3724275"/>
          <p14:tracePt t="193956" x="3838575" y="3724275"/>
          <p14:tracePt t="193973" x="3838575" y="3719513"/>
          <p14:tracePt t="193989" x="3848100" y="3719513"/>
          <p14:tracePt t="194006" x="3857625" y="3709988"/>
          <p14:tracePt t="194040" x="3862388" y="3709988"/>
          <p14:tracePt t="194056" x="3867150" y="3709988"/>
          <p14:tracePt t="194095" x="3871913" y="3705225"/>
          <p14:tracePt t="194109" x="3876675" y="3705225"/>
          <p14:tracePt t="194116" x="3886200" y="3705225"/>
          <p14:tracePt t="194123" x="3890963" y="3705225"/>
          <p14:tracePt t="194139" x="3905250" y="3705225"/>
          <p14:tracePt t="194156" x="3933825" y="3705225"/>
          <p14:tracePt t="194173" x="3976688" y="3705225"/>
          <p14:tracePt t="194189" x="4000500" y="3709988"/>
          <p14:tracePt t="194206" x="4019550" y="3709988"/>
          <p14:tracePt t="194223" x="4043363" y="3714750"/>
          <p14:tracePt t="194239" x="4052888" y="3714750"/>
          <p14:tracePt t="194273" x="4062413" y="3714750"/>
          <p14:tracePt t="194442" x="4062413" y="3719513"/>
          <p14:tracePt t="194499" x="4062413" y="3724275"/>
          <p14:tracePt t="194542" x="4057650" y="3729038"/>
          <p14:tracePt t="194570" x="4057650" y="3733800"/>
          <p14:tracePt t="194612" x="4052888" y="3733800"/>
          <p14:tracePt t="194676" x="4048125" y="3733800"/>
          <p14:tracePt t="194754" x="4043363" y="3733800"/>
          <p14:tracePt t="194804" x="4038600" y="3733800"/>
          <p14:tracePt t="200664" x="4033838" y="3733800"/>
          <p14:tracePt t="200671" x="4029075" y="3733800"/>
          <p14:tracePt t="200678" x="4024313" y="3738563"/>
          <p14:tracePt t="200687" x="4019550" y="3738563"/>
          <p14:tracePt t="200704" x="4010025" y="3738563"/>
          <p14:tracePt t="200721" x="3986213" y="3743325"/>
          <p14:tracePt t="200737" x="3948113" y="3748088"/>
          <p14:tracePt t="200754" x="3929063" y="3748088"/>
          <p14:tracePt t="200771" x="3890963" y="3743325"/>
          <p14:tracePt t="200787" x="3871913" y="3743325"/>
          <p14:tracePt t="200804" x="3862388" y="3743325"/>
          <p14:tracePt t="200821" x="3852863" y="3738563"/>
          <p14:tracePt t="200837" x="3848100" y="3738563"/>
          <p14:tracePt t="200871" x="3843338" y="3733800"/>
          <p14:tracePt t="200920" x="3848100" y="3733800"/>
          <p14:tracePt t="200926" x="3852863" y="3733800"/>
          <p14:tracePt t="200940" x="3857625" y="3733800"/>
          <p14:tracePt t="200954" x="3862388" y="3733800"/>
          <p14:tracePt t="200970" x="3871913" y="3738563"/>
          <p14:tracePt t="200987" x="3881438" y="3743325"/>
          <p14:tracePt t="201004" x="3886200" y="3743325"/>
          <p14:tracePt t="201037" x="3914775" y="3743325"/>
          <p14:tracePt t="201054" x="3943350" y="3743325"/>
          <p14:tracePt t="201070" x="3971925" y="3743325"/>
          <p14:tracePt t="201087" x="4010025" y="3743325"/>
          <p14:tracePt t="201104" x="4095750" y="3757613"/>
          <p14:tracePt t="201120" x="4148138" y="3767138"/>
          <p14:tracePt t="201137" x="4191000" y="3781425"/>
          <p14:tracePt t="201154" x="4248150" y="3795713"/>
          <p14:tracePt t="201170" x="4271963" y="3800475"/>
          <p14:tracePt t="201187" x="4300538" y="3805238"/>
          <p14:tracePt t="201204" x="4314825" y="3805238"/>
          <p14:tracePt t="201220" x="4329113" y="3805238"/>
          <p14:tracePt t="201237" x="4333875" y="3805238"/>
          <p14:tracePt t="201254" x="4343400" y="3805238"/>
          <p14:tracePt t="201287" x="4357688" y="3805238"/>
          <p14:tracePt t="201304" x="4381500" y="3805238"/>
          <p14:tracePt t="201320" x="4414838" y="3805238"/>
          <p14:tracePt t="201337" x="4491038" y="3805238"/>
          <p14:tracePt t="201354" x="4538663" y="3805238"/>
          <p14:tracePt t="201370" x="4567238" y="3805238"/>
          <p14:tracePt t="201387" x="4591050" y="3805238"/>
          <p14:tracePt t="201420" x="4595813" y="3805238"/>
          <p14:tracePt t="201558" x="4600575" y="3805238"/>
          <p14:tracePt t="201586" x="4600575" y="3800475"/>
          <p14:tracePt t="201623" x="4600575" y="3795713"/>
          <p14:tracePt t="201693" x="4600575" y="3790950"/>
          <p14:tracePt t="201721" x="4600575" y="3786188"/>
          <p14:tracePt t="201948" x="4600575" y="3790950"/>
          <p14:tracePt t="201969" x="4600575" y="3795713"/>
          <p14:tracePt t="201983" x="4600575" y="3800475"/>
          <p14:tracePt t="202012" x="4600575" y="3805238"/>
          <p14:tracePt t="202026" x="4600575" y="3810000"/>
          <p14:tracePt t="202076" x="4600575" y="3814763"/>
          <p14:tracePt t="202262" x="4600575" y="3810000"/>
          <p14:tracePt t="202274" x="4600575" y="3805238"/>
          <p14:tracePt t="202295" x="4600575" y="3800475"/>
          <p14:tracePt t="202303" x="4600575" y="3795713"/>
          <p14:tracePt t="202310" x="4595813" y="3795713"/>
          <p14:tracePt t="202331" x="4595813" y="3790950"/>
          <p14:tracePt t="202345" x="4595813" y="3786188"/>
          <p14:tracePt t="202580" x="4600575" y="3786188"/>
          <p14:tracePt t="202729" x="4600575" y="3790950"/>
          <p14:tracePt t="202949" x="4600575" y="3786188"/>
          <p14:tracePt t="203501" x="4624388" y="3771900"/>
          <p14:tracePt t="203509" x="4652963" y="3757613"/>
          <p14:tracePt t="203520" x="4691063" y="3743325"/>
          <p14:tracePt t="203537" x="4767263" y="3705225"/>
          <p14:tracePt t="203553" x="4805363" y="3695700"/>
          <p14:tracePt t="203570" x="4824413" y="3686175"/>
          <p14:tracePt t="203586" x="4843463" y="3681413"/>
          <p14:tracePt t="203603" x="4848225" y="3681413"/>
          <p14:tracePt t="203636" x="4852988" y="3681413"/>
          <p14:tracePt t="203702" x="4857750" y="3686175"/>
          <p14:tracePt t="203714" x="4857750" y="3690938"/>
          <p14:tracePt t="203728" x="4857750" y="3700463"/>
          <p14:tracePt t="203743" x="4857750" y="3705225"/>
          <p14:tracePt t="203757" x="4857750" y="3709988"/>
          <p14:tracePt t="203770" x="4857750" y="3714750"/>
          <p14:tracePt t="203786" x="4857750" y="3724275"/>
          <p14:tracePt t="203803" x="4857750" y="3729038"/>
          <p14:tracePt t="203820" x="4857750" y="3738563"/>
          <p14:tracePt t="203853" x="4857750" y="3743325"/>
          <p14:tracePt t="203892" x="4857750" y="3748088"/>
          <p14:tracePt t="203927" x="4862513" y="3748088"/>
          <p14:tracePt t="206751" x="4814888" y="3748088"/>
          <p14:tracePt t="206758" x="4733925" y="3743325"/>
          <p14:tracePt t="206768" x="4643438" y="3743325"/>
          <p14:tracePt t="206785" x="4467225" y="3738563"/>
          <p14:tracePt t="206802" x="4214813" y="3743325"/>
          <p14:tracePt t="206819" x="4067175" y="3752850"/>
          <p14:tracePt t="206835" x="3895725" y="3762375"/>
          <p14:tracePt t="206852" x="3838575" y="3767138"/>
          <p14:tracePt t="206869" x="3795713" y="3771900"/>
          <p14:tracePt t="206885" x="3757613" y="3771900"/>
          <p14:tracePt t="206902" x="3743325" y="3771900"/>
          <p14:tracePt t="206919" x="3733800" y="3771900"/>
          <p14:tracePt t="206935" x="3729038" y="3771900"/>
          <p14:tracePt t="206952" x="3724275" y="3771900"/>
          <p14:tracePt t="206969" x="3719513" y="3771900"/>
          <p14:tracePt t="206985" x="3714750" y="3771900"/>
          <p14:tracePt t="207002" x="3709988" y="3771900"/>
          <p14:tracePt t="207018" x="3676650" y="3771900"/>
          <p14:tracePt t="207035" x="3600450" y="3771900"/>
          <p14:tracePt t="207052" x="3529013" y="3771900"/>
          <p14:tracePt t="207068" x="3452813" y="3776663"/>
          <p14:tracePt t="207085" x="3390900" y="3781425"/>
          <p14:tracePt t="207102" x="3367088" y="3781425"/>
          <p14:tracePt t="207118" x="3357563" y="3781425"/>
          <p14:tracePt t="207135" x="3343275" y="3781425"/>
          <p14:tracePt t="207152" x="3338513" y="3781425"/>
          <p14:tracePt t="207168" x="3333750" y="3781425"/>
          <p14:tracePt t="207205" x="3328988" y="3781425"/>
          <p14:tracePt t="207376" x="3333750" y="3781425"/>
          <p14:tracePt t="207382" x="3338513" y="3781425"/>
          <p14:tracePt t="207404" x="3343275" y="3781425"/>
          <p14:tracePt t="207411" x="3348038" y="3776663"/>
          <p14:tracePt t="207432" x="3352800" y="3776663"/>
          <p14:tracePt t="207446" x="3357563" y="3776663"/>
          <p14:tracePt t="207468" x="3362325" y="3776663"/>
          <p14:tracePt t="207474" x="3362325" y="3771900"/>
          <p14:tracePt t="207524" x="3362325" y="3767138"/>
          <p14:tracePt t="207553" x="3362325" y="3733800"/>
          <p14:tracePt t="207560" x="3362325" y="3724275"/>
          <p14:tracePt t="207568" x="3357563" y="3719513"/>
          <p14:tracePt t="207585" x="3352800" y="3714750"/>
          <p14:tracePt t="207602" x="3352800" y="3705225"/>
          <p14:tracePt t="207618" x="3348038" y="3705225"/>
          <p14:tracePt t="207635" x="3348038" y="3700463"/>
          <p14:tracePt t="207858" x="3348038" y="3705225"/>
          <p14:tracePt t="207879" x="3352800" y="3705225"/>
          <p14:tracePt t="207886" x="3352800" y="3709988"/>
          <p14:tracePt t="207914" x="3357563" y="3709988"/>
          <p14:tracePt t="207929" x="3357563" y="3714750"/>
          <p14:tracePt t="207957" x="3357563" y="3719513"/>
          <p14:tracePt t="207978" x="3357563" y="3724275"/>
          <p14:tracePt t="207985" x="3362325" y="3724275"/>
          <p14:tracePt t="207992" x="3362325" y="3729038"/>
          <p14:tracePt t="208035" x="3362325" y="3733800"/>
          <p14:tracePt t="208049" x="3367088" y="3733800"/>
          <p14:tracePt t="208099" x="3367088" y="3738563"/>
          <p14:tracePt t="208128" x="3367088" y="3743325"/>
          <p14:tracePt t="208134" x="3371850" y="3743325"/>
          <p14:tracePt t="208162" x="3371850" y="3748088"/>
          <p14:tracePt t="208226" x="3371850" y="3752850"/>
          <p14:tracePt t="208269" x="3376613" y="3752850"/>
          <p14:tracePt t="208326" x="3376613" y="3757613"/>
          <p14:tracePt t="208361" x="3381375" y="3757613"/>
          <p14:tracePt t="208368" x="3381375" y="3762375"/>
          <p14:tracePt t="208468" x="3386138" y="3762375"/>
          <p14:tracePt t="210725" x="3438525" y="3776663"/>
          <p14:tracePt t="210731" x="3462338" y="3786188"/>
          <p14:tracePt t="210738" x="3505200" y="3790950"/>
          <p14:tracePt t="210750" x="3543300" y="3795713"/>
          <p14:tracePt t="210767" x="3657600" y="3810000"/>
          <p14:tracePt t="210784" x="3743325" y="3810000"/>
          <p14:tracePt t="210800" x="3829050" y="3805238"/>
          <p14:tracePt t="210817" x="3948113" y="3800475"/>
          <p14:tracePt t="210834" x="4019550" y="3795713"/>
          <p14:tracePt t="210851" x="4076700" y="3790950"/>
          <p14:tracePt t="210867" x="4167188" y="3786188"/>
          <p14:tracePt t="210884" x="4219575" y="3786188"/>
          <p14:tracePt t="210900" x="4281488" y="3786188"/>
          <p14:tracePt t="210917" x="4310063" y="3786188"/>
          <p14:tracePt t="210934" x="4343400" y="3786188"/>
          <p14:tracePt t="210951" x="4371975" y="3795713"/>
          <p14:tracePt t="210967" x="4395788" y="3795713"/>
          <p14:tracePt t="210984" x="4400550" y="3800475"/>
          <p14:tracePt t="211000" x="4410075" y="3805238"/>
          <p14:tracePt t="211017" x="4414838" y="3805238"/>
          <p14:tracePt t="211034" x="4424363" y="3805238"/>
          <p14:tracePt t="211067" x="4429125" y="3810000"/>
          <p14:tracePt t="211100" x="4448175" y="3814763"/>
          <p14:tracePt t="211117" x="4462463" y="3819525"/>
          <p14:tracePt t="211134" x="4495800" y="3819525"/>
          <p14:tracePt t="211150" x="4586288" y="3824288"/>
          <p14:tracePt t="211167" x="4648200" y="3824288"/>
          <p14:tracePt t="211184" x="4733925" y="3814763"/>
          <p14:tracePt t="211200" x="4767263" y="3805238"/>
          <p14:tracePt t="211217" x="4791075" y="3805238"/>
          <p14:tracePt t="211234" x="4805363" y="3795713"/>
          <p14:tracePt t="211250" x="4805363" y="3790950"/>
          <p14:tracePt t="211267" x="4810125" y="3786188"/>
          <p14:tracePt t="211284" x="4814888" y="3781425"/>
          <p14:tracePt t="211317" x="4814888" y="3776663"/>
          <p14:tracePt t="211341" x="4810125" y="3771900"/>
          <p14:tracePt t="211350" x="4805363" y="3767138"/>
          <p14:tracePt t="211367" x="4795838" y="3767138"/>
          <p14:tracePt t="211384" x="4781550" y="3767138"/>
          <p14:tracePt t="211400" x="4772025" y="3767138"/>
          <p14:tracePt t="211417" x="4757738" y="3767138"/>
          <p14:tracePt t="211434" x="4743450" y="3771900"/>
          <p14:tracePt t="211450" x="4724400" y="3771900"/>
          <p14:tracePt t="211467" x="4705350" y="3771900"/>
          <p14:tracePt t="211484" x="4686300" y="3771900"/>
          <p14:tracePt t="211500" x="4676775" y="3771900"/>
          <p14:tracePt t="219022" x="4648200" y="3771900"/>
          <p14:tracePt t="219029" x="4610100" y="3767138"/>
          <p14:tracePt t="219036" x="4567238" y="3762375"/>
          <p14:tracePt t="219048" x="4514850" y="3757613"/>
          <p14:tracePt t="219064" x="4371975" y="3719513"/>
          <p14:tracePt t="219081" x="4310063" y="3700463"/>
          <p14:tracePt t="219098" x="4267200" y="3676650"/>
          <p14:tracePt t="219114" x="4229100" y="3648075"/>
          <p14:tracePt t="219131" x="4219575" y="3633788"/>
          <p14:tracePt t="219148" x="4205288" y="3619500"/>
          <p14:tracePt t="219164" x="4200525" y="3609975"/>
          <p14:tracePt t="219181" x="4200525" y="3595688"/>
          <p14:tracePt t="219198" x="4210050" y="3590925"/>
          <p14:tracePt t="219214" x="4219575" y="3581400"/>
          <p14:tracePt t="219231" x="4229100" y="3562350"/>
          <p14:tracePt t="219248" x="4248150" y="3548063"/>
          <p14:tracePt t="219264" x="4267200" y="3514725"/>
          <p14:tracePt t="219281" x="4286250" y="3486150"/>
          <p14:tracePt t="219298" x="4305300" y="3457575"/>
          <p14:tracePt t="219314" x="4343400" y="3414713"/>
          <p14:tracePt t="219331" x="4381500" y="3390900"/>
          <p14:tracePt t="219348" x="4424363" y="3357563"/>
          <p14:tracePt t="219364" x="4448175" y="3343275"/>
          <p14:tracePt t="219381" x="4462463" y="3333750"/>
          <p14:tracePt t="219398" x="4467225" y="3333750"/>
          <p14:tracePt t="219414" x="4467225" y="3328988"/>
          <p14:tracePt t="219431" x="4471988" y="3328988"/>
          <p14:tracePt t="219464" x="4476750" y="3328988"/>
          <p14:tracePt t="219481" x="4476750" y="3324225"/>
          <p14:tracePt t="219533" x="4476750" y="3319463"/>
          <p14:tracePt t="219542" x="4481513" y="3319463"/>
          <p14:tracePt t="219554" x="4481513" y="3309938"/>
          <p14:tracePt t="219568" x="4486275" y="3305175"/>
          <p14:tracePt t="219581" x="4491038" y="3300413"/>
          <p14:tracePt t="219597" x="4514850" y="3276600"/>
          <p14:tracePt t="219614" x="4543425" y="3262313"/>
          <p14:tracePt t="219631" x="4562475" y="3248025"/>
          <p14:tracePt t="219647" x="4610100" y="3233738"/>
          <p14:tracePt t="219664" x="4629150" y="3228975"/>
          <p14:tracePt t="219681" x="4662488" y="3219450"/>
          <p14:tracePt t="219698" x="4686300" y="3219450"/>
          <p14:tracePt t="219714" x="4695825" y="3214688"/>
          <p14:tracePt t="219731" x="4714875" y="3209925"/>
          <p14:tracePt t="219747" x="4719638" y="3209925"/>
          <p14:tracePt t="219764" x="4724400" y="3209925"/>
          <p14:tracePt t="219951" x="4724400" y="3214688"/>
          <p14:tracePt t="219981" x="4724400" y="3219450"/>
          <p14:tracePt t="220044" x="4724400" y="3224213"/>
          <p14:tracePt t="220107" x="4724400" y="3228975"/>
          <p14:tracePt t="220143" x="4724400" y="3233738"/>
          <p14:tracePt t="220180" x="4724400" y="3238500"/>
          <p14:tracePt t="220242" x="4724400" y="3243263"/>
          <p14:tracePt t="220377" x="4719638" y="3243263"/>
          <p14:tracePt t="220385" x="4719638" y="3248025"/>
          <p14:tracePt t="220420" x="4719638" y="3252788"/>
          <p14:tracePt t="220441" x="4714875" y="3252788"/>
          <p14:tracePt t="220455" x="4705350" y="3257550"/>
          <p14:tracePt t="220469" x="4700588" y="3257550"/>
          <p14:tracePt t="220476" x="4695825" y="3267075"/>
          <p14:tracePt t="220483" x="4686300" y="3267075"/>
          <p14:tracePt t="220497" x="4676775" y="3267075"/>
          <p14:tracePt t="220514" x="4648200" y="3276600"/>
          <p14:tracePt t="220531" x="4619625" y="3281363"/>
          <p14:tracePt t="220547" x="4576763" y="3286125"/>
          <p14:tracePt t="220564" x="4552950" y="3290888"/>
          <p14:tracePt t="220580" x="4524375" y="3295650"/>
          <p14:tracePt t="220597" x="4500563" y="3305175"/>
          <p14:tracePt t="220614" x="4486275" y="3305175"/>
          <p14:tracePt t="220631" x="4476750" y="3309938"/>
          <p14:tracePt t="220647" x="4467225" y="3309938"/>
          <p14:tracePt t="220664" x="4462463" y="3309938"/>
          <p14:tracePt t="220704" x="4462463" y="3314700"/>
          <p14:tracePt t="220717" x="4462463" y="3319463"/>
          <p14:tracePt t="220730" x="4462463" y="3324225"/>
          <p14:tracePt t="220753" x="4467225" y="3333750"/>
          <p14:tracePt t="220764" x="4476750" y="3343275"/>
          <p14:tracePt t="220781" x="4481513" y="3371850"/>
          <p14:tracePt t="220797" x="4481513" y="3395663"/>
          <p14:tracePt t="220814" x="4471988" y="3433763"/>
          <p14:tracePt t="220831" x="4467225" y="3462338"/>
          <p14:tracePt t="220847" x="4457700" y="3495675"/>
          <p14:tracePt t="220864" x="4448175" y="3505200"/>
          <p14:tracePt t="220880" x="4438650" y="3529013"/>
          <p14:tracePt t="220897" x="4429125" y="3533775"/>
          <p14:tracePt t="220914" x="4429125" y="3538538"/>
          <p14:tracePt t="220930" x="4424363" y="3543300"/>
          <p14:tracePt t="220980" x="4419600" y="3543300"/>
          <p14:tracePt t="221015" x="4414838" y="3543300"/>
          <p14:tracePt t="221029" x="4410075" y="3543300"/>
          <p14:tracePt t="221044" x="4405313" y="3543300"/>
          <p14:tracePt t="221050" x="4405313" y="3538538"/>
          <p14:tracePt t="221064" x="4400550" y="3533775"/>
          <p14:tracePt t="221080" x="4400550" y="3529013"/>
          <p14:tracePt t="221097" x="4391025" y="3524250"/>
          <p14:tracePt t="221114" x="4386263" y="3509963"/>
          <p14:tracePt t="221130" x="4376738" y="3500438"/>
          <p14:tracePt t="221147" x="4376738" y="3495675"/>
          <p14:tracePt t="221164" x="4371975" y="3490913"/>
          <p14:tracePt t="221180" x="4367213" y="3481388"/>
          <p14:tracePt t="221214" x="4362450" y="3471863"/>
          <p14:tracePt t="221230" x="4357688" y="3467100"/>
          <p14:tracePt t="221247" x="4348163" y="3462338"/>
          <p14:tracePt t="221264" x="4338638" y="3448050"/>
          <p14:tracePt t="221280" x="4333875" y="3438525"/>
          <p14:tracePt t="221297" x="4329113" y="3433763"/>
          <p14:tracePt t="221314" x="4314825" y="3419475"/>
          <p14:tracePt t="221330" x="4291013" y="3405188"/>
          <p14:tracePt t="221347" x="4267200" y="3386138"/>
          <p14:tracePt t="221364" x="4224338" y="3371850"/>
          <p14:tracePt t="221380" x="4200525" y="3367088"/>
          <p14:tracePt t="221397" x="4186238" y="3357563"/>
          <p14:tracePt t="221414" x="4171950" y="3352800"/>
          <p14:tracePt t="221430" x="4167188" y="3352800"/>
          <p14:tracePt t="221463" x="4162425" y="3352800"/>
          <p14:tracePt t="221675" x="4167188" y="3352800"/>
          <p14:tracePt t="221689" x="4171950" y="3352800"/>
          <p14:tracePt t="221725" x="4176713" y="3352800"/>
          <p14:tracePt t="221738" x="4181475" y="3357563"/>
          <p14:tracePt t="221752" x="4186238" y="3357563"/>
          <p14:tracePt t="221767" x="4186238" y="3362325"/>
          <p14:tracePt t="221782" x="4191000" y="3362325"/>
          <p14:tracePt t="221802" x="4191000" y="3367088"/>
          <p14:tracePt t="221816" x="4195763" y="3367088"/>
          <p14:tracePt t="221859" x="4200525" y="3371850"/>
          <p14:tracePt t="221895" x="4205288" y="3371850"/>
          <p14:tracePt t="221923" x="4210050" y="3376613"/>
          <p14:tracePt t="221973" x="4214813" y="3376613"/>
          <p14:tracePt t="221987" x="4219575" y="3376613"/>
          <p14:tracePt t="222015" x="4224338" y="3376613"/>
          <p14:tracePt t="222051" x="4229100" y="3376613"/>
          <p14:tracePt t="222079" x="4233863" y="3376613"/>
          <p14:tracePt t="222143" x="4229100" y="3376613"/>
          <p14:tracePt t="222271" x="4233863" y="3376613"/>
          <p14:tracePt t="223094" x="4233863" y="3371850"/>
          <p14:tracePt t="223101" x="4248150" y="3348038"/>
          <p14:tracePt t="223107" x="4271963" y="3333750"/>
          <p14:tracePt t="223115" x="4300538" y="3305175"/>
          <p14:tracePt t="223130" x="4391025" y="3248025"/>
          <p14:tracePt t="223146" x="4476750" y="3205163"/>
          <p14:tracePt t="223163" x="4548188" y="3171825"/>
          <p14:tracePt t="223180" x="4643438" y="3128963"/>
          <p14:tracePt t="223196" x="4691063" y="3119438"/>
          <p14:tracePt t="223213" x="4724400" y="3109913"/>
          <p14:tracePt t="223230" x="4752975" y="3105150"/>
          <p14:tracePt t="223247" x="4757738" y="3105150"/>
          <p14:tracePt t="223280" x="4762500" y="3105150"/>
          <p14:tracePt t="223306" x="4762500" y="3109913"/>
          <p14:tracePt t="223327" x="4762500" y="3114675"/>
          <p14:tracePt t="223334" x="4762500" y="3119438"/>
          <p14:tracePt t="223348" x="4762500" y="3124200"/>
          <p14:tracePt t="223363" x="4762500" y="3128963"/>
          <p14:tracePt t="223380" x="4757738" y="3138488"/>
          <p14:tracePt t="223396" x="4757738" y="3143250"/>
          <p14:tracePt t="223413" x="4752975" y="3148013"/>
          <p14:tracePt t="223430" x="4752975" y="3157538"/>
          <p14:tracePt t="223446" x="4752975" y="3167063"/>
          <p14:tracePt t="223463" x="4748213" y="3176588"/>
          <p14:tracePt t="223480" x="4748213" y="3186113"/>
          <p14:tracePt t="223496" x="4748213" y="3195638"/>
          <p14:tracePt t="223513" x="4748213" y="3205163"/>
          <p14:tracePt t="223530" x="4748213" y="3209925"/>
          <p14:tracePt t="223546" x="4748213" y="3214688"/>
          <p14:tracePt t="223563" x="4748213" y="3219450"/>
          <p14:tracePt t="223580" x="4748213" y="3224213"/>
          <p14:tracePt t="223613" x="4748213" y="3228975"/>
          <p14:tracePt t="223639" x="4748213" y="3233738"/>
          <p14:tracePt t="223782" x="4738688" y="3233738"/>
          <p14:tracePt t="223810" x="4733925" y="3233738"/>
          <p14:tracePt t="223860" x="4729163" y="3233738"/>
          <p14:tracePt t="223895" x="4724400" y="3233738"/>
          <p14:tracePt t="223987" x="4719638" y="3233738"/>
          <p14:tracePt t="224016" x="4681538" y="3238500"/>
          <p14:tracePt t="224037" x="4643438" y="3243263"/>
          <p14:tracePt t="224044" x="4624388" y="3252788"/>
          <p14:tracePt t="224051" x="4605338" y="3262313"/>
          <p14:tracePt t="224063" x="4576763" y="3271838"/>
          <p14:tracePt t="224079" x="4500563" y="3319463"/>
          <p14:tracePt t="224096" x="4433888" y="3348038"/>
          <p14:tracePt t="224113" x="4376738" y="3381375"/>
          <p14:tracePt t="224129" x="4286250" y="3443288"/>
          <p14:tracePt t="224146" x="4229100" y="3486150"/>
          <p14:tracePt t="224163" x="4167188" y="3533775"/>
          <p14:tracePt t="224179" x="4086225" y="3581400"/>
          <p14:tracePt t="224196" x="4052888" y="3609975"/>
          <p14:tracePt t="224213" x="4033838" y="3624263"/>
          <p14:tracePt t="224229" x="4010025" y="3638550"/>
          <p14:tracePt t="224246" x="4000500" y="3643313"/>
          <p14:tracePt t="224263" x="3986213" y="3648075"/>
          <p14:tracePt t="224279" x="3948113" y="3662363"/>
          <p14:tracePt t="224296" x="3924300" y="3681413"/>
          <p14:tracePt t="224313" x="3867150" y="3695700"/>
          <p14:tracePt t="224329" x="3843338" y="3705225"/>
          <p14:tracePt t="224346" x="3814763" y="3719513"/>
          <p14:tracePt t="224363" x="3786188" y="3729038"/>
          <p14:tracePt t="224379" x="3781425" y="3729038"/>
          <p14:tracePt t="224396" x="3776663" y="3729038"/>
          <p14:tracePt t="224441" x="3771900" y="3729038"/>
          <p14:tracePt t="224484" x="3771900" y="3733800"/>
          <p14:tracePt t="224548" x="3771900" y="3738563"/>
          <p14:tracePt t="225009" x="3824288" y="3700463"/>
          <p14:tracePt t="225016" x="3829050" y="3690938"/>
          <p14:tracePt t="225029" x="3833813" y="3690938"/>
          <p14:tracePt t="225046" x="3876675" y="3686175"/>
          <p14:tracePt t="225062" x="3910013" y="3686175"/>
          <p14:tracePt t="225079" x="3981450" y="3690938"/>
          <p14:tracePt t="225096" x="4019550" y="3695700"/>
          <p14:tracePt t="225112" x="4043363" y="3705225"/>
          <p14:tracePt t="225129" x="4076700" y="3709988"/>
          <p14:tracePt t="225146" x="4090988" y="3709988"/>
          <p14:tracePt t="225162" x="4100513" y="3709988"/>
          <p14:tracePt t="225179" x="4110038" y="3709988"/>
          <p14:tracePt t="225212" x="4114800" y="3709988"/>
          <p14:tracePt t="225264" x="4119563" y="3709988"/>
          <p14:tracePt t="225292" x="4124325" y="3709988"/>
          <p14:tracePt t="225313" x="4129088" y="3709988"/>
          <p14:tracePt t="225321" x="4133850" y="3709988"/>
          <p14:tracePt t="225329" x="4138613" y="3709988"/>
          <p14:tracePt t="225346" x="4143375" y="3709988"/>
          <p14:tracePt t="225363" x="4148138" y="3709988"/>
          <p14:tracePt t="225413" x="4152900" y="3709988"/>
          <p14:tracePt t="225448" x="4157663" y="3709988"/>
          <p14:tracePt t="225462" x="4162425" y="3709988"/>
          <p14:tracePt t="227995" x="4129088" y="3705225"/>
          <p14:tracePt t="228002" x="4071938" y="3700463"/>
          <p14:tracePt t="228011" x="4029075" y="3695700"/>
          <p14:tracePt t="228028" x="3919538" y="3681413"/>
          <p14:tracePt t="228045" x="3733800" y="3648075"/>
          <p14:tracePt t="228061" x="3624263" y="3638550"/>
          <p14:tracePt t="228078" x="3514725" y="3629025"/>
          <p14:tracePt t="228095" x="3395663" y="3624263"/>
          <p14:tracePt t="228111" x="3348038" y="3629025"/>
          <p14:tracePt t="228128" x="3319463" y="3633788"/>
          <p14:tracePt t="228145" x="3295650" y="3648075"/>
          <p14:tracePt t="228161" x="3276600" y="3657600"/>
          <p14:tracePt t="228178" x="3271838" y="3662363"/>
          <p14:tracePt t="228195" x="3267075" y="3667125"/>
          <p14:tracePt t="228211" x="3262313" y="3667125"/>
          <p14:tracePt t="228228" x="3262313" y="3676650"/>
          <p14:tracePt t="228279" x="3262313" y="3681413"/>
          <p14:tracePt t="228350" x="3262313" y="3686175"/>
          <p14:tracePt t="228406" x="3262313" y="3690938"/>
          <p14:tracePt t="228434" x="3267075" y="3695700"/>
          <p14:tracePt t="228491" x="3271838" y="3695700"/>
          <p14:tracePt t="228498" x="3271838" y="3700463"/>
          <p14:tracePt t="228555" x="3276600" y="3700463"/>
          <p14:tracePt t="228562" x="3276600" y="3705225"/>
          <p14:tracePt t="228592" x="3281363" y="3705225"/>
          <p14:tracePt t="228598" x="3281363" y="3709988"/>
          <p14:tracePt t="228633" x="3286125" y="3709988"/>
          <p14:tracePt t="228732" x="3290888" y="3705225"/>
          <p14:tracePt t="228739" x="3295650" y="3705225"/>
          <p14:tracePt t="228746" x="3305175" y="3705225"/>
          <p14:tracePt t="228761" x="3333750" y="3714750"/>
          <p14:tracePt t="228778" x="3367088" y="3719513"/>
          <p14:tracePt t="228794" x="3414713" y="3729038"/>
          <p14:tracePt t="228811" x="3476625" y="3743325"/>
          <p14:tracePt t="228828" x="3509963" y="3748088"/>
          <p14:tracePt t="228844" x="3529013" y="3757613"/>
          <p14:tracePt t="228861" x="3552825" y="3757613"/>
          <p14:tracePt t="228894" x="3557588" y="3757613"/>
          <p14:tracePt t="228911" x="3562350" y="3757613"/>
          <p14:tracePt t="228974" x="3567113" y="3757613"/>
          <p14:tracePt t="229052" x="3548063" y="3748088"/>
          <p14:tracePt t="229058" x="3538538" y="3738563"/>
          <p14:tracePt t="229066" x="3529013" y="3733800"/>
          <p14:tracePt t="229078" x="3524250" y="3733800"/>
          <p14:tracePt t="229094" x="3500438" y="3729038"/>
          <p14:tracePt t="229111" x="3490913" y="3724275"/>
          <p14:tracePt t="229128" x="3476625" y="3724275"/>
          <p14:tracePt t="229144" x="3467100" y="3724275"/>
          <p14:tracePt t="229161" x="3462338" y="3724275"/>
          <p14:tracePt t="229208" x="3457575" y="3724275"/>
          <p14:tracePt t="229229" x="3457575" y="3729038"/>
          <p14:tracePt t="229264" x="3457575" y="3733800"/>
          <p14:tracePt t="229271" x="3448050" y="3733800"/>
          <p14:tracePt t="229314" x="3443288" y="3733800"/>
          <p14:tracePt t="229328" x="3443288" y="3738563"/>
          <p14:tracePt t="229335" x="3433763" y="3738563"/>
          <p14:tracePt t="229349" x="3429000" y="3743325"/>
          <p14:tracePt t="229361" x="3419475" y="3743325"/>
          <p14:tracePt t="229377" x="3409950" y="3743325"/>
          <p14:tracePt t="229394" x="3405188" y="3748088"/>
          <p14:tracePt t="229411" x="3400425" y="3748088"/>
          <p14:tracePt t="229449" x="3390900" y="3748088"/>
          <p14:tracePt t="229534" x="3395663" y="3748088"/>
          <p14:tracePt t="229542" x="3400425" y="3748088"/>
          <p14:tracePt t="229548" x="3400425" y="3752850"/>
          <p14:tracePt t="229561" x="3405188" y="3752850"/>
          <p14:tracePt t="229577" x="3419475" y="3757613"/>
          <p14:tracePt t="229594" x="3429000" y="3757613"/>
          <p14:tracePt t="229611" x="3433763" y="3757613"/>
          <p14:tracePt t="229647" x="3519488" y="3743325"/>
          <p14:tracePt t="229661" x="3548063" y="3743325"/>
          <p14:tracePt t="229677" x="3605213" y="3743325"/>
          <p14:tracePt t="229694" x="3686175" y="3743325"/>
          <p14:tracePt t="229711" x="3819525" y="3743325"/>
          <p14:tracePt t="229727" x="3924300" y="3743325"/>
          <p14:tracePt t="229744" x="4010025" y="3729038"/>
          <p14:tracePt t="229761" x="4095750" y="3729038"/>
          <p14:tracePt t="229777" x="4119563" y="3729038"/>
          <p14:tracePt t="229794" x="4129088" y="3729038"/>
          <p14:tracePt t="229811" x="4138613" y="3729038"/>
          <p14:tracePt t="229867" x="4143375" y="3729038"/>
          <p14:tracePt t="230130" x="4143375" y="3724275"/>
          <p14:tracePt t="230144" x="4138613" y="3724275"/>
          <p14:tracePt t="230193" x="4133850" y="3724275"/>
          <p14:tracePt t="230201" x="4133850" y="3719513"/>
          <p14:tracePt t="230236" x="4133850" y="3714750"/>
          <p14:tracePt t="230243" x="4129088" y="3714750"/>
          <p14:tracePt t="230279" x="4124325" y="3714750"/>
          <p14:tracePt t="230300" x="4124325" y="3709988"/>
          <p14:tracePt t="234841" x="4095750" y="3709988"/>
          <p14:tracePt t="234848" x="4048125" y="3709988"/>
          <p14:tracePt t="234859" x="4005263" y="3714750"/>
          <p14:tracePt t="234876" x="3876675" y="3719513"/>
          <p14:tracePt t="234892" x="3819525" y="3724275"/>
          <p14:tracePt t="234909" x="3767138" y="3724275"/>
          <p14:tracePt t="234926" x="3700463" y="3724275"/>
          <p14:tracePt t="234942" x="3652838" y="3729038"/>
          <p14:tracePt t="234959" x="3614738" y="3729038"/>
          <p14:tracePt t="234976" x="3567113" y="3733800"/>
          <p14:tracePt t="234992" x="3543300" y="3738563"/>
          <p14:tracePt t="235009" x="3524250" y="3738563"/>
          <p14:tracePt t="235026" x="3490913" y="3748088"/>
          <p14:tracePt t="235042" x="3462338" y="3752850"/>
          <p14:tracePt t="235059" x="3443288" y="3757613"/>
          <p14:tracePt t="235076" x="3419475" y="3762375"/>
          <p14:tracePt t="235092" x="3409950" y="3762375"/>
          <p14:tracePt t="235132" x="3405188" y="3762375"/>
          <p14:tracePt t="235238" x="3405188" y="3757613"/>
          <p14:tracePt t="235245" x="3414713" y="3757613"/>
          <p14:tracePt t="235281" x="3419475" y="3757613"/>
          <p14:tracePt t="235323" x="3419475" y="3762375"/>
          <p14:tracePt t="235337" x="3419475" y="3767138"/>
          <p14:tracePt t="235358" x="3419475" y="3771900"/>
          <p14:tracePt t="235372" x="3419475" y="3776663"/>
          <p14:tracePt t="235394" x="3419475" y="3781425"/>
          <p14:tracePt t="235401" x="3414713" y="3781425"/>
          <p14:tracePt t="235409" x="3409950" y="3781425"/>
          <p14:tracePt t="235426" x="3405188" y="3786188"/>
          <p14:tracePt t="235442" x="3400425" y="3790950"/>
          <p14:tracePt t="235459" x="3390900" y="3790950"/>
          <p14:tracePt t="235476" x="3376613" y="3790950"/>
          <p14:tracePt t="235492" x="3371850" y="3790950"/>
          <p14:tracePt t="235509" x="3357563" y="3790950"/>
          <p14:tracePt t="235526" x="3348038" y="3790950"/>
          <p14:tracePt t="235542" x="3343275" y="3790950"/>
          <p14:tracePt t="235559" x="3343275" y="3786188"/>
          <p14:tracePt t="235592" x="3343275" y="3776663"/>
          <p14:tracePt t="235609" x="3343275" y="3771900"/>
          <p14:tracePt t="235626" x="3343275" y="3767138"/>
          <p14:tracePt t="235642" x="3343275" y="3762375"/>
          <p14:tracePt t="235699" x="3348038" y="3762375"/>
          <p14:tracePt t="235734" x="3352800" y="3762375"/>
          <p14:tracePt t="235742" x="3352800" y="3757613"/>
          <p14:tracePt t="235763" x="3357563" y="3757613"/>
          <p14:tracePt t="235798" x="3362325" y="3757613"/>
          <p14:tracePt t="235805" x="3362325" y="3748088"/>
          <p14:tracePt t="235827" x="3367088" y="3748088"/>
          <p14:tracePt t="235855" x="3371850" y="3748088"/>
          <p14:tracePt t="235862" x="3371850" y="3743325"/>
          <p14:tracePt t="235898" x="3376613" y="3738563"/>
          <p14:tracePt t="235905" x="3376613" y="3733800"/>
          <p14:tracePt t="235940" x="3376613" y="3709988"/>
          <p14:tracePt t="235961" x="3362325" y="3676650"/>
          <p14:tracePt t="235968" x="3352800" y="3667125"/>
          <p14:tracePt t="235982" x="3348038" y="3662363"/>
          <p14:tracePt t="235997" x="3343275" y="3657600"/>
          <p14:tracePt t="236018" x="3338513" y="3657600"/>
          <p14:tracePt t="236075" x="3348038" y="3667125"/>
          <p14:tracePt t="236082" x="3348038" y="3671888"/>
          <p14:tracePt t="236092" x="3352800" y="3686175"/>
          <p14:tracePt t="236109" x="3357563" y="3700463"/>
          <p14:tracePt t="236125" x="3362325" y="3719513"/>
          <p14:tracePt t="236142" x="3362325" y="3729038"/>
          <p14:tracePt t="236175" x="3362325" y="3733800"/>
          <p14:tracePt t="236192" x="3362325" y="3738563"/>
          <p14:tracePt t="236260" x="3357563" y="3738563"/>
          <p14:tracePt t="236288" x="3357563" y="3743325"/>
          <p14:tracePt t="236345" x="3357563" y="3748088"/>
          <p14:tracePt t="236359" x="3362325" y="3748088"/>
          <p14:tracePt t="236451" x="3367088" y="3748088"/>
          <p14:tracePt t="236493" x="3395663" y="3743325"/>
          <p14:tracePt t="236508" x="3414713" y="3743325"/>
          <p14:tracePt t="236515" x="3419475" y="3743325"/>
          <p14:tracePt t="236525" x="3433763" y="3743325"/>
          <p14:tracePt t="236542" x="3471863" y="3743325"/>
          <p14:tracePt t="236558" x="3533775" y="3743325"/>
          <p14:tracePt t="236575" x="3557588" y="3733800"/>
          <p14:tracePt t="236592" x="3619500" y="3733800"/>
          <p14:tracePt t="236608" x="3657600" y="3729038"/>
          <p14:tracePt t="236625" x="3705225" y="3724275"/>
          <p14:tracePt t="236642" x="3762375" y="3724275"/>
          <p14:tracePt t="236658" x="3790950" y="3719513"/>
          <p14:tracePt t="236675" x="3814763" y="3714750"/>
          <p14:tracePt t="236692" x="3843338" y="3709988"/>
          <p14:tracePt t="236708" x="3862388" y="3709988"/>
          <p14:tracePt t="236725" x="3876675" y="3709988"/>
          <p14:tracePt t="236742" x="3890963" y="3709988"/>
          <p14:tracePt t="236784" x="3895725" y="3709988"/>
          <p14:tracePt t="236813" x="3905250" y="3705225"/>
          <p14:tracePt t="236827" x="3910013" y="3705225"/>
          <p14:tracePt t="236862" x="3914775" y="3705225"/>
          <p14:tracePt t="236876" x="3919538" y="3705225"/>
          <p14:tracePt t="236920" x="3924300" y="3705225"/>
          <p14:tracePt t="236983" x="3933825" y="3705225"/>
          <p14:tracePt t="237160" x="3933825" y="3709988"/>
          <p14:tracePt t="237254" x="3929063" y="3709988"/>
          <p14:tracePt t="237430" x="3924300" y="3709988"/>
          <p14:tracePt t="238245" x="3962400" y="3709988"/>
          <p14:tracePt t="238252" x="3990975" y="3709988"/>
          <p14:tracePt t="238259" x="4019550" y="3709988"/>
          <p14:tracePt t="238275" x="4100513" y="3705225"/>
          <p14:tracePt t="238291" x="4167188" y="3705225"/>
          <p14:tracePt t="238308" x="4238625" y="3700463"/>
          <p14:tracePt t="238325" x="4348163" y="3695700"/>
          <p14:tracePt t="238341" x="4410075" y="3690938"/>
          <p14:tracePt t="238358" x="4462463" y="3686175"/>
          <p14:tracePt t="238375" x="4519613" y="3686175"/>
          <p14:tracePt t="238391" x="4552950" y="3686175"/>
          <p14:tracePt t="238408" x="4591050" y="3695700"/>
          <p14:tracePt t="238425" x="4605338" y="3695700"/>
          <p14:tracePt t="238441" x="4614863" y="3695700"/>
          <p14:tracePt t="238458" x="4619625" y="3695700"/>
          <p14:tracePt t="238494" x="4624388" y="3695700"/>
          <p14:tracePt t="238558" x="4629150" y="3695700"/>
          <p14:tracePt t="238707" x="4624388" y="3695700"/>
          <p14:tracePt t="238721" x="4619625" y="3695700"/>
          <p14:tracePt t="238749" x="4614863" y="3695700"/>
          <p14:tracePt t="238778" x="4610100" y="3695700"/>
          <p14:tracePt t="238791" x="4610100" y="3700463"/>
          <p14:tracePt t="238827" x="4605338" y="3705225"/>
          <p14:tracePt t="238863" x="4600575" y="3705225"/>
          <p14:tracePt t="238870" x="4600575" y="3709988"/>
          <p14:tracePt t="238883" x="4600575" y="3714750"/>
          <p14:tracePt t="238905" x="4600575" y="3719513"/>
          <p14:tracePt t="238913" x="4600575" y="3724275"/>
          <p14:tracePt t="238926" x="4600575" y="3729038"/>
          <p14:tracePt t="238941" x="4600575" y="3733800"/>
          <p14:tracePt t="238958" x="4600575" y="3738563"/>
          <p14:tracePt t="238974" x="4600575" y="3748088"/>
          <p14:tracePt t="238991" x="4600575" y="3757613"/>
          <p14:tracePt t="239008" x="4600575" y="3762375"/>
          <p14:tracePt t="239024" x="4600575" y="3767138"/>
          <p14:tracePt t="239041" x="4600575" y="3776663"/>
          <p14:tracePt t="239058" x="4600575" y="3781425"/>
          <p14:tracePt t="239111" x="4600575" y="3786188"/>
          <p14:tracePt t="242069" x="4591050" y="3786188"/>
          <p14:tracePt t="242076" x="4567238" y="3790950"/>
          <p14:tracePt t="242083" x="4533900" y="3790950"/>
          <p14:tracePt t="242090" x="4486275" y="3790950"/>
          <p14:tracePt t="242107" x="4391025" y="3795713"/>
          <p14:tracePt t="242123" x="4281488" y="3795713"/>
          <p14:tracePt t="242140" x="4100513" y="3795713"/>
          <p14:tracePt t="242157" x="4014788" y="3795713"/>
          <p14:tracePt t="242173" x="3938588" y="3795713"/>
          <p14:tracePt t="242190" x="3857625" y="3795713"/>
          <p14:tracePt t="242207" x="3814763" y="3795713"/>
          <p14:tracePt t="242223" x="3790950" y="3795713"/>
          <p14:tracePt t="242240" x="3771900" y="3790950"/>
          <p14:tracePt t="242257" x="3762375" y="3790950"/>
          <p14:tracePt t="242290" x="3757613" y="3786188"/>
          <p14:tracePt t="242409" x="3762375" y="3786188"/>
          <p14:tracePt t="242416" x="3762375" y="3781425"/>
          <p14:tracePt t="242437" x="3767138" y="3781425"/>
          <p14:tracePt t="242466" x="3771900" y="3781425"/>
          <p14:tracePt t="242480" x="3771900" y="3776663"/>
          <p14:tracePt t="242487" x="3776663" y="3776663"/>
          <p14:tracePt t="242494" x="3781425" y="3776663"/>
          <p14:tracePt t="242506" x="3790950" y="3776663"/>
          <p14:tracePt t="242523" x="3805238" y="3771900"/>
          <p14:tracePt t="242540" x="3814763" y="3767138"/>
          <p14:tracePt t="242556" x="3829050" y="3767138"/>
          <p14:tracePt t="242573" x="3838575" y="3757613"/>
          <p14:tracePt t="242590" x="3848100" y="3757613"/>
          <p14:tracePt t="242606" x="3852863" y="3752850"/>
          <p14:tracePt t="242623" x="3857625" y="3752850"/>
          <p14:tracePt t="242658" x="3862388" y="3752850"/>
          <p14:tracePt t="242693" x="3867150" y="3752850"/>
          <p14:tracePt t="242757" x="3871913" y="3752850"/>
          <p14:tracePt t="242835" x="3876675" y="3752850"/>
          <p14:tracePt t="242906" x="3881438" y="3752850"/>
          <p14:tracePt t="242934" x="3886200" y="3752850"/>
          <p14:tracePt t="242955" x="3890963" y="3752850"/>
          <p14:tracePt t="242984" x="3895725" y="3752850"/>
          <p14:tracePt t="243005" x="3905250" y="3762375"/>
          <p14:tracePt t="243026" x="3910013" y="3762375"/>
          <p14:tracePt t="243040" x="3914775" y="3762375"/>
          <p14:tracePt t="243054" x="3919538" y="3762375"/>
          <p14:tracePt t="243076" x="3919538" y="3767138"/>
          <p14:tracePt t="243090" x="3924300" y="3767138"/>
          <p14:tracePt t="243161" x="3929063" y="3767138"/>
          <p14:tracePt t="243275" x="3929063" y="3771900"/>
          <p14:tracePt t="243374" x="3929063" y="3776663"/>
          <p14:tracePt t="246921" x="3914775" y="3776663"/>
          <p14:tracePt t="246928" x="3905250" y="3776663"/>
          <p14:tracePt t="246938" x="3900488" y="3776663"/>
          <p14:tracePt t="246955" x="3881438" y="3776663"/>
          <p14:tracePt t="246972" x="3871913" y="3776663"/>
          <p14:tracePt t="246989" x="3867150" y="3776663"/>
          <p14:tracePt t="247005" x="3862388" y="3776663"/>
          <p14:tracePt t="247022" x="3857625" y="3776663"/>
          <p14:tracePt t="247062" x="3852863" y="3776663"/>
          <p14:tracePt t="247126" x="3848100" y="3776663"/>
          <p14:tracePt t="247198" x="3843338" y="3776663"/>
          <p14:tracePt t="247211" x="3838575" y="3776663"/>
          <p14:tracePt t="247218" x="3833813" y="3771900"/>
          <p14:tracePt t="247247" x="3829050" y="3771900"/>
          <p14:tracePt t="247268" x="3819525" y="3771900"/>
          <p14:tracePt t="247275" x="3819525" y="3767138"/>
          <p14:tracePt t="247288" x="3814763" y="3767138"/>
          <p14:tracePt t="247305" x="3800475" y="3767138"/>
          <p14:tracePt t="247322" x="3795713" y="3767138"/>
          <p14:tracePt t="247338" x="3786188" y="3762375"/>
          <p14:tracePt t="247355" x="3771900" y="3757613"/>
          <p14:tracePt t="247372" x="3767138" y="3752850"/>
          <p14:tracePt t="247388" x="3762375" y="3752850"/>
          <p14:tracePt t="247417" x="3757613" y="3752850"/>
          <p14:tracePt t="247545" x="3757613" y="3748088"/>
          <p14:tracePt t="247559" x="3762375" y="3748088"/>
          <p14:tracePt t="247573" x="3767138" y="3748088"/>
          <p14:tracePt t="247581" x="3771900" y="3748088"/>
          <p14:tracePt t="247588" x="3781425" y="3748088"/>
          <p14:tracePt t="247609" x="3786188" y="3748088"/>
          <p14:tracePt t="247621" x="3790950" y="3748088"/>
          <p14:tracePt t="247638" x="3800475" y="3748088"/>
          <p14:tracePt t="247655" x="3814763" y="3748088"/>
          <p14:tracePt t="247671" x="3819525" y="3748088"/>
          <p14:tracePt t="247688" x="3852863" y="3748088"/>
          <p14:tracePt t="247705" x="3871913" y="3748088"/>
          <p14:tracePt t="247722" x="3905250" y="3748088"/>
          <p14:tracePt t="247738" x="3938588" y="3748088"/>
          <p14:tracePt t="247755" x="3967163" y="3748088"/>
          <p14:tracePt t="247771" x="3995738" y="3748088"/>
          <p14:tracePt t="247788" x="4038600" y="3748088"/>
          <p14:tracePt t="247805" x="4067175" y="3748088"/>
          <p14:tracePt t="247821" x="4105275" y="3748088"/>
          <p14:tracePt t="247838" x="4124325" y="3748088"/>
          <p14:tracePt t="247855" x="4143375" y="3748088"/>
          <p14:tracePt t="247871" x="4148138" y="3748088"/>
          <p14:tracePt t="247888" x="4152900" y="3748088"/>
          <p14:tracePt t="247935" x="4162425" y="3748088"/>
          <p14:tracePt t="248255" x="4157663" y="3748088"/>
          <p14:tracePt t="248311" x="4152900" y="3748088"/>
          <p14:tracePt t="248779" x="4152900" y="3743325"/>
          <p14:tracePt t="248886" x="4148138" y="3743325"/>
          <p14:tracePt t="249021" x="4143375" y="3743325"/>
          <p14:tracePt t="249056" x="4138613" y="3743325"/>
          <p14:tracePt t="249375" x="4138613" y="3738563"/>
          <p14:tracePt t="249595" x="4138613" y="3743325"/>
          <p14:tracePt t="249659" x="4138613" y="3748088"/>
          <p14:tracePt t="249759" x="4133850" y="3748088"/>
          <p14:tracePt t="249801" x="4129088" y="3748088"/>
          <p14:tracePt t="249815" x="4129088" y="3752850"/>
          <p14:tracePt t="249844" x="4119563" y="3752850"/>
          <p14:tracePt t="249857" x="4110038" y="3752850"/>
          <p14:tracePt t="249879" x="4071938" y="3752850"/>
          <p14:tracePt t="249886" x="4057650" y="3752850"/>
          <p14:tracePt t="249893" x="4048125" y="3752850"/>
          <p14:tracePt t="249907" x="4029075" y="3752850"/>
          <p14:tracePt t="249921" x="4024313" y="3752850"/>
          <p14:tracePt t="249937" x="4005263" y="3752850"/>
          <p14:tracePt t="249954" x="3990975" y="3752850"/>
          <p14:tracePt t="249971" x="3967163" y="3752850"/>
          <p14:tracePt t="249987" x="3938588" y="3752850"/>
          <p14:tracePt t="250004" x="3910013" y="3752850"/>
          <p14:tracePt t="250021" x="3876675" y="3752850"/>
          <p14:tracePt t="250037" x="3852863" y="3752850"/>
          <p14:tracePt t="250054" x="3838575" y="3748088"/>
          <p14:tracePt t="250071" x="3829050" y="3748088"/>
          <p14:tracePt t="250087" x="3824288" y="3748088"/>
          <p14:tracePt t="250104" x="3819525" y="3748088"/>
          <p14:tracePt t="250137" x="3814763" y="3743325"/>
          <p14:tracePt t="250198" x="3810000" y="3743325"/>
          <p14:tracePt t="250255" x="3805238" y="3743325"/>
          <p14:tracePt t="250269" x="3800475" y="3743325"/>
          <p14:tracePt t="250276" x="3790950" y="3743325"/>
          <p14:tracePt t="250287" x="3786188" y="3743325"/>
          <p14:tracePt t="250304" x="3776663" y="3743325"/>
          <p14:tracePt t="250320" x="3767138" y="3743325"/>
          <p14:tracePt t="250337" x="3762375" y="3743325"/>
          <p14:tracePt t="250354" x="3757613" y="3752850"/>
          <p14:tracePt t="250370" x="3757613" y="3757613"/>
          <p14:tracePt t="250387" x="3757613" y="3762375"/>
          <p14:tracePt t="250404" x="3757613" y="3767138"/>
          <p14:tracePt t="250420" x="3767138" y="3767138"/>
          <p14:tracePt t="250437" x="3776663" y="3767138"/>
          <p14:tracePt t="250454" x="3800475" y="3767138"/>
          <p14:tracePt t="250491" x="3857625" y="3743325"/>
          <p14:tracePt t="250504" x="3919538" y="3729038"/>
          <p14:tracePt t="250520" x="3986213" y="3729038"/>
          <p14:tracePt t="250537" x="4057650" y="3724275"/>
          <p14:tracePt t="250554" x="4152900" y="3714750"/>
          <p14:tracePt t="250571" x="4219575" y="3709988"/>
          <p14:tracePt t="250587" x="4271963" y="3700463"/>
          <p14:tracePt t="250604" x="4310063" y="3690938"/>
          <p14:tracePt t="250620" x="4329113" y="3686175"/>
          <p14:tracePt t="250637" x="4343400" y="3686175"/>
          <p14:tracePt t="250879" x="4343400" y="3690938"/>
          <p14:tracePt t="250914" x="4338638" y="3700463"/>
          <p14:tracePt t="250929" x="4333875" y="3705225"/>
          <p14:tracePt t="250935" x="4329113" y="3709988"/>
          <p14:tracePt t="250950" x="4324350" y="3709988"/>
          <p14:tracePt t="250957" x="4314825" y="3709988"/>
          <p14:tracePt t="250970" x="4305300" y="3714750"/>
          <p14:tracePt t="250987" x="4291013" y="3714750"/>
          <p14:tracePt t="251004" x="4276725" y="3714750"/>
          <p14:tracePt t="251021" x="4267200" y="3714750"/>
          <p14:tracePt t="251037" x="4243388" y="3714750"/>
          <p14:tracePt t="251054" x="4233863" y="3714750"/>
          <p14:tracePt t="251070" x="4224338" y="3714750"/>
          <p14:tracePt t="251087" x="4214813" y="3714750"/>
          <p14:tracePt t="251120" x="4205288" y="3714750"/>
          <p14:tracePt t="251137" x="4200525" y="3709988"/>
          <p14:tracePt t="251170" x="4195763" y="3709988"/>
          <p14:tracePt t="251198" x="4191000" y="3709988"/>
          <p14:tracePt t="251212" x="4191000" y="3705225"/>
          <p14:tracePt t="251233" x="4186238" y="3705225"/>
          <p14:tracePt t="251240" x="4186238" y="3700463"/>
          <p14:tracePt t="251304" x="4186238" y="3695700"/>
          <p14:tracePt t="251404" x="4186238" y="3690938"/>
          <p14:tracePt t="253617" x="4119563" y="3705225"/>
          <p14:tracePt t="253624" x="4024313" y="3748088"/>
          <p14:tracePt t="253636" x="3881438" y="3786188"/>
          <p14:tracePt t="253653" x="3486150" y="3876675"/>
          <p14:tracePt t="253669" x="3209925" y="3938588"/>
          <p14:tracePt t="253686" x="2981325" y="3990975"/>
          <p14:tracePt t="253703" x="2614613" y="4062413"/>
          <p14:tracePt t="253719" x="2390775" y="4105275"/>
          <p14:tracePt t="253736" x="2200275" y="4143375"/>
          <p14:tracePt t="253753" x="1933575" y="4176713"/>
          <p14:tracePt t="253769" x="1804988" y="4191000"/>
          <p14:tracePt t="253786" x="1709738" y="4195763"/>
          <p14:tracePt t="253803" x="1581150" y="4195763"/>
          <p14:tracePt t="253819" x="1543050" y="4186238"/>
          <p14:tracePt t="253836" x="1490663" y="4176713"/>
          <p14:tracePt t="253853" x="1443038" y="4176713"/>
          <p14:tracePt t="253869" x="1376363" y="4176713"/>
          <p14:tracePt t="253886" x="1300163" y="4171950"/>
          <p14:tracePt t="253903" x="1247775" y="4171950"/>
          <p14:tracePt t="253919" x="1185863" y="4167188"/>
          <p14:tracePt t="253936" x="1104900" y="4162425"/>
          <p14:tracePt t="253953" x="1052513" y="4157663"/>
          <p14:tracePt t="253969" x="1014413" y="4143375"/>
          <p14:tracePt t="253986" x="971550" y="4143375"/>
          <p14:tracePt t="254003" x="938213" y="4133850"/>
          <p14:tracePt t="254019" x="904875" y="4129088"/>
          <p14:tracePt t="254036" x="871538" y="4119563"/>
          <p14:tracePt t="254053" x="852488" y="4114800"/>
          <p14:tracePt t="254069" x="842963" y="4105275"/>
          <p14:tracePt t="254086" x="838200" y="4105275"/>
          <p14:tracePt t="254103" x="833438" y="4105275"/>
          <p14:tracePt t="254136" x="833438" y="4100513"/>
          <p14:tracePt t="254156" x="833438" y="4095750"/>
          <p14:tracePt t="254191" x="828675" y="4090988"/>
          <p14:tracePt t="254205" x="828675" y="4086225"/>
          <p14:tracePt t="254220" x="823913" y="4071938"/>
          <p14:tracePt t="254234" x="819150" y="4067175"/>
          <p14:tracePt t="254255" x="814388" y="4057650"/>
          <p14:tracePt t="254262" x="809625" y="4057650"/>
          <p14:tracePt t="254276" x="809625" y="4052888"/>
          <p14:tracePt t="254291" x="804863" y="4043363"/>
          <p14:tracePt t="254312" x="804863" y="4038600"/>
          <p14:tracePt t="254333" x="800100" y="4033838"/>
          <p14:tracePt t="254369" x="800100" y="4029075"/>
          <p14:tracePt t="254376" x="800100" y="4024313"/>
          <p14:tracePt t="254433" x="804863" y="4024313"/>
          <p14:tracePt t="254447" x="809625" y="4024313"/>
          <p14:tracePt t="254454" x="814388" y="4024313"/>
          <p14:tracePt t="254462" x="819150" y="4029075"/>
          <p14:tracePt t="254475" x="828675" y="4029075"/>
          <p14:tracePt t="254489" x="833438" y="4033838"/>
          <p14:tracePt t="254502" x="838200" y="4033838"/>
          <p14:tracePt t="254532" x="866775" y="4043363"/>
          <p14:tracePt t="254560" x="904875" y="4043363"/>
          <p14:tracePt t="254567" x="909638" y="4048125"/>
          <p14:tracePt t="254574" x="919163" y="4048125"/>
          <p14:tracePt t="254589" x="928688" y="4048125"/>
          <p14:tracePt t="254602" x="947738" y="4052888"/>
          <p14:tracePt t="254619" x="966788" y="4057650"/>
          <p14:tracePt t="254636" x="985838" y="4062413"/>
          <p14:tracePt t="254652" x="1009650" y="4071938"/>
          <p14:tracePt t="254669" x="1038225" y="4076700"/>
          <p14:tracePt t="254686" x="1047750" y="4086225"/>
          <p14:tracePt t="254702" x="1076325" y="4095750"/>
          <p14:tracePt t="254719" x="1081088" y="4100513"/>
          <p14:tracePt t="254736" x="1085850" y="4100513"/>
          <p14:tracePt t="254752" x="1090613" y="4105275"/>
          <p14:tracePt t="254794" x="1100138" y="4110038"/>
          <p14:tracePt t="254830" x="1100138" y="4114800"/>
          <p14:tracePt t="254844" x="1104900" y="4114800"/>
          <p14:tracePt t="254851" x="1104900" y="4119563"/>
          <p14:tracePt t="254879" x="1104900" y="4124325"/>
          <p14:tracePt t="254936" x="1104900" y="4129088"/>
          <p14:tracePt t="254993" x="1104900" y="4133850"/>
          <p14:tracePt t="255014" x="1104900" y="4138613"/>
          <p14:tracePt t="255114" x="1104900" y="4148138"/>
          <p14:tracePt t="255135" x="1104900" y="4152900"/>
          <p14:tracePt t="255156" x="1104900" y="4157663"/>
          <p14:tracePt t="255170" x="1104900" y="4162425"/>
          <p14:tracePt t="255199" x="1104900" y="4167188"/>
          <p14:tracePt t="255212" x="1104900" y="4171950"/>
          <p14:tracePt t="255227" x="1104900" y="4176713"/>
          <p14:tracePt t="255241" x="1095375" y="4181475"/>
          <p14:tracePt t="255255" x="1095375" y="4186238"/>
          <p14:tracePt t="255269" x="1090613" y="4186238"/>
          <p14:tracePt t="255286" x="1066800" y="4195763"/>
          <p14:tracePt t="255302" x="1047750" y="4195763"/>
          <p14:tracePt t="255319" x="1019175" y="4191000"/>
          <p14:tracePt t="255335" x="1000125" y="4181475"/>
          <p14:tracePt t="255352" x="976313" y="4171950"/>
          <p14:tracePt t="255369" x="952500" y="4157663"/>
          <p14:tracePt t="255386" x="933450" y="4148138"/>
          <p14:tracePt t="255402" x="909638" y="4133850"/>
          <p14:tracePt t="255419" x="881063" y="4129088"/>
          <p14:tracePt t="255435" x="866775" y="4124325"/>
          <p14:tracePt t="255453" x="857250" y="4124325"/>
          <p14:tracePt t="255469" x="852488" y="4124325"/>
          <p14:tracePt t="255496" x="847725" y="4124325"/>
          <p14:tracePt t="255568" x="857250" y="4124325"/>
          <p14:tracePt t="255582" x="862013" y="4124325"/>
          <p14:tracePt t="255589" x="871538" y="4124325"/>
          <p14:tracePt t="255603" x="876300" y="4124325"/>
          <p14:tracePt t="255619" x="885825" y="4124325"/>
          <p14:tracePt t="255635" x="895350" y="4124325"/>
          <p14:tracePt t="255652" x="904875" y="4124325"/>
          <p14:tracePt t="255702" x="933450" y="4129088"/>
          <p14:tracePt t="255738" x="962025" y="4129088"/>
          <p14:tracePt t="255752" x="966788" y="4129088"/>
          <p14:tracePt t="255759" x="971550" y="4129088"/>
          <p14:tracePt t="255769" x="976313" y="4129088"/>
          <p14:tracePt t="255785" x="981075" y="4129088"/>
          <p14:tracePt t="255802" x="1000125" y="4129088"/>
          <p14:tracePt t="255819" x="1023938" y="4129088"/>
          <p14:tracePt t="255835" x="1042988" y="4129088"/>
          <p14:tracePt t="255852" x="1090613" y="4129088"/>
          <p14:tracePt t="255869" x="1123950" y="4129088"/>
          <p14:tracePt t="255885" x="1152525" y="4129088"/>
          <p14:tracePt t="255902" x="1190625" y="4133850"/>
          <p14:tracePt t="255919" x="1219200" y="4143375"/>
          <p14:tracePt t="255935" x="1252538" y="4143375"/>
          <p14:tracePt t="255952" x="1295400" y="4148138"/>
          <p14:tracePt t="255969" x="1333500" y="4148138"/>
          <p14:tracePt t="255985" x="1376363" y="4152900"/>
          <p14:tracePt t="256002" x="1400175" y="4152900"/>
          <p14:tracePt t="256019" x="1419225" y="4152900"/>
          <p14:tracePt t="256035" x="1447800" y="4152900"/>
          <p14:tracePt t="256052" x="1466850" y="4148138"/>
          <p14:tracePt t="256069" x="1485900" y="4148138"/>
          <p14:tracePt t="256085" x="1504950" y="4148138"/>
          <p14:tracePt t="256102" x="1514475" y="4148138"/>
          <p14:tracePt t="256119" x="1519238" y="4148138"/>
          <p14:tracePt t="256135" x="1528763" y="4148138"/>
          <p14:tracePt t="256184" x="1533525" y="4148138"/>
          <p14:tracePt t="256320" x="1538288" y="4148138"/>
          <p14:tracePt t="256326" x="1543050" y="4148138"/>
          <p14:tracePt t="256335" x="1557338" y="4148138"/>
          <p14:tracePt t="256352" x="1576388" y="4148138"/>
          <p14:tracePt t="256368" x="1614488" y="4148138"/>
          <p14:tracePt t="256385" x="1657350" y="4148138"/>
          <p14:tracePt t="256402" x="1704975" y="4152900"/>
          <p14:tracePt t="256418" x="1771650" y="4152900"/>
          <p14:tracePt t="256435" x="1795463" y="4152900"/>
          <p14:tracePt t="256452" x="1804988" y="4152900"/>
          <p14:tracePt t="256469" x="1814513" y="4152900"/>
          <p14:tracePt t="256485" x="1819275" y="4152900"/>
          <p14:tracePt t="256511" x="1824038" y="4152900"/>
          <p14:tracePt t="256645" x="1728788" y="4119563"/>
          <p14:tracePt t="256652" x="1709738" y="4119563"/>
          <p14:tracePt t="256661" x="1695450" y="4114800"/>
          <p14:tracePt t="256668" x="1676400" y="4114800"/>
          <p14:tracePt t="256685" x="1652588" y="4110038"/>
          <p14:tracePt t="256702" x="1638300" y="4105275"/>
          <p14:tracePt t="256718" x="1624013" y="4100513"/>
          <p14:tracePt t="256735" x="1609725" y="4090988"/>
          <p14:tracePt t="256752" x="1600200" y="4086225"/>
          <p14:tracePt t="256768" x="1595438" y="4076700"/>
          <p14:tracePt t="256785" x="1585913" y="4071938"/>
          <p14:tracePt t="256802" x="1581150" y="4062413"/>
          <p14:tracePt t="256818" x="1576388" y="4057650"/>
          <p14:tracePt t="256852" x="1576388" y="4052888"/>
          <p14:tracePt t="256916" x="1576388" y="4048125"/>
          <p14:tracePt t="256922" x="1581150" y="4048125"/>
          <p14:tracePt t="256972" x="1585913" y="4048125"/>
          <p14:tracePt t="257007" x="1590675" y="4048125"/>
          <p14:tracePt t="257015" x="1595438" y="4052888"/>
          <p14:tracePt t="257029" x="1595438" y="4062413"/>
          <p14:tracePt t="257036" x="1595438" y="4067175"/>
          <p14:tracePt t="257052" x="1600200" y="4076700"/>
          <p14:tracePt t="257068" x="1604963" y="4081463"/>
          <p14:tracePt t="257085" x="1609725" y="4100513"/>
          <p14:tracePt t="257102" x="1609725" y="4105275"/>
          <p14:tracePt t="257118" x="1614488" y="4114800"/>
          <p14:tracePt t="257135" x="1619250" y="4124325"/>
          <p14:tracePt t="257151" x="1624013" y="4129088"/>
          <p14:tracePt t="257168" x="1624013" y="4138613"/>
          <p14:tracePt t="257185" x="1624013" y="4143375"/>
          <p14:tracePt t="257201" x="1628775" y="4143375"/>
          <p14:tracePt t="257235" x="1628775" y="4148138"/>
          <p14:tracePt t="257251" x="1628775" y="4152900"/>
          <p14:tracePt t="257268" x="1633538" y="4152900"/>
          <p14:tracePt t="257299" x="1638300" y="4152900"/>
          <p14:tracePt t="257341" x="1638300" y="4148138"/>
          <p14:tracePt t="257412" x="1638300" y="4143375"/>
          <p14:tracePt t="257447" x="1638300" y="4138613"/>
          <p14:tracePt t="257611" x="1638300" y="4133850"/>
          <p14:tracePt t="257717" x="1638300" y="4129088"/>
          <p14:tracePt t="257752" x="1638300" y="4124325"/>
          <p14:tracePt t="257773" x="1638300" y="4119563"/>
          <p14:tracePt t="257816" x="1638300" y="4114800"/>
          <p14:tracePt t="257873" x="1638300" y="4110038"/>
          <p14:tracePt t="258852" x="1638300" y="4105275"/>
          <p14:tracePt t="258859" x="1643063" y="4095750"/>
          <p14:tracePt t="258868" x="1647825" y="4086225"/>
          <p14:tracePt t="258884" x="1652588" y="4057650"/>
          <p14:tracePt t="258901" x="1676400" y="3962400"/>
          <p14:tracePt t="258918" x="1704975" y="3848100"/>
          <p14:tracePt t="258934" x="1743075" y="3681413"/>
          <p14:tracePt t="258951" x="1795463" y="3348038"/>
          <p14:tracePt t="258968" x="1828800" y="3090863"/>
          <p14:tracePt t="258984" x="1862138" y="2805113"/>
          <p14:tracePt t="259001" x="1885950" y="2386013"/>
          <p14:tracePt t="259018" x="1885950" y="2071688"/>
          <p14:tracePt t="259034" x="1885950" y="1762125"/>
          <p14:tracePt t="259051" x="1871663" y="1381125"/>
          <p14:tracePt t="259068" x="1862138" y="1214438"/>
          <p14:tracePt t="259084" x="1843088" y="1100138"/>
          <p14:tracePt t="259101" x="1795463" y="985838"/>
          <p14:tracePt t="259118" x="1766888" y="952500"/>
          <p14:tracePt t="259134" x="1733550" y="928688"/>
          <p14:tracePt t="259151" x="1704975" y="923925"/>
          <p14:tracePt t="259168" x="1681163" y="933450"/>
          <p14:tracePt t="259184" x="1614488" y="947738"/>
          <p14:tracePt t="259201" x="1552575" y="947738"/>
          <p14:tracePt t="259217" x="1476375" y="914400"/>
          <p14:tracePt t="259234" x="1381125" y="847725"/>
          <p14:tracePt t="259251" x="1343025" y="814388"/>
          <p14:tracePt t="259267" x="1314450" y="785813"/>
          <p14:tracePt t="259284" x="1285875" y="762000"/>
          <p14:tracePt t="259301" x="1276350" y="752475"/>
          <p14:tracePt t="259318" x="1266825" y="752475"/>
          <p14:tracePt t="259334" x="1262063" y="752475"/>
          <p14:tracePt t="259370" x="1257300" y="752475"/>
          <p14:tracePt t="259384" x="1257300" y="757238"/>
          <p14:tracePt t="259401" x="1252538" y="757238"/>
          <p14:tracePt t="259417" x="1252538" y="766763"/>
          <p14:tracePt t="259434" x="1243013" y="766763"/>
          <p14:tracePt t="259451" x="1238250" y="771525"/>
          <p14:tracePt t="259526" x="1243013" y="771525"/>
          <p14:tracePt t="259547" x="1285875" y="771525"/>
          <p14:tracePt t="259569" x="1409700" y="771525"/>
          <p14:tracePt t="259575" x="1481138" y="776288"/>
          <p14:tracePt t="259584" x="1543050" y="781050"/>
          <p14:tracePt t="259601" x="1671638" y="800100"/>
          <p14:tracePt t="259618" x="1885950" y="814388"/>
          <p14:tracePt t="259634" x="1981200" y="819150"/>
          <p14:tracePt t="259651" x="2038350" y="819150"/>
          <p14:tracePt t="259667" x="2085975" y="819150"/>
          <p14:tracePt t="259684" x="2090738" y="819150"/>
          <p14:tracePt t="259717" x="2090738" y="823913"/>
          <p14:tracePt t="259761" x="2090738" y="828675"/>
          <p14:tracePt t="259788" x="2090738" y="833438"/>
          <p14:tracePt t="259873" x="2090738" y="838200"/>
          <p14:tracePt t="262022" x="2090738" y="857250"/>
          <p14:tracePt t="262037" x="2105025" y="928688"/>
          <p14:tracePt t="262043" x="2109788" y="952500"/>
          <p14:tracePt t="262052" x="2114550" y="976313"/>
          <p14:tracePt t="262066" x="2119313" y="1033463"/>
          <p14:tracePt t="262083" x="2138363" y="1095375"/>
          <p14:tracePt t="262100" x="2157413" y="1190625"/>
          <p14:tracePt t="262117" x="2171700" y="1252538"/>
          <p14:tracePt t="262133" x="2195513" y="1347788"/>
          <p14:tracePt t="262150" x="2224088" y="1500188"/>
          <p14:tracePt t="262166" x="2252663" y="1647825"/>
          <p14:tracePt t="262183" x="2281238" y="1828800"/>
          <p14:tracePt t="262200" x="2328863" y="2152650"/>
          <p14:tracePt t="262216" x="2343150" y="2428875"/>
          <p14:tracePt t="262233" x="2347913" y="2719388"/>
          <p14:tracePt t="262250" x="2347913" y="3148013"/>
          <p14:tracePt t="262266" x="2338388" y="3424238"/>
          <p14:tracePt t="262283" x="2319338" y="3629025"/>
          <p14:tracePt t="262300" x="2286000" y="3857625"/>
          <p14:tracePt t="262316" x="2252663" y="3943350"/>
          <p14:tracePt t="262333" x="2243138" y="3990975"/>
          <p14:tracePt t="262350" x="2224088" y="4019550"/>
          <p14:tracePt t="262366" x="2209800" y="4033838"/>
          <p14:tracePt t="262383" x="2176463" y="4052888"/>
          <p14:tracePt t="262400" x="2152650" y="4071938"/>
          <p14:tracePt t="262416" x="2100263" y="4090988"/>
          <p14:tracePt t="262433" x="1995488" y="4138613"/>
          <p14:tracePt t="262450" x="1933575" y="4157663"/>
          <p14:tracePt t="262466" x="1843088" y="4176713"/>
          <p14:tracePt t="262483" x="1685925" y="4200525"/>
          <p14:tracePt t="262500" x="1590675" y="4210050"/>
          <p14:tracePt t="262516" x="1509713" y="4214813"/>
          <p14:tracePt t="262533" x="1390650" y="4214813"/>
          <p14:tracePt t="262550" x="1357313" y="4210050"/>
          <p14:tracePt t="262566" x="1343025" y="4205288"/>
          <p14:tracePt t="262583" x="1338263" y="4200525"/>
          <p14:tracePt t="262616" x="1333500" y="4200525"/>
          <p14:tracePt t="262654" x="1328738" y="4195763"/>
          <p14:tracePt t="262675" x="1319213" y="4195763"/>
          <p14:tracePt t="262682" x="1304925" y="4186238"/>
          <p14:tracePt t="262689" x="1285875" y="4181475"/>
          <p14:tracePt t="262700" x="1257300" y="4167188"/>
          <p14:tracePt t="262716" x="1181100" y="4152900"/>
          <p14:tracePt t="262733" x="1071563" y="4124325"/>
          <p14:tracePt t="262750" x="1014413" y="4110038"/>
          <p14:tracePt t="262766" x="957263" y="4095750"/>
          <p14:tracePt t="262783" x="942975" y="4095750"/>
          <p14:tracePt t="262800" x="938213" y="4090988"/>
          <p14:tracePt t="262816" x="938213" y="4086225"/>
          <p14:tracePt t="262833" x="933450" y="4086225"/>
          <p14:tracePt t="262866" x="933450" y="4081463"/>
          <p14:tracePt t="262937" x="938213" y="4081463"/>
          <p14:tracePt t="262966" x="942975" y="4081463"/>
          <p14:tracePt t="262984" x="947738" y="4081463"/>
          <p14:tracePt t="262990" x="952500" y="4081463"/>
          <p14:tracePt t="263000" x="957263" y="4081463"/>
          <p14:tracePt t="263016" x="971550" y="4081463"/>
          <p14:tracePt t="263033" x="976313" y="4086225"/>
          <p14:tracePt t="263066" x="1004888" y="4095750"/>
          <p14:tracePt t="263083" x="1038225" y="4100513"/>
          <p14:tracePt t="263100" x="1095375" y="4100513"/>
          <p14:tracePt t="263116" x="1190625" y="4100513"/>
          <p14:tracePt t="263133" x="1243013" y="4100513"/>
          <p14:tracePt t="263150" x="1328738" y="4100513"/>
          <p14:tracePt t="263166" x="1357313" y="4100513"/>
          <p14:tracePt t="263183" x="1371600" y="4100513"/>
          <p14:tracePt t="263199" x="1381125" y="4100513"/>
          <p14:tracePt t="263216" x="1385888" y="4100513"/>
          <p14:tracePt t="263306" x="1385888" y="4095750"/>
          <p14:tracePt t="263356" x="1390650" y="4095750"/>
          <p14:tracePt t="263442" x="1395413" y="4095750"/>
          <p14:tracePt t="263448" x="1414463" y="4095750"/>
          <p14:tracePt t="263455" x="1423988" y="4095750"/>
          <p14:tracePt t="263466" x="1438275" y="4100513"/>
          <p14:tracePt t="263483" x="1485900" y="4105275"/>
          <p14:tracePt t="263499" x="1533525" y="4114800"/>
          <p14:tracePt t="263516" x="1585913" y="4129088"/>
          <p14:tracePt t="263533" x="1657350" y="4138613"/>
          <p14:tracePt t="263549" x="1681163" y="4138613"/>
          <p14:tracePt t="263566" x="1704975" y="4138613"/>
          <p14:tracePt t="263583" x="1719263" y="4138613"/>
          <p14:tracePt t="263599" x="1724025" y="4138613"/>
          <p14:tracePt t="263616" x="1728788" y="4138613"/>
          <p14:tracePt t="264193" x="1762125" y="4138613"/>
          <p14:tracePt t="264200" x="1790700" y="4133850"/>
          <p14:tracePt t="264207" x="1838325" y="4129088"/>
          <p14:tracePt t="264216" x="1890713" y="4124325"/>
          <p14:tracePt t="264233" x="2000250" y="4110038"/>
          <p14:tracePt t="264249" x="2157413" y="4081463"/>
          <p14:tracePt t="264266" x="2281238" y="4067175"/>
          <p14:tracePt t="264283" x="2381250" y="4057650"/>
          <p14:tracePt t="264299" x="2509838" y="4029075"/>
          <p14:tracePt t="264316" x="2562225" y="4029075"/>
          <p14:tracePt t="264332" x="2595563" y="4024313"/>
          <p14:tracePt t="264349" x="2619375" y="4024313"/>
          <p14:tracePt t="264366" x="2624138" y="4024313"/>
          <p14:tracePt t="264399" x="2628900" y="4024313"/>
          <p14:tracePt t="264498" x="2633663" y="4024313"/>
          <p14:tracePt t="264505" x="2638425" y="4033838"/>
          <p14:tracePt t="264516" x="2652713" y="4033838"/>
          <p14:tracePt t="264532" x="2667000" y="4038600"/>
          <p14:tracePt t="264549" x="2695575" y="4048125"/>
          <p14:tracePt t="264566" x="2709863" y="4048125"/>
          <p14:tracePt t="264583" x="2724150" y="4052888"/>
          <p14:tracePt t="264599" x="2733675" y="4057650"/>
          <p14:tracePt t="264616" x="2743200" y="4062413"/>
          <p14:tracePt t="264632" x="2757488" y="4071938"/>
          <p14:tracePt t="264649" x="2762250" y="4071938"/>
          <p14:tracePt t="264666" x="2767013" y="4076700"/>
          <p14:tracePt t="264682" x="2771775" y="4076700"/>
          <p14:tracePt t="264716" x="2776538" y="4076700"/>
          <p14:tracePt t="264732" x="2776538" y="4081463"/>
          <p14:tracePt t="264760" x="2776538" y="4086225"/>
          <p14:tracePt t="264831" x="2776538" y="4090988"/>
          <p14:tracePt t="264895" x="2776538" y="4095750"/>
          <p14:tracePt t="264938" x="2781300" y="4095750"/>
          <p14:tracePt t="265094" x="2781300" y="4100513"/>
          <p14:tracePt t="265136" x="2781300" y="4105275"/>
          <p14:tracePt t="266718" x="2790825" y="4095750"/>
          <p14:tracePt t="266725" x="2814638" y="4090988"/>
          <p14:tracePt t="266732" x="2838450" y="4086225"/>
          <p14:tracePt t="266748" x="2886075" y="4071938"/>
          <p14:tracePt t="266765" x="2947988" y="4052888"/>
          <p14:tracePt t="266782" x="3067050" y="4033838"/>
          <p14:tracePt t="266798" x="3124200" y="4024313"/>
          <p14:tracePt t="266815" x="3167063" y="4019550"/>
          <p14:tracePt t="266832" x="3238500" y="4005263"/>
          <p14:tracePt t="266848" x="3305175" y="3995738"/>
          <p14:tracePt t="266865" x="3376613" y="3986213"/>
          <p14:tracePt t="266882" x="3433763" y="3981450"/>
          <p14:tracePt t="266898" x="3552825" y="3976688"/>
          <p14:tracePt t="266915" x="3595688" y="3976688"/>
          <p14:tracePt t="266932" x="3643313" y="3976688"/>
          <p14:tracePt t="266948" x="3662363" y="3976688"/>
          <p14:tracePt t="266965" x="3676650" y="3981450"/>
          <p14:tracePt t="266982" x="3695700" y="3986213"/>
          <p14:tracePt t="266998" x="3705225" y="3990975"/>
          <p14:tracePt t="267015" x="3724275" y="4010025"/>
          <p14:tracePt t="267032" x="3738563" y="4024313"/>
          <p14:tracePt t="267048" x="3748088" y="4038600"/>
          <p14:tracePt t="267065" x="3762375" y="4057650"/>
          <p14:tracePt t="267082" x="3771900" y="4071938"/>
          <p14:tracePt t="267098" x="3795713" y="4090988"/>
          <p14:tracePt t="267115" x="3824288" y="4119563"/>
          <p14:tracePt t="267132" x="3843338" y="4143375"/>
          <p14:tracePt t="267148" x="3857625" y="4152900"/>
          <p14:tracePt t="267165" x="3876675" y="4171950"/>
          <p14:tracePt t="267181" x="3881438" y="4176713"/>
          <p14:tracePt t="267198" x="3890963" y="4181475"/>
          <p14:tracePt t="267215" x="3900488" y="4191000"/>
          <p14:tracePt t="267231" x="3905250" y="4191000"/>
          <p14:tracePt t="267248" x="3905250" y="4195763"/>
          <p14:tracePt t="267265" x="3910013" y="4195763"/>
          <p14:tracePt t="267307" x="3919538" y="4195763"/>
          <p14:tracePt t="267349" x="3919538" y="4200525"/>
          <p14:tracePt t="269385" x="3905250" y="4200525"/>
          <p14:tracePt t="269393" x="3876675" y="4195763"/>
          <p14:tracePt t="269399" x="3857625" y="4191000"/>
          <p14:tracePt t="269414" x="3814763" y="4181475"/>
          <p14:tracePt t="269431" x="3781425" y="4167188"/>
          <p14:tracePt t="269447" x="3752850" y="4148138"/>
          <p14:tracePt t="269464" x="3729038" y="4133850"/>
          <p14:tracePt t="269481" x="3719513" y="4129088"/>
          <p14:tracePt t="269514" x="3714750" y="4124325"/>
          <p14:tracePt t="269547" x="3714750" y="4119563"/>
          <p14:tracePt t="269564" x="3724275" y="4119563"/>
          <p14:tracePt t="269581" x="3729038" y="4114800"/>
          <p14:tracePt t="269597" x="3733800" y="4114800"/>
          <p14:tracePt t="269631" x="3738563" y="4110038"/>
          <p14:tracePt t="269683" x="3743325" y="4110038"/>
          <p14:tracePt t="269733" x="3748088" y="4110038"/>
          <p14:tracePt t="269861" x="3752850" y="4110038"/>
          <p14:tracePt t="269868" x="3752850" y="4114800"/>
          <p14:tracePt t="269896" x="3752850" y="4119563"/>
          <p14:tracePt t="269903" x="3752850" y="4124325"/>
          <p14:tracePt t="269925" x="3752850" y="4129088"/>
          <p14:tracePt t="269931" x="3752850" y="4133850"/>
          <p14:tracePt t="269960" x="3752850" y="4138613"/>
          <p14:tracePt t="269967" x="3752850" y="4143375"/>
          <p14:tracePt t="269988" x="3752850" y="4148138"/>
          <p14:tracePt t="270009" x="3752850" y="4152900"/>
          <p14:tracePt t="270032" x="3752850" y="4157663"/>
          <p14:tracePt t="270059" x="3752850" y="4162425"/>
          <p14:tracePt t="270130" x="3752850" y="4157663"/>
          <p14:tracePt t="270144" x="3752850" y="4152900"/>
          <p14:tracePt t="270187" x="3752850" y="4148138"/>
          <p14:tracePt t="270201" x="3748088" y="4148138"/>
          <p14:tracePt t="270237" x="3743325" y="4148138"/>
          <p14:tracePt t="270322" x="3743325" y="4143375"/>
          <p14:tracePt t="270343" x="3748088" y="4143375"/>
          <p14:tracePt t="270358" x="3752850" y="4138613"/>
          <p14:tracePt t="270414" x="3757613" y="4138613"/>
          <p14:tracePt t="270499" x="3762375" y="4138613"/>
          <p14:tracePt t="270535" x="3767138" y="4138613"/>
          <p14:tracePt t="270570" x="3771900" y="4133850"/>
          <p14:tracePt t="270577" x="3790950" y="4129088"/>
          <p14:tracePt t="270584" x="3805238" y="4129088"/>
          <p14:tracePt t="270597" x="3833813" y="4124325"/>
          <p14:tracePt t="270614" x="3924300" y="4114800"/>
          <p14:tracePt t="270631" x="3981450" y="4110038"/>
          <p14:tracePt t="270647" x="4052888" y="4110038"/>
          <p14:tracePt t="270664" x="4157663" y="4100513"/>
          <p14:tracePt t="270680" x="4214813" y="4095750"/>
          <p14:tracePt t="270697" x="4281488" y="4090988"/>
          <p14:tracePt t="270714" x="4319588" y="4081463"/>
          <p14:tracePt t="270730" x="4343400" y="4081463"/>
          <p14:tracePt t="270747" x="4371975" y="4076700"/>
          <p14:tracePt t="270764" x="4386263" y="4076700"/>
          <p14:tracePt t="270780" x="4391025" y="4076700"/>
          <p14:tracePt t="270814" x="4395788" y="4076700"/>
          <p14:tracePt t="270840" x="4400550" y="4081463"/>
          <p14:tracePt t="270847" x="4405313" y="4090988"/>
          <p14:tracePt t="270864" x="4424363" y="4100513"/>
          <p14:tracePt t="270880" x="4438650" y="4110038"/>
          <p14:tracePt t="270897" x="4462463" y="4133850"/>
          <p14:tracePt t="270914" x="4476750" y="4143375"/>
          <p14:tracePt t="270930" x="4491038" y="4157663"/>
          <p14:tracePt t="270947" x="4510088" y="4176713"/>
          <p14:tracePt t="270964" x="4533900" y="4186238"/>
          <p14:tracePt t="270980" x="4557713" y="4195763"/>
          <p14:tracePt t="270997" x="4586288" y="4214813"/>
          <p14:tracePt t="271014" x="4600575" y="4219575"/>
          <p14:tracePt t="271030" x="4610100" y="4224338"/>
          <p14:tracePt t="271047" x="4614863" y="4224338"/>
          <p14:tracePt t="271063" x="4619625" y="4224338"/>
          <p14:tracePt t="271095" x="4624388" y="4224338"/>
          <p14:tracePt t="271124" x="4629150" y="4224338"/>
          <p14:tracePt t="271252" x="4624388" y="4224338"/>
          <p14:tracePt t="271258" x="4619625" y="4224338"/>
          <p14:tracePt t="271272" x="4614863" y="4224338"/>
          <p14:tracePt t="271287" x="4610100" y="4224338"/>
          <p14:tracePt t="271302" x="4605338" y="4224338"/>
          <p14:tracePt t="271329" x="4600575" y="4224338"/>
          <p14:tracePt t="271358" x="4600575" y="4219575"/>
          <p14:tracePt t="271379" x="4595813" y="4219575"/>
          <p14:tracePt t="271407" x="4591050" y="4219575"/>
          <p14:tracePt t="271414" x="4591050" y="4214813"/>
          <p14:tracePt t="271429" x="4586288" y="4214813"/>
          <p14:tracePt t="271464" x="4581525" y="4214813"/>
          <p14:tracePt t="271535" x="4576763" y="4214813"/>
          <p14:tracePt t="271599" x="4572000" y="4214813"/>
          <p14:tracePt t="271634" x="4567238" y="4214813"/>
          <p14:tracePt t="271684" x="4562475" y="4214813"/>
          <p14:tracePt t="271713" x="4562475" y="4210050"/>
          <p14:tracePt t="275515" x="4576763" y="4200525"/>
          <p14:tracePt t="275522" x="4614863" y="4191000"/>
          <p14:tracePt t="275536" x="4700588" y="4162425"/>
          <p14:tracePt t="275545" x="4748213" y="4143375"/>
          <p14:tracePt t="275562" x="4862513" y="4110038"/>
          <p14:tracePt t="275579" x="5053013" y="4062413"/>
          <p14:tracePt t="275595" x="5195888" y="4024313"/>
          <p14:tracePt t="275612" x="5310188" y="4005263"/>
          <p14:tracePt t="275629" x="5481638" y="3971925"/>
          <p14:tracePt t="275645" x="5591175" y="3957638"/>
          <p14:tracePt t="275662" x="5672138" y="3948113"/>
          <p14:tracePt t="275679" x="5800725" y="3933825"/>
          <p14:tracePt t="275695" x="5876925" y="3933825"/>
          <p14:tracePt t="275712" x="5943600" y="3938588"/>
          <p14:tracePt t="275729" x="6019800" y="3948113"/>
          <p14:tracePt t="275745" x="6067425" y="3957638"/>
          <p14:tracePt t="275762" x="6129338" y="3967163"/>
          <p14:tracePt t="275779" x="6162675" y="3981450"/>
          <p14:tracePt t="275795" x="6181725" y="3986213"/>
          <p14:tracePt t="275812" x="6196013" y="3990975"/>
          <p14:tracePt t="275862" x="6200775" y="3990975"/>
          <p14:tracePt t="275912" x="6205538" y="3990975"/>
          <p14:tracePt t="275926" x="6215063" y="3986213"/>
          <p14:tracePt t="275933" x="6219825" y="3971925"/>
          <p14:tracePt t="275945" x="6219825" y="3967163"/>
          <p14:tracePt t="275962" x="6224588" y="3938588"/>
          <p14:tracePt t="275979" x="6224588" y="3929063"/>
          <p14:tracePt t="275995" x="6224588" y="3919538"/>
          <p14:tracePt t="276012" x="6224588" y="3905250"/>
          <p14:tracePt t="276045" x="6215063" y="3900488"/>
          <p14:tracePt t="276062" x="6200775" y="3895725"/>
          <p14:tracePt t="276079" x="6167438" y="3895725"/>
          <p14:tracePt t="276095" x="6100763" y="3886200"/>
          <p14:tracePt t="276112" x="6048375" y="3876675"/>
          <p14:tracePt t="276129" x="6000750" y="3871913"/>
          <p14:tracePt t="276145" x="5943600" y="3857625"/>
          <p14:tracePt t="276162" x="5910263" y="3852863"/>
          <p14:tracePt t="276178" x="5876925" y="3848100"/>
          <p14:tracePt t="276195" x="5838825" y="3848100"/>
          <p14:tracePt t="276212" x="5810250" y="3848100"/>
          <p14:tracePt t="276229" x="5800725" y="3848100"/>
          <p14:tracePt t="276245" x="5786438" y="3848100"/>
          <p14:tracePt t="276262" x="5781675" y="3848100"/>
          <p14:tracePt t="276295" x="5776913" y="3848100"/>
          <p14:tracePt t="276344" x="5776913" y="3843338"/>
          <p14:tracePt t="276373" x="5776913" y="3838575"/>
          <p14:tracePt t="276387" x="5776913" y="3833813"/>
          <p14:tracePt t="276409" x="5776913" y="3829050"/>
          <p14:tracePt t="276415" x="5781675" y="3829050"/>
          <p14:tracePt t="276428" x="5781675" y="3824288"/>
          <p14:tracePt t="276445" x="5795963" y="3819525"/>
          <p14:tracePt t="276462" x="5800725" y="3810000"/>
          <p14:tracePt t="276479" x="5815013" y="3805238"/>
          <p14:tracePt t="276495" x="5819775" y="3805238"/>
          <p14:tracePt t="276512" x="5824538" y="3805238"/>
          <p14:tracePt t="276528" x="5829300" y="3805238"/>
          <p14:tracePt t="276545" x="5834063" y="3810000"/>
          <p14:tracePt t="276562" x="5838825" y="3814763"/>
          <p14:tracePt t="276578" x="5848350" y="3814763"/>
          <p14:tracePt t="276612" x="5848350" y="3819525"/>
          <p14:tracePt t="276628" x="5853113" y="3819525"/>
          <p14:tracePt t="276685" x="5857875" y="3819525"/>
          <p14:tracePt t="276721" x="5862638" y="3819525"/>
          <p14:tracePt t="276806" x="5862638" y="3824288"/>
          <p14:tracePt t="276841" x="5867400" y="3829050"/>
          <p14:tracePt t="276869" x="5872163" y="3829050"/>
          <p14:tracePt t="276912" x="5872163" y="3833813"/>
          <p14:tracePt t="276947" x="5876925" y="3833813"/>
          <p14:tracePt t="276954" x="5881688" y="3833813"/>
          <p14:tracePt t="276962" x="5891213" y="3843338"/>
          <p14:tracePt t="276978" x="5895975" y="3843338"/>
          <p14:tracePt t="276995" x="5929313" y="3848100"/>
          <p14:tracePt t="277012" x="5976938" y="3857625"/>
          <p14:tracePt t="277028" x="6019800" y="3862388"/>
          <p14:tracePt t="277045" x="6067425" y="3867150"/>
          <p14:tracePt t="277062" x="6115050" y="3871913"/>
          <p14:tracePt t="277078" x="6134100" y="3871913"/>
          <p14:tracePt t="277095" x="6148388" y="3881438"/>
          <p14:tracePt t="277112" x="6157913" y="3881438"/>
          <p14:tracePt t="277145" x="6162675" y="3881438"/>
          <p14:tracePt t="277167" x="6167438" y="3881438"/>
          <p14:tracePt t="277188" x="6167438" y="3886200"/>
          <p14:tracePt t="277238" x="6172200" y="3886200"/>
          <p14:tracePt t="277515" x="6172200" y="3876675"/>
          <p14:tracePt t="277962" x="6191250" y="3876675"/>
          <p14:tracePt t="277969" x="6229350" y="3876675"/>
          <p14:tracePt t="277978" x="6262688" y="3871913"/>
          <p14:tracePt t="277995" x="6319838" y="3871913"/>
          <p14:tracePt t="278011" x="6429375" y="3862388"/>
          <p14:tracePt t="278028" x="6515100" y="3857625"/>
          <p14:tracePt t="278045" x="6567488" y="3857625"/>
          <p14:tracePt t="278061" x="6638925" y="3852863"/>
          <p14:tracePt t="278078" x="6686550" y="3852863"/>
          <p14:tracePt t="278095" x="6724650" y="3852863"/>
          <p14:tracePt t="278111" x="6777038" y="3852863"/>
          <p14:tracePt t="278128" x="6800850" y="3857625"/>
          <p14:tracePt t="278145" x="6815138" y="3857625"/>
          <p14:tracePt t="278161" x="6829425" y="3862388"/>
          <p14:tracePt t="278345" x="6829425" y="3867150"/>
          <p14:tracePt t="278458" x="6829425" y="3871913"/>
          <p14:tracePt t="278486" x="6829425" y="3876675"/>
          <p14:tracePt t="278522" x="6829425" y="3881438"/>
          <p14:tracePt t="279174" x="6824663" y="3881438"/>
          <p14:tracePt t="279182" x="6810375" y="3876675"/>
          <p14:tracePt t="279194" x="6786563" y="3876675"/>
          <p14:tracePt t="279211" x="6710363" y="3871913"/>
          <p14:tracePt t="279228" x="6672263" y="3867150"/>
          <p14:tracePt t="279244" x="6619875" y="3867150"/>
          <p14:tracePt t="279261" x="6543675" y="3867150"/>
          <p14:tracePt t="279277" x="6496050" y="3867150"/>
          <p14:tracePt t="279294" x="6462713" y="3871913"/>
          <p14:tracePt t="279311" x="6434138" y="3871913"/>
          <p14:tracePt t="279327" x="6419850" y="3876675"/>
          <p14:tracePt t="279344" x="6415088" y="3876675"/>
          <p14:tracePt t="279378" x="6410325" y="3876675"/>
          <p14:tracePt t="281005" x="6391275" y="3876675"/>
          <p14:tracePt t="281012" x="6367463" y="3871913"/>
          <p14:tracePt t="281027" x="6334125" y="3862388"/>
          <p14:tracePt t="281044" x="6300788" y="3852863"/>
          <p14:tracePt t="281060" x="6276975" y="3848100"/>
          <p14:tracePt t="281077" x="6248400" y="3833813"/>
          <p14:tracePt t="281093" x="6238875" y="3824288"/>
          <p14:tracePt t="281110" x="6229350" y="3814763"/>
          <p14:tracePt t="281127" x="6224588" y="3814763"/>
          <p14:tracePt t="281167" x="6224588" y="3810000"/>
          <p14:tracePt t="281210" x="6229350" y="3810000"/>
          <p14:tracePt t="281217" x="6234113" y="3810000"/>
          <p14:tracePt t="281231" x="6238875" y="3810000"/>
          <p14:tracePt t="281246" x="6243638" y="3810000"/>
          <p14:tracePt t="281267" x="6248400" y="3810000"/>
          <p14:tracePt t="281295" x="6253163" y="3810000"/>
          <p14:tracePt t="281338" x="6257925" y="3810000"/>
          <p14:tracePt t="281352" x="6262688" y="3810000"/>
          <p14:tracePt t="281366" x="6267450" y="3810000"/>
          <p14:tracePt t="281380" x="6272213" y="3810000"/>
          <p14:tracePt t="281393" x="6276975" y="3810000"/>
          <p14:tracePt t="281410" x="6281738" y="3814763"/>
          <p14:tracePt t="281427" x="6300788" y="3814763"/>
          <p14:tracePt t="281444" x="6396038" y="3800475"/>
          <p14:tracePt t="281460" x="6467475" y="3781425"/>
          <p14:tracePt t="281477" x="6562725" y="3757613"/>
          <p14:tracePt t="281493" x="6724650" y="3733800"/>
          <p14:tracePt t="281510" x="6815138" y="3729038"/>
          <p14:tracePt t="281527" x="6896100" y="3729038"/>
          <p14:tracePt t="281543" x="6996113" y="3738563"/>
          <p14:tracePt t="281560" x="7034213" y="3748088"/>
          <p14:tracePt t="281577" x="7058025" y="3757613"/>
          <p14:tracePt t="281593" x="7077075" y="3767138"/>
          <p14:tracePt t="281610" x="7081838" y="3771900"/>
          <p14:tracePt t="281627" x="7086600" y="3776663"/>
          <p14:tracePt t="281643" x="7086600" y="3786188"/>
          <p14:tracePt t="281677" x="7086600" y="3790950"/>
          <p14:tracePt t="281700" x="7086600" y="3795713"/>
          <p14:tracePt t="281735" x="7086600" y="3800475"/>
          <p14:tracePt t="281806" x="7086600" y="3805238"/>
          <p14:tracePt t="281813" x="7096125" y="3805238"/>
          <p14:tracePt t="281870" x="7096125" y="3810000"/>
          <p14:tracePt t="281877" x="7100888" y="3810000"/>
          <p14:tracePt t="281912" x="7105650" y="3810000"/>
          <p14:tracePt t="281919" x="7110413" y="3810000"/>
          <p14:tracePt t="281927" x="7115175" y="3810000"/>
          <p14:tracePt t="281943" x="7143750" y="3810000"/>
          <p14:tracePt t="281960" x="7177088" y="3814763"/>
          <p14:tracePt t="281977" x="7215188" y="3814763"/>
          <p14:tracePt t="281993" x="7234238" y="3814763"/>
          <p14:tracePt t="282010" x="7243763" y="3814763"/>
          <p14:tracePt t="282027" x="7248525" y="3814763"/>
          <p14:tracePt t="282043" x="7253288" y="3814763"/>
          <p14:tracePt t="282082" x="7258050" y="3814763"/>
          <p14:tracePt t="282163" x="7258050" y="3810000"/>
          <p14:tracePt t="282189" x="7258050" y="3805238"/>
          <p14:tracePt t="282303" x="7258050" y="3800475"/>
          <p14:tracePt t="282525" x="7258050" y="3805238"/>
          <p14:tracePt t="282551" x="7258050" y="3810000"/>
          <p14:tracePt t="282714" x="7258050" y="3814763"/>
          <p14:tracePt t="282821" x="7258050" y="3819525"/>
          <p14:tracePt t="284757" x="7291388" y="3819525"/>
          <p14:tracePt t="284764" x="7343775" y="3819525"/>
          <p14:tracePt t="284776" x="7386638" y="3829050"/>
          <p14:tracePt t="284792" x="7524750" y="3833813"/>
          <p14:tracePt t="284809" x="7639050" y="3843338"/>
          <p14:tracePt t="284826" x="7743825" y="3848100"/>
          <p14:tracePt t="284842" x="7915275" y="3857625"/>
          <p14:tracePt t="284859" x="8010525" y="3867150"/>
          <p14:tracePt t="284876" x="8072438" y="3871913"/>
          <p14:tracePt t="284892" x="8124825" y="3871913"/>
          <p14:tracePt t="284909" x="8143875" y="3871913"/>
          <p14:tracePt t="284926" x="8153400" y="3871913"/>
          <p14:tracePt t="284942" x="8158163" y="3871913"/>
          <p14:tracePt t="284976" x="8162925" y="3871913"/>
          <p14:tracePt t="285119" x="8162925" y="3867150"/>
          <p14:tracePt t="285126" x="8153400" y="3867150"/>
          <p14:tracePt t="285142" x="8148638" y="3862388"/>
          <p14:tracePt t="285159" x="8139113" y="3857625"/>
          <p14:tracePt t="285175" x="8134350" y="3852863"/>
          <p14:tracePt t="285192" x="8129588" y="3852863"/>
          <p14:tracePt t="285209" x="8120063" y="3848100"/>
          <p14:tracePt t="285225" x="8120063" y="3838575"/>
          <p14:tracePt t="285242" x="8120063" y="3833813"/>
          <p14:tracePt t="285259" x="8115300" y="3829050"/>
          <p14:tracePt t="285292" x="8115300" y="3824288"/>
          <p14:tracePt t="285309" x="8115300" y="3819525"/>
          <p14:tracePt t="285338" x="8115300" y="3814763"/>
          <p14:tracePt t="285345" x="8115300" y="3810000"/>
          <p14:tracePt t="285359" x="8120063" y="3805238"/>
          <p14:tracePt t="285375" x="8124825" y="3805238"/>
          <p14:tracePt t="285392" x="8129588" y="3800475"/>
          <p14:tracePt t="285409" x="8139113" y="3790950"/>
          <p14:tracePt t="285425" x="8139113" y="3786188"/>
          <p14:tracePt t="285459" x="8143875" y="3786188"/>
          <p14:tracePt t="285475" x="8143875" y="3776663"/>
          <p14:tracePt t="285672" x="8143875" y="3781425"/>
          <p14:tracePt t="285693" x="8139113" y="3781425"/>
          <p14:tracePt t="285721" x="8134350" y="3781425"/>
          <p14:tracePt t="285750" x="8134350" y="3786188"/>
          <p14:tracePt t="285807" x="8129588" y="3786188"/>
          <p14:tracePt t="285814" x="8129588" y="3790950"/>
          <p14:tracePt t="285849" x="8124825" y="3795713"/>
          <p14:tracePt t="285899" x="8120063" y="3795713"/>
          <p14:tracePt t="286090" x="8115300" y="3795713"/>
          <p14:tracePt t="286112" x="8110538" y="3795713"/>
          <p14:tracePt t="286126" x="8096250" y="3795713"/>
          <p14:tracePt t="286133" x="8077200" y="3795713"/>
          <p14:tracePt t="286142" x="8039100" y="3790950"/>
          <p14:tracePt t="286158" x="7943850" y="3790950"/>
          <p14:tracePt t="286175" x="7681913" y="3805238"/>
          <p14:tracePt t="286192" x="7410450" y="3843338"/>
          <p14:tracePt t="286208" x="7138988" y="3886200"/>
          <p14:tracePt t="286225" x="6696075" y="3971925"/>
          <p14:tracePt t="286242" x="6434138" y="4019550"/>
          <p14:tracePt t="286258" x="6248400" y="4052888"/>
          <p14:tracePt t="286275" x="6067425" y="4095750"/>
          <p14:tracePt t="286292" x="5976938" y="4105275"/>
          <p14:tracePt t="286308" x="5910263" y="4119563"/>
          <p14:tracePt t="286325" x="5881688" y="4124325"/>
          <p14:tracePt t="286342" x="5872163" y="4124325"/>
          <p14:tracePt t="286358" x="5867400" y="4124325"/>
          <p14:tracePt t="286402" x="5867400" y="4119563"/>
          <p14:tracePt t="286432" x="5867400" y="4114800"/>
          <p14:tracePt t="286487" x="5862638" y="4114800"/>
          <p14:tracePt t="286523" x="5857875" y="4114800"/>
          <p14:tracePt t="286530" x="5853113" y="4110038"/>
          <p14:tracePt t="286542" x="5843588" y="4110038"/>
          <p14:tracePt t="286558" x="5819775" y="4105275"/>
          <p14:tracePt t="286575" x="5795963" y="4105275"/>
          <p14:tracePt t="286592" x="5772150" y="4100513"/>
          <p14:tracePt t="286608" x="5734050" y="4095750"/>
          <p14:tracePt t="286625" x="5724525" y="4090988"/>
          <p14:tracePt t="286642" x="5715000" y="4086225"/>
          <p14:tracePt t="286658" x="5705475" y="4081463"/>
          <p14:tracePt t="286729" x="5705475" y="4076700"/>
          <p14:tracePt t="286778" x="5710238" y="4076700"/>
          <p14:tracePt t="286785" x="5710238" y="4071938"/>
          <p14:tracePt t="286800" x="5715000" y="4071938"/>
          <p14:tracePt t="286814" x="5719763" y="4071938"/>
          <p14:tracePt t="286835" x="5724525" y="4071938"/>
          <p14:tracePt t="286856" x="5729288" y="4071938"/>
          <p14:tracePt t="286884" x="5734050" y="4071938"/>
          <p14:tracePt t="286899" x="5738813" y="4071938"/>
          <p14:tracePt t="286920" x="5743575" y="4071938"/>
          <p14:tracePt t="286927" x="5743575" y="4076700"/>
          <p14:tracePt t="286956" x="5743575" y="4081463"/>
          <p14:tracePt t="286963" x="5748338" y="4081463"/>
          <p14:tracePt t="286977" x="5748338" y="4086225"/>
          <p14:tracePt t="287012" x="5748338" y="4090988"/>
          <p14:tracePt t="287026" x="5753100" y="4090988"/>
          <p14:tracePt t="287119" x="5757863" y="4090988"/>
          <p14:tracePt t="287263" x="5757863" y="4095750"/>
          <p14:tracePt t="287271" x="5767388" y="4095750"/>
          <p14:tracePt t="287289" x="5767388" y="4100513"/>
          <p14:tracePt t="287310" x="5767388" y="4105275"/>
          <p14:tracePt t="287324" x="5772150" y="4105275"/>
          <p14:tracePt t="287331" x="5772150" y="4110038"/>
          <p14:tracePt t="287346" x="5772150" y="4114800"/>
          <p14:tracePt t="287367" x="5776913" y="4114800"/>
          <p14:tracePt t="287388" x="5776913" y="4119563"/>
          <p14:tracePt t="287402" x="5781675" y="4119563"/>
          <p14:tracePt t="287423" x="5781675" y="4124325"/>
          <p14:tracePt t="287594" x="5781675" y="4119563"/>
          <p14:tracePt t="287679" x="5781675" y="4114800"/>
          <p14:tracePt t="287693" x="5786438" y="4114800"/>
          <p14:tracePt t="287707" x="5786438" y="4110038"/>
          <p14:tracePt t="287743" x="5786438" y="4105275"/>
          <p14:tracePt t="287757" x="5795963" y="4100513"/>
          <p14:tracePt t="287799" x="5795963" y="4095750"/>
          <p14:tracePt t="287871" x="5795963" y="4090988"/>
          <p14:tracePt t="289892" x="5800725" y="4086225"/>
          <p14:tracePt t="289899" x="5810250" y="4086225"/>
          <p14:tracePt t="289907" x="5815013" y="4076700"/>
          <p14:tracePt t="289924" x="5848350" y="4067175"/>
          <p14:tracePt t="289941" x="5872163" y="4057650"/>
          <p14:tracePt t="289957" x="5929313" y="4038600"/>
          <p14:tracePt t="289974" x="5957888" y="4033838"/>
          <p14:tracePt t="289991" x="5981700" y="4024313"/>
          <p14:tracePt t="290007" x="5995988" y="4019550"/>
          <p14:tracePt t="290024" x="6000750" y="4014788"/>
          <p14:tracePt t="290040" x="6005513" y="4014788"/>
          <p14:tracePt t="290083" x="6010275" y="4014788"/>
          <p14:tracePt t="290147" x="6015038" y="4014788"/>
          <p14:tracePt t="290161" x="6019800" y="4014788"/>
          <p14:tracePt t="290168" x="6024563" y="4010025"/>
          <p14:tracePt t="290175" x="6024563" y="4005263"/>
          <p14:tracePt t="290190" x="6038850" y="4000500"/>
          <p14:tracePt t="290207" x="6062663" y="3990975"/>
          <p14:tracePt t="290224" x="6076950" y="3986213"/>
          <p14:tracePt t="290240" x="6110288" y="3976688"/>
          <p14:tracePt t="290257" x="6124575" y="3971925"/>
          <p14:tracePt t="290274" x="6134100" y="3971925"/>
          <p14:tracePt t="290290" x="6148388" y="3967163"/>
          <p14:tracePt t="290307" x="6167438" y="3967163"/>
          <p14:tracePt t="290324" x="6181725" y="3962400"/>
          <p14:tracePt t="290340" x="6191250" y="3962400"/>
          <p14:tracePt t="290374" x="6196013" y="3962400"/>
          <p14:tracePt t="290410" x="6196013" y="3967163"/>
          <p14:tracePt t="290416" x="6196013" y="3971925"/>
          <p14:tracePt t="290431" x="6200775" y="3971925"/>
          <p14:tracePt t="290445" x="6200775" y="3976688"/>
          <p14:tracePt t="290459" x="6205538" y="3976688"/>
          <p14:tracePt t="290487" x="6205538" y="3981450"/>
          <p14:tracePt t="290530" x="6210300" y="3981450"/>
          <p14:tracePt t="290544" x="6210300" y="3986213"/>
          <p14:tracePt t="290551" x="6215063" y="3986213"/>
          <p14:tracePt t="290558" x="6219825" y="3986213"/>
          <p14:tracePt t="290587" x="6224588" y="3986213"/>
          <p14:tracePt t="290651" x="6229350" y="3986213"/>
          <p14:tracePt t="290764" x="6229350" y="3990975"/>
          <p14:tracePt t="294225" x="6234113" y="3990975"/>
          <p14:tracePt t="294233" x="6243638" y="3981450"/>
          <p14:tracePt t="294240" x="6253163" y="3981450"/>
          <p14:tracePt t="294256" x="6286500" y="3971925"/>
          <p14:tracePt t="294273" x="6324600" y="3962400"/>
          <p14:tracePt t="294289" x="6405563" y="3952875"/>
          <p14:tracePt t="294306" x="6448425" y="3948113"/>
          <p14:tracePt t="294322" x="6486525" y="3943350"/>
          <p14:tracePt t="294339" x="6534150" y="3938588"/>
          <p14:tracePt t="294356" x="6562725" y="3933825"/>
          <p14:tracePt t="294372" x="6596063" y="3933825"/>
          <p14:tracePt t="294389" x="6624638" y="3933825"/>
          <p14:tracePt t="294406" x="6638925" y="3933825"/>
          <p14:tracePt t="294422" x="6657975" y="3933825"/>
          <p14:tracePt t="294439" x="6667500" y="3933825"/>
          <p14:tracePt t="294456" x="6672263" y="3933825"/>
          <p14:tracePt t="294472" x="6677025" y="3933825"/>
          <p14:tracePt t="294489" x="6696075" y="3933825"/>
          <p14:tracePt t="294506" x="6705600" y="3938588"/>
          <p14:tracePt t="294523" x="6743700" y="3938588"/>
          <p14:tracePt t="294539" x="6777038" y="3938588"/>
          <p14:tracePt t="294556" x="6819900" y="3943350"/>
          <p14:tracePt t="294572" x="6877050" y="3948113"/>
          <p14:tracePt t="294589" x="6910388" y="3957638"/>
          <p14:tracePt t="294606" x="6938963" y="3957638"/>
          <p14:tracePt t="294622" x="6996113" y="3962400"/>
          <p14:tracePt t="294639" x="7034213" y="3967163"/>
          <p14:tracePt t="294656" x="7053263" y="3971925"/>
          <p14:tracePt t="294672" x="7081838" y="3971925"/>
          <p14:tracePt t="294689" x="7096125" y="3971925"/>
          <p14:tracePt t="294706" x="7100888" y="3971925"/>
          <p14:tracePt t="294722" x="7105650" y="3971925"/>
          <p14:tracePt t="294739" x="7110413" y="3971925"/>
          <p14:tracePt t="294772" x="7115175" y="3971925"/>
          <p14:tracePt t="294789" x="7119938" y="3971925"/>
          <p14:tracePt t="294807" x="7124700" y="3971925"/>
          <p14:tracePt t="294857" x="7129463" y="3971925"/>
          <p14:tracePt t="294921" x="7134225" y="3971925"/>
          <p14:tracePt t="294978" x="7134225" y="3976688"/>
          <p14:tracePt t="295005" x="7138988" y="3976688"/>
          <p14:tracePt t="295112" x="7138988" y="3981450"/>
          <p14:tracePt t="295140" x="7143750" y="3981450"/>
          <p14:tracePt t="295211" x="7143750" y="3986213"/>
          <p14:tracePt t="295424" x="7153275" y="3981450"/>
          <p14:tracePt t="295431" x="7158038" y="3981450"/>
          <p14:tracePt t="295439" x="7167563" y="3981450"/>
          <p14:tracePt t="295455" x="7191375" y="3981450"/>
          <p14:tracePt t="295472" x="7219950" y="3986213"/>
          <p14:tracePt t="295489" x="7262813" y="3990975"/>
          <p14:tracePt t="295505" x="7286625" y="3990975"/>
          <p14:tracePt t="295522" x="7305675" y="3995738"/>
          <p14:tracePt t="295539" x="7319963" y="4000500"/>
          <p14:tracePt t="295555" x="7334250" y="4000500"/>
          <p14:tracePt t="295572" x="7343775" y="4000500"/>
          <p14:tracePt t="295589" x="7358063" y="4000500"/>
          <p14:tracePt t="295605" x="7362825" y="4000500"/>
          <p14:tracePt t="295622" x="7372350" y="4000500"/>
          <p14:tracePt t="295672" x="7377113" y="4000500"/>
          <p14:tracePt t="295722" x="7386638" y="4000500"/>
          <p14:tracePt t="295736" x="7391400" y="4000500"/>
          <p14:tracePt t="295750" x="7396163" y="4000500"/>
          <p14:tracePt t="295757" x="7400925" y="4000500"/>
          <p14:tracePt t="295772" x="7410450" y="4000500"/>
          <p14:tracePt t="295789" x="7424738" y="4005263"/>
          <p14:tracePt t="295805" x="7434263" y="4005263"/>
          <p14:tracePt t="295822" x="7448550" y="4005263"/>
          <p14:tracePt t="295839" x="7458075" y="4005263"/>
          <p14:tracePt t="295855" x="7472363" y="4005263"/>
          <p14:tracePt t="295872" x="7486650" y="4005263"/>
          <p14:tracePt t="295889" x="7496175" y="4005263"/>
          <p14:tracePt t="295905" x="7505700" y="4005263"/>
          <p14:tracePt t="295922" x="7515225" y="4005263"/>
          <p14:tracePt t="295970" x="7519988" y="4005263"/>
          <p14:tracePt t="296105" x="7519988" y="4000500"/>
          <p14:tracePt t="296261" x="7519988" y="4005263"/>
          <p14:tracePt t="296297" x="7519988" y="4010025"/>
          <p14:tracePt t="296339" x="7519988" y="4014788"/>
          <p14:tracePt t="296410" x="7519988" y="4019550"/>
          <p14:tracePt t="296467" x="7519988" y="4024313"/>
          <p14:tracePt t="296588" x="7515225" y="4024313"/>
          <p14:tracePt t="296623" x="7510463" y="4019550"/>
          <p14:tracePt t="296651" x="7510463" y="4014788"/>
          <p14:tracePt t="296666" x="7510463" y="4010025"/>
          <p14:tracePt t="296679" x="7510463" y="4005263"/>
          <p14:tracePt t="296701" x="7510463" y="4000500"/>
          <p14:tracePt t="296722" x="7510463" y="3995738"/>
          <p14:tracePt t="296743" x="7510463" y="3990975"/>
          <p14:tracePt t="296765" x="7510463" y="3986213"/>
          <p14:tracePt t="296829" x="7510463" y="3981450"/>
          <p14:tracePt t="296842" x="7505700" y="3981450"/>
          <p14:tracePt t="296878" x="7500938" y="3981450"/>
          <p14:tracePt t="296907" x="7500938" y="3976688"/>
          <p14:tracePt t="296913" x="7496175" y="3976688"/>
          <p14:tracePt t="296963" x="7496175" y="3971925"/>
          <p14:tracePt t="296977" x="7496175" y="3967163"/>
          <p14:tracePt t="296985" x="7491413" y="3962400"/>
          <p14:tracePt t="297006" x="7491413" y="3957638"/>
          <p14:tracePt t="297027" x="7491413" y="3952875"/>
          <p14:tracePt t="297048" x="7491413" y="3948113"/>
          <p14:tracePt t="297077" x="7491413" y="3943350"/>
          <p14:tracePt t="297105" x="7491413" y="3933825"/>
          <p14:tracePt t="297133" x="7491413" y="3929063"/>
          <p14:tracePt t="297190" x="7491413" y="3924300"/>
          <p14:tracePt t="308374" x="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199" y="509612"/>
            <a:ext cx="7845287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Cost of Equity (Ke): What Investors Demand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 investors take more risk than lenders — last to be paid, first to absorb losses — so they demand more.</a:t>
            </a:r>
            <a:endParaRPr lang="en-US" sz="140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828800"/>
          <a:ext cx="5120640" cy="2194560"/>
        </p:xfrm>
        <a:graphic>
          <a:graphicData uri="http://schemas.openxmlformats.org/drawingml/2006/table">
            <a:tbl>
              <a:tblPr/>
              <a:tblGrid>
                <a:gridCol w="301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91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Component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Risk-Free Rate (T-Bills)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~13%  (Egypt 2024)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Estate Risk Premium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+5% to +8%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Illiquidity Premium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+2% to +3%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Typical Ke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B8504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 – 25%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5806440" y="1828800"/>
            <a:ext cx="288036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1" name="Text 7"/>
          <p:cNvSpPr/>
          <p:nvPr/>
        </p:nvSpPr>
        <p:spPr>
          <a:xfrm>
            <a:off x="5989320" y="1965960"/>
            <a:ext cx="2514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Regional Note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6035040" y="2377440"/>
            <a:ext cx="2423160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Saudi Arabia, with lower inflation, Ke for real-estate equity typically ranges </a:t>
            </a:r>
            <a:r>
              <a:rPr lang="en-US" sz="1250" b="1" dirty="0">
                <a:solidFill>
                  <a:srgbClr val="2D5F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12% – 18%.</a:t>
            </a:r>
            <a:endParaRPr lang="en-US" sz="1250" dirty="0"/>
          </a:p>
          <a:p>
            <a:pPr marL="0" indent="0" algn="l">
              <a:lnSpc>
                <a:spcPct val="112000"/>
              </a:lnSpc>
              <a:buNone/>
            </a:pPr>
            <a:endParaRPr lang="en-US" sz="1250" dirty="0"/>
          </a:p>
          <a:p>
            <a:pPr marL="0" indent="0" algn="l">
              <a:lnSpc>
                <a:spcPct val="112000"/>
              </a:lnSpc>
              <a:buNone/>
            </a:pPr>
            <a:r>
              <a:rPr lang="en-US" sz="10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Baum &amp; Hartzell, 2021</a:t>
            </a:r>
            <a:endParaRPr lang="en-US" sz="12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883"/>
    </mc:Choice>
    <mc:Fallback xmlns="">
      <p:transition spd="slow" advTm="1308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37" x="6172200" y="2652713"/>
          <p14:tracePt t="24322" x="6129338" y="2662238"/>
          <p14:tracePt t="24330" x="6043613" y="2681288"/>
          <p14:tracePt t="24343" x="5924550" y="2695575"/>
          <p14:tracePt t="24359" x="5519738" y="2738438"/>
          <p14:tracePt t="24376" x="5238750" y="2762250"/>
          <p14:tracePt t="24393" x="5029200" y="2762250"/>
          <p14:tracePt t="24409" x="4781550" y="2762250"/>
          <p14:tracePt t="24426" x="4652963" y="2743200"/>
          <p14:tracePt t="24443" x="4486275" y="2709863"/>
          <p14:tracePt t="24459" x="4405313" y="2681288"/>
          <p14:tracePt t="24476" x="4324350" y="2657475"/>
          <p14:tracePt t="24493" x="4224338" y="2624138"/>
          <p14:tracePt t="24509" x="4181475" y="2609850"/>
          <p14:tracePt t="24526" x="4152900" y="2600325"/>
          <p14:tracePt t="24543" x="4133850" y="2595563"/>
          <p14:tracePt t="24559" x="4124325" y="2590800"/>
          <p14:tracePt t="24593" x="4119563" y="2590800"/>
          <p14:tracePt t="24609" x="4114800" y="2590800"/>
          <p14:tracePt t="24626" x="4105275" y="2605088"/>
          <p14:tracePt t="24642" x="4052888" y="2619375"/>
          <p14:tracePt t="24659" x="4005263" y="2624138"/>
          <p14:tracePt t="24676" x="3952875" y="2624138"/>
          <p14:tracePt t="24692" x="3867150" y="2619375"/>
          <p14:tracePt t="24709" x="3810000" y="2614613"/>
          <p14:tracePt t="24726" x="3752850" y="2614613"/>
          <p14:tracePt t="24742" x="3671888" y="2614613"/>
          <p14:tracePt t="24759" x="3629025" y="2614613"/>
          <p14:tracePt t="24776" x="3586163" y="2614613"/>
          <p14:tracePt t="24792" x="3557588" y="2614613"/>
          <p14:tracePt t="25141" x="3462338" y="2619375"/>
          <p14:tracePt t="25148" x="3314700" y="2643188"/>
          <p14:tracePt t="25159" x="3176588" y="2667000"/>
          <p14:tracePt t="25176" x="2924175" y="2709863"/>
          <p14:tracePt t="25192" x="2614613" y="2767013"/>
          <p14:tracePt t="25209" x="2495550" y="2776538"/>
          <p14:tracePt t="25226" x="2347913" y="2786063"/>
          <p14:tracePt t="25242" x="2262188" y="2786063"/>
          <p14:tracePt t="25259" x="2205038" y="2781300"/>
          <p14:tracePt t="25276" x="2147888" y="2771775"/>
          <p14:tracePt t="25292" x="2119313" y="2752725"/>
          <p14:tracePt t="25309" x="2090738" y="2747963"/>
          <p14:tracePt t="25326" x="2066925" y="2738438"/>
          <p14:tracePt t="25342" x="2052638" y="2728913"/>
          <p14:tracePt t="25359" x="2047875" y="2728913"/>
          <p14:tracePt t="25392" x="2043113" y="2728913"/>
          <p14:tracePt t="25575" x="2047875" y="2728913"/>
          <p14:tracePt t="25639" x="2052638" y="2728913"/>
          <p14:tracePt t="25738" x="2062163" y="2728913"/>
          <p14:tracePt t="25845" x="2066925" y="2728913"/>
          <p14:tracePt t="25966" x="2071688" y="2728913"/>
          <p14:tracePt t="26002" x="2076450" y="2728913"/>
          <p14:tracePt t="26066" x="2081213" y="2728913"/>
          <p14:tracePt t="26279" x="2085975" y="2728913"/>
          <p14:tracePt t="26457" x="2090738" y="2728913"/>
          <p14:tracePt t="26486" x="2095500" y="2728913"/>
          <p14:tracePt t="26536" x="2095500" y="2733675"/>
          <p14:tracePt t="26599" x="2095500" y="2738438"/>
          <p14:tracePt t="26636" x="2095500" y="2743200"/>
          <p14:tracePt t="26777" x="2071688" y="2743200"/>
          <p14:tracePt t="26793" x="2038350" y="2738438"/>
          <p14:tracePt t="26799" x="2028825" y="2733675"/>
          <p14:tracePt t="26808" x="2019300" y="2728913"/>
          <p14:tracePt t="26825" x="1990725" y="2714625"/>
          <p14:tracePt t="26842" x="1928813" y="2681288"/>
          <p14:tracePt t="26858" x="1862138" y="2647950"/>
          <p14:tracePt t="26875" x="1800225" y="2619375"/>
          <p14:tracePt t="26892" x="1714500" y="2600325"/>
          <p14:tracePt t="26908" x="1671638" y="2595563"/>
          <p14:tracePt t="26925" x="1633538" y="2600325"/>
          <p14:tracePt t="26942" x="1585913" y="2605088"/>
          <p14:tracePt t="26958" x="1552575" y="2614613"/>
          <p14:tracePt t="26975" x="1524000" y="2619375"/>
          <p14:tracePt t="26992" x="1500188" y="2619375"/>
          <p14:tracePt t="27008" x="1481138" y="2619375"/>
          <p14:tracePt t="27025" x="1476375" y="2619375"/>
          <p14:tracePt t="27042" x="1471613" y="2619375"/>
          <p14:tracePt t="27368" x="1423988" y="2633663"/>
          <p14:tracePt t="27376" x="1366838" y="2652713"/>
          <p14:tracePt t="27382" x="1309688" y="2671763"/>
          <p14:tracePt t="27391" x="1252538" y="2681288"/>
          <p14:tracePt t="27408" x="1152525" y="2695575"/>
          <p14:tracePt t="27425" x="1052513" y="2705100"/>
          <p14:tracePt t="27442" x="985838" y="2705100"/>
          <p14:tracePt t="27458" x="928688" y="2705100"/>
          <p14:tracePt t="27475" x="866775" y="2686050"/>
          <p14:tracePt t="27491" x="838200" y="2671763"/>
          <p14:tracePt t="27508" x="828675" y="2662238"/>
          <p14:tracePt t="27525" x="804863" y="2643188"/>
          <p14:tracePt t="27541" x="800100" y="2633663"/>
          <p14:tracePt t="27558" x="795338" y="2628900"/>
          <p14:tracePt t="27575" x="790575" y="2628900"/>
          <p14:tracePt t="27591" x="785813" y="2624138"/>
          <p14:tracePt t="27610" x="781050" y="2619375"/>
          <p14:tracePt t="27631" x="776288" y="2614613"/>
          <p14:tracePt t="27660" x="771525" y="2614613"/>
          <p14:tracePt t="27681" x="766763" y="2614613"/>
          <p14:tracePt t="27717" x="762000" y="2614613"/>
          <p14:tracePt t="27731" x="762000" y="2619375"/>
          <p14:tracePt t="27745" x="757238" y="2619375"/>
          <p14:tracePt t="27774" x="752475" y="2624138"/>
          <p14:tracePt t="27809" x="752475" y="2628900"/>
          <p14:tracePt t="27852" x="757238" y="2628900"/>
          <p14:tracePt t="27873" x="757238" y="2633663"/>
          <p14:tracePt t="27880" x="762000" y="2633663"/>
          <p14:tracePt t="27945" x="766763" y="2633663"/>
          <p14:tracePt t="27958" x="766763" y="2638425"/>
          <p14:tracePt t="28001" x="771525" y="2638425"/>
          <p14:tracePt t="28073" x="776288" y="2638425"/>
          <p14:tracePt t="28108" x="781050" y="2638425"/>
          <p14:tracePt t="28137" x="785813" y="2638425"/>
          <p14:tracePt t="28300" x="790575" y="2638425"/>
          <p14:tracePt t="28393" x="790575" y="2633663"/>
          <p14:tracePt t="30122" x="809625" y="2633663"/>
          <p14:tracePt t="30129" x="842963" y="2633663"/>
          <p14:tracePt t="30141" x="871538" y="2633663"/>
          <p14:tracePt t="30157" x="947738" y="2638425"/>
          <p14:tracePt t="30174" x="990600" y="2638425"/>
          <p14:tracePt t="30191" x="1019175" y="2643188"/>
          <p14:tracePt t="30207" x="1047750" y="2643188"/>
          <p14:tracePt t="30224" x="1057275" y="2643188"/>
          <p14:tracePt t="30241" x="1076325" y="2643188"/>
          <p14:tracePt t="30257" x="1119188" y="2643188"/>
          <p14:tracePt t="30274" x="1166813" y="2643188"/>
          <p14:tracePt t="30290" x="1223963" y="2647950"/>
          <p14:tracePt t="30307" x="1347788" y="2652713"/>
          <p14:tracePt t="30324" x="1443038" y="2652713"/>
          <p14:tracePt t="30341" x="1557338" y="2657475"/>
          <p14:tracePt t="30357" x="1771650" y="2662238"/>
          <p14:tracePt t="30374" x="1947863" y="2671763"/>
          <p14:tracePt t="30390" x="2124075" y="2681288"/>
          <p14:tracePt t="30407" x="2400300" y="2714625"/>
          <p14:tracePt t="30424" x="2557463" y="2728913"/>
          <p14:tracePt t="30441" x="2695575" y="2747963"/>
          <p14:tracePt t="30457" x="2867025" y="2757488"/>
          <p14:tracePt t="30474" x="2971800" y="2767013"/>
          <p14:tracePt t="30490" x="3057525" y="2776538"/>
          <p14:tracePt t="30507" x="3157538" y="2795588"/>
          <p14:tracePt t="30524" x="3219450" y="2800350"/>
          <p14:tracePt t="30540" x="3271838" y="2809875"/>
          <p14:tracePt t="30557" x="3324225" y="2809875"/>
          <p14:tracePt t="30574" x="3352800" y="2809875"/>
          <p14:tracePt t="30905" x="3395663" y="2805113"/>
          <p14:tracePt t="30912" x="3457575" y="2795588"/>
          <p14:tracePt t="30924" x="3514725" y="2790825"/>
          <p14:tracePt t="30940" x="3676650" y="2776538"/>
          <p14:tracePt t="30957" x="3776663" y="2771775"/>
          <p14:tracePt t="30974" x="3871913" y="2757488"/>
          <p14:tracePt t="30990" x="3976688" y="2752725"/>
          <p14:tracePt t="31007" x="4033838" y="2752725"/>
          <p14:tracePt t="31024" x="4086225" y="2752725"/>
          <p14:tracePt t="31040" x="4157663" y="2747963"/>
          <p14:tracePt t="31057" x="4195763" y="2743200"/>
          <p14:tracePt t="31074" x="4238625" y="2733675"/>
          <p14:tracePt t="31075" x="4248150" y="2733675"/>
          <p14:tracePt t="31090" x="4281488" y="2724150"/>
          <p14:tracePt t="31107" x="4314825" y="2719388"/>
          <p14:tracePt t="31124" x="4343400" y="2709863"/>
          <p14:tracePt t="31140" x="4391025" y="2700338"/>
          <p14:tracePt t="31157" x="4424363" y="2690813"/>
          <p14:tracePt t="31174" x="4457700" y="2686050"/>
          <p14:tracePt t="31190" x="4510088" y="2667000"/>
          <p14:tracePt t="31207" x="4548188" y="2662238"/>
          <p14:tracePt t="31224" x="4576763" y="2657475"/>
          <p14:tracePt t="31240" x="4595813" y="2647950"/>
          <p14:tracePt t="31273" x="4600575" y="2647950"/>
          <p14:tracePt t="31290" x="4605338" y="2643188"/>
          <p14:tracePt t="31310" x="4610100" y="2638425"/>
          <p14:tracePt t="31324" x="4610100" y="2633663"/>
          <p14:tracePt t="31360" x="4610100" y="2628900"/>
          <p14:tracePt t="31424" x="4610100" y="2624138"/>
          <p14:tracePt t="31431" x="4605338" y="2624138"/>
          <p14:tracePt t="31440" x="4600575" y="2624138"/>
          <p14:tracePt t="31460" x="4595813" y="2624138"/>
          <p14:tracePt t="31473" x="4595813" y="2619375"/>
          <p14:tracePt t="31490" x="4591050" y="2619375"/>
          <p14:tracePt t="31507" x="4586288" y="2619375"/>
          <p14:tracePt t="31524" x="4581525" y="2619375"/>
          <p14:tracePt t="31540" x="4576763" y="2619375"/>
          <p14:tracePt t="31574" x="4572000" y="2619375"/>
          <p14:tracePt t="31602" x="4567238" y="2619375"/>
          <p14:tracePt t="31666" x="4562475" y="2619375"/>
          <p14:tracePt t="32427" x="4572000" y="2619375"/>
          <p14:tracePt t="32435" x="4586288" y="2624138"/>
          <p14:tracePt t="32441" x="4600575" y="2624138"/>
          <p14:tracePt t="32456" x="4633913" y="2628900"/>
          <p14:tracePt t="32473" x="4676775" y="2638425"/>
          <p14:tracePt t="32490" x="4705350" y="2638425"/>
          <p14:tracePt t="32506" x="4762500" y="2643188"/>
          <p14:tracePt t="32523" x="4791075" y="2643188"/>
          <p14:tracePt t="32540" x="4814888" y="2643188"/>
          <p14:tracePt t="32556" x="4843463" y="2643188"/>
          <p14:tracePt t="32573" x="4867275" y="2638425"/>
          <p14:tracePt t="32590" x="4876800" y="2638425"/>
          <p14:tracePt t="32606" x="4895850" y="2633663"/>
          <p14:tracePt t="32623" x="4910138" y="2633663"/>
          <p14:tracePt t="32640" x="4924425" y="2633663"/>
          <p14:tracePt t="32656" x="4938713" y="2633663"/>
          <p14:tracePt t="32673" x="4957763" y="2628900"/>
          <p14:tracePt t="32690" x="4972050" y="2628900"/>
          <p14:tracePt t="32706" x="4991100" y="2628900"/>
          <p14:tracePt t="32723" x="5005388" y="2628900"/>
          <p14:tracePt t="32740" x="5029200" y="2628900"/>
          <p14:tracePt t="32756" x="5048250" y="2628900"/>
          <p14:tracePt t="32773" x="5067300" y="2628900"/>
          <p14:tracePt t="32790" x="5095875" y="2628900"/>
          <p14:tracePt t="32806" x="5138738" y="2628900"/>
          <p14:tracePt t="32823" x="5167313" y="2628900"/>
          <p14:tracePt t="32840" x="5205413" y="2628900"/>
          <p14:tracePt t="32856" x="5219700" y="2628900"/>
          <p14:tracePt t="32873" x="5224463" y="2628900"/>
          <p14:tracePt t="32890" x="5229225" y="2628900"/>
          <p14:tracePt t="32906" x="5233988" y="2628900"/>
          <p14:tracePt t="33423" x="5229225" y="2628900"/>
          <p14:tracePt t="33445" x="5224463" y="2628900"/>
          <p14:tracePt t="33459" x="5219700" y="2628900"/>
          <p14:tracePt t="33509" x="5214938" y="2628900"/>
          <p14:tracePt t="33559" x="5210175" y="2628900"/>
          <p14:tracePt t="33616" x="5205413" y="2628900"/>
          <p14:tracePt t="33651" x="5200650" y="2628900"/>
          <p14:tracePt t="33701" x="5200650" y="2624138"/>
          <p14:tracePt t="33730" x="5195888" y="2624138"/>
          <p14:tracePt t="33879" x="5191125" y="2624138"/>
          <p14:tracePt t="33915" x="5186363" y="2624138"/>
          <p14:tracePt t="33957" x="5181600" y="2624138"/>
          <p14:tracePt t="33979" x="5176838" y="2624138"/>
          <p14:tracePt t="33986" x="5167313" y="2624138"/>
          <p14:tracePt t="33992" x="5162550" y="2624138"/>
          <p14:tracePt t="34006" x="5148263" y="2624138"/>
          <p14:tracePt t="34023" x="5033963" y="2633663"/>
          <p14:tracePt t="34039" x="4919663" y="2647950"/>
          <p14:tracePt t="34056" x="4681538" y="2681288"/>
          <p14:tracePt t="34073" x="4505325" y="2700338"/>
          <p14:tracePt t="34089" x="4343400" y="2724150"/>
          <p14:tracePt t="34106" x="4152900" y="2747963"/>
          <p14:tracePt t="34123" x="4029075" y="2757488"/>
          <p14:tracePt t="34139" x="3948113" y="2762250"/>
          <p14:tracePt t="34156" x="3843338" y="2762250"/>
          <p14:tracePt t="34172" x="3795713" y="2762250"/>
          <p14:tracePt t="34189" x="3757613" y="2762250"/>
          <p14:tracePt t="34206" x="3724275" y="2757488"/>
          <p14:tracePt t="34223" x="3714750" y="2757488"/>
          <p14:tracePt t="34239" x="3709988" y="2757488"/>
          <p14:tracePt t="34256" x="3705225" y="2757488"/>
          <p14:tracePt t="34292" x="3705225" y="2752725"/>
          <p14:tracePt t="34327" x="3709988" y="2752725"/>
          <p14:tracePt t="34334" x="3714750" y="2747963"/>
          <p14:tracePt t="34348" x="3719513" y="2747963"/>
          <p14:tracePt t="34356" x="3724275" y="2747963"/>
          <p14:tracePt t="34372" x="3729038" y="2738438"/>
          <p14:tracePt t="34389" x="3733800" y="2738438"/>
          <p14:tracePt t="34406" x="3748088" y="2733675"/>
          <p14:tracePt t="34422" x="3752850" y="2733675"/>
          <p14:tracePt t="34439" x="3757613" y="2733675"/>
          <p14:tracePt t="34456" x="3771900" y="2733675"/>
          <p14:tracePt t="34489" x="3776663" y="2733675"/>
          <p14:tracePt t="34534" x="3781425" y="2733675"/>
          <p14:tracePt t="34569" x="3786188" y="2733675"/>
          <p14:tracePt t="34626" x="3786188" y="2738438"/>
          <p14:tracePt t="34655" x="3786188" y="2743200"/>
          <p14:tracePt t="35793" x="3743325" y="2747963"/>
          <p14:tracePt t="35800" x="3729038" y="2747963"/>
          <p14:tracePt t="35807" x="3714750" y="2747963"/>
          <p14:tracePt t="35822" x="3671888" y="2747963"/>
          <p14:tracePt t="35839" x="3590925" y="2743200"/>
          <p14:tracePt t="35855" x="3509963" y="2733675"/>
          <p14:tracePt t="35872" x="3400425" y="2724150"/>
          <p14:tracePt t="35889" x="3352800" y="2719388"/>
          <p14:tracePt t="35905" x="3305175" y="2709863"/>
          <p14:tracePt t="35922" x="3267075" y="2705100"/>
          <p14:tracePt t="35939" x="3248025" y="2700338"/>
          <p14:tracePt t="35955" x="3233738" y="2700338"/>
          <p14:tracePt t="36013" x="3243263" y="2700338"/>
          <p14:tracePt t="36946" x="3309938" y="2695575"/>
          <p14:tracePt t="36953" x="3390900" y="2695575"/>
          <p14:tracePt t="36960" x="3481388" y="2695575"/>
          <p14:tracePt t="36972" x="3552825" y="2700338"/>
          <p14:tracePt t="36988" x="3771900" y="2709863"/>
          <p14:tracePt t="37005" x="3876675" y="2719388"/>
          <p14:tracePt t="37022" x="3952875" y="2728913"/>
          <p14:tracePt t="37038" x="4014788" y="2733675"/>
          <p14:tracePt t="37055" x="4033838" y="2738438"/>
          <p14:tracePt t="37072" x="4038600" y="2738438"/>
          <p14:tracePt t="37088" x="4048125" y="2738438"/>
          <p14:tracePt t="37173" x="4052888" y="2738438"/>
          <p14:tracePt t="37501" x="4052888" y="2733675"/>
          <p14:tracePt t="37807" x="4076700" y="2728913"/>
          <p14:tracePt t="37814" x="4095750" y="2724150"/>
          <p14:tracePt t="37821" x="4124325" y="2719388"/>
          <p14:tracePt t="37838" x="4176713" y="2714625"/>
          <p14:tracePt t="37855" x="4229100" y="2709863"/>
          <p14:tracePt t="37871" x="4295775" y="2705100"/>
          <p14:tracePt t="37888" x="4319588" y="2705100"/>
          <p14:tracePt t="37905" x="4338638" y="2700338"/>
          <p14:tracePt t="37921" x="4362450" y="2700338"/>
          <p14:tracePt t="37938" x="4371975" y="2700338"/>
          <p14:tracePt t="37955" x="4376738" y="2700338"/>
          <p14:tracePt t="37971" x="4381500" y="2700338"/>
          <p14:tracePt t="37988" x="4386263" y="2700338"/>
          <p14:tracePt t="38113" x="4386263" y="2695575"/>
          <p14:tracePt t="38412" x="4381500" y="2695575"/>
          <p14:tracePt t="38426" x="4381500" y="2690813"/>
          <p14:tracePt t="38462" x="4376738" y="2690813"/>
          <p14:tracePt t="38583" x="4376738" y="2686050"/>
          <p14:tracePt t="38697" x="4371975" y="2686050"/>
          <p14:tracePt t="39330" x="4376738" y="2686050"/>
          <p14:tracePt t="39336" x="4386263" y="2686050"/>
          <p14:tracePt t="39344" x="4395788" y="2681288"/>
          <p14:tracePt t="39354" x="4400550" y="2681288"/>
          <p14:tracePt t="39371" x="4414838" y="2676525"/>
          <p14:tracePt t="39387" x="4424363" y="2676525"/>
          <p14:tracePt t="39404" x="4429125" y="2676525"/>
          <p14:tracePt t="39443" x="4433888" y="2676525"/>
          <p14:tracePt t="39472" x="4438650" y="2676525"/>
          <p14:tracePt t="39621" x="4443413" y="2676525"/>
          <p14:tracePt t="39828" x="4448175" y="2676525"/>
          <p14:tracePt t="39849" x="4448175" y="2671763"/>
          <p14:tracePt t="39856" x="4452938" y="2671763"/>
          <p14:tracePt t="39898" x="4452938" y="2667000"/>
          <p14:tracePt t="39913" x="4452938" y="2662238"/>
          <p14:tracePt t="39927" x="4452938" y="2657475"/>
          <p14:tracePt t="39963" x="4452938" y="2652713"/>
          <p14:tracePt t="40027" x="4452938" y="2647950"/>
          <p14:tracePt t="40062" x="4452938" y="2643188"/>
          <p14:tracePt t="40098" x="4448175" y="2643188"/>
          <p14:tracePt t="40133" x="4443413" y="2643188"/>
          <p14:tracePt t="40206" x="4438650" y="2643188"/>
          <p14:tracePt t="40233" x="4433888" y="2643188"/>
          <p14:tracePt t="40307" x="4429125" y="2643188"/>
          <p14:tracePt t="40368" x="4424363" y="2643188"/>
          <p14:tracePt t="40468" x="4419600" y="2643188"/>
          <p14:tracePt t="40518" x="4414838" y="2643188"/>
          <p14:tracePt t="40603" x="4410075" y="2643188"/>
          <p14:tracePt t="40674" x="4405313" y="2643188"/>
          <p14:tracePt t="40767" x="4400550" y="2643188"/>
          <p14:tracePt t="40874" x="4395788" y="2643188"/>
          <p14:tracePt t="40973" x="4391025" y="2643188"/>
          <p14:tracePt t="41293" x="4391025" y="2647950"/>
          <p14:tracePt t="41400" x="4391025" y="2652713"/>
          <p14:tracePt t="41592" x="4386263" y="2652713"/>
          <p14:tracePt t="41792" x="4381500" y="2652713"/>
          <p14:tracePt t="42019" x="4386263" y="2652713"/>
          <p14:tracePt t="42040" x="4386263" y="2647950"/>
          <p14:tracePt t="42048" x="4395788" y="2647950"/>
          <p14:tracePt t="42069" x="4400550" y="2643188"/>
          <p14:tracePt t="42126" x="4405313" y="2643188"/>
          <p14:tracePt t="42147" x="4405313" y="2638425"/>
          <p14:tracePt t="42297" x="4400550" y="2638425"/>
          <p14:tracePt t="42631" x="4391025" y="2638425"/>
          <p14:tracePt t="42873" x="4391025" y="2643188"/>
          <p14:tracePt t="42902" x="4386263" y="2643188"/>
          <p14:tracePt t="42922" x="4386263" y="2647950"/>
          <p14:tracePt t="43300" x="4381500" y="2647950"/>
          <p14:tracePt t="43905" x="4381500" y="2652713"/>
          <p14:tracePt t="44111" x="4386263" y="2652713"/>
          <p14:tracePt t="44147" x="4386263" y="2647950"/>
          <p14:tracePt t="44795" x="4386263" y="2652713"/>
          <p14:tracePt t="45164" x="4386263" y="2647950"/>
          <p14:tracePt t="45256" x="4386263" y="2643188"/>
          <p14:tracePt t="45769" x="4386263" y="2647950"/>
          <p14:tracePt t="45847" x="4386263" y="2652713"/>
          <p14:tracePt t="45861" x="4381500" y="2652713"/>
          <p14:tracePt t="45911" x="4376738" y="2652713"/>
          <p14:tracePt t="46352" x="4376738" y="2647950"/>
          <p14:tracePt t="46388" x="4376738" y="2643188"/>
          <p14:tracePt t="46807" x="4376738" y="2647950"/>
          <p14:tracePt t="46893" x="4376738" y="2652713"/>
          <p14:tracePt t="47042" x="4371975" y="2652713"/>
          <p14:tracePt t="47469" x="4367213" y="2652713"/>
          <p14:tracePt t="47483" x="4362450" y="2647950"/>
          <p14:tracePt t="47490" x="4357688" y="2647950"/>
          <p14:tracePt t="47501" x="4352925" y="2647950"/>
          <p14:tracePt t="47518" x="4348163" y="2647950"/>
          <p14:tracePt t="47535" x="4300538" y="2647950"/>
          <p14:tracePt t="47551" x="4286250" y="2647950"/>
          <p14:tracePt t="47568" x="4262438" y="2647950"/>
          <p14:tracePt t="47585" x="4229100" y="2647950"/>
          <p14:tracePt t="47601" x="4186238" y="2647950"/>
          <p14:tracePt t="47618" x="4100513" y="2652713"/>
          <p14:tracePt t="47635" x="4043363" y="2657475"/>
          <p14:tracePt t="47651" x="3971925" y="2657475"/>
          <p14:tracePt t="47668" x="3862388" y="2667000"/>
          <p14:tracePt t="47685" x="3795713" y="2667000"/>
          <p14:tracePt t="47702" x="3743325" y="2667000"/>
          <p14:tracePt t="47718" x="3648075" y="2667000"/>
          <p14:tracePt t="47735" x="3586163" y="2662238"/>
          <p14:tracePt t="47751" x="3524250" y="2662238"/>
          <p14:tracePt t="47768" x="3433763" y="2662238"/>
          <p14:tracePt t="47785" x="3371850" y="2671763"/>
          <p14:tracePt t="47801" x="3319463" y="2671763"/>
          <p14:tracePt t="47818" x="3267075" y="2671763"/>
          <p14:tracePt t="47835" x="3248025" y="2667000"/>
          <p14:tracePt t="47851" x="3233738" y="2667000"/>
          <p14:tracePt t="52471" x="3205163" y="2667000"/>
          <p14:tracePt t="52479" x="3157538" y="2676525"/>
          <p14:tracePt t="52485" x="3109913" y="2686050"/>
          <p14:tracePt t="52500" x="3000375" y="2705100"/>
          <p14:tracePt t="52516" x="2890838" y="2728913"/>
          <p14:tracePt t="52533" x="2752725" y="2752725"/>
          <p14:tracePt t="52550" x="2590800" y="2781300"/>
          <p14:tracePt t="52566" x="2490788" y="2790825"/>
          <p14:tracePt t="52583" x="2395538" y="2800350"/>
          <p14:tracePt t="52600" x="2286000" y="2814638"/>
          <p14:tracePt t="52616" x="2209800" y="2828925"/>
          <p14:tracePt t="52633" x="2119313" y="2843213"/>
          <p14:tracePt t="52650" x="2009775" y="2862263"/>
          <p14:tracePt t="52666" x="1943100" y="2876550"/>
          <p14:tracePt t="52683" x="1885950" y="2890838"/>
          <p14:tracePt t="52700" x="1800225" y="2919413"/>
          <p14:tracePt t="52716" x="1752600" y="2943225"/>
          <p14:tracePt t="52733" x="1714500" y="2967038"/>
          <p14:tracePt t="52750" x="1662113" y="2990850"/>
          <p14:tracePt t="52766" x="1619250" y="3005138"/>
          <p14:tracePt t="52783" x="1552575" y="3024188"/>
          <p14:tracePt t="52800" x="1524000" y="3028950"/>
          <p14:tracePt t="52816" x="1490663" y="3028950"/>
          <p14:tracePt t="52833" x="1452563" y="3038475"/>
          <p14:tracePt t="52850" x="1423988" y="3048000"/>
          <p14:tracePt t="52866" x="1385888" y="3052763"/>
          <p14:tracePt t="52883" x="1343025" y="3062288"/>
          <p14:tracePt t="52900" x="1319213" y="3062288"/>
          <p14:tracePt t="52916" x="1304925" y="3067050"/>
          <p14:tracePt t="52933" x="1276350" y="3076575"/>
          <p14:tracePt t="52950" x="1257300" y="3076575"/>
          <p14:tracePt t="52966" x="1252538" y="3076575"/>
          <p14:tracePt t="52983" x="1243013" y="3081338"/>
          <p14:tracePt t="53000" x="1233488" y="3081338"/>
          <p14:tracePt t="53016" x="1228725" y="3081338"/>
          <p14:tracePt t="53033" x="1223963" y="3081338"/>
          <p14:tracePt t="53066" x="1219200" y="3081338"/>
          <p14:tracePt t="53125" x="1219200" y="3076575"/>
          <p14:tracePt t="53146" x="1223963" y="3071813"/>
          <p14:tracePt t="53155" x="1228725" y="3067050"/>
          <p14:tracePt t="53169" x="1233488" y="3067050"/>
          <p14:tracePt t="53175" x="1243013" y="3062288"/>
          <p14:tracePt t="53190" x="1247775" y="3057525"/>
          <p14:tracePt t="53218" x="1257300" y="3052763"/>
          <p14:tracePt t="53232" x="1257300" y="3048000"/>
          <p14:tracePt t="53254" x="1266825" y="3048000"/>
          <p14:tracePt t="53296" x="1281113" y="3048000"/>
          <p14:tracePt t="53311" x="1285875" y="3048000"/>
          <p14:tracePt t="53317" x="1290638" y="3048000"/>
          <p14:tracePt t="53325" x="1295400" y="3048000"/>
          <p14:tracePt t="53333" x="1300163" y="3048000"/>
          <p14:tracePt t="53349" x="1304925" y="3052763"/>
          <p14:tracePt t="53366" x="1319213" y="3057525"/>
          <p14:tracePt t="53383" x="1338263" y="3062288"/>
          <p14:tracePt t="53399" x="1352550" y="3067050"/>
          <p14:tracePt t="53416" x="1362075" y="3067050"/>
          <p14:tracePt t="53433" x="1376363" y="3076575"/>
          <p14:tracePt t="53449" x="1390650" y="3076575"/>
          <p14:tracePt t="53466" x="1400175" y="3081338"/>
          <p14:tracePt t="53483" x="1404938" y="3086100"/>
          <p14:tracePt t="53500" x="1409700" y="3086100"/>
          <p14:tracePt t="53516" x="1423988" y="3090863"/>
          <p14:tracePt t="53533" x="1433513" y="3095625"/>
          <p14:tracePt t="53549" x="1433513" y="3100388"/>
          <p14:tracePt t="53566" x="1438275" y="3100388"/>
          <p14:tracePt t="53583" x="1443038" y="3105150"/>
          <p14:tracePt t="53599" x="1447800" y="3105150"/>
          <p14:tracePt t="53616" x="1452563" y="3105150"/>
          <p14:tracePt t="53633" x="1457325" y="3114675"/>
          <p14:tracePt t="53673" x="1462088" y="3114675"/>
          <p14:tracePt t="53709" x="1466850" y="3114675"/>
          <p14:tracePt t="53773" x="1471613" y="3114675"/>
          <p14:tracePt t="53809" x="1476375" y="3114675"/>
          <p14:tracePt t="53844" x="1481138" y="3114675"/>
          <p14:tracePt t="54029" x="1485900" y="3114675"/>
          <p14:tracePt t="54036" x="1500188" y="3109913"/>
          <p14:tracePt t="54043" x="1514475" y="3109913"/>
          <p14:tracePt t="54058" x="1538288" y="3109913"/>
          <p14:tracePt t="54066" x="1557338" y="3105150"/>
          <p14:tracePt t="54082" x="1595438" y="3105150"/>
          <p14:tracePt t="54099" x="1633538" y="3100388"/>
          <p14:tracePt t="54118" x="1728788" y="3095625"/>
          <p14:tracePt t="54132" x="1795463" y="3090863"/>
          <p14:tracePt t="54149" x="1890713" y="3086100"/>
          <p14:tracePt t="54166" x="1924050" y="3081338"/>
          <p14:tracePt t="54183" x="2028825" y="3076575"/>
          <p14:tracePt t="54199" x="2090738" y="3076575"/>
          <p14:tracePt t="54216" x="2133600" y="3071813"/>
          <p14:tracePt t="54232" x="2162175" y="3071813"/>
          <p14:tracePt t="54249" x="2190750" y="3071813"/>
          <p14:tracePt t="54266" x="2209800" y="3071813"/>
          <p14:tracePt t="54282" x="2219325" y="3071813"/>
          <p14:tracePt t="54299" x="2228850" y="3071813"/>
          <p14:tracePt t="54316" x="2233613" y="3071813"/>
          <p14:tracePt t="54363" x="2238375" y="3071813"/>
          <p14:tracePt t="54399" x="2243138" y="3071813"/>
          <p14:tracePt t="62574" x="2200275" y="3105150"/>
          <p14:tracePt t="62581" x="2119313" y="3176588"/>
          <p14:tracePt t="62588" x="2028825" y="3262313"/>
          <p14:tracePt t="62596" x="1947863" y="3338513"/>
          <p14:tracePt t="62613" x="1809750" y="3452813"/>
          <p14:tracePt t="62630" x="1695450" y="3543300"/>
          <p14:tracePt t="62646" x="1571625" y="3609975"/>
          <p14:tracePt t="62663" x="1524000" y="3629025"/>
          <p14:tracePt t="62680" x="1490663" y="3629025"/>
          <p14:tracePt t="62696" x="1452563" y="3619500"/>
          <p14:tracePt t="62713" x="1428750" y="3609975"/>
          <p14:tracePt t="62730" x="1376363" y="3581400"/>
          <p14:tracePt t="62746" x="1304925" y="3548063"/>
          <p14:tracePt t="62763" x="1271588" y="3514725"/>
          <p14:tracePt t="62780" x="1233488" y="3486150"/>
          <p14:tracePt t="62796" x="1214438" y="3476625"/>
          <p14:tracePt t="62813" x="1181100" y="3462338"/>
          <p14:tracePt t="62830" x="1119188" y="3457575"/>
          <p14:tracePt t="62846" x="1071563" y="3462338"/>
          <p14:tracePt t="62863" x="1033463" y="3467100"/>
          <p14:tracePt t="62880" x="1000125" y="3476625"/>
          <p14:tracePt t="62896" x="976313" y="3486150"/>
          <p14:tracePt t="62913" x="957263" y="3490913"/>
          <p14:tracePt t="62930" x="942975" y="3495675"/>
          <p14:tracePt t="62946" x="928688" y="3495675"/>
          <p14:tracePt t="62963" x="919163" y="3495675"/>
          <p14:tracePt t="62979" x="914400" y="3495675"/>
          <p14:tracePt t="63016" x="909638" y="3495675"/>
          <p14:tracePt t="63108" x="919163" y="3495675"/>
          <p14:tracePt t="63129" x="923925" y="3495675"/>
          <p14:tracePt t="63137" x="933450" y="3495675"/>
          <p14:tracePt t="63146" x="938213" y="3495675"/>
          <p14:tracePt t="63163" x="947738" y="3495675"/>
          <p14:tracePt t="63179" x="952500" y="3495675"/>
          <p14:tracePt t="63196" x="985838" y="3505200"/>
          <p14:tracePt t="63213" x="995363" y="3514725"/>
          <p14:tracePt t="63229" x="1009650" y="3529013"/>
          <p14:tracePt t="63246" x="1019175" y="3538538"/>
          <p14:tracePt t="63263" x="1033463" y="3543300"/>
          <p14:tracePt t="63280" x="1047750" y="3548063"/>
          <p14:tracePt t="63296" x="1057275" y="3548063"/>
          <p14:tracePt t="63313" x="1066800" y="3548063"/>
          <p14:tracePt t="63329" x="1076325" y="3548063"/>
          <p14:tracePt t="63363" x="1104900" y="3538538"/>
          <p14:tracePt t="63379" x="1128713" y="3529013"/>
          <p14:tracePt t="63396" x="1147763" y="3524250"/>
          <p14:tracePt t="63413" x="1157288" y="3524250"/>
          <p14:tracePt t="63429" x="1176338" y="3524250"/>
          <p14:tracePt t="63446" x="1190625" y="3519488"/>
          <p14:tracePt t="63463" x="1200150" y="3519488"/>
          <p14:tracePt t="63479" x="1214438" y="3519488"/>
          <p14:tracePt t="63496" x="1228725" y="3519488"/>
          <p14:tracePt t="63513" x="1243013" y="3514725"/>
          <p14:tracePt t="63529" x="1262063" y="3514725"/>
          <p14:tracePt t="63546" x="1281113" y="3514725"/>
          <p14:tracePt t="63563" x="1304925" y="3514725"/>
          <p14:tracePt t="63579" x="1314450" y="3514725"/>
          <p14:tracePt t="63596" x="1328738" y="3514725"/>
          <p14:tracePt t="63613" x="1343025" y="3509963"/>
          <p14:tracePt t="63629" x="1357313" y="3509963"/>
          <p14:tracePt t="63646" x="1366838" y="3509963"/>
          <p14:tracePt t="63663" x="1385888" y="3509963"/>
          <p14:tracePt t="63679" x="1390650" y="3509963"/>
          <p14:tracePt t="63696" x="1400175" y="3509963"/>
          <p14:tracePt t="63713" x="1414463" y="3514725"/>
          <p14:tracePt t="63729" x="1419225" y="3514725"/>
          <p14:tracePt t="63746" x="1419225" y="3519488"/>
          <p14:tracePt t="63763" x="1423988" y="3524250"/>
          <p14:tracePt t="63779" x="1428750" y="3529013"/>
          <p14:tracePt t="63796" x="1433513" y="3529013"/>
          <p14:tracePt t="63829" x="1433513" y="3533775"/>
          <p14:tracePt t="63848" x="1438275" y="3533775"/>
          <p14:tracePt t="63884" x="1443038" y="3533775"/>
          <p14:tracePt t="63919" x="1447800" y="3533775"/>
          <p14:tracePt t="64076" x="1452563" y="3533775"/>
          <p14:tracePt t="68573" x="1447800" y="3533775"/>
          <p14:tracePt t="68580" x="1433513" y="3529013"/>
          <p14:tracePt t="68587" x="1409700" y="3519488"/>
          <p14:tracePt t="68594" x="1385888" y="3505200"/>
          <p14:tracePt t="68611" x="1343025" y="3462338"/>
          <p14:tracePt t="68628" x="1281113" y="3386138"/>
          <p14:tracePt t="68644" x="1223963" y="3290888"/>
          <p14:tracePt t="68661" x="1204913" y="3219450"/>
          <p14:tracePt t="68678" x="1195388" y="3148013"/>
          <p14:tracePt t="68694" x="1204913" y="3038475"/>
          <p14:tracePt t="68711" x="1219200" y="2967038"/>
          <p14:tracePt t="68728" x="1247775" y="2900363"/>
          <p14:tracePt t="68744" x="1290638" y="2814638"/>
          <p14:tracePt t="68761" x="1314450" y="2757488"/>
          <p14:tracePt t="68778" x="1343025" y="2714625"/>
          <p14:tracePt t="68794" x="1366838" y="2676525"/>
          <p14:tracePt t="68811" x="1376363" y="2667000"/>
          <p14:tracePt t="68828" x="1381125" y="2657475"/>
          <p14:tracePt t="68844" x="1385888" y="2643188"/>
          <p14:tracePt t="68861" x="1390650" y="2643188"/>
          <p14:tracePt t="68900" x="1390650" y="2638425"/>
          <p14:tracePt t="68964" x="1381125" y="2638425"/>
          <p14:tracePt t="68971" x="1376363" y="2638425"/>
          <p14:tracePt t="68979" x="1366838" y="2638425"/>
          <p14:tracePt t="68994" x="1347788" y="2643188"/>
          <p14:tracePt t="69011" x="1328738" y="2652713"/>
          <p14:tracePt t="69028" x="1314450" y="2657475"/>
          <p14:tracePt t="69044" x="1304925" y="2662238"/>
          <p14:tracePt t="69061" x="1300163" y="2662238"/>
          <p14:tracePt t="69094" x="1300163" y="2667000"/>
          <p14:tracePt t="69142" x="1304925" y="2671763"/>
          <p14:tracePt t="69149" x="1309688" y="2671763"/>
          <p14:tracePt t="69161" x="1314450" y="2671763"/>
          <p14:tracePt t="69178" x="1319213" y="2676525"/>
          <p14:tracePt t="69194" x="1333500" y="2676525"/>
          <p14:tracePt t="69211" x="1338263" y="2681288"/>
          <p14:tracePt t="69244" x="1385888" y="2690813"/>
          <p14:tracePt t="69261" x="1409700" y="2695575"/>
          <p14:tracePt t="69277" x="1481138" y="2695575"/>
          <p14:tracePt t="69294" x="1552575" y="2695575"/>
          <p14:tracePt t="69311" x="1614488" y="2695575"/>
          <p14:tracePt t="69327" x="1700213" y="2695575"/>
          <p14:tracePt t="69344" x="1747838" y="2695575"/>
          <p14:tracePt t="69361" x="1804988" y="2690813"/>
          <p14:tracePt t="69377" x="1881188" y="2676525"/>
          <p14:tracePt t="69394" x="1924050" y="2671763"/>
          <p14:tracePt t="69411" x="1971675" y="2667000"/>
          <p14:tracePt t="69427" x="2043113" y="2652713"/>
          <p14:tracePt t="69444" x="2081213" y="2647950"/>
          <p14:tracePt t="69461" x="2114550" y="2643188"/>
          <p14:tracePt t="69477" x="2152650" y="2633663"/>
          <p14:tracePt t="69494" x="2166938" y="2628900"/>
          <p14:tracePt t="69511" x="2181225" y="2624138"/>
          <p14:tracePt t="69527" x="2185988" y="2624138"/>
          <p14:tracePt t="69544" x="2190750" y="2624138"/>
          <p14:tracePt t="69583" x="2190750" y="2619375"/>
          <p14:tracePt t="69590" x="2195513" y="2619375"/>
          <p14:tracePt t="69605" x="2195513" y="2614613"/>
          <p14:tracePt t="69618" x="2195513" y="2609850"/>
          <p14:tracePt t="69633" x="2200275" y="2600325"/>
          <p14:tracePt t="69648" x="2200275" y="2595563"/>
          <p14:tracePt t="69661" x="2200275" y="2590800"/>
          <p14:tracePt t="69677" x="2200275" y="2581275"/>
          <p14:tracePt t="69694" x="2200275" y="2566988"/>
          <p14:tracePt t="69711" x="2200275" y="2562225"/>
          <p14:tracePt t="69727" x="2200275" y="2552700"/>
          <p14:tracePt t="69760" x="2195513" y="2543175"/>
          <p14:tracePt t="69777" x="2195513" y="2533650"/>
          <p14:tracePt t="69794" x="2195513" y="2524125"/>
          <p14:tracePt t="69810" x="2195513" y="2509838"/>
          <p14:tracePt t="69827" x="2195513" y="2500313"/>
          <p14:tracePt t="69844" x="2200275" y="2476500"/>
          <p14:tracePt t="69861" x="2214563" y="2452688"/>
          <p14:tracePt t="69877" x="2224088" y="2433638"/>
          <p14:tracePt t="69894" x="2233613" y="2414588"/>
          <p14:tracePt t="69911" x="2243138" y="2390775"/>
          <p14:tracePt t="69927" x="2247900" y="2386013"/>
          <p14:tracePt t="69944" x="2252663" y="2376488"/>
          <p14:tracePt t="70317" x="2233613" y="2328863"/>
          <p14:tracePt t="70323" x="2185988" y="2252663"/>
          <p14:tracePt t="70330" x="2147888" y="2190750"/>
          <p14:tracePt t="70344" x="2043113" y="2033588"/>
          <p14:tracePt t="70360" x="1938338" y="1895475"/>
          <p14:tracePt t="70377" x="1862138" y="1795463"/>
          <p14:tracePt t="70394" x="1781175" y="1676400"/>
          <p14:tracePt t="70410" x="1747838" y="1619250"/>
          <p14:tracePt t="70427" x="1709738" y="1571625"/>
          <p14:tracePt t="70444" x="1662113" y="1519238"/>
          <p14:tracePt t="70460" x="1624013" y="1476375"/>
          <p14:tracePt t="70477" x="1595438" y="1443038"/>
          <p14:tracePt t="70494" x="1557338" y="1385888"/>
          <p14:tracePt t="70510" x="1543050" y="1343025"/>
          <p14:tracePt t="70527" x="1533525" y="1304925"/>
          <p14:tracePt t="70544" x="1519238" y="1252538"/>
          <p14:tracePt t="70560" x="1514475" y="1223963"/>
          <p14:tracePt t="70577" x="1514475" y="1195388"/>
          <p14:tracePt t="70594" x="1514475" y="1171575"/>
          <p14:tracePt t="70610" x="1514475" y="1152525"/>
          <p14:tracePt t="70627" x="1514475" y="1138238"/>
          <p14:tracePt t="70644" x="1528763" y="1114425"/>
          <p14:tracePt t="70660" x="1533525" y="1104900"/>
          <p14:tracePt t="70677" x="1543050" y="1095375"/>
          <p14:tracePt t="70694" x="1562100" y="1090613"/>
          <p14:tracePt t="70710" x="1576388" y="1090613"/>
          <p14:tracePt t="70727" x="1609725" y="1085850"/>
          <p14:tracePt t="70744" x="1652588" y="1085850"/>
          <p14:tracePt t="70760" x="1747838" y="1085850"/>
          <p14:tracePt t="70777" x="1976438" y="1128713"/>
          <p14:tracePt t="70794" x="2224088" y="1190625"/>
          <p14:tracePt t="70810" x="2414588" y="1257300"/>
          <p14:tracePt t="70827" x="2609850" y="1328738"/>
          <p14:tracePt t="70843" x="2824163" y="1433513"/>
          <p14:tracePt t="70860" x="2924175" y="1485900"/>
          <p14:tracePt t="70877" x="2967038" y="1524000"/>
          <p14:tracePt t="70893" x="2990850" y="1543050"/>
          <p14:tracePt t="70927" x="2995613" y="1543050"/>
          <p14:tracePt t="70944" x="2995613" y="1547813"/>
          <p14:tracePt t="70992" x="2995613" y="1552575"/>
          <p14:tracePt t="71006" x="2995613" y="1557338"/>
          <p14:tracePt t="71020" x="2986088" y="1562100"/>
          <p14:tracePt t="71049" x="2886075" y="1590675"/>
          <p14:tracePt t="71056" x="2838450" y="1604963"/>
          <p14:tracePt t="71063" x="2786063" y="1633538"/>
          <p14:tracePt t="71077" x="2657475" y="1695450"/>
          <p14:tracePt t="71093" x="2447925" y="1809750"/>
          <p14:tracePt t="71110" x="2233613" y="1928813"/>
          <p14:tracePt t="71127" x="1857375" y="2133600"/>
          <p14:tracePt t="71144" x="1652588" y="2257425"/>
          <p14:tracePt t="71160" x="1504950" y="2338388"/>
          <p14:tracePt t="71177" x="1362075" y="2409825"/>
          <p14:tracePt t="71193" x="1319213" y="2433638"/>
          <p14:tracePt t="71210" x="1285875" y="2447925"/>
          <p14:tracePt t="71227" x="1271588" y="2452688"/>
          <p14:tracePt t="71269" x="1266825" y="2452688"/>
          <p14:tracePt t="71704" x="1262063" y="2457450"/>
          <p14:tracePt t="71711" x="1257300" y="2466975"/>
          <p14:tracePt t="71718" x="1252538" y="2471738"/>
          <p14:tracePt t="71727" x="1247775" y="2476500"/>
          <p14:tracePt t="71743" x="1233488" y="2486025"/>
          <p14:tracePt t="71760" x="1223963" y="2490788"/>
          <p14:tracePt t="71810" x="1219200" y="2490788"/>
          <p14:tracePt t="71824" x="1219200" y="2495550"/>
          <p14:tracePt t="71896" x="1219200" y="2500313"/>
          <p14:tracePt t="71931" x="1219200" y="2505075"/>
          <p14:tracePt t="71952" x="1219200" y="2509838"/>
          <p14:tracePt t="71974" x="1223963" y="2514600"/>
          <p14:tracePt t="72002" x="1228725" y="2514600"/>
          <p14:tracePt t="72031" x="1233488" y="2514600"/>
          <p14:tracePt t="72088" x="1262063" y="2505075"/>
          <p14:tracePt t="72102" x="1266825" y="2505075"/>
          <p14:tracePt t="72109" x="1271588" y="2505075"/>
          <p14:tracePt t="72116" x="1271588" y="2509838"/>
          <p14:tracePt t="72126" x="1276350" y="2509838"/>
          <p14:tracePt t="72143" x="1285875" y="2514600"/>
          <p14:tracePt t="72160" x="1300163" y="2528888"/>
          <p14:tracePt t="72176" x="1319213" y="2533650"/>
          <p14:tracePt t="72193" x="1338263" y="2543175"/>
          <p14:tracePt t="72210" x="1366838" y="2552700"/>
          <p14:tracePt t="72226" x="1381125" y="2552700"/>
          <p14:tracePt t="72243" x="1400175" y="2557463"/>
          <p14:tracePt t="72260" x="1414463" y="2562225"/>
          <p14:tracePt t="72276" x="1433513" y="2566988"/>
          <p14:tracePt t="72293" x="1438275" y="2571750"/>
          <p14:tracePt t="72310" x="1447800" y="2576513"/>
          <p14:tracePt t="72343" x="1457325" y="2576513"/>
          <p14:tracePt t="72360" x="1462088" y="2576513"/>
          <p14:tracePt t="72376" x="1466850" y="2576513"/>
          <p14:tracePt t="72393" x="1471613" y="2581275"/>
          <p14:tracePt t="72410" x="1476375" y="2581275"/>
          <p14:tracePt t="72426" x="1481138" y="2586038"/>
          <p14:tracePt t="72443" x="1504950" y="2586038"/>
          <p14:tracePt t="72460" x="1519238" y="2590800"/>
          <p14:tracePt t="72476" x="1543050" y="2595563"/>
          <p14:tracePt t="72493" x="1600200" y="2605088"/>
          <p14:tracePt t="72510" x="1619250" y="2609850"/>
          <p14:tracePt t="72526" x="1704975" y="2619375"/>
          <p14:tracePt t="72543" x="1833563" y="2643188"/>
          <p14:tracePt t="72560" x="1947863" y="2667000"/>
          <p14:tracePt t="72576" x="2095500" y="2686050"/>
          <p14:tracePt t="72593" x="2338388" y="2724150"/>
          <p14:tracePt t="72610" x="2533650" y="2752725"/>
          <p14:tracePt t="72626" x="2714625" y="2776538"/>
          <p14:tracePt t="72643" x="2952750" y="2814638"/>
          <p14:tracePt t="72660" x="3071813" y="2828925"/>
          <p14:tracePt t="72676" x="3200400" y="2852738"/>
          <p14:tracePt t="72693" x="3348038" y="2862263"/>
          <p14:tracePt t="72710" x="3467100" y="2862263"/>
          <p14:tracePt t="72726" x="3576638" y="2867025"/>
          <p14:tracePt t="72743" x="3695700" y="2871788"/>
          <p14:tracePt t="72760" x="3738563" y="2871788"/>
          <p14:tracePt t="72776" x="3767138" y="2871788"/>
          <p14:tracePt t="72793" x="3771900" y="2871788"/>
          <p14:tracePt t="72810" x="3776663" y="2871788"/>
          <p14:tracePt t="73170" x="3800475" y="2867025"/>
          <p14:tracePt t="73176" x="3848100" y="2857500"/>
          <p14:tracePt t="73184" x="3890963" y="2852738"/>
          <p14:tracePt t="73193" x="3938588" y="2847975"/>
          <p14:tracePt t="73209" x="4029075" y="2838450"/>
          <p14:tracePt t="73226" x="4100513" y="2833688"/>
          <p14:tracePt t="73243" x="4186238" y="2819400"/>
          <p14:tracePt t="73259" x="4219575" y="2814638"/>
          <p14:tracePt t="73276" x="4252913" y="2805113"/>
          <p14:tracePt t="73293" x="4267200" y="2805113"/>
          <p14:tracePt t="73309" x="4281488" y="2805113"/>
          <p14:tracePt t="73326" x="4286250" y="2805113"/>
          <p14:tracePt t="73383" x="4291013" y="2805113"/>
          <p14:tracePt t="73404" x="4291013" y="2800350"/>
          <p14:tracePt t="73418" x="4295775" y="2800350"/>
          <p14:tracePt t="73454" x="4295775" y="2795588"/>
          <p14:tracePt t="73468" x="4295775" y="2790825"/>
          <p14:tracePt t="73482" x="4295775" y="2786063"/>
          <p14:tracePt t="73496" x="4295775" y="2781300"/>
          <p14:tracePt t="73518" x="4300538" y="2776538"/>
          <p14:tracePt t="73532" x="4300538" y="2771775"/>
          <p14:tracePt t="73553" x="4300538" y="2767013"/>
          <p14:tracePt t="73568" x="4305300" y="2757488"/>
          <p14:tracePt t="73582" x="4310063" y="2752725"/>
          <p14:tracePt t="73596" x="4310063" y="2743200"/>
          <p14:tracePt t="73603" x="4319588" y="2743200"/>
          <p14:tracePt t="73610" x="4319588" y="2733675"/>
          <p14:tracePt t="73626" x="4329113" y="2719388"/>
          <p14:tracePt t="73643" x="4338638" y="2714625"/>
          <p14:tracePt t="73659" x="4343400" y="2705100"/>
          <p14:tracePt t="73676" x="4352925" y="2700338"/>
          <p14:tracePt t="73710" x="4352925" y="2695575"/>
          <p14:tracePt t="73725" x="4357688" y="2695575"/>
          <p14:tracePt t="73774" x="4357688" y="2690813"/>
          <p14:tracePt t="73788" x="4352925" y="2690813"/>
          <p14:tracePt t="73796" x="4343400" y="2686050"/>
          <p14:tracePt t="73809" x="4305300" y="2686050"/>
          <p14:tracePt t="73826" x="4252913" y="2690813"/>
          <p14:tracePt t="73843" x="4191000" y="2700338"/>
          <p14:tracePt t="73859" x="4019550" y="2738438"/>
          <p14:tracePt t="73876" x="3833813" y="2767013"/>
          <p14:tracePt t="73892" x="3586163" y="2814638"/>
          <p14:tracePt t="73909" x="3276600" y="2886075"/>
          <p14:tracePt t="73926" x="3124200" y="2928938"/>
          <p14:tracePt t="73942" x="3005138" y="2957513"/>
          <p14:tracePt t="73959" x="2857500" y="2986088"/>
          <p14:tracePt t="73976" x="2771775" y="3000375"/>
          <p14:tracePt t="73992" x="2714625" y="3009900"/>
          <p14:tracePt t="74009" x="2638425" y="3019425"/>
          <p14:tracePt t="74026" x="2609850" y="3024188"/>
          <p14:tracePt t="74042" x="2590800" y="3028950"/>
          <p14:tracePt t="74059" x="2576513" y="3028950"/>
          <p14:tracePt t="74394" x="2514600" y="3033713"/>
          <p14:tracePt t="74401" x="2428875" y="3043238"/>
          <p14:tracePt t="74409" x="2333625" y="3057525"/>
          <p14:tracePt t="74426" x="2143125" y="3076575"/>
          <p14:tracePt t="74442" x="1990725" y="3105150"/>
          <p14:tracePt t="74459" x="1852613" y="3119438"/>
          <p14:tracePt t="74476" x="1804988" y="3124200"/>
          <p14:tracePt t="74492" x="1785938" y="3124200"/>
          <p14:tracePt t="74525" x="1800225" y="3124200"/>
          <p14:tracePt t="74557" x="1957388" y="3114675"/>
          <p14:tracePt t="74564" x="2000250" y="3114675"/>
          <p14:tracePt t="74575" x="2057400" y="3114675"/>
          <p14:tracePt t="74592" x="2319338" y="3128963"/>
          <p14:tracePt t="74609" x="2547938" y="3157538"/>
          <p14:tracePt t="74626" x="2805113" y="3181350"/>
          <p14:tracePt t="74642" x="3162300" y="3200400"/>
          <p14:tracePt t="74659" x="3352800" y="3209925"/>
          <p14:tracePt t="74676" x="3524250" y="3205163"/>
          <p14:tracePt t="74692" x="3729038" y="3195638"/>
          <p14:tracePt t="74709" x="3848100" y="3181350"/>
          <p14:tracePt t="74725" x="3967163" y="3157538"/>
          <p14:tracePt t="74742" x="4119563" y="3138488"/>
          <p14:tracePt t="74759" x="4224338" y="3128963"/>
          <p14:tracePt t="74775" x="4319588" y="3124200"/>
          <p14:tracePt t="74792" x="4452938" y="3114675"/>
          <p14:tracePt t="74809" x="4533900" y="3114675"/>
          <p14:tracePt t="74825" x="4619625" y="3119438"/>
          <p14:tracePt t="74842" x="4748213" y="3133725"/>
          <p14:tracePt t="74859" x="4805363" y="3143250"/>
          <p14:tracePt t="74876" x="4843463" y="3148013"/>
          <p14:tracePt t="74892" x="4857750" y="3148013"/>
          <p14:tracePt t="74927" x="4862513" y="3148013"/>
          <p14:tracePt t="74970" x="4857750" y="3152775"/>
          <p14:tracePt t="74977" x="4848225" y="3157538"/>
          <p14:tracePt t="74984" x="4824413" y="3157538"/>
          <p14:tracePt t="74992" x="4810125" y="3157538"/>
          <p14:tracePt t="75009" x="4733925" y="3157538"/>
          <p14:tracePt t="75025" x="4543425" y="3157538"/>
          <p14:tracePt t="75042" x="4067175" y="3138488"/>
          <p14:tracePt t="75059" x="3600450" y="3128963"/>
          <p14:tracePt t="75075" x="3109913" y="3119438"/>
          <p14:tracePt t="75092" x="2371725" y="3109913"/>
          <p14:tracePt t="75109" x="1947863" y="3114675"/>
          <p14:tracePt t="75125" x="1643063" y="3133725"/>
          <p14:tracePt t="75142" x="1333500" y="3148013"/>
          <p14:tracePt t="75159" x="1223963" y="3167063"/>
          <p14:tracePt t="75176" x="1119188" y="3195638"/>
          <p14:tracePt t="75192" x="1090613" y="3200400"/>
          <p14:tracePt t="75209" x="1066800" y="3205163"/>
          <p14:tracePt t="75226" x="1052513" y="3205163"/>
          <p14:tracePt t="75242" x="1047750" y="3205163"/>
          <p14:tracePt t="75259" x="1042988" y="3205163"/>
          <p14:tracePt t="75275" x="1028700" y="3205163"/>
          <p14:tracePt t="75292" x="1023938" y="3205163"/>
          <p14:tracePt t="75309" x="1014413" y="3205163"/>
          <p14:tracePt t="75325" x="1000125" y="3200400"/>
          <p14:tracePt t="75359" x="995363" y="3200400"/>
          <p14:tracePt t="75375" x="985838" y="3195638"/>
          <p14:tracePt t="75392" x="985838" y="3190875"/>
          <p14:tracePt t="75409" x="981075" y="3190875"/>
          <p14:tracePt t="75425" x="971550" y="3181350"/>
          <p14:tracePt t="75442" x="971550" y="3176588"/>
          <p14:tracePt t="75459" x="971550" y="3167063"/>
          <p14:tracePt t="75475" x="971550" y="3162300"/>
          <p14:tracePt t="75492" x="976313" y="3162300"/>
          <p14:tracePt t="75509" x="976313" y="3157538"/>
          <p14:tracePt t="75553" x="976313" y="3152775"/>
          <p14:tracePt t="75568" x="981075" y="3152775"/>
          <p14:tracePt t="75589" x="981075" y="3148013"/>
          <p14:tracePt t="75596" x="985838" y="3148013"/>
          <p14:tracePt t="75610" x="990600" y="3148013"/>
          <p14:tracePt t="75625" x="990600" y="3143250"/>
          <p14:tracePt t="75642" x="995363" y="3133725"/>
          <p14:tracePt t="75659" x="1004888" y="3133725"/>
          <p14:tracePt t="75675" x="1009650" y="3128963"/>
          <p14:tracePt t="75692" x="1009650" y="3124200"/>
          <p14:tracePt t="75710" x="1014413" y="3124200"/>
          <p14:tracePt t="75725" x="1014413" y="3119438"/>
          <p14:tracePt t="75774" x="1019175" y="3119438"/>
          <p14:tracePt t="75809" x="1023938" y="3119438"/>
          <p14:tracePt t="79481" x="1085850" y="3143250"/>
          <p14:tracePt t="79489" x="1119188" y="3157538"/>
          <p14:tracePt t="79497" x="1143000" y="3162300"/>
          <p14:tracePt t="79507" x="1171575" y="3176588"/>
          <p14:tracePt t="79524" x="1262063" y="3209925"/>
          <p14:tracePt t="79541" x="1314450" y="3224213"/>
          <p14:tracePt t="79557" x="1366838" y="3243263"/>
          <p14:tracePt t="79574" x="1414463" y="3262313"/>
          <p14:tracePt t="79591" x="1443038" y="3281363"/>
          <p14:tracePt t="79607" x="1462088" y="3295650"/>
          <p14:tracePt t="79624" x="1485900" y="3314700"/>
          <p14:tracePt t="79641" x="1490663" y="3319463"/>
          <p14:tracePt t="79657" x="1495425" y="3328988"/>
          <p14:tracePt t="79674" x="1504950" y="3338513"/>
          <p14:tracePt t="79691" x="1504950" y="3348038"/>
          <p14:tracePt t="79724" x="1504950" y="3357563"/>
          <p14:tracePt t="79745" x="1504950" y="3362325"/>
          <p14:tracePt t="79757" x="1504950" y="3367088"/>
          <p14:tracePt t="79774" x="1504950" y="3371850"/>
          <p14:tracePt t="79794" x="1504950" y="3376613"/>
          <p14:tracePt t="79830" x="1504950" y="3381375"/>
          <p14:tracePt t="79844" x="1504950" y="3386138"/>
          <p14:tracePt t="79866" x="1504950" y="3390900"/>
          <p14:tracePt t="79873" x="1504950" y="3395663"/>
          <p14:tracePt t="79880" x="1504950" y="3400425"/>
          <p14:tracePt t="79894" x="1500188" y="3400425"/>
          <p14:tracePt t="79907" x="1500188" y="3405188"/>
          <p14:tracePt t="79924" x="1495425" y="3414713"/>
          <p14:tracePt t="79940" x="1495425" y="3424238"/>
          <p14:tracePt t="79957" x="1495425" y="3429000"/>
          <p14:tracePt t="79974" x="1495425" y="3433763"/>
          <p14:tracePt t="80022" x="1495425" y="3438525"/>
          <p14:tracePt t="80093" x="1495425" y="3443288"/>
          <p14:tracePt t="80250" x="1495425" y="3438525"/>
          <p14:tracePt t="80300" x="1495425" y="3433763"/>
          <p14:tracePt t="80321" x="1495425" y="3429000"/>
          <p14:tracePt t="80393" x="1495425" y="3424238"/>
          <p14:tracePt t="80421" x="1495425" y="3419475"/>
          <p14:tracePt t="80528" x="1500188" y="3395663"/>
          <p14:tracePt t="80534" x="1514475" y="3386138"/>
          <p14:tracePt t="80541" x="1533525" y="3376613"/>
          <p14:tracePt t="80557" x="1595438" y="3371850"/>
          <p14:tracePt t="80574" x="1685925" y="3367088"/>
          <p14:tracePt t="80590" x="1814513" y="3367088"/>
          <p14:tracePt t="80607" x="2062163" y="3367088"/>
          <p14:tracePt t="80624" x="2295525" y="3371850"/>
          <p14:tracePt t="80640" x="2595563" y="3371850"/>
          <p14:tracePt t="80657" x="3100388" y="3371850"/>
          <p14:tracePt t="80674" x="3462338" y="3371850"/>
          <p14:tracePt t="80691" x="4043363" y="3381375"/>
          <p14:tracePt t="80707" x="4462463" y="3419475"/>
          <p14:tracePt t="80724" x="4772025" y="3462338"/>
          <p14:tracePt t="80740" x="4924425" y="3495675"/>
          <p14:tracePt t="81460" x="4824413" y="3495675"/>
          <p14:tracePt t="81467" x="4667250" y="3495675"/>
          <p14:tracePt t="81474" x="4486275" y="3490913"/>
          <p14:tracePt t="81490" x="4071938" y="3486150"/>
          <p14:tracePt t="81507" x="3638550" y="3467100"/>
          <p14:tracePt t="81523" x="2995613" y="3467100"/>
          <p14:tracePt t="81540" x="2619375" y="3467100"/>
          <p14:tracePt t="81557" x="2305050" y="3457575"/>
          <p14:tracePt t="81573" x="1966913" y="3452813"/>
          <p14:tracePt t="81590" x="1838325" y="3448050"/>
          <p14:tracePt t="81607" x="1743075" y="3424238"/>
          <p14:tracePt t="81623" x="1628775" y="3405188"/>
          <p14:tracePt t="81640" x="1590675" y="3400425"/>
          <p14:tracePt t="81657" x="1562100" y="3386138"/>
          <p14:tracePt t="81673" x="1552575" y="3386138"/>
          <p14:tracePt t="81690" x="1547813" y="3386138"/>
          <p14:tracePt t="81723" x="1547813" y="3390900"/>
          <p14:tracePt t="81740" x="1538288" y="3395663"/>
          <p14:tracePt t="81773" x="1533525" y="3400425"/>
          <p14:tracePt t="81790" x="1533525" y="3405188"/>
          <p14:tracePt t="81816" x="1528763" y="3405188"/>
          <p14:tracePt t="81823" x="1528763" y="3409950"/>
          <p14:tracePt t="81894" x="1528763" y="3414713"/>
          <p14:tracePt t="81923" x="1528763" y="3419475"/>
          <p14:tracePt t="81944" x="1533525" y="3424238"/>
          <p14:tracePt t="81951" x="1538288" y="3424238"/>
          <p14:tracePt t="81958" x="1543050" y="3424238"/>
          <p14:tracePt t="81973" x="1547813" y="3424238"/>
          <p14:tracePt t="81990" x="1552575" y="3424238"/>
          <p14:tracePt t="82006" x="1557338" y="3424238"/>
          <p14:tracePt t="82023" x="1566863" y="3424238"/>
          <p14:tracePt t="82040" x="1571625" y="3424238"/>
          <p14:tracePt t="82073" x="1581150" y="3424238"/>
          <p14:tracePt t="82122" x="1609725" y="3429000"/>
          <p14:tracePt t="82128" x="1619250" y="3433763"/>
          <p14:tracePt t="82143" x="1628775" y="3438525"/>
          <p14:tracePt t="82156" x="1633538" y="3443288"/>
          <p14:tracePt t="82173" x="1647825" y="3448050"/>
          <p14:tracePt t="82190" x="1657350" y="3452813"/>
          <p14:tracePt t="82206" x="1676400" y="3462338"/>
          <p14:tracePt t="82223" x="1685925" y="3476625"/>
          <p14:tracePt t="82240" x="1695450" y="3481388"/>
          <p14:tracePt t="82256" x="1704975" y="3486150"/>
          <p14:tracePt t="82278" x="1704975" y="3490913"/>
          <p14:tracePt t="82290" x="1709738" y="3490913"/>
          <p14:tracePt t="82328" x="1714500" y="3490913"/>
          <p14:tracePt t="82393" x="1719263" y="3490913"/>
          <p14:tracePt t="82420" x="1724025" y="3490913"/>
          <p14:tracePt t="82449" x="1724025" y="3495675"/>
          <p14:tracePt t="82456" x="1728788" y="3495675"/>
          <p14:tracePt t="82534" x="1733550" y="3495675"/>
          <p14:tracePt t="82684" x="1738313" y="3495675"/>
          <p14:tracePt t="82777" x="1743075" y="3495675"/>
          <p14:tracePt t="83182" x="1747838" y="3505200"/>
          <p14:tracePt t="83189" x="1752600" y="3514725"/>
          <p14:tracePt t="83196" x="1762125" y="3524250"/>
          <p14:tracePt t="83206" x="1766888" y="3538538"/>
          <p14:tracePt t="83223" x="1781175" y="3557588"/>
          <p14:tracePt t="83239" x="1785938" y="3581400"/>
          <p14:tracePt t="83256" x="1790700" y="3590925"/>
          <p14:tracePt t="83273" x="1790700" y="3600450"/>
          <p14:tracePt t="83289" x="1785938" y="3619500"/>
          <p14:tracePt t="83306" x="1781175" y="3624263"/>
          <p14:tracePt t="83323" x="1762125" y="3633788"/>
          <p14:tracePt t="83339" x="1728788" y="3648075"/>
          <p14:tracePt t="83356" x="1704975" y="3648075"/>
          <p14:tracePt t="83373" x="1690688" y="3648075"/>
          <p14:tracePt t="83389" x="1643063" y="3648075"/>
          <p14:tracePt t="83406" x="1619250" y="3648075"/>
          <p14:tracePt t="83423" x="1585913" y="3648075"/>
          <p14:tracePt t="83439" x="1533525" y="3648075"/>
          <p14:tracePt t="83456" x="1490663" y="3652838"/>
          <p14:tracePt t="83473" x="1457325" y="3657600"/>
          <p14:tracePt t="83489" x="1414463" y="3667125"/>
          <p14:tracePt t="83506" x="1395413" y="3667125"/>
          <p14:tracePt t="83523" x="1385888" y="3671888"/>
          <p14:tracePt t="83539" x="1376363" y="3671888"/>
          <p14:tracePt t="83556" x="1371600" y="3671888"/>
          <p14:tracePt t="83589" x="1366838" y="3671888"/>
          <p14:tracePt t="83609" x="1362075" y="3671888"/>
          <p14:tracePt t="83723" x="1362075" y="3667125"/>
          <p14:tracePt t="83744" x="1362075" y="3662363"/>
          <p14:tracePt t="83765" x="1366838" y="3662363"/>
          <p14:tracePt t="83780" x="1366838" y="3657600"/>
          <p14:tracePt t="83787" x="1371600" y="3657600"/>
          <p14:tracePt t="83808" x="1371600" y="3648075"/>
          <p14:tracePt t="83816" x="1376363" y="3648075"/>
          <p14:tracePt t="83844" x="1381125" y="3643313"/>
          <p14:tracePt t="83851" x="1385888" y="3643313"/>
          <p14:tracePt t="83908" x="1390650" y="3643313"/>
          <p14:tracePt t="83943" x="1400175" y="3657600"/>
          <p14:tracePt t="83950" x="1400175" y="3662363"/>
          <p14:tracePt t="83957" x="1404938" y="3662363"/>
          <p14:tracePt t="83972" x="1404938" y="3667125"/>
          <p14:tracePt t="83989" x="1404938" y="3671888"/>
          <p14:tracePt t="84006" x="1404938" y="3681413"/>
          <p14:tracePt t="84022" x="1404938" y="3700463"/>
          <p14:tracePt t="84039" x="1404938" y="3709988"/>
          <p14:tracePt t="84056" x="1404938" y="3724275"/>
          <p14:tracePt t="84072" x="1404938" y="3733800"/>
          <p14:tracePt t="84089" x="1404938" y="3748088"/>
          <p14:tracePt t="84106" x="1400175" y="3757613"/>
          <p14:tracePt t="84122" x="1395413" y="3771900"/>
          <p14:tracePt t="84139" x="1395413" y="3781425"/>
          <p14:tracePt t="84156" x="1395413" y="3790950"/>
          <p14:tracePt t="84172" x="1395413" y="3800475"/>
          <p14:tracePt t="84189" x="1390650" y="3810000"/>
          <p14:tracePt t="84206" x="1390650" y="3814763"/>
          <p14:tracePt t="84222" x="1390650" y="3819525"/>
          <p14:tracePt t="84264" x="1390650" y="3824288"/>
          <p14:tracePt t="84292" x="1390650" y="3829050"/>
          <p14:tracePt t="84336" x="1390650" y="3833813"/>
          <p14:tracePt t="84356" x="1390650" y="3838575"/>
          <p14:tracePt t="84385" x="1390650" y="3843338"/>
          <p14:tracePt t="84399" x="1390650" y="3848100"/>
          <p14:tracePt t="84420" x="1390650" y="3852863"/>
          <p14:tracePt t="84427" x="1390650" y="3857625"/>
          <p14:tracePt t="84441" x="1390650" y="3867150"/>
          <p14:tracePt t="84449" x="1390650" y="3871913"/>
          <p14:tracePt t="84463" x="1390650" y="3876675"/>
          <p14:tracePt t="84477" x="1390650" y="3886200"/>
          <p14:tracePt t="84489" x="1395413" y="3886200"/>
          <p14:tracePt t="84505" x="1395413" y="3895725"/>
          <p14:tracePt t="84534" x="1395413" y="3900488"/>
          <p14:tracePt t="84548" x="1400175" y="3900488"/>
          <p14:tracePt t="84592" x="1404938" y="3900488"/>
          <p14:tracePt t="84598" x="1404938" y="3905250"/>
          <p14:tracePt t="84676" x="1409700" y="3905250"/>
          <p14:tracePt t="84741" x="1414463" y="3905250"/>
          <p14:tracePt t="84877" x="1414463" y="3900488"/>
          <p14:tracePt t="85005" x="1414463" y="3890963"/>
          <p14:tracePt t="85182" x="1414463" y="3886200"/>
          <p14:tracePt t="85303" x="1419225" y="3886200"/>
          <p14:tracePt t="85445" x="1419225" y="3881438"/>
          <p14:tracePt t="85880" x="1438275" y="3781425"/>
          <p14:tracePt t="85887" x="1457325" y="3748088"/>
          <p14:tracePt t="85894" x="1490663" y="3705225"/>
          <p14:tracePt t="85905" x="1533525" y="3662363"/>
          <p14:tracePt t="85922" x="1833563" y="3462338"/>
          <p14:tracePt t="85938" x="2038350" y="3376613"/>
          <p14:tracePt t="85955" x="2271713" y="3305175"/>
          <p14:tracePt t="85972" x="2681288" y="3252788"/>
          <p14:tracePt t="85988" x="2914650" y="3243263"/>
          <p14:tracePt t="86005" x="3176588" y="3248025"/>
          <p14:tracePt t="86022" x="3586163" y="3300413"/>
          <p14:tracePt t="86038" x="3852863" y="3352800"/>
          <p14:tracePt t="86055" x="4148138" y="3443288"/>
          <p14:tracePt t="86072" x="4538663" y="3595688"/>
          <p14:tracePt t="86088" x="4710113" y="3681413"/>
          <p14:tracePt t="86105" x="4795838" y="3729038"/>
          <p14:tracePt t="86122" x="4852988" y="3757613"/>
          <p14:tracePt t="86138" x="4857750" y="3762375"/>
          <p14:tracePt t="86172" x="4857750" y="3767138"/>
          <p14:tracePt t="86200" x="4857750" y="3771900"/>
          <p14:tracePt t="86221" x="4857750" y="3776663"/>
          <p14:tracePt t="86228" x="4857750" y="3790950"/>
          <p14:tracePt t="86238" x="4862513" y="3805238"/>
          <p14:tracePt t="86255" x="4872038" y="3833813"/>
          <p14:tracePt t="86272" x="4914900" y="3919538"/>
          <p14:tracePt t="86288" x="4957763" y="3981450"/>
          <p14:tracePt t="86305" x="5000625" y="4038600"/>
          <p14:tracePt t="86322" x="5038725" y="4110038"/>
          <p14:tracePt t="86338" x="5048250" y="4129088"/>
          <p14:tracePt t="86355" x="5053013" y="4133850"/>
          <p14:tracePt t="86372" x="5057775" y="4138613"/>
          <p14:tracePt t="87709" x="5053013" y="4138613"/>
          <p14:tracePt t="87716" x="5053013" y="4133850"/>
          <p14:tracePt t="87730" x="5053013" y="4129088"/>
          <p14:tracePt t="87751" x="5053013" y="4124325"/>
          <p14:tracePt t="87765" x="5053013" y="4119563"/>
          <p14:tracePt t="87780" x="5053013" y="4114800"/>
          <p14:tracePt t="87788" x="5053013" y="4110038"/>
          <p14:tracePt t="87804" x="5053013" y="4105275"/>
          <p14:tracePt t="87821" x="5053013" y="4100513"/>
          <p14:tracePt t="87838" x="5053013" y="4095750"/>
          <p14:tracePt t="87854" x="5053013" y="4090988"/>
          <p14:tracePt t="87872" x="5053013" y="4086225"/>
          <p14:tracePt t="87915" x="5057775" y="4081463"/>
          <p14:tracePt t="87922" x="5057775" y="4076700"/>
          <p14:tracePt t="87937" x="5062538" y="4076700"/>
          <p14:tracePt t="87958" x="5062538" y="4071938"/>
          <p14:tracePt t="87972" x="5067300" y="4071938"/>
          <p14:tracePt t="88000" x="5067300" y="4067175"/>
          <p14:tracePt t="88200" x="5067300" y="4057650"/>
          <p14:tracePt t="88321" x="5062538" y="4057650"/>
          <p14:tracePt t="88392" x="5062538" y="4052888"/>
          <p14:tracePt t="88399" x="5067300" y="4052888"/>
          <p14:tracePt t="88406" x="5072063" y="4052888"/>
          <p14:tracePt t="88421" x="5076825" y="4052888"/>
          <p14:tracePt t="88438" x="5091113" y="4052888"/>
          <p14:tracePt t="88454" x="5100638" y="4052888"/>
          <p14:tracePt t="88471" x="5133975" y="4052888"/>
          <p14:tracePt t="88488" x="5162550" y="4048125"/>
          <p14:tracePt t="88504" x="5191125" y="4043363"/>
          <p14:tracePt t="88521" x="5214938" y="4038600"/>
          <p14:tracePt t="88538" x="5229225" y="4033838"/>
          <p14:tracePt t="88554" x="5238750" y="4033838"/>
          <p14:tracePt t="88598" x="5243513" y="4033838"/>
          <p14:tracePt t="88662" x="5253038" y="4033838"/>
          <p14:tracePt t="88891" x="5248275" y="4033838"/>
          <p14:tracePt t="89089" x="5243513" y="4033838"/>
          <p14:tracePt t="89317" x="5243513" y="4038600"/>
          <p14:tracePt t="89445" x="5243513" y="4043363"/>
          <p14:tracePt t="89467" x="5238750" y="4043363"/>
          <p14:tracePt t="89502" x="5233988" y="4043363"/>
          <p14:tracePt t="89866" x="5229225" y="4043363"/>
          <p14:tracePt t="89922" x="5229225" y="4038600"/>
          <p14:tracePt t="89951" x="5229225" y="4033838"/>
          <p14:tracePt t="90072" x="5229225" y="4029075"/>
          <p14:tracePt t="90577" x="5229225" y="4033838"/>
          <p14:tracePt t="90648" x="5219700" y="4033838"/>
          <p14:tracePt t="90684" x="5219700" y="4038600"/>
          <p14:tracePt t="92557" x="5219700" y="4033838"/>
          <p14:tracePt t="93381" x="5219700" y="4029075"/>
          <p14:tracePt t="94136" x="5214938" y="4029075"/>
          <p14:tracePt t="94165" x="5214938" y="4024313"/>
          <p14:tracePt t="94228" x="5214938" y="4019550"/>
          <p14:tracePt t="96698" x="5229225" y="3990975"/>
          <p14:tracePt t="96705" x="5272088" y="3943350"/>
          <p14:tracePt t="96713" x="5314950" y="3895725"/>
          <p14:tracePt t="96720" x="5353050" y="3838575"/>
          <p14:tracePt t="96735" x="5481638" y="3690938"/>
          <p14:tracePt t="96751" x="5667375" y="3514725"/>
          <p14:tracePt t="96768" x="5743575" y="3438525"/>
          <p14:tracePt t="96785" x="6148388" y="3071813"/>
          <p14:tracePt t="96802" x="6262688" y="2981325"/>
          <p14:tracePt t="96818" x="6400800" y="2876550"/>
          <p14:tracePt t="96835" x="6477000" y="2814638"/>
          <p14:tracePt t="96851" x="6519863" y="2781300"/>
          <p14:tracePt t="96868" x="6557963" y="2757488"/>
          <p14:tracePt t="96885" x="6562725" y="2752725"/>
          <p14:tracePt t="96901" x="6567488" y="2752725"/>
          <p14:tracePt t="96918" x="6572250" y="2752725"/>
          <p14:tracePt t="97026" x="6572250" y="2747963"/>
          <p14:tracePt t="97032" x="6577013" y="2747963"/>
          <p14:tracePt t="97047" x="6577013" y="2743200"/>
          <p14:tracePt t="97061" x="6581775" y="2738438"/>
          <p14:tracePt t="97068" x="6581775" y="2728913"/>
          <p14:tracePt t="97085" x="6581775" y="2719388"/>
          <p14:tracePt t="97101" x="6572250" y="2700338"/>
          <p14:tracePt t="97118" x="6548438" y="2676525"/>
          <p14:tracePt t="97135" x="6529388" y="2662238"/>
          <p14:tracePt t="97151" x="6510338" y="2652713"/>
          <p14:tracePt t="97168" x="6496050" y="2652713"/>
          <p14:tracePt t="97185" x="6486525" y="2652713"/>
          <p14:tracePt t="97201" x="6481763" y="2652713"/>
          <p14:tracePt t="97303" x="6481763" y="2657475"/>
          <p14:tracePt t="97701" x="6477000" y="2647950"/>
          <p14:tracePt t="97709" x="6477000" y="2638425"/>
          <p14:tracePt t="97718" x="6477000" y="2624138"/>
          <p14:tracePt t="97734" x="6472238" y="2605088"/>
          <p14:tracePt t="97751" x="6467475" y="2566988"/>
          <p14:tracePt t="97768" x="6457950" y="2538413"/>
          <p14:tracePt t="97785" x="6453188" y="2514600"/>
          <p14:tracePt t="97801" x="6429375" y="2471738"/>
          <p14:tracePt t="97818" x="6415088" y="2452688"/>
          <p14:tracePt t="97834" x="6396038" y="2424113"/>
          <p14:tracePt t="97851" x="6376988" y="2395538"/>
          <p14:tracePt t="97868" x="6362700" y="2381250"/>
          <p14:tracePt t="97884" x="6357938" y="2366963"/>
          <p14:tracePt t="97901" x="6353175" y="2357438"/>
          <p14:tracePt t="97918" x="6348413" y="2352675"/>
          <p14:tracePt t="97951" x="6343650" y="2347913"/>
          <p14:tracePt t="100976" x="6343650" y="2352675"/>
          <p14:tracePt t="101011" x="6343650" y="2357438"/>
          <p14:tracePt t="101054" x="6343650" y="2362200"/>
          <p14:tracePt t="101075" x="6343650" y="2366963"/>
          <p14:tracePt t="101110" x="6343650" y="2376488"/>
          <p14:tracePt t="101132" x="6343650" y="2381250"/>
          <p14:tracePt t="101189" x="6357938" y="2433638"/>
          <p14:tracePt t="101196" x="6357938" y="2447925"/>
          <p14:tracePt t="101203" x="6357938" y="2471738"/>
          <p14:tracePt t="101217" x="6357938" y="2528888"/>
          <p14:tracePt t="101233" x="6357938" y="2595563"/>
          <p14:tracePt t="101250" x="6353175" y="2633663"/>
          <p14:tracePt t="101267" x="6353175" y="2676525"/>
          <p14:tracePt t="101283" x="6348413" y="2690813"/>
          <p14:tracePt t="101300" x="6348413" y="2709863"/>
          <p14:tracePt t="101333" x="6348413" y="2714625"/>
          <p14:tracePt t="101438" x="6353175" y="2714625"/>
          <p14:tracePt t="101566" x="6400800" y="2686050"/>
          <p14:tracePt t="101573" x="6410325" y="2686050"/>
          <p14:tracePt t="101583" x="6424613" y="2686050"/>
          <p14:tracePt t="101600" x="6457950" y="2686050"/>
          <p14:tracePt t="101616" x="6529388" y="2695575"/>
          <p14:tracePt t="101633" x="6591300" y="2700338"/>
          <p14:tracePt t="101650" x="6648450" y="2705100"/>
          <p14:tracePt t="101667" x="6715125" y="2709863"/>
          <p14:tracePt t="101683" x="6738938" y="2705100"/>
          <p14:tracePt t="101700" x="6762750" y="2705100"/>
          <p14:tracePt t="101717" x="6777038" y="2705100"/>
          <p14:tracePt t="101733" x="6781800" y="2700338"/>
          <p14:tracePt t="101750" x="6791325" y="2695575"/>
          <p14:tracePt t="101766" x="6805613" y="2686050"/>
          <p14:tracePt t="101783" x="6815138" y="2686050"/>
          <p14:tracePt t="101800" x="6829425" y="2681288"/>
          <p14:tracePt t="101816" x="6834188" y="2681288"/>
          <p14:tracePt t="101833" x="6838950" y="2681288"/>
          <p14:tracePt t="101850" x="6843713" y="2681288"/>
          <p14:tracePt t="101866" x="6848475" y="2681288"/>
          <p14:tracePt t="101883" x="6853238" y="2681288"/>
          <p14:tracePt t="101900" x="6862763" y="2681288"/>
          <p14:tracePt t="101916" x="6867525" y="2681288"/>
          <p14:tracePt t="101933" x="6872288" y="2681288"/>
          <p14:tracePt t="101950" x="6886575" y="2681288"/>
          <p14:tracePt t="101966" x="6891338" y="2681288"/>
          <p14:tracePt t="101983" x="6900863" y="2681288"/>
          <p14:tracePt t="102000" x="6915150" y="2681288"/>
          <p14:tracePt t="102016" x="6934200" y="2681288"/>
          <p14:tracePt t="102033" x="6958013" y="2681288"/>
          <p14:tracePt t="102050" x="6991350" y="2681288"/>
          <p14:tracePt t="102066" x="7019925" y="2681288"/>
          <p14:tracePt t="102083" x="7048500" y="2681288"/>
          <p14:tracePt t="102100" x="7091363" y="2681288"/>
          <p14:tracePt t="102116" x="7115175" y="2681288"/>
          <p14:tracePt t="102133" x="7143750" y="2686050"/>
          <p14:tracePt t="102150" x="7177088" y="2690813"/>
          <p14:tracePt t="102166" x="7200900" y="2700338"/>
          <p14:tracePt t="102183" x="7210425" y="2700338"/>
          <p14:tracePt t="102200" x="7224713" y="2705100"/>
          <p14:tracePt t="102233" x="7229475" y="2705100"/>
          <p14:tracePt t="102250" x="7234238" y="2705100"/>
          <p14:tracePt t="102266" x="7239000" y="2705100"/>
          <p14:tracePt t="102283" x="7243763" y="2705100"/>
          <p14:tracePt t="102300" x="7253288" y="2705100"/>
          <p14:tracePt t="102316" x="7258050" y="2705100"/>
          <p14:tracePt t="102333" x="7267575" y="2705100"/>
          <p14:tracePt t="102350" x="7286625" y="2705100"/>
          <p14:tracePt t="102366" x="7300913" y="2700338"/>
          <p14:tracePt t="102383" x="7315200" y="2700338"/>
          <p14:tracePt t="102400" x="7358063" y="2690813"/>
          <p14:tracePt t="102416" x="7405688" y="2681288"/>
          <p14:tracePt t="102433" x="7458075" y="2676525"/>
          <p14:tracePt t="102450" x="7515225" y="2671763"/>
          <p14:tracePt t="102466" x="7539038" y="2667000"/>
          <p14:tracePt t="102483" x="7562850" y="2662238"/>
          <p14:tracePt t="102500" x="7567613" y="2657475"/>
          <p14:tracePt t="102534" x="7572375" y="2657475"/>
          <p14:tracePt t="103309" x="7572375" y="2652713"/>
          <p14:tracePt t="103323" x="7567613" y="2652713"/>
          <p14:tracePt t="103333" x="7562850" y="2652713"/>
          <p14:tracePt t="103349" x="7548563" y="2647950"/>
          <p14:tracePt t="103366" x="7534275" y="2647950"/>
          <p14:tracePt t="103383" x="7524750" y="2647950"/>
          <p14:tracePt t="103399" x="7510463" y="2647950"/>
          <p14:tracePt t="103416" x="7429500" y="2647950"/>
          <p14:tracePt t="103433" x="7296150" y="2647950"/>
          <p14:tracePt t="103449" x="7138988" y="2652713"/>
          <p14:tracePt t="103466" x="6900863" y="2657475"/>
          <p14:tracePt t="103483" x="6786563" y="2662238"/>
          <p14:tracePt t="103499" x="6677025" y="2681288"/>
          <p14:tracePt t="103516" x="6553200" y="2690813"/>
          <p14:tracePt t="103533" x="6496050" y="2700338"/>
          <p14:tracePt t="103549" x="6462713" y="2700338"/>
          <p14:tracePt t="103566" x="6429375" y="2709863"/>
          <p14:tracePt t="103583" x="6424613" y="2709863"/>
          <p14:tracePt t="103599" x="6419850" y="2709863"/>
          <p14:tracePt t="104056" x="6419850" y="2714625"/>
          <p14:tracePt t="104085" x="6419850" y="2719388"/>
          <p14:tracePt t="104106" x="6419850" y="2724150"/>
          <p14:tracePt t="104120" x="6424613" y="2728913"/>
          <p14:tracePt t="104128" x="6424613" y="2733675"/>
          <p14:tracePt t="104149" x="6424613" y="2738438"/>
          <p14:tracePt t="104163" x="6424613" y="2743200"/>
          <p14:tracePt t="104170" x="6429375" y="2747963"/>
          <p14:tracePt t="104182" x="6429375" y="2752725"/>
          <p14:tracePt t="104199" x="6434138" y="2762250"/>
          <p14:tracePt t="104232" x="6434138" y="2781300"/>
          <p14:tracePt t="104249" x="6434138" y="2800350"/>
          <p14:tracePt t="104266" x="6434138" y="2814638"/>
          <p14:tracePt t="104282" x="6434138" y="2824163"/>
          <p14:tracePt t="104299" x="6434138" y="2833688"/>
          <p14:tracePt t="104316" x="6434138" y="2838450"/>
          <p14:tracePt t="104349" x="6434138" y="2843213"/>
          <p14:tracePt t="104384" x="6434138" y="2847975"/>
          <p14:tracePt t="104498" x="6434138" y="2843213"/>
          <p14:tracePt t="104519" x="6438900" y="2838450"/>
          <p14:tracePt t="104554" x="6467475" y="2805113"/>
          <p14:tracePt t="104561" x="6486525" y="2800350"/>
          <p14:tracePt t="104568" x="6496050" y="2790825"/>
          <p14:tracePt t="104582" x="6534150" y="2771775"/>
          <p14:tracePt t="104599" x="6581775" y="2752725"/>
          <p14:tracePt t="104615" x="6629400" y="2738438"/>
          <p14:tracePt t="104632" x="6710363" y="2719388"/>
          <p14:tracePt t="104649" x="6772275" y="2705100"/>
          <p14:tracePt t="104666" x="6838950" y="2695575"/>
          <p14:tracePt t="104682" x="6915150" y="2676525"/>
          <p14:tracePt t="104699" x="6958013" y="2667000"/>
          <p14:tracePt t="104716" x="7015163" y="2657475"/>
          <p14:tracePt t="104732" x="7067550" y="2647950"/>
          <p14:tracePt t="104749" x="7105650" y="2633663"/>
          <p14:tracePt t="104766" x="7129463" y="2628900"/>
          <p14:tracePt t="104782" x="7148513" y="2628900"/>
          <p14:tracePt t="104799" x="7162800" y="2624138"/>
          <p14:tracePt t="104815" x="7172325" y="2624138"/>
          <p14:tracePt t="104832" x="7191375" y="2624138"/>
          <p14:tracePt t="104849" x="7205663" y="2624138"/>
          <p14:tracePt t="104865" x="7234238" y="2624138"/>
          <p14:tracePt t="104882" x="7267575" y="2628900"/>
          <p14:tracePt t="104899" x="7291388" y="2638425"/>
          <p14:tracePt t="104915" x="7310438" y="2638425"/>
          <p14:tracePt t="104932" x="7324725" y="2643188"/>
          <p14:tracePt t="104949" x="7334250" y="2647950"/>
          <p14:tracePt t="104965" x="7339013" y="2647950"/>
          <p14:tracePt t="105002" x="7343775" y="2647950"/>
          <p14:tracePt t="105031" x="7348538" y="2647950"/>
          <p14:tracePt t="105045" x="7353300" y="2652713"/>
          <p14:tracePt t="105073" x="7358063" y="2652713"/>
          <p14:tracePt t="105081" x="7362825" y="2652713"/>
          <p14:tracePt t="105088" x="7367588" y="2652713"/>
          <p14:tracePt t="105109" x="7372350" y="2652713"/>
          <p14:tracePt t="105116" x="7377113" y="2652713"/>
          <p14:tracePt t="105132" x="7386638" y="2657475"/>
          <p14:tracePt t="105149" x="7396163" y="2657475"/>
          <p14:tracePt t="105165" x="7410450" y="2657475"/>
          <p14:tracePt t="105182" x="7415213" y="2657475"/>
          <p14:tracePt t="105199" x="7419975" y="2657475"/>
          <p14:tracePt t="105232" x="7424738" y="2657475"/>
          <p14:tracePt t="105249" x="7429500" y="2657475"/>
          <p14:tracePt t="105273" x="7429500" y="2652713"/>
          <p14:tracePt t="105282" x="7434263" y="2652713"/>
          <p14:tracePt t="105299" x="7434263" y="2647950"/>
          <p14:tracePt t="105323" x="7434263" y="2643188"/>
          <p14:tracePt t="105332" x="7429500" y="2638425"/>
          <p14:tracePt t="105349" x="7410450" y="2633663"/>
          <p14:tracePt t="105365" x="7396163" y="2633663"/>
          <p14:tracePt t="105382" x="7386638" y="2633663"/>
          <p14:tracePt t="105399" x="7377113" y="2633663"/>
          <p14:tracePt t="105415" x="7372350" y="2638425"/>
          <p14:tracePt t="105432" x="7334250" y="2647950"/>
          <p14:tracePt t="105449" x="7277100" y="2662238"/>
          <p14:tracePt t="105465" x="7100888" y="2719388"/>
          <p14:tracePt t="105482" x="6929438" y="2762250"/>
          <p14:tracePt t="105499" x="6738938" y="2800350"/>
          <p14:tracePt t="105515" x="6486525" y="2852738"/>
          <p14:tracePt t="105532" x="6362700" y="2881313"/>
          <p14:tracePt t="105549" x="6248400" y="2909888"/>
          <p14:tracePt t="105565" x="6134100" y="2947988"/>
          <p14:tracePt t="105582" x="6086475" y="2962275"/>
          <p14:tracePt t="105599" x="6072188" y="2971800"/>
          <p14:tracePt t="105615" x="6057900" y="2971800"/>
          <p14:tracePt t="105664" x="6057900" y="2967038"/>
          <p14:tracePt t="105678" x="6062663" y="2962275"/>
          <p14:tracePt t="105685" x="6067425" y="2952750"/>
          <p14:tracePt t="105699" x="6072188" y="2947988"/>
          <p14:tracePt t="105715" x="6081713" y="2943225"/>
          <p14:tracePt t="105732" x="6096000" y="2933700"/>
          <p14:tracePt t="105748" x="6105525" y="2928938"/>
          <p14:tracePt t="105765" x="6129338" y="2928938"/>
          <p14:tracePt t="105782" x="6134100" y="2928938"/>
          <p14:tracePt t="105799" x="6143625" y="2928938"/>
          <p14:tracePt t="105815" x="6157913" y="2928938"/>
          <p14:tracePt t="105832" x="6162675" y="2928938"/>
          <p14:tracePt t="105849" x="6167438" y="2928938"/>
          <p14:tracePt t="105865" x="6172200" y="2928938"/>
          <p14:tracePt t="105882" x="6176963" y="2928938"/>
          <p14:tracePt t="105915" x="6181725" y="2928938"/>
          <p14:tracePt t="105935" x="6186488" y="2928938"/>
          <p14:tracePt t="106006" x="6191250" y="2928938"/>
          <p14:tracePt t="106041" x="6196013" y="2928938"/>
          <p14:tracePt t="106113" x="6200775" y="2928938"/>
          <p14:tracePt t="107223" x="6219825" y="2928938"/>
          <p14:tracePt t="107230" x="6253163" y="2928938"/>
          <p14:tracePt t="107236" x="6286500" y="2928938"/>
          <p14:tracePt t="107248" x="6310313" y="2928938"/>
          <p14:tracePt t="107265" x="6424613" y="2924175"/>
          <p14:tracePt t="107281" x="6496050" y="2919413"/>
          <p14:tracePt t="107315" x="6681788" y="2914650"/>
          <p14:tracePt t="107331" x="6781800" y="2905125"/>
          <p14:tracePt t="107348" x="6829425" y="2905125"/>
          <p14:tracePt t="107364" x="6881813" y="2909888"/>
          <p14:tracePt t="107381" x="6905625" y="2914650"/>
          <p14:tracePt t="107398" x="6938963" y="2919413"/>
          <p14:tracePt t="107415" x="6972300" y="2924175"/>
          <p14:tracePt t="107431" x="7000875" y="2928938"/>
          <p14:tracePt t="107448" x="7019925" y="2933700"/>
          <p14:tracePt t="107465" x="7058025" y="2933700"/>
          <p14:tracePt t="107481" x="7081838" y="2938463"/>
          <p14:tracePt t="107498" x="7100888" y="2943225"/>
          <p14:tracePt t="107514" x="7129463" y="2943225"/>
          <p14:tracePt t="107531" x="7153275" y="2943225"/>
          <p14:tracePt t="107548" x="7181850" y="2943225"/>
          <p14:tracePt t="107565" x="7224713" y="2943225"/>
          <p14:tracePt t="107581" x="7243763" y="2943225"/>
          <p14:tracePt t="107598" x="7258050" y="2943225"/>
          <p14:tracePt t="107614" x="7267575" y="2943225"/>
          <p14:tracePt t="107631" x="7272338" y="2943225"/>
          <p14:tracePt t="107699" x="7272338" y="2947988"/>
          <p14:tracePt t="107720" x="7277100" y="2947988"/>
          <p14:tracePt t="108298" x="7296150" y="2947988"/>
          <p14:tracePt t="108304" x="7315200" y="2947988"/>
          <p14:tracePt t="108314" x="7339013" y="2947988"/>
          <p14:tracePt t="108331" x="7386638" y="2947988"/>
          <p14:tracePt t="108348" x="7439025" y="2947988"/>
          <p14:tracePt t="108364" x="7472363" y="2947988"/>
          <p14:tracePt t="108381" x="7505700" y="2947988"/>
          <p14:tracePt t="108398" x="7548563" y="2943225"/>
          <p14:tracePt t="108414" x="7577138" y="2943225"/>
          <p14:tracePt t="108431" x="7610475" y="2938463"/>
          <p14:tracePt t="108448" x="7648575" y="2933700"/>
          <p14:tracePt t="108464" x="7677150" y="2933700"/>
          <p14:tracePt t="108482" x="7715250" y="2933700"/>
          <p14:tracePt t="108498" x="7748588" y="2928938"/>
          <p14:tracePt t="108514" x="7777163" y="2924175"/>
          <p14:tracePt t="108531" x="7824788" y="2919413"/>
          <p14:tracePt t="108548" x="7853363" y="2914650"/>
          <p14:tracePt t="108564" x="7881938" y="2914650"/>
          <p14:tracePt t="108581" x="7924800" y="2909888"/>
          <p14:tracePt t="108598" x="7953375" y="2909888"/>
          <p14:tracePt t="108614" x="7981950" y="2909888"/>
          <p14:tracePt t="108631" x="8020050" y="2905125"/>
          <p14:tracePt t="108647" x="8043863" y="2905125"/>
          <p14:tracePt t="108664" x="8058150" y="2905125"/>
          <p14:tracePt t="108681" x="8072438" y="2905125"/>
          <p14:tracePt t="108697" x="8077200" y="2905125"/>
          <p14:tracePt t="108714" x="8081963" y="2905125"/>
          <p14:tracePt t="108731" x="8086725" y="2905125"/>
          <p14:tracePt t="108802" x="8091488" y="2905125"/>
          <p14:tracePt t="108866" x="8096250" y="2905125"/>
          <p14:tracePt t="108923" x="8086725" y="2909888"/>
          <p14:tracePt t="108937" x="8043863" y="2914650"/>
          <p14:tracePt t="108951" x="8001000" y="2914650"/>
          <p14:tracePt t="108958" x="7981950" y="2914650"/>
          <p14:tracePt t="108965" x="7962900" y="2919413"/>
          <p14:tracePt t="108981" x="7910513" y="2919413"/>
          <p14:tracePt t="108997" x="7824788" y="2928938"/>
          <p14:tracePt t="109014" x="7734300" y="2938463"/>
          <p14:tracePt t="109031" x="7605713" y="2967038"/>
          <p14:tracePt t="109047" x="7519988" y="2976563"/>
          <p14:tracePt t="109064" x="7448550" y="2986088"/>
          <p14:tracePt t="109081" x="7353300" y="3009900"/>
          <p14:tracePt t="109097" x="7319963" y="3014663"/>
          <p14:tracePt t="109114" x="7296150" y="3019425"/>
          <p14:tracePt t="109115" x="7291388" y="3024188"/>
          <p14:tracePt t="109131" x="7281863" y="3024188"/>
          <p14:tracePt t="109164" x="7272338" y="3024188"/>
          <p14:tracePt t="109197" x="7267575" y="3024188"/>
          <p14:tracePt t="109264" x="7267575" y="3028950"/>
          <p14:tracePt t="109343" x="7262813" y="3033713"/>
          <p14:tracePt t="109350" x="7258050" y="3038475"/>
          <p14:tracePt t="109364" x="7215188" y="3057525"/>
          <p14:tracePt t="109381" x="7167563" y="3071813"/>
          <p14:tracePt t="109397" x="7110413" y="3105150"/>
          <p14:tracePt t="109414" x="7029450" y="3143250"/>
          <p14:tracePt t="109430" x="6996113" y="3157538"/>
          <p14:tracePt t="109447" x="6958013" y="3171825"/>
          <p14:tracePt t="109464" x="6915150" y="3186113"/>
          <p14:tracePt t="109481" x="6905625" y="3190875"/>
          <p14:tracePt t="109497" x="6886575" y="3190875"/>
          <p14:tracePt t="109514" x="6881813" y="3195638"/>
          <p14:tracePt t="109556" x="6877050" y="3195638"/>
          <p14:tracePt t="109599" x="6877050" y="3190875"/>
          <p14:tracePt t="109663" x="6877050" y="3186113"/>
          <p14:tracePt t="109698" x="6877050" y="3181350"/>
          <p14:tracePt t="109734" x="6877050" y="3176588"/>
          <p14:tracePt t="109762" x="6881813" y="3176588"/>
          <p14:tracePt t="109862" x="6891338" y="3176588"/>
          <p14:tracePt t="109905" x="6891338" y="3171825"/>
          <p14:tracePt t="109934" x="6896100" y="3171825"/>
          <p14:tracePt t="109947" x="6900863" y="3167063"/>
          <p14:tracePt t="109954" x="6900863" y="3162300"/>
          <p14:tracePt t="109964" x="6910388" y="3162300"/>
          <p14:tracePt t="109980" x="6915150" y="3162300"/>
          <p14:tracePt t="109997" x="6929438" y="3157538"/>
          <p14:tracePt t="110014" x="6938963" y="3157538"/>
          <p14:tracePt t="110030" x="6948488" y="3152775"/>
          <p14:tracePt t="110047" x="6962775" y="3148013"/>
          <p14:tracePt t="110064" x="6972300" y="3148013"/>
          <p14:tracePt t="110080" x="6981825" y="3148013"/>
          <p14:tracePt t="110097" x="6991350" y="3143250"/>
          <p14:tracePt t="110114" x="7000875" y="3138488"/>
          <p14:tracePt t="110130" x="7015163" y="3128963"/>
          <p14:tracePt t="110147" x="7043738" y="3119438"/>
          <p14:tracePt t="110164" x="7072313" y="3114675"/>
          <p14:tracePt t="110180" x="7105650" y="3109913"/>
          <p14:tracePt t="110197" x="7158038" y="3105150"/>
          <p14:tracePt t="110214" x="7191375" y="3105150"/>
          <p14:tracePt t="110230" x="7215188" y="3105150"/>
          <p14:tracePt t="110247" x="7239000" y="3105150"/>
          <p14:tracePt t="110264" x="7243763" y="3105150"/>
          <p14:tracePt t="110280" x="7248525" y="3105150"/>
          <p14:tracePt t="110297" x="7253288" y="3105150"/>
          <p14:tracePt t="110389" x="7258050" y="3105150"/>
          <p14:tracePt t="111307" x="7267575" y="3105150"/>
          <p14:tracePt t="111313" x="7281863" y="3105150"/>
          <p14:tracePt t="111330" x="7315200" y="3100388"/>
          <p14:tracePt t="111347" x="7358063" y="3095625"/>
          <p14:tracePt t="111363" x="7439025" y="3090863"/>
          <p14:tracePt t="111380" x="7510463" y="3086100"/>
          <p14:tracePt t="111397" x="7581900" y="3081338"/>
          <p14:tracePt t="111413" x="7648575" y="3076575"/>
          <p14:tracePt t="111430" x="7686675" y="3076575"/>
          <p14:tracePt t="111447" x="7710488" y="3076575"/>
          <p14:tracePt t="111463" x="7720013" y="3076575"/>
          <p14:tracePt t="111480" x="7724775" y="3076575"/>
          <p14:tracePt t="111513" x="7729538" y="3076575"/>
          <p14:tracePt t="111748" x="7724775" y="3076575"/>
          <p14:tracePt t="111783" x="7720013" y="3076575"/>
          <p14:tracePt t="111812" x="7715250" y="3076575"/>
          <p14:tracePt t="111855" x="7710488" y="3076575"/>
          <p14:tracePt t="111868" x="7705725" y="3076575"/>
          <p14:tracePt t="111890" x="7700963" y="3076575"/>
          <p14:tracePt t="111911" x="7700963" y="3071813"/>
          <p14:tracePt t="111918" x="7696200" y="3071813"/>
          <p14:tracePt t="111968" x="7691438" y="3071813"/>
          <p14:tracePt t="111982" x="7691438" y="3067050"/>
          <p14:tracePt t="112004" x="7686675" y="3067050"/>
          <p14:tracePt t="112018" x="7686675" y="3062288"/>
          <p14:tracePt t="112879" x="7672388" y="3062288"/>
          <p14:tracePt t="112886" x="7624763" y="3076575"/>
          <p14:tracePt t="112896" x="7577138" y="3090863"/>
          <p14:tracePt t="112913" x="7443788" y="3152775"/>
          <p14:tracePt t="112929" x="7096125" y="3319463"/>
          <p14:tracePt t="112946" x="6834188" y="3452813"/>
          <p14:tracePt t="112963" x="6605588" y="3590925"/>
          <p14:tracePt t="112979" x="6315075" y="3762375"/>
          <p14:tracePt t="112996" x="6191250" y="3833813"/>
          <p14:tracePt t="113013" x="6115050" y="3876675"/>
          <p14:tracePt t="113029" x="6067425" y="3910013"/>
          <p14:tracePt t="113046" x="6053138" y="3914775"/>
          <p14:tracePt t="113063" x="6053138" y="3919538"/>
          <p14:tracePt t="113079" x="6048375" y="3919538"/>
          <p14:tracePt t="113096" x="6043613" y="3919538"/>
          <p14:tracePt t="113113" x="6038850" y="3919538"/>
          <p14:tracePt t="113129" x="6010275" y="3919538"/>
          <p14:tracePt t="113146" x="5986463" y="3910013"/>
          <p14:tracePt t="113163" x="5943600" y="3905250"/>
          <p14:tracePt t="113179" x="5872163" y="3905250"/>
          <p14:tracePt t="113196" x="5795963" y="3905250"/>
          <p14:tracePt t="113213" x="5724525" y="3914775"/>
          <p14:tracePt t="113229" x="5619750" y="3929063"/>
          <p14:tracePt t="113246" x="5548313" y="3943350"/>
          <p14:tracePt t="113263" x="5486400" y="3948113"/>
          <p14:tracePt t="113279" x="5419725" y="3948113"/>
          <p14:tracePt t="113296" x="5386388" y="3948113"/>
          <p14:tracePt t="113313" x="5357813" y="3938588"/>
          <p14:tracePt t="113329" x="5334000" y="3933825"/>
          <p14:tracePt t="113346" x="5310188" y="3924300"/>
          <p14:tracePt t="113363" x="5281613" y="3919538"/>
          <p14:tracePt t="113379" x="5267325" y="3914775"/>
          <p14:tracePt t="113396" x="5248275" y="3910013"/>
          <p14:tracePt t="113412" x="5219700" y="3905250"/>
          <p14:tracePt t="113429" x="5205413" y="3905250"/>
          <p14:tracePt t="113446" x="5191125" y="3905250"/>
          <p14:tracePt t="113462" x="5167313" y="3905250"/>
          <p14:tracePt t="113479" x="5157788" y="3905250"/>
          <p14:tracePt t="113496" x="5148263" y="3905250"/>
          <p14:tracePt t="113512" x="5129213" y="3905250"/>
          <p14:tracePt t="113529" x="5114925" y="3905250"/>
          <p14:tracePt t="113546" x="5105400" y="3905250"/>
          <p14:tracePt t="113562" x="5091113" y="3910013"/>
          <p14:tracePt t="113579" x="5081588" y="3910013"/>
          <p14:tracePt t="113596" x="5076825" y="3910013"/>
          <p14:tracePt t="113612" x="5072063" y="3910013"/>
          <p14:tracePt t="113647" x="5067300" y="3910013"/>
          <p14:tracePt t="113755" x="5067300" y="3905250"/>
          <p14:tracePt t="113761" x="5072063" y="3905250"/>
          <p14:tracePt t="113811" x="5105400" y="3876675"/>
          <p14:tracePt t="113818" x="5110163" y="3876675"/>
          <p14:tracePt t="113829" x="5114925" y="3871913"/>
          <p14:tracePt t="113846" x="5124450" y="3871913"/>
          <p14:tracePt t="113862" x="5138738" y="3871913"/>
          <p14:tracePt t="113879" x="5148263" y="3871913"/>
          <p14:tracePt t="113896" x="5148263" y="3876675"/>
          <p14:tracePt t="113912" x="5157788" y="3876675"/>
          <p14:tracePt t="113929" x="5162550" y="3876675"/>
          <p14:tracePt t="113962" x="5167313" y="3881438"/>
          <p14:tracePt t="113996" x="5172075" y="3881438"/>
          <p14:tracePt t="114032" x="5176838" y="3881438"/>
          <p14:tracePt t="114053" x="5176838" y="3886200"/>
          <p14:tracePt t="114075" x="5181600" y="3886200"/>
          <p14:tracePt t="114089" x="5186363" y="3890963"/>
          <p14:tracePt t="114103" x="5191125" y="3890963"/>
          <p14:tracePt t="114147" x="5195888" y="3890963"/>
          <p14:tracePt t="114160" x="5200650" y="3890963"/>
          <p14:tracePt t="114203" x="5205413" y="3890963"/>
          <p14:tracePt t="114245" x="5210175" y="3890963"/>
          <p14:tracePt t="114318" x="5219700" y="3890963"/>
          <p14:tracePt t="114331" x="5219700" y="3886200"/>
          <p14:tracePt t="114402" x="5219700" y="3881438"/>
          <p14:tracePt t="114437" x="5224463" y="3881438"/>
          <p14:tracePt t="130047" x="0" y="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199" y="384048"/>
            <a:ext cx="7832035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Weighted Average Cost of Capital (WACC)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WACC blends the cost of equity and the cost of debt — weighted by how much of each finances the project.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920240"/>
            <a:ext cx="2560320" cy="1600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1444752" y="2148840"/>
            <a:ext cx="585216" cy="585216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1" name="Text 8"/>
          <p:cNvSpPr/>
          <p:nvPr/>
        </p:nvSpPr>
        <p:spPr>
          <a:xfrm>
            <a:off x="1444752" y="21488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48640" y="2816352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Capital Weights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21792" y="3154680"/>
            <a:ext cx="2231136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share is equity? What share is debt?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3291840" y="1920240"/>
            <a:ext cx="2560320" cy="1600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279392" y="2148840"/>
            <a:ext cx="585216" cy="585216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6" name="Text 13"/>
          <p:cNvSpPr/>
          <p:nvPr/>
        </p:nvSpPr>
        <p:spPr>
          <a:xfrm>
            <a:off x="4279392" y="21488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200" dirty="0"/>
          </a:p>
        </p:txBody>
      </p:sp>
      <p:sp>
        <p:nvSpPr>
          <p:cNvPr id="17" name="Text 14"/>
          <p:cNvSpPr/>
          <p:nvPr/>
        </p:nvSpPr>
        <p:spPr>
          <a:xfrm>
            <a:off x="3383280" y="2816352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After-Tax Costs</a:t>
            </a:r>
            <a:endParaRPr lang="en-US" sz="1400" dirty="0"/>
          </a:p>
        </p:txBody>
      </p:sp>
      <p:sp>
        <p:nvSpPr>
          <p:cNvPr id="18" name="Text 15"/>
          <p:cNvSpPr/>
          <p:nvPr/>
        </p:nvSpPr>
        <p:spPr>
          <a:xfrm>
            <a:off x="3456432" y="3154680"/>
            <a:ext cx="2231136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the tax shield to the cost of debt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6126480" y="1920240"/>
            <a:ext cx="2560320" cy="1600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7114032" y="2148840"/>
            <a:ext cx="585216" cy="585216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1" name="Text 18"/>
          <p:cNvSpPr/>
          <p:nvPr/>
        </p:nvSpPr>
        <p:spPr>
          <a:xfrm>
            <a:off x="7114032" y="2148840"/>
            <a:ext cx="585216" cy="5852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200" dirty="0"/>
          </a:p>
        </p:txBody>
      </p:sp>
      <p:sp>
        <p:nvSpPr>
          <p:cNvPr id="22" name="Text 19"/>
          <p:cNvSpPr/>
          <p:nvPr/>
        </p:nvSpPr>
        <p:spPr>
          <a:xfrm>
            <a:off x="6217920" y="2816352"/>
            <a:ext cx="2377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Compute WACC</a:t>
            </a:r>
            <a:endParaRPr lang="en-US" sz="1400" dirty="0"/>
          </a:p>
        </p:txBody>
      </p:sp>
      <p:sp>
        <p:nvSpPr>
          <p:cNvPr id="23" name="Text 20"/>
          <p:cNvSpPr/>
          <p:nvPr/>
        </p:nvSpPr>
        <p:spPr>
          <a:xfrm>
            <a:off x="6291072" y="3154680"/>
            <a:ext cx="2231136" cy="320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1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Blend the weighted costs into one hurdle rate</a:t>
            </a:r>
            <a:endParaRPr lang="en-US" sz="1100" dirty="0"/>
          </a:p>
        </p:txBody>
      </p:sp>
      <p:sp>
        <p:nvSpPr>
          <p:cNvPr id="24" name="Shape 21"/>
          <p:cNvSpPr/>
          <p:nvPr/>
        </p:nvSpPr>
        <p:spPr>
          <a:xfrm>
            <a:off x="457200" y="3886200"/>
            <a:ext cx="8229600" cy="685800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25" name="Text 22"/>
          <p:cNvSpPr/>
          <p:nvPr/>
        </p:nvSpPr>
        <p:spPr>
          <a:xfrm>
            <a:off x="685800" y="3886200"/>
            <a:ext cx="77724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WACC is the minimum return a project must earn to satisfy both lenders and equity investors. Any return below WACC destroys value.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17"/>
    </mc:Choice>
    <mc:Fallback xmlns="">
      <p:transition spd="slow" advTm="1442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39" x="3595688" y="2438400"/>
          <p14:tracePt t="7336" x="3486150" y="2395538"/>
          <p14:tracePt t="7344" x="3309938" y="2286000"/>
          <p14:tracePt t="7351" x="3095625" y="2176463"/>
          <p14:tracePt t="7366" x="2652713" y="1957388"/>
          <p14:tracePt t="7382" x="2219325" y="1704975"/>
          <p14:tracePt t="7399" x="1866900" y="1500188"/>
          <p14:tracePt t="7416" x="1533525" y="1247775"/>
          <p14:tracePt t="7432" x="1428750" y="1138238"/>
          <p14:tracePt t="7449" x="1366838" y="1066800"/>
          <p14:tracePt t="7466" x="1319213" y="981075"/>
          <p14:tracePt t="7482" x="1309688" y="942975"/>
          <p14:tracePt t="7499" x="1300163" y="909638"/>
          <p14:tracePt t="7516" x="1295400" y="885825"/>
          <p14:tracePt t="7549" x="1295400" y="881063"/>
          <p14:tracePt t="7606" x="1295400" y="876300"/>
          <p14:tracePt t="7656" x="1300163" y="876300"/>
          <p14:tracePt t="7663" x="1304925" y="876300"/>
          <p14:tracePt t="7670" x="1309688" y="881063"/>
          <p14:tracePt t="7682" x="1314450" y="890588"/>
          <p14:tracePt t="7699" x="1343025" y="919163"/>
          <p14:tracePt t="7715" x="1381125" y="938213"/>
          <p14:tracePt t="7732" x="1447800" y="942975"/>
          <p14:tracePt t="7749" x="1619250" y="947738"/>
          <p14:tracePt t="7766" x="1785938" y="962025"/>
          <p14:tracePt t="7782" x="1962150" y="971550"/>
          <p14:tracePt t="7799" x="2347913" y="1019175"/>
          <p14:tracePt t="7816" x="2505075" y="1038225"/>
          <p14:tracePt t="7832" x="2628900" y="1042988"/>
          <p14:tracePt t="7849" x="2776538" y="1052513"/>
          <p14:tracePt t="7866" x="2838450" y="1057275"/>
          <p14:tracePt t="7882" x="2886075" y="1066800"/>
          <p14:tracePt t="7899" x="2933700" y="1066800"/>
          <p14:tracePt t="7916" x="2957513" y="1071563"/>
          <p14:tracePt t="7932" x="2971800" y="1076325"/>
          <p14:tracePt t="7949" x="2990850" y="1081088"/>
          <p14:tracePt t="7966" x="3005138" y="1085850"/>
          <p14:tracePt t="7982" x="3024188" y="1090613"/>
          <p14:tracePt t="7999" x="3038475" y="1090613"/>
          <p14:tracePt t="8015" x="3057525" y="1100138"/>
          <p14:tracePt t="8032" x="3067050" y="1104900"/>
          <p14:tracePt t="8049" x="3076575" y="1109663"/>
          <p14:tracePt t="8852" x="3148013" y="1100138"/>
          <p14:tracePt t="8859" x="3257550" y="1095375"/>
          <p14:tracePt t="8866" x="3376613" y="1081088"/>
          <p14:tracePt t="8882" x="3643313" y="1076325"/>
          <p14:tracePt t="8898" x="3905250" y="1066800"/>
          <p14:tracePt t="8915" x="4229100" y="1066800"/>
          <p14:tracePt t="8932" x="4414838" y="1066800"/>
          <p14:tracePt t="8948" x="4548188" y="1066800"/>
          <p14:tracePt t="8965" x="4686300" y="1066800"/>
          <p14:tracePt t="8982" x="4762500" y="1062038"/>
          <p14:tracePt t="8999" x="4810125" y="1062038"/>
          <p14:tracePt t="9015" x="4848225" y="1057275"/>
          <p14:tracePt t="9032" x="4867275" y="1057275"/>
          <p14:tracePt t="9048" x="4872038" y="1057275"/>
          <p14:tracePt t="9065" x="4886325" y="1057275"/>
          <p14:tracePt t="9082" x="4895850" y="1057275"/>
          <p14:tracePt t="9098" x="4900613" y="1057275"/>
          <p14:tracePt t="9115" x="4914900" y="1057275"/>
          <p14:tracePt t="9132" x="4929188" y="1057275"/>
          <p14:tracePt t="9148" x="4943475" y="1057275"/>
          <p14:tracePt t="9165" x="4972050" y="1057275"/>
          <p14:tracePt t="9182" x="4991100" y="1057275"/>
          <p14:tracePt t="9198" x="5000625" y="1057275"/>
          <p14:tracePt t="9215" x="5005388" y="1057275"/>
          <p14:tracePt t="9232" x="5010150" y="1057275"/>
          <p14:tracePt t="9329" x="5019675" y="1057275"/>
          <p14:tracePt t="11911" x="5053013" y="1038225"/>
          <p14:tracePt t="11918" x="5105400" y="1009650"/>
          <p14:tracePt t="11931" x="5157788" y="985838"/>
          <p14:tracePt t="11947" x="5314950" y="923925"/>
          <p14:tracePt t="11964" x="5438775" y="890588"/>
          <p14:tracePt t="11981" x="5553075" y="866775"/>
          <p14:tracePt t="11997" x="5695950" y="847725"/>
          <p14:tracePt t="12014" x="5791200" y="833438"/>
          <p14:tracePt t="12031" x="5876925" y="819150"/>
          <p14:tracePt t="12047" x="5929313" y="819150"/>
          <p14:tracePt t="12064" x="5995988" y="819150"/>
          <p14:tracePt t="12081" x="6024563" y="823913"/>
          <p14:tracePt t="12097" x="6081713" y="833438"/>
          <p14:tracePt t="12114" x="6138863" y="842963"/>
          <p14:tracePt t="12131" x="6234113" y="871538"/>
          <p14:tracePt t="12147" x="6248400" y="881063"/>
          <p14:tracePt t="12164" x="6248400" y="890588"/>
          <p14:tracePt t="12181" x="6248400" y="900113"/>
          <p14:tracePt t="12197" x="6248400" y="904875"/>
          <p14:tracePt t="12231" x="6248400" y="909638"/>
          <p14:tracePt t="12644" x="6272213" y="909638"/>
          <p14:tracePt t="12651" x="6296025" y="909638"/>
          <p14:tracePt t="12658" x="6315075" y="914400"/>
          <p14:tracePt t="12665" x="6338888" y="919163"/>
          <p14:tracePt t="12680" x="6362700" y="928688"/>
          <p14:tracePt t="12697" x="6381750" y="928688"/>
          <p14:tracePt t="12714" x="6391275" y="933450"/>
          <p14:tracePt t="12730" x="6405563" y="938213"/>
          <p14:tracePt t="12764" x="6410325" y="942975"/>
          <p14:tracePt t="12780" x="6415088" y="942975"/>
          <p14:tracePt t="12800" x="6419850" y="942975"/>
          <p14:tracePt t="12865" x="6424613" y="942975"/>
          <p14:tracePt t="12900" x="6429375" y="942975"/>
          <p14:tracePt t="12964" x="6434138" y="942975"/>
          <p14:tracePt t="13093" x="6438900" y="942975"/>
          <p14:tracePt t="13177" x="6434138" y="952500"/>
          <p14:tracePt t="13185" x="6424613" y="952500"/>
          <p14:tracePt t="13193" x="6415088" y="962025"/>
          <p14:tracePt t="13206" x="6376988" y="971550"/>
          <p14:tracePt t="13235" x="6238875" y="985838"/>
          <p14:tracePt t="13249" x="6186488" y="976313"/>
          <p14:tracePt t="13256" x="6167438" y="976313"/>
          <p14:tracePt t="13264" x="6138863" y="976313"/>
          <p14:tracePt t="13280" x="6057900" y="976313"/>
          <p14:tracePt t="13297" x="5995988" y="976313"/>
          <p14:tracePt t="13314" x="5905500" y="976313"/>
          <p14:tracePt t="13330" x="5872163" y="976313"/>
          <p14:tracePt t="13347" x="5853113" y="976313"/>
          <p14:tracePt t="13364" x="5829300" y="976313"/>
          <p14:tracePt t="13861" x="5767388" y="981075"/>
          <p14:tracePt t="13868" x="5686425" y="1004888"/>
          <p14:tracePt t="13880" x="5572125" y="1033463"/>
          <p14:tracePt t="13897" x="5172075" y="1152525"/>
          <p14:tracePt t="13914" x="4862513" y="1233488"/>
          <p14:tracePt t="13930" x="4581525" y="1304925"/>
          <p14:tracePt t="13947" x="4176713" y="1376363"/>
          <p14:tracePt t="13963" x="3952875" y="1419225"/>
          <p14:tracePt t="13980" x="3824288" y="1457325"/>
          <p14:tracePt t="13997" x="3719513" y="1485900"/>
          <p14:tracePt t="14013" x="3690938" y="1495425"/>
          <p14:tracePt t="14030" x="3676650" y="1500188"/>
          <p14:tracePt t="16949" x="3643313" y="1566863"/>
          <p14:tracePt t="16955" x="3576638" y="1671638"/>
          <p14:tracePt t="16963" x="3500438" y="1819275"/>
          <p14:tracePt t="16979" x="3333750" y="2181225"/>
          <p14:tracePt t="16996" x="3171825" y="2566988"/>
          <p14:tracePt t="17012" x="2905125" y="3138488"/>
          <p14:tracePt t="17029" x="2767013" y="3457575"/>
          <p14:tracePt t="17046" x="2638425" y="3757613"/>
          <p14:tracePt t="17062" x="2443163" y="4086225"/>
          <p14:tracePt t="17079" x="2333625" y="4252913"/>
          <p14:tracePt t="17096" x="2276475" y="4333875"/>
          <p14:tracePt t="17112" x="2205038" y="4405313"/>
          <p14:tracePt t="17129" x="2176463" y="4419600"/>
          <p14:tracePt t="17146" x="2143125" y="4424363"/>
          <p14:tracePt t="17162" x="2076450" y="4400550"/>
          <p14:tracePt t="17179" x="2038350" y="4386263"/>
          <p14:tracePt t="17196" x="1995488" y="4367213"/>
          <p14:tracePt t="17212" x="1914525" y="4352925"/>
          <p14:tracePt t="17229" x="1847850" y="4352925"/>
          <p14:tracePt t="17246" x="1795463" y="4352925"/>
          <p14:tracePt t="17262" x="1695450" y="4357688"/>
          <p14:tracePt t="17279" x="1624013" y="4367213"/>
          <p14:tracePt t="17296" x="1571625" y="4367213"/>
          <p14:tracePt t="17312" x="1509713" y="4367213"/>
          <p14:tracePt t="17329" x="1471613" y="4362450"/>
          <p14:tracePt t="17346" x="1438275" y="4357688"/>
          <p14:tracePt t="17362" x="1395413" y="4352925"/>
          <p14:tracePt t="17379" x="1376363" y="4352925"/>
          <p14:tracePt t="17396" x="1352550" y="4348163"/>
          <p14:tracePt t="17412" x="1343025" y="4343400"/>
          <p14:tracePt t="17429" x="1333500" y="4343400"/>
          <p14:tracePt t="17446" x="1319213" y="4338638"/>
          <p14:tracePt t="17462" x="1314450" y="4333875"/>
          <p14:tracePt t="17479" x="1304925" y="4329113"/>
          <p14:tracePt t="17496" x="1285875" y="4329113"/>
          <p14:tracePt t="17512" x="1276350" y="4324350"/>
          <p14:tracePt t="17529" x="1266825" y="4319588"/>
          <p14:tracePt t="17545" x="1247775" y="4314825"/>
          <p14:tracePt t="17562" x="1233488" y="4310063"/>
          <p14:tracePt t="17579" x="1223963" y="4305300"/>
          <p14:tracePt t="17596" x="1209675" y="4295775"/>
          <p14:tracePt t="17612" x="1204913" y="4291013"/>
          <p14:tracePt t="17629" x="1200150" y="4291013"/>
          <p14:tracePt t="17645" x="1195388" y="4286250"/>
          <p14:tracePt t="17702" x="1195388" y="4281488"/>
          <p14:tracePt t="17866" x="1200150" y="4281488"/>
          <p14:tracePt t="17880" x="1200150" y="4276725"/>
          <p14:tracePt t="17909" x="1204913" y="4276725"/>
          <p14:tracePt t="17973" x="1209675" y="4276725"/>
          <p14:tracePt t="18016" x="1209675" y="4267200"/>
          <p14:tracePt t="19311" x="1219200" y="4267200"/>
          <p14:tracePt t="19318" x="1223963" y="4262438"/>
          <p14:tracePt t="19328" x="1238250" y="4262438"/>
          <p14:tracePt t="19345" x="1271588" y="4248150"/>
          <p14:tracePt t="19362" x="1295400" y="4248150"/>
          <p14:tracePt t="19378" x="1314450" y="4243388"/>
          <p14:tracePt t="19395" x="1347788" y="4238625"/>
          <p14:tracePt t="19412" x="1352550" y="4233863"/>
          <p14:tracePt t="19428" x="1362075" y="4233863"/>
          <p14:tracePt t="19445" x="1371600" y="4233863"/>
          <p14:tracePt t="19481" x="1376363" y="4233863"/>
          <p14:tracePt t="19554" x="1381125" y="4233863"/>
          <p14:tracePt t="20221" x="1376363" y="4233863"/>
          <p14:tracePt t="20228" x="1376363" y="4238625"/>
          <p14:tracePt t="20235" x="1371600" y="4243388"/>
          <p14:tracePt t="20249" x="1371600" y="4248150"/>
          <p14:tracePt t="20307" x="1371600" y="4252913"/>
          <p14:tracePt t="20342" x="1371600" y="4257675"/>
          <p14:tracePt t="20477" x="1376363" y="4252913"/>
          <p14:tracePt t="20485" x="1381125" y="4252913"/>
          <p14:tracePt t="20498" x="1385888" y="4252913"/>
          <p14:tracePt t="20511" x="1390650" y="4248150"/>
          <p14:tracePt t="20528" x="1404938" y="4248150"/>
          <p14:tracePt t="20545" x="1414463" y="4248150"/>
          <p14:tracePt t="20561" x="1423988" y="4248150"/>
          <p14:tracePt t="20578" x="1438275" y="4257675"/>
          <p14:tracePt t="20595" x="1443038" y="4262438"/>
          <p14:tracePt t="20611" x="1452563" y="4262438"/>
          <p14:tracePt t="20628" x="1457325" y="4267200"/>
          <p14:tracePt t="20644" x="1466850" y="4271963"/>
          <p14:tracePt t="20678" x="1471613" y="4276725"/>
          <p14:tracePt t="20694" x="1481138" y="4276725"/>
          <p14:tracePt t="20711" x="1485900" y="4276725"/>
          <p14:tracePt t="20728" x="1504950" y="4286250"/>
          <p14:tracePt t="20745" x="1514475" y="4286250"/>
          <p14:tracePt t="20761" x="1547813" y="4291013"/>
          <p14:tracePt t="20778" x="1571625" y="4295775"/>
          <p14:tracePt t="20794" x="1595438" y="4300538"/>
          <p14:tracePt t="20811" x="1624013" y="4305300"/>
          <p14:tracePt t="20828" x="1643063" y="4310063"/>
          <p14:tracePt t="20845" x="1666875" y="4319588"/>
          <p14:tracePt t="20861" x="1695450" y="4324350"/>
          <p14:tracePt t="20878" x="1728788" y="4333875"/>
          <p14:tracePt t="20895" x="1771650" y="4343400"/>
          <p14:tracePt t="20911" x="1833563" y="4348163"/>
          <p14:tracePt t="20928" x="1857375" y="4362450"/>
          <p14:tracePt t="20944" x="1881188" y="4367213"/>
          <p14:tracePt t="20961" x="1909763" y="4371975"/>
          <p14:tracePt t="20978" x="1933575" y="4376738"/>
          <p14:tracePt t="20994" x="1952625" y="4376738"/>
          <p14:tracePt t="21011" x="1995488" y="4381500"/>
          <p14:tracePt t="21028" x="2024063" y="4386263"/>
          <p14:tracePt t="21045" x="2062163" y="4400550"/>
          <p14:tracePt t="21061" x="2090738" y="4405313"/>
          <p14:tracePt t="21078" x="2105025" y="4410075"/>
          <p14:tracePt t="21094" x="2114550" y="4410075"/>
          <p14:tracePt t="21111" x="2119313" y="4410075"/>
          <p14:tracePt t="21144" x="2124075" y="4410075"/>
          <p14:tracePt t="21189" x="2124075" y="4414838"/>
          <p14:tracePt t="21303" x="2128838" y="4414838"/>
          <p14:tracePt t="21432" x="2128838" y="4419600"/>
          <p14:tracePt t="21659" x="2128838" y="4429125"/>
          <p14:tracePt t="21887" x="2133600" y="4429125"/>
          <p14:tracePt t="21922" x="2138363" y="4429125"/>
          <p14:tracePt t="21936" x="2138363" y="4424363"/>
          <p14:tracePt t="21957" x="2143125" y="4424363"/>
          <p14:tracePt t="21965" x="2152650" y="4419600"/>
          <p14:tracePt t="21972" x="2166938" y="4410075"/>
          <p14:tracePt t="21979" x="2195513" y="4400550"/>
          <p14:tracePt t="21994" x="2262188" y="4376738"/>
          <p14:tracePt t="22011" x="2338388" y="4357688"/>
          <p14:tracePt t="22027" x="2438400" y="4338638"/>
          <p14:tracePt t="22044" x="2605088" y="4319588"/>
          <p14:tracePt t="22061" x="2705100" y="4319588"/>
          <p14:tracePt t="22077" x="2800350" y="4314825"/>
          <p14:tracePt t="22094" x="2919413" y="4324350"/>
          <p14:tracePt t="22111" x="2990850" y="4338638"/>
          <p14:tracePt t="22128" x="3071813" y="4357688"/>
          <p14:tracePt t="22144" x="3109913" y="4362450"/>
          <p14:tracePt t="22161" x="3128963" y="4367213"/>
          <p14:tracePt t="22177" x="3138488" y="4367213"/>
          <p14:tracePt t="22220" x="3143250" y="4367213"/>
          <p14:tracePt t="22648" x="3157538" y="4367213"/>
          <p14:tracePt t="22655" x="3186113" y="4367213"/>
          <p14:tracePt t="22662" x="3200400" y="4367213"/>
          <p14:tracePt t="22677" x="3228975" y="4371975"/>
          <p14:tracePt t="22694" x="3248025" y="4376738"/>
          <p14:tracePt t="22710" x="3271838" y="4376738"/>
          <p14:tracePt t="22727" x="3305175" y="4376738"/>
          <p14:tracePt t="22744" x="3324225" y="4376738"/>
          <p14:tracePt t="22761" x="3352800" y="4376738"/>
          <p14:tracePt t="22777" x="3367088" y="4376738"/>
          <p14:tracePt t="22794" x="3386138" y="4376738"/>
          <p14:tracePt t="22811" x="3414713" y="4376738"/>
          <p14:tracePt t="22827" x="3443288" y="4376738"/>
          <p14:tracePt t="22844" x="3476625" y="4376738"/>
          <p14:tracePt t="22861" x="3548063" y="4376738"/>
          <p14:tracePt t="22877" x="3600450" y="4376738"/>
          <p14:tracePt t="22894" x="3648075" y="4376738"/>
          <p14:tracePt t="22910" x="3695700" y="4371975"/>
          <p14:tracePt t="22927" x="3724275" y="4371975"/>
          <p14:tracePt t="22944" x="3757613" y="4371975"/>
          <p14:tracePt t="22960" x="3810000" y="4367213"/>
          <p14:tracePt t="22977" x="3843338" y="4367213"/>
          <p14:tracePt t="22994" x="3886200" y="4367213"/>
          <p14:tracePt t="23011" x="3924300" y="4362450"/>
          <p14:tracePt t="23027" x="3943350" y="4362450"/>
          <p14:tracePt t="23044" x="3957638" y="4357688"/>
          <p14:tracePt t="23060" x="3986213" y="4352925"/>
          <p14:tracePt t="23077" x="3995738" y="4348163"/>
          <p14:tracePt t="23094" x="4010025" y="4338638"/>
          <p14:tracePt t="23110" x="4038600" y="4329113"/>
          <p14:tracePt t="23127" x="4057650" y="4324350"/>
          <p14:tracePt t="23144" x="4081463" y="4319588"/>
          <p14:tracePt t="23160" x="4114800" y="4310063"/>
          <p14:tracePt t="23177" x="4138613" y="4300538"/>
          <p14:tracePt t="23194" x="4157663" y="4295775"/>
          <p14:tracePt t="23210" x="4191000" y="4291013"/>
          <p14:tracePt t="23227" x="4200525" y="4291013"/>
          <p14:tracePt t="23244" x="4219575" y="4291013"/>
          <p14:tracePt t="23260" x="4238625" y="4291013"/>
          <p14:tracePt t="23277" x="4243388" y="4291013"/>
          <p14:tracePt t="23294" x="4248150" y="4291013"/>
          <p14:tracePt t="23310" x="4252913" y="4291013"/>
          <p14:tracePt t="23331" x="4257675" y="4291013"/>
          <p14:tracePt t="23352" x="4262438" y="4291013"/>
          <p14:tracePt t="23380" x="4271963" y="4291013"/>
          <p14:tracePt t="23430" x="4276725" y="4291013"/>
          <p14:tracePt t="23502" x="4281488" y="4291013"/>
          <p14:tracePt t="23594" x="4286250" y="4291013"/>
          <p14:tracePt t="23722" x="4286250" y="4295775"/>
          <p14:tracePt t="23751" x="4286250" y="4300538"/>
          <p14:tracePt t="23786" x="4286250" y="4305300"/>
          <p14:tracePt t="23858" x="4286250" y="4310063"/>
          <p14:tracePt t="23878" x="4286250" y="4314825"/>
          <p14:tracePt t="23900" x="4291013" y="4314825"/>
          <p14:tracePt t="23921" x="4300538" y="4319588"/>
          <p14:tracePt t="23928" x="4305300" y="4319588"/>
          <p14:tracePt t="23935" x="4319588" y="4319588"/>
          <p14:tracePt t="23944" x="4343400" y="4324350"/>
          <p14:tracePt t="23961" x="4400550" y="4324350"/>
          <p14:tracePt t="23977" x="4486275" y="4324350"/>
          <p14:tracePt t="23993" x="4600575" y="4324350"/>
          <p14:tracePt t="24010" x="4681538" y="4324350"/>
          <p14:tracePt t="24027" x="4752975" y="4319588"/>
          <p14:tracePt t="24043" x="4833938" y="4310063"/>
          <p14:tracePt t="24060" x="4862513" y="4310063"/>
          <p14:tracePt t="24077" x="4872038" y="4305300"/>
          <p14:tracePt t="24093" x="4876800" y="4300538"/>
          <p14:tracePt t="24846" x="4891088" y="4300538"/>
          <p14:tracePt t="24853" x="4905375" y="4305300"/>
          <p14:tracePt t="24860" x="4919663" y="4305300"/>
          <p14:tracePt t="24877" x="4948238" y="4305300"/>
          <p14:tracePt t="24893" x="4967288" y="4314825"/>
          <p14:tracePt t="24910" x="4995863" y="4319588"/>
          <p14:tracePt t="24927" x="5005388" y="4324350"/>
          <p14:tracePt t="24943" x="5014913" y="4329113"/>
          <p14:tracePt t="24960" x="5024438" y="4329113"/>
          <p14:tracePt t="24976" x="5024438" y="4333875"/>
          <p14:tracePt t="24993" x="5029200" y="4333875"/>
          <p14:tracePt t="25010" x="5033963" y="4333875"/>
          <p14:tracePt t="25043" x="5038725" y="4333875"/>
          <p14:tracePt t="25074" x="5043488" y="4333875"/>
          <p14:tracePt t="25138" x="5048250" y="4333875"/>
          <p14:tracePt t="25181" x="5048250" y="4338638"/>
          <p14:tracePt t="25187" x="5053013" y="4338638"/>
          <p14:tracePt t="25280" x="5053013" y="4343400"/>
          <p14:tracePt t="26091" x="5067300" y="4338638"/>
          <p14:tracePt t="26098" x="5081588" y="4333875"/>
          <p14:tracePt t="26109" x="5105400" y="4333875"/>
          <p14:tracePt t="26126" x="5200650" y="4329113"/>
          <p14:tracePt t="26143" x="5272088" y="4324350"/>
          <p14:tracePt t="26159" x="5338763" y="4314825"/>
          <p14:tracePt t="26176" x="5448300" y="4314825"/>
          <p14:tracePt t="26193" x="5505450" y="4314825"/>
          <p14:tracePt t="26209" x="5557838" y="4314825"/>
          <p14:tracePt t="26226" x="5595938" y="4314825"/>
          <p14:tracePt t="26243" x="5600700" y="4314825"/>
          <p14:tracePt t="26259" x="5605463" y="4314825"/>
          <p14:tracePt t="26305" x="5610225" y="4314825"/>
          <p14:tracePt t="26333" x="5614988" y="4314825"/>
          <p14:tracePt t="26347" x="5614988" y="4319588"/>
          <p14:tracePt t="26482" x="5619750" y="4319588"/>
          <p14:tracePt t="26490" x="5629275" y="4319588"/>
          <p14:tracePt t="26496" x="5634038" y="4319588"/>
          <p14:tracePt t="26509" x="5638800" y="4319588"/>
          <p14:tracePt t="26526" x="5681663" y="4319588"/>
          <p14:tracePt t="26543" x="5715000" y="4319588"/>
          <p14:tracePt t="26559" x="5757863" y="4319588"/>
          <p14:tracePt t="26576" x="5819775" y="4319588"/>
          <p14:tracePt t="26592" x="5867400" y="4314825"/>
          <p14:tracePt t="26609" x="5905500" y="4314825"/>
          <p14:tracePt t="26626" x="5972175" y="4310063"/>
          <p14:tracePt t="26642" x="6010275" y="4310063"/>
          <p14:tracePt t="26659" x="6038850" y="4310063"/>
          <p14:tracePt t="26676" x="6076950" y="4310063"/>
          <p14:tracePt t="26692" x="6096000" y="4310063"/>
          <p14:tracePt t="26709" x="6105525" y="4310063"/>
          <p14:tracePt t="26726" x="6129338" y="4310063"/>
          <p14:tracePt t="26742" x="6138863" y="4310063"/>
          <p14:tracePt t="26759" x="6148388" y="4310063"/>
          <p14:tracePt t="26776" x="6153150" y="4310063"/>
          <p14:tracePt t="26792" x="6157913" y="4310063"/>
          <p14:tracePt t="26809" x="6167438" y="4310063"/>
          <p14:tracePt t="26826" x="6176963" y="4310063"/>
          <p14:tracePt t="26842" x="6191250" y="4310063"/>
          <p14:tracePt t="26859" x="6210300" y="4310063"/>
          <p14:tracePt t="26876" x="6229350" y="4310063"/>
          <p14:tracePt t="26892" x="6253163" y="4310063"/>
          <p14:tracePt t="26909" x="6286500" y="4310063"/>
          <p14:tracePt t="26926" x="6319838" y="4310063"/>
          <p14:tracePt t="26942" x="6343650" y="4310063"/>
          <p14:tracePt t="26959" x="6391275" y="4305300"/>
          <p14:tracePt t="26976" x="6415088" y="4305300"/>
          <p14:tracePt t="26992" x="6438900" y="4305300"/>
          <p14:tracePt t="27009" x="6457950" y="4305300"/>
          <p14:tracePt t="27026" x="6472238" y="4305300"/>
          <p14:tracePt t="27042" x="6481763" y="4305300"/>
          <p14:tracePt t="27059" x="6505575" y="4300538"/>
          <p14:tracePt t="27076" x="6519863" y="4300538"/>
          <p14:tracePt t="27092" x="6529388" y="4300538"/>
          <p14:tracePt t="27109" x="6534150" y="4300538"/>
          <p14:tracePt t="27126" x="6538913" y="4300538"/>
          <p14:tracePt t="27159" x="6543675" y="4300538"/>
          <p14:tracePt t="27176" x="6548438" y="4300538"/>
          <p14:tracePt t="27208" x="6553200" y="4300538"/>
          <p14:tracePt t="27258" x="6557963" y="4300538"/>
          <p14:tracePt t="27329" x="6562725" y="4300538"/>
          <p14:tracePt t="28752" x="6519863" y="4291013"/>
          <p14:tracePt t="28759" x="6505575" y="4291013"/>
          <p14:tracePt t="28766" x="6496050" y="4291013"/>
          <p14:tracePt t="28775" x="6462713" y="4286250"/>
          <p14:tracePt t="28792" x="6386513" y="4281488"/>
          <p14:tracePt t="28809" x="6234113" y="4271963"/>
          <p14:tracePt t="28825" x="6086475" y="4262438"/>
          <p14:tracePt t="28842" x="5953125" y="4257675"/>
          <p14:tracePt t="28858" x="5748338" y="4252913"/>
          <p14:tracePt t="28875" x="5653088" y="4248150"/>
          <p14:tracePt t="28892" x="5591175" y="4248150"/>
          <p14:tracePt t="28908" x="5524500" y="4248150"/>
          <p14:tracePt t="28925" x="5495925" y="4243388"/>
          <p14:tracePt t="28942" x="5481638" y="4243388"/>
          <p14:tracePt t="28958" x="5472113" y="4243388"/>
          <p14:tracePt t="28992" x="5467350" y="4243388"/>
          <p14:tracePt t="29008" x="5467350" y="4238625"/>
          <p14:tracePt t="29137" x="5472113" y="4238625"/>
          <p14:tracePt t="29229" x="5476875" y="4238625"/>
          <p14:tracePt t="29265" x="5481638" y="4238625"/>
          <p14:tracePt t="29372" x="5486400" y="4238625"/>
          <p14:tracePt t="29435" x="5491163" y="4238625"/>
          <p14:tracePt t="29563" x="5495925" y="4238625"/>
          <p14:tracePt t="29634" x="5500688" y="4238625"/>
          <p14:tracePt t="32930" x="5510213" y="4243388"/>
          <p14:tracePt t="32937" x="5510213" y="4248150"/>
          <p14:tracePt t="32951" x="5510213" y="4252913"/>
          <p14:tracePt t="32958" x="5510213" y="4257675"/>
          <p14:tracePt t="32986" x="5510213" y="4262438"/>
          <p14:tracePt t="32993" x="5514975" y="4262438"/>
          <p14:tracePt t="33022" x="5514975" y="4267200"/>
          <p14:tracePt t="33093" x="5514975" y="4271963"/>
          <p14:tracePt t="33228" x="5514975" y="4276725"/>
          <p14:tracePt t="34239" x="5519738" y="4276725"/>
          <p14:tracePt t="34345" x="5586413" y="4229100"/>
          <p14:tracePt t="34352" x="5600700" y="4224338"/>
          <p14:tracePt t="34360" x="5624513" y="4219575"/>
          <p14:tracePt t="34373" x="5672138" y="4210050"/>
          <p14:tracePt t="34390" x="5715000" y="4200525"/>
          <p14:tracePt t="34407" x="5776913" y="4186238"/>
          <p14:tracePt t="34423" x="5895975" y="4171950"/>
          <p14:tracePt t="34440" x="5981700" y="4162425"/>
          <p14:tracePt t="34457" x="6072188" y="4157663"/>
          <p14:tracePt t="34473" x="6224588" y="4152900"/>
          <p14:tracePt t="34490" x="6334125" y="4148138"/>
          <p14:tracePt t="34507" x="6443663" y="4148138"/>
          <p14:tracePt t="34523" x="6586538" y="4152900"/>
          <p14:tracePt t="34540" x="6653213" y="4157663"/>
          <p14:tracePt t="34557" x="6691313" y="4162425"/>
          <p14:tracePt t="34573" x="6715125" y="4162425"/>
          <p14:tracePt t="34590" x="6719888" y="4162425"/>
          <p14:tracePt t="34659" x="6719888" y="4167188"/>
          <p14:tracePt t="34730" x="6719888" y="4171950"/>
          <p14:tracePt t="34758" x="6724650" y="4171950"/>
          <p14:tracePt t="34802" x="6724650" y="4176713"/>
          <p14:tracePt t="34829" x="6724650" y="4181475"/>
          <p14:tracePt t="34865" x="6724650" y="4186238"/>
          <p14:tracePt t="34936" x="6724650" y="4191000"/>
          <p14:tracePt t="35085" x="6719888" y="4191000"/>
          <p14:tracePt t="35114" x="6719888" y="4195763"/>
          <p14:tracePt t="35306" x="6719888" y="4191000"/>
          <p14:tracePt t="35392" x="6710363" y="4191000"/>
          <p14:tracePt t="35513" x="6705600" y="4191000"/>
          <p14:tracePt t="36615" x="6734175" y="4186238"/>
          <p14:tracePt t="36622" x="6781800" y="4181475"/>
          <p14:tracePt t="36630" x="6834188" y="4181475"/>
          <p14:tracePt t="36639" x="6877050" y="4181475"/>
          <p14:tracePt t="36656" x="6972300" y="4181475"/>
          <p14:tracePt t="36672" x="7119938" y="4191000"/>
          <p14:tracePt t="36689" x="7205663" y="4200525"/>
          <p14:tracePt t="36706" x="7272338" y="4214813"/>
          <p14:tracePt t="36722" x="7358063" y="4233863"/>
          <p14:tracePt t="36739" x="7405688" y="4238625"/>
          <p14:tracePt t="36756" x="7434263" y="4238625"/>
          <p14:tracePt t="36772" x="7462838" y="4243388"/>
          <p14:tracePt t="36789" x="7467600" y="4248150"/>
          <p14:tracePt t="36806" x="7472363" y="4248150"/>
          <p14:tracePt t="36822" x="7477125" y="4248150"/>
          <p14:tracePt t="36857" x="7481888" y="4248150"/>
          <p14:tracePt t="36921" x="7486650" y="4248150"/>
          <p14:tracePt t="36928" x="7491413" y="4248150"/>
          <p14:tracePt t="36939" x="7500938" y="4248150"/>
          <p14:tracePt t="36956" x="7510463" y="4248150"/>
          <p14:tracePt t="36972" x="7567613" y="4248150"/>
          <p14:tracePt t="36989" x="7605713" y="4248150"/>
          <p14:tracePt t="37006" x="7648575" y="4248150"/>
          <p14:tracePt t="37022" x="7696200" y="4248150"/>
          <p14:tracePt t="37039" x="7734300" y="4248150"/>
          <p14:tracePt t="37056" x="7800975" y="4248150"/>
          <p14:tracePt t="37072" x="7843838" y="4248150"/>
          <p14:tracePt t="37089" x="7867650" y="4248150"/>
          <p14:tracePt t="37106" x="7896225" y="4248150"/>
          <p14:tracePt t="37122" x="7910513" y="4248150"/>
          <p14:tracePt t="37156" x="7915275" y="4248150"/>
          <p14:tracePt t="37172" x="7920038" y="4248150"/>
          <p14:tracePt t="37189" x="7924800" y="4248150"/>
          <p14:tracePt t="37206" x="7934325" y="4248150"/>
          <p14:tracePt t="37222" x="7943850" y="4248150"/>
          <p14:tracePt t="37239" x="7953375" y="4248150"/>
          <p14:tracePt t="37256" x="7967663" y="4248150"/>
          <p14:tracePt t="37272" x="7977188" y="4248150"/>
          <p14:tracePt t="37289" x="7986713" y="4248150"/>
          <p14:tracePt t="37306" x="8001000" y="4248150"/>
          <p14:tracePt t="37322" x="8015288" y="4248150"/>
          <p14:tracePt t="37339" x="8029575" y="4248150"/>
          <p14:tracePt t="37356" x="8062913" y="4243388"/>
          <p14:tracePt t="37372" x="8077200" y="4243388"/>
          <p14:tracePt t="37389" x="8101013" y="4243388"/>
          <p14:tracePt t="37405" x="8129588" y="4243388"/>
          <p14:tracePt t="37422" x="8139113" y="4243388"/>
          <p14:tracePt t="37439" x="8148638" y="4243388"/>
          <p14:tracePt t="37476" x="8148638" y="4238625"/>
          <p14:tracePt t="37519" x="8148638" y="4233863"/>
          <p14:tracePt t="37526" x="8139113" y="4229100"/>
          <p14:tracePt t="37540" x="8091488" y="4224338"/>
          <p14:tracePt t="37555" x="7986713" y="4224338"/>
          <p14:tracePt t="37572" x="7881938" y="4238625"/>
          <p14:tracePt t="37589" x="7739063" y="4262438"/>
          <p14:tracePt t="37605" x="7462838" y="4314825"/>
          <p14:tracePt t="37622" x="7291388" y="4348163"/>
          <p14:tracePt t="37639" x="7110413" y="4391025"/>
          <p14:tracePt t="37655" x="6810375" y="4452938"/>
          <p14:tracePt t="37672" x="6638925" y="4476750"/>
          <p14:tracePt t="37689" x="6386513" y="4481513"/>
          <p14:tracePt t="37705" x="6215063" y="4481513"/>
          <p14:tracePt t="37722" x="6038850" y="4476750"/>
          <p14:tracePt t="37739" x="5810250" y="4462463"/>
          <p14:tracePt t="37755" x="5700713" y="4462463"/>
          <p14:tracePt t="37772" x="5610225" y="4462463"/>
          <p14:tracePt t="37789" x="5500688" y="4476750"/>
          <p14:tracePt t="37805" x="5443538" y="4491038"/>
          <p14:tracePt t="37822" x="5400675" y="4505325"/>
          <p14:tracePt t="37839" x="5362575" y="4514850"/>
          <p14:tracePt t="37855" x="5338763" y="4519613"/>
          <p14:tracePt t="37872" x="5329238" y="4519613"/>
          <p14:tracePt t="37889" x="5305425" y="4529138"/>
          <p14:tracePt t="37905" x="5291138" y="4533900"/>
          <p14:tracePt t="37922" x="5276850" y="4533900"/>
          <p14:tracePt t="37939" x="5257800" y="4543425"/>
          <p14:tracePt t="37955" x="5238750" y="4543425"/>
          <p14:tracePt t="37972" x="5224463" y="4543425"/>
          <p14:tracePt t="37989" x="5191125" y="4543425"/>
          <p14:tracePt t="38005" x="5167313" y="4543425"/>
          <p14:tracePt t="38022" x="5138738" y="4543425"/>
          <p14:tracePt t="38039" x="5100638" y="4543425"/>
          <p14:tracePt t="38055" x="5076825" y="4548188"/>
          <p14:tracePt t="38072" x="5029200" y="4548188"/>
          <p14:tracePt t="38089" x="4924425" y="4552950"/>
          <p14:tracePt t="38105" x="4857750" y="4557713"/>
          <p14:tracePt t="38122" x="4795838" y="4567238"/>
          <p14:tracePt t="38139" x="4719638" y="4576763"/>
          <p14:tracePt t="38155" x="4667250" y="4581525"/>
          <p14:tracePt t="38172" x="4629150" y="4581525"/>
          <p14:tracePt t="38189" x="4600575" y="4591050"/>
          <p14:tracePt t="38205" x="4595813" y="4591050"/>
          <p14:tracePt t="38239" x="4591050" y="4591050"/>
          <p14:tracePt t="39134" x="4548188" y="4600575"/>
          <p14:tracePt t="39142" x="4495800" y="4614863"/>
          <p14:tracePt t="39155" x="4381500" y="4624388"/>
          <p14:tracePt t="39172" x="4286250" y="4614863"/>
          <p14:tracePt t="39188" x="4191000" y="4581525"/>
          <p14:tracePt t="39205" x="4052888" y="4514850"/>
          <p14:tracePt t="39222" x="3962400" y="4448175"/>
          <p14:tracePt t="39238" x="3852863" y="4310063"/>
          <p14:tracePt t="39255" x="3605213" y="3957638"/>
          <p14:tracePt t="39272" x="3471863" y="3671888"/>
          <p14:tracePt t="39288" x="3381375" y="3409950"/>
          <p14:tracePt t="39305" x="3328988" y="3214688"/>
          <p14:tracePt t="39322" x="3314700" y="3176588"/>
          <p14:tracePt t="39338" x="3314700" y="3162300"/>
          <p14:tracePt t="39376" x="3319463" y="3167063"/>
          <p14:tracePt t="39388" x="3324225" y="3176588"/>
          <p14:tracePt t="39405" x="3324225" y="3200400"/>
          <p14:tracePt t="39422" x="3324225" y="3209925"/>
          <p14:tracePt t="39438" x="3324225" y="3219450"/>
          <p14:tracePt t="39472" x="3333750" y="3300413"/>
          <p14:tracePt t="39488" x="3348038" y="3367088"/>
          <p14:tracePt t="39505" x="3386138" y="3505200"/>
          <p14:tracePt t="39522" x="3414713" y="3633788"/>
          <p14:tracePt t="39538" x="3438525" y="3771900"/>
          <p14:tracePt t="39555" x="3481388" y="4000500"/>
          <p14:tracePt t="39571" x="3509963" y="4114800"/>
          <p14:tracePt t="39588" x="3552825" y="4224338"/>
          <p14:tracePt t="39605" x="3624263" y="4352925"/>
          <p14:tracePt t="39622" x="3662363" y="4429125"/>
          <p14:tracePt t="39638" x="3709988" y="4505325"/>
          <p14:tracePt t="39655" x="3762375" y="4581525"/>
          <p14:tracePt t="39671" x="3790950" y="4619625"/>
          <p14:tracePt t="39688" x="3819525" y="4633913"/>
          <p14:tracePt t="39705" x="3833813" y="4648200"/>
          <p14:tracePt t="39721" x="3843338" y="4652963"/>
          <p14:tracePt t="39738" x="3852863" y="4652963"/>
          <p14:tracePt t="39755" x="3857625" y="4652963"/>
          <p14:tracePt t="39796" x="3862388" y="4652963"/>
          <p14:tracePt t="39832" x="3867150" y="4652963"/>
          <p14:tracePt t="39845" x="3876675" y="4652963"/>
          <p14:tracePt t="39867" x="3881438" y="4652963"/>
          <p14:tracePt t="39889" x="3886200" y="4652963"/>
          <p14:tracePt t="39917" x="3890963" y="4652963"/>
          <p14:tracePt t="39924" x="3895725" y="4652963"/>
          <p14:tracePt t="39938" x="3900488" y="4652963"/>
          <p14:tracePt t="39945" x="3905250" y="4648200"/>
          <p14:tracePt t="39955" x="3910013" y="4648200"/>
          <p14:tracePt t="39972" x="3924300" y="4643438"/>
          <p14:tracePt t="39988" x="3990975" y="4629150"/>
          <p14:tracePt t="40005" x="4062413" y="4619625"/>
          <p14:tracePt t="40021" x="4148138" y="4605338"/>
          <p14:tracePt t="40038" x="4295775" y="4576763"/>
          <p14:tracePt t="40055" x="4395788" y="4572000"/>
          <p14:tracePt t="40071" x="4481513" y="4562475"/>
          <p14:tracePt t="40088" x="4572000" y="4557713"/>
          <p14:tracePt t="40105" x="4605338" y="4548188"/>
          <p14:tracePt t="40121" x="4619625" y="4548188"/>
          <p14:tracePt t="40138" x="4624388" y="4548188"/>
          <p14:tracePt t="40171" x="4629150" y="4548188"/>
          <p14:tracePt t="40216" x="4629150" y="4543425"/>
          <p14:tracePt t="40244" x="4629150" y="4538663"/>
          <p14:tracePt t="40281" x="4629150" y="4533900"/>
          <p14:tracePt t="40457" x="4624388" y="4533900"/>
          <p14:tracePt t="40529" x="4619625" y="4533900"/>
          <p14:tracePt t="40785" x="4614863" y="4533900"/>
          <p14:tracePt t="66554" x="4562475" y="4533900"/>
          <p14:tracePt t="66561" x="4457700" y="4538663"/>
          <p14:tracePt t="66568" x="4352925" y="4538663"/>
          <p14:tracePt t="66579" x="4219575" y="4548188"/>
          <p14:tracePt t="66596" x="3762375" y="4562475"/>
          <p14:tracePt t="66613" x="3448050" y="4576763"/>
          <p14:tracePt t="66629" x="3214688" y="4600575"/>
          <p14:tracePt t="66646" x="2967038" y="4605338"/>
          <p14:tracePt t="66662" x="2867025" y="4605338"/>
          <p14:tracePt t="66679" x="2762250" y="4595813"/>
          <p14:tracePt t="66696" x="2633663" y="4586288"/>
          <p14:tracePt t="66712" x="2571750" y="4581525"/>
          <p14:tracePt t="66729" x="2514600" y="4572000"/>
          <p14:tracePt t="66746" x="2428875" y="4557713"/>
          <p14:tracePt t="66762" x="2381250" y="4548188"/>
          <p14:tracePt t="66779" x="2333625" y="4533900"/>
          <p14:tracePt t="66796" x="2281238" y="4500563"/>
          <p14:tracePt t="66812" x="2247900" y="4462463"/>
          <p14:tracePt t="66829" x="2205038" y="4414838"/>
          <p14:tracePt t="66846" x="2152650" y="4333875"/>
          <p14:tracePt t="66862" x="2109788" y="4271963"/>
          <p14:tracePt t="66879" x="2081213" y="4210050"/>
          <p14:tracePt t="66896" x="2062163" y="4110038"/>
          <p14:tracePt t="66912" x="2057400" y="4062413"/>
          <p14:tracePt t="66929" x="2057400" y="4019550"/>
          <p14:tracePt t="66946" x="2057400" y="3967163"/>
          <p14:tracePt t="66962" x="2062163" y="3948113"/>
          <p14:tracePt t="66979" x="2066925" y="3943350"/>
          <p14:tracePt t="67272" x="2057400" y="3914775"/>
          <p14:tracePt t="67279" x="2038350" y="3867150"/>
          <p14:tracePt t="67286" x="2009775" y="3819525"/>
          <p14:tracePt t="67295" x="1995488" y="3781425"/>
          <p14:tracePt t="67312" x="1962150" y="3709988"/>
          <p14:tracePt t="67329" x="1928813" y="3629025"/>
          <p14:tracePt t="67346" x="1909763" y="3576638"/>
          <p14:tracePt t="67362" x="1890713" y="3538538"/>
          <p14:tracePt t="67379" x="1857375" y="3486150"/>
          <p14:tracePt t="67395" x="1833563" y="3448050"/>
          <p14:tracePt t="67412" x="1804988" y="3409950"/>
          <p14:tracePt t="67429" x="1762125" y="3367088"/>
          <p14:tracePt t="67445" x="1733550" y="3343275"/>
          <p14:tracePt t="67462" x="1719263" y="3328988"/>
          <p14:tracePt t="67479" x="1700213" y="3319463"/>
          <p14:tracePt t="67495" x="1695450" y="3319463"/>
          <p14:tracePt t="67529" x="1676400" y="3319463"/>
          <p14:tracePt t="67545" x="1666875" y="3324225"/>
          <p14:tracePt t="67562" x="1633538" y="3324225"/>
          <p14:tracePt t="67579" x="1595438" y="3319463"/>
          <p14:tracePt t="67595" x="1562100" y="3300413"/>
          <p14:tracePt t="67612" x="1533525" y="3286125"/>
          <p14:tracePt t="67629" x="1509713" y="3262313"/>
          <p14:tracePt t="67645" x="1490663" y="3248025"/>
          <p14:tracePt t="67662" x="1481138" y="3228975"/>
          <p14:tracePt t="67679" x="1457325" y="3214688"/>
          <p14:tracePt t="67695" x="1447800" y="3205163"/>
          <p14:tracePt t="67712" x="1443038" y="3200400"/>
          <p14:tracePt t="67729" x="1433513" y="3195638"/>
          <p14:tracePt t="67745" x="1428750" y="3195638"/>
          <p14:tracePt t="67813" x="1438275" y="3195638"/>
          <p14:tracePt t="67834" x="1443038" y="3195638"/>
          <p14:tracePt t="67849" x="1447800" y="3195638"/>
          <p14:tracePt t="67905" x="1481138" y="3214688"/>
          <p14:tracePt t="67920" x="1519238" y="3214688"/>
          <p14:tracePt t="67929" x="1543050" y="3214688"/>
          <p14:tracePt t="67945" x="1604963" y="3214688"/>
          <p14:tracePt t="67962" x="1685925" y="3209925"/>
          <p14:tracePt t="67979" x="1738313" y="3209925"/>
          <p14:tracePt t="67995" x="1766888" y="3209925"/>
          <p14:tracePt t="68012" x="1814513" y="3209925"/>
          <p14:tracePt t="68029" x="1828800" y="3209925"/>
          <p14:tracePt t="68045" x="1843088" y="3209925"/>
          <p14:tracePt t="68062" x="1847850" y="3214688"/>
          <p14:tracePt t="68079" x="1852613" y="3214688"/>
          <p14:tracePt t="68141" x="1857375" y="3214688"/>
          <p14:tracePt t="68148" x="1857375" y="3219450"/>
          <p14:tracePt t="68240" x="1862138" y="3219450"/>
          <p14:tracePt t="68297" x="1866900" y="3219450"/>
          <p14:tracePt t="68347" x="1871663" y="3219450"/>
          <p14:tracePt t="68404" x="1871663" y="3224213"/>
          <p14:tracePt t="68482" x="1871663" y="3233738"/>
          <p14:tracePt t="68513" x="1881188" y="3233738"/>
          <p14:tracePt t="68519" x="1890713" y="3238500"/>
          <p14:tracePt t="68528" x="1895475" y="3238500"/>
          <p14:tracePt t="68545" x="1933575" y="3243263"/>
          <p14:tracePt t="68562" x="1962150" y="3243263"/>
          <p14:tracePt t="68578" x="2000250" y="3248025"/>
          <p14:tracePt t="68595" x="2062163" y="3248025"/>
          <p14:tracePt t="68612" x="2100263" y="3248025"/>
          <p14:tracePt t="68628" x="2138363" y="3248025"/>
          <p14:tracePt t="68645" x="2205038" y="3248025"/>
          <p14:tracePt t="68662" x="2257425" y="3248025"/>
          <p14:tracePt t="68678" x="2295525" y="3248025"/>
          <p14:tracePt t="68695" x="2343150" y="3248025"/>
          <p14:tracePt t="68712" x="2362200" y="3248025"/>
          <p14:tracePt t="68728" x="2376488" y="3248025"/>
          <p14:tracePt t="68745" x="2386013" y="3248025"/>
          <p14:tracePt t="68788" x="2390775" y="3248025"/>
          <p14:tracePt t="68859" x="2400300" y="3248025"/>
          <p14:tracePt t="68966" x="2400300" y="3243263"/>
          <p14:tracePt t="69080" x="2400300" y="3238500"/>
          <p14:tracePt t="69137" x="2400300" y="3233738"/>
          <p14:tracePt t="69777" x="2305050" y="3233738"/>
          <p14:tracePt t="69785" x="2286000" y="3233738"/>
          <p14:tracePt t="69795" x="2257425" y="3228975"/>
          <p14:tracePt t="69811" x="2243138" y="3228975"/>
          <p14:tracePt t="69828" x="2171700" y="3219450"/>
          <p14:tracePt t="69845" x="2128838" y="3209925"/>
          <p14:tracePt t="69861" x="2090738" y="3209925"/>
          <p14:tracePt t="69878" x="2009775" y="3200400"/>
          <p14:tracePt t="69895" x="1966913" y="3190875"/>
          <p14:tracePt t="69911" x="1933575" y="3186113"/>
          <p14:tracePt t="69928" x="1900238" y="3176588"/>
          <p14:tracePt t="69945" x="1885950" y="3176588"/>
          <p14:tracePt t="69961" x="1866900" y="3171825"/>
          <p14:tracePt t="69978" x="1852613" y="3171825"/>
          <p14:tracePt t="69995" x="1847850" y="3171825"/>
          <p14:tracePt t="70011" x="1843088" y="3167063"/>
          <p14:tracePt t="70034" x="1838325" y="3162300"/>
          <p14:tracePt t="70069" x="1838325" y="3157538"/>
          <p14:tracePt t="70090" x="1847850" y="3152775"/>
          <p14:tracePt t="98156" x="1824038" y="3162300"/>
          <p14:tracePt t="98166" x="1785938" y="3171825"/>
          <p14:tracePt t="98170" x="1743075" y="3186113"/>
          <p14:tracePt t="98185" x="1671638" y="3205163"/>
          <p14:tracePt t="98202" x="1604963" y="3219450"/>
          <p14:tracePt t="98218" x="1562100" y="3228975"/>
          <p14:tracePt t="98235" x="1543050" y="3228975"/>
          <p14:tracePt t="98252" x="1528763" y="3228975"/>
          <p14:tracePt t="98285" x="1524000" y="3228975"/>
          <p14:tracePt t="98314" x="1524000" y="3224213"/>
          <p14:tracePt t="98405" x="1538288" y="3224213"/>
          <p14:tracePt t="98419" x="1547813" y="3224213"/>
          <p14:tracePt t="98426" x="1552575" y="3228975"/>
          <p14:tracePt t="98440" x="1562100" y="3228975"/>
          <p14:tracePt t="98452" x="1571625" y="3233738"/>
          <p14:tracePt t="98468" x="1581150" y="3238500"/>
          <p14:tracePt t="98502" x="1600200" y="3243263"/>
          <p14:tracePt t="98518" x="1609725" y="3243263"/>
          <p14:tracePt t="98535" x="1609725" y="3248025"/>
          <p14:tracePt t="98552" x="1614488" y="3248025"/>
          <p14:tracePt t="98585" x="1619250" y="3248025"/>
          <p14:tracePt t="98633" x="1619250" y="3252788"/>
          <p14:tracePt t="98647" x="1624013" y="3252788"/>
          <p14:tracePt t="98703" x="1624013" y="3257550"/>
          <p14:tracePt t="98775" x="1628775" y="3257550"/>
          <p14:tracePt t="98803" x="1633538" y="3257550"/>
          <p14:tracePt t="98874" x="1638300" y="3257550"/>
          <p14:tracePt t="98974" x="1638300" y="3252788"/>
          <p14:tracePt t="98981" x="1638300" y="3248025"/>
          <p14:tracePt t="98988" x="1638300" y="3238500"/>
          <p14:tracePt t="99017" x="1600200" y="3200400"/>
          <p14:tracePt t="99023" x="1595438" y="3190875"/>
          <p14:tracePt t="99035" x="1585913" y="3186113"/>
          <p14:tracePt t="99052" x="1571625" y="3171825"/>
          <p14:tracePt t="99068" x="1562100" y="3167063"/>
          <p14:tracePt t="99101" x="1557338" y="3162300"/>
          <p14:tracePt t="99123" x="1557338" y="3157538"/>
          <p14:tracePt t="99137" x="1552575" y="3157538"/>
          <p14:tracePt t="99216" x="1552575" y="3167063"/>
          <p14:tracePt t="99223" x="1562100" y="3167063"/>
          <p14:tracePt t="99235" x="1562100" y="3171825"/>
          <p14:tracePt t="99252" x="1581150" y="3181350"/>
          <p14:tracePt t="99294" x="1609725" y="3205163"/>
          <p14:tracePt t="99315" x="1633538" y="3219450"/>
          <p14:tracePt t="99322" x="1638300" y="3219450"/>
          <p14:tracePt t="99335" x="1647825" y="3224213"/>
          <p14:tracePt t="99351" x="1685925" y="3224213"/>
          <p14:tracePt t="99368" x="1714500" y="3224213"/>
          <p14:tracePt t="99385" x="1738313" y="3224213"/>
          <p14:tracePt t="99401" x="1776413" y="3219450"/>
          <p14:tracePt t="99418" x="1814513" y="3214688"/>
          <p14:tracePt t="99435" x="1857375" y="3214688"/>
          <p14:tracePt t="99451" x="1924050" y="3209925"/>
          <p14:tracePt t="99468" x="1962150" y="3209925"/>
          <p14:tracePt t="99485" x="1995488" y="3209925"/>
          <p14:tracePt t="99501" x="2047875" y="3209925"/>
          <p14:tracePt t="99518" x="2066925" y="3209925"/>
          <p14:tracePt t="99535" x="2085975" y="3209925"/>
          <p14:tracePt t="99551" x="2090738" y="3209925"/>
          <p14:tracePt t="99568" x="2095500" y="3209925"/>
          <p14:tracePt t="99585" x="2100263" y="3209925"/>
          <p14:tracePt t="99643" x="2105025" y="3209925"/>
          <p14:tracePt t="99692" x="2105025" y="3205163"/>
          <p14:tracePt t="99942" x="2105025" y="3200400"/>
          <p14:tracePt t="99956" x="2100263" y="3200400"/>
          <p14:tracePt t="100154" x="2100263" y="3205163"/>
          <p14:tracePt t="100219" x="2100263" y="3209925"/>
          <p14:tracePt t="100474" x="2095500" y="3209925"/>
          <p14:tracePt t="100517" x="2090738" y="3209925"/>
          <p14:tracePt t="100588" x="2085975" y="3209925"/>
          <p14:tracePt t="100759" x="2090738" y="3209925"/>
          <p14:tracePt t="100787" x="2090738" y="3214688"/>
          <p14:tracePt t="101841" x="2090738" y="3209925"/>
          <p14:tracePt t="101997" x="2085975" y="3209925"/>
          <p14:tracePt t="102786" x="2090738" y="3219450"/>
          <p14:tracePt t="102808" x="2095500" y="3219450"/>
          <p14:tracePt t="102865" x="2100263" y="3219450"/>
          <p14:tracePt t="102873" x="2109788" y="3219450"/>
          <p14:tracePt t="102884" x="2124075" y="3214688"/>
          <p14:tracePt t="102900" x="2185988" y="3209925"/>
          <p14:tracePt t="102917" x="2233613" y="3200400"/>
          <p14:tracePt t="102934" x="2295525" y="3186113"/>
          <p14:tracePt t="102950" x="2362200" y="3171825"/>
          <p14:tracePt t="102967" x="2386013" y="3167063"/>
          <p14:tracePt t="102983" x="2405063" y="3167063"/>
          <p14:tracePt t="103000" x="2414588" y="3162300"/>
          <p14:tracePt t="103043" x="2419350" y="3162300"/>
          <p14:tracePt t="103199" x="2428875" y="3162300"/>
          <p14:tracePt t="103206" x="2438400" y="3162300"/>
          <p14:tracePt t="103217" x="2443163" y="3162300"/>
          <p14:tracePt t="103233" x="2476500" y="3157538"/>
          <p14:tracePt t="103250" x="2566988" y="3152775"/>
          <p14:tracePt t="103267" x="2624138" y="3148013"/>
          <p14:tracePt t="103283" x="2700338" y="3143250"/>
          <p14:tracePt t="103300" x="2833688" y="3143250"/>
          <p14:tracePt t="103317" x="2933700" y="3138488"/>
          <p14:tracePt t="103334" x="3100388" y="3133725"/>
          <p14:tracePt t="103350" x="3209925" y="3133725"/>
          <p14:tracePt t="103367" x="3324225" y="3133725"/>
          <p14:tracePt t="103383" x="3471863" y="3138488"/>
          <p14:tracePt t="103400" x="3529013" y="3143250"/>
          <p14:tracePt t="103417" x="3571875" y="3148013"/>
          <p14:tracePt t="103433" x="3600450" y="3148013"/>
          <p14:tracePt t="103450" x="3609975" y="3148013"/>
          <p14:tracePt t="103467" x="3633788" y="3148013"/>
          <p14:tracePt t="103853" x="3662363" y="3148013"/>
          <p14:tracePt t="103861" x="3700463" y="3143250"/>
          <p14:tracePt t="103868" x="3743325" y="3133725"/>
          <p14:tracePt t="103883" x="3838575" y="3109913"/>
          <p14:tracePt t="103900" x="3929063" y="3081338"/>
          <p14:tracePt t="103917" x="4090988" y="3028950"/>
          <p14:tracePt t="103933" x="4186238" y="2995613"/>
          <p14:tracePt t="103950" x="4281488" y="2967038"/>
          <p14:tracePt t="103967" x="4419600" y="2919413"/>
          <p14:tracePt t="103983" x="4486275" y="2900363"/>
          <p14:tracePt t="104000" x="4552950" y="2881313"/>
          <p14:tracePt t="104016" x="4629150" y="2857500"/>
          <p14:tracePt t="104033" x="4672013" y="2843213"/>
          <p14:tracePt t="104050" x="4714875" y="2824163"/>
          <p14:tracePt t="104066" x="4757738" y="2800350"/>
          <p14:tracePt t="104083" x="4786313" y="2786063"/>
          <p14:tracePt t="104100" x="4805363" y="2762250"/>
          <p14:tracePt t="104116" x="4819650" y="2743200"/>
          <p14:tracePt t="104133" x="4829175" y="2724150"/>
          <p14:tracePt t="104150" x="4829175" y="2714625"/>
          <p14:tracePt t="104166" x="4838700" y="2705100"/>
          <p14:tracePt t="104183" x="4838700" y="2700338"/>
          <p14:tracePt t="104200" x="4838700" y="2695575"/>
          <p14:tracePt t="104216" x="4838700" y="2690813"/>
          <p14:tracePt t="104250" x="4838700" y="2686050"/>
          <p14:tracePt t="104310" x="4833938" y="2686050"/>
          <p14:tracePt t="104323" x="4829175" y="2686050"/>
          <p14:tracePt t="104333" x="4829175" y="2690813"/>
          <p14:tracePt t="104350" x="4819650" y="2709863"/>
          <p14:tracePt t="104366" x="4814888" y="2747963"/>
          <p14:tracePt t="104400" x="4795838" y="2828925"/>
          <p14:tracePt t="104416" x="4738688" y="2933700"/>
          <p14:tracePt t="104433" x="4681538" y="3019425"/>
          <p14:tracePt t="104450" x="4624388" y="3109913"/>
          <p14:tracePt t="104466" x="4567238" y="3176588"/>
          <p14:tracePt t="104483" x="4543425" y="3205163"/>
          <p14:tracePt t="104500" x="4529138" y="3214688"/>
          <p14:tracePt t="104516" x="4514850" y="3233738"/>
          <p14:tracePt t="104533" x="4510088" y="3233738"/>
          <p14:tracePt t="104566" x="4505325" y="3233738"/>
          <p14:tracePt t="104586" x="4500563" y="3233738"/>
          <p14:tracePt t="104600" x="4495800" y="3233738"/>
          <p14:tracePt t="104616" x="4486275" y="3233738"/>
          <p14:tracePt t="104633" x="4481513" y="3233738"/>
          <p14:tracePt t="104650" x="4443413" y="3233738"/>
          <p14:tracePt t="104666" x="4400550" y="3233738"/>
          <p14:tracePt t="104683" x="4348163" y="3233738"/>
          <p14:tracePt t="104699" x="4267200" y="3238500"/>
          <p14:tracePt t="104716" x="4224338" y="3243263"/>
          <p14:tracePt t="104733" x="4186238" y="3248025"/>
          <p14:tracePt t="104749" x="4152900" y="3248025"/>
          <p14:tracePt t="104766" x="4143375" y="3248025"/>
          <p14:tracePt t="104800" x="4138613" y="3248025"/>
          <p14:tracePt t="104963" x="4148138" y="3243263"/>
          <p14:tracePt t="104977" x="4152900" y="3243263"/>
          <p14:tracePt t="104991" x="4162425" y="3243263"/>
          <p14:tracePt t="104999" x="4167188" y="3243263"/>
          <p14:tracePt t="105016" x="4171950" y="3243263"/>
          <p14:tracePt t="105033" x="4176713" y="3243263"/>
          <p14:tracePt t="105049" x="4186238" y="3238500"/>
          <p14:tracePt t="105066" x="4195763" y="3238500"/>
          <p14:tracePt t="105099" x="4200525" y="3238500"/>
          <p14:tracePt t="105126" x="4205288" y="3238500"/>
          <p14:tracePt t="105141" x="4210050" y="3238500"/>
          <p14:tracePt t="105205" x="4214813" y="3238500"/>
          <p14:tracePt t="105241" x="4219575" y="3238500"/>
          <p14:tracePt t="105276" x="4224338" y="3238500"/>
          <p14:tracePt t="105482" x="4229100" y="3238500"/>
          <p14:tracePt t="105497" x="4233863" y="3238500"/>
          <p14:tracePt t="105505" x="4243388" y="3238500"/>
          <p14:tracePt t="105516" x="4257675" y="3233738"/>
          <p14:tracePt t="105533" x="4300538" y="3233738"/>
          <p14:tracePt t="105549" x="4343400" y="3228975"/>
          <p14:tracePt t="105566" x="4395788" y="3224213"/>
          <p14:tracePt t="105583" x="4471988" y="3214688"/>
          <p14:tracePt t="105599" x="4524375" y="3209925"/>
          <p14:tracePt t="105616" x="4576763" y="3205163"/>
          <p14:tracePt t="105633" x="4662488" y="3200400"/>
          <p14:tracePt t="105649" x="4705350" y="3195638"/>
          <p14:tracePt t="105666" x="4743450" y="3195638"/>
          <p14:tracePt t="105683" x="4781550" y="3195638"/>
          <p14:tracePt t="105699" x="4795838" y="3195638"/>
          <p14:tracePt t="105716" x="4814888" y="3195638"/>
          <p14:tracePt t="105733" x="4833938" y="3195638"/>
          <p14:tracePt t="105749" x="4838700" y="3195638"/>
          <p14:tracePt t="105766" x="4843463" y="3195638"/>
          <p14:tracePt t="105783" x="4848225" y="3195638"/>
          <p14:tracePt t="105831" x="4852988" y="3195638"/>
          <p14:tracePt t="105945" x="4848225" y="3195638"/>
          <p14:tracePt t="106002" x="4843463" y="3195638"/>
          <p14:tracePt t="126106" x="4910138" y="3186113"/>
          <p14:tracePt t="126114" x="5010150" y="3162300"/>
          <p14:tracePt t="126126" x="5229225" y="3105150"/>
          <p14:tracePt t="126142" x="5457825" y="3048000"/>
          <p14:tracePt t="126159" x="5710238" y="3005138"/>
          <p14:tracePt t="126176" x="6057900" y="2947988"/>
          <p14:tracePt t="126192" x="6253163" y="2938463"/>
          <p14:tracePt t="126209" x="6405563" y="2933700"/>
          <p14:tracePt t="126226" x="6581775" y="2938463"/>
          <p14:tracePt t="126242" x="6667500" y="2952750"/>
          <p14:tracePt t="126259" x="6738938" y="2957513"/>
          <p14:tracePt t="126276" x="6824663" y="2971800"/>
          <p14:tracePt t="126292" x="6872288" y="2981325"/>
          <p14:tracePt t="126309" x="6915150" y="2986088"/>
          <p14:tracePt t="126326" x="6948488" y="2995613"/>
          <p14:tracePt t="126342" x="6972300" y="3009900"/>
          <p14:tracePt t="126359" x="7029450" y="3033713"/>
          <p14:tracePt t="126376" x="7105650" y="3062288"/>
          <p14:tracePt t="126392" x="7186613" y="3090863"/>
          <p14:tracePt t="126409" x="7329488" y="3138488"/>
          <p14:tracePt t="126426" x="7415213" y="3176588"/>
          <p14:tracePt t="126442" x="7477125" y="3209925"/>
          <p14:tracePt t="126459" x="7524750" y="3228975"/>
          <p14:tracePt t="126476" x="7529513" y="3228975"/>
          <p14:tracePt t="126492" x="7539038" y="3238500"/>
          <p14:tracePt t="126526" x="7543800" y="3238500"/>
          <p14:tracePt t="126631" x="7543800" y="3233738"/>
          <p14:tracePt t="126644" x="7543800" y="3228975"/>
          <p14:tracePt t="126665" x="7539038" y="3224213"/>
          <p14:tracePt t="126680" x="7534275" y="3219450"/>
          <p14:tracePt t="126687" x="7534275" y="3214688"/>
          <p14:tracePt t="126701" x="7534275" y="3209925"/>
          <p14:tracePt t="126709" x="7534275" y="3205163"/>
          <p14:tracePt t="126726" x="7529513" y="3200400"/>
          <p14:tracePt t="126742" x="7524750" y="3200400"/>
          <p14:tracePt t="126759" x="7515225" y="3190875"/>
          <p14:tracePt t="126775" x="7505700" y="3190875"/>
          <p14:tracePt t="126792" x="7496175" y="3190875"/>
          <p14:tracePt t="126809" x="7486650" y="3190875"/>
          <p14:tracePt t="126825" x="7481888" y="3190875"/>
          <p14:tracePt t="126842" x="7477125" y="3190875"/>
          <p14:tracePt t="143294" x="0" y="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WACC Formula — Step by Step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371600"/>
            <a:ext cx="8229600" cy="566928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9" name="Text 6"/>
          <p:cNvSpPr/>
          <p:nvPr/>
        </p:nvSpPr>
        <p:spPr>
          <a:xfrm>
            <a:off x="685800" y="1371600"/>
            <a:ext cx="77724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WACC  =  (E/V × Ke)  +  (D/V × Kd × (1 − T))</a:t>
            </a:r>
            <a:endParaRPr lang="en-US" sz="1600" dirty="0"/>
          </a:p>
        </p:txBody>
      </p:sp>
      <p:graphicFrame>
        <p:nvGraphicFramePr>
          <p:cNvPr id="1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2148840"/>
          <a:ext cx="8229600" cy="2194560"/>
        </p:xfrm>
        <a:graphic>
          <a:graphicData uri="http://schemas.openxmlformats.org/drawingml/2006/table">
            <a:tbl>
              <a:tblPr/>
              <a:tblGrid>
                <a:gridCol w="146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Symbol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Meaning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Example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E/V</a:t>
                      </a:r>
                      <a:endParaRPr lang="en-US" sz="12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Equity as % of total 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D/V</a:t>
                      </a:r>
                      <a:endParaRPr lang="en-US" sz="12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Debt as % of total value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Ke</a:t>
                      </a:r>
                      <a:endParaRPr lang="en-US" sz="12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Cost of 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Kd</a:t>
                      </a:r>
                      <a:endParaRPr lang="en-US" sz="12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Cost of debt (pre-tax)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T</a:t>
                      </a:r>
                      <a:endParaRPr lang="en-US" sz="1200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Corporate tax rate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22.5%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Shape 7"/>
          <p:cNvSpPr/>
          <p:nvPr/>
        </p:nvSpPr>
        <p:spPr>
          <a:xfrm>
            <a:off x="457200" y="4377624"/>
            <a:ext cx="8229600" cy="502920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12" name="Text 8"/>
          <p:cNvSpPr/>
          <p:nvPr/>
        </p:nvSpPr>
        <p:spPr>
          <a:xfrm>
            <a:off x="685800" y="4353654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Calculation:  WACC = (0.40 × 18%) + (0.60 × 16% × 0.775) = 7.2% + 7.44% = 14.64%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069"/>
    </mc:Choice>
    <mc:Fallback xmlns="">
      <p:transition spd="slow" advTm="2490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36" x="3448050" y="2928938"/>
          <p14:tracePt t="8084" x="3429000" y="2867025"/>
          <p14:tracePt t="8090" x="3386138" y="2771775"/>
          <p14:tracePt t="8098" x="3343275" y="2647950"/>
          <p14:tracePt t="8110" x="3281363" y="2538413"/>
          <p14:tracePt t="8126" x="3062288" y="2124075"/>
          <p14:tracePt t="8143" x="2933700" y="1838325"/>
          <p14:tracePt t="8160" x="2819400" y="1590675"/>
          <p14:tracePt t="8176" x="2700338" y="1381125"/>
          <p14:tracePt t="8193" x="2667000" y="1323975"/>
          <p14:tracePt t="8210" x="2652713" y="1304925"/>
          <p14:tracePt t="8247" x="2647950" y="1304925"/>
          <p14:tracePt t="8261" x="2643188" y="1309688"/>
          <p14:tracePt t="8276" x="2643188" y="1333500"/>
          <p14:tracePt t="8293" x="2643188" y="1347788"/>
          <p14:tracePt t="8309" x="2647950" y="1357313"/>
          <p14:tracePt t="8326" x="2647950" y="1362075"/>
          <p14:tracePt t="8343" x="2647950" y="1366838"/>
          <p14:tracePt t="8377" x="2647950" y="1371600"/>
          <p14:tracePt t="8425" x="2647950" y="1376363"/>
          <p14:tracePt t="8439" x="2647950" y="1381125"/>
          <p14:tracePt t="8475" x="2647950" y="1385888"/>
          <p14:tracePt t="8482" x="2647950" y="1390650"/>
          <p14:tracePt t="8503" x="2647950" y="1395413"/>
          <p14:tracePt t="8531" x="2647950" y="1419225"/>
          <p14:tracePt t="8538" x="2647950" y="1423988"/>
          <p14:tracePt t="8545" x="2647950" y="1428750"/>
          <p14:tracePt t="8560" x="2647950" y="1447800"/>
          <p14:tracePt t="8576" x="2647950" y="1457325"/>
          <p14:tracePt t="8593" x="2647950" y="1481138"/>
          <p14:tracePt t="8609" x="2643188" y="1524000"/>
          <p14:tracePt t="8626" x="2638425" y="1543050"/>
          <p14:tracePt t="8643" x="2633663" y="1562100"/>
          <p14:tracePt t="8659" x="2624138" y="1590675"/>
          <p14:tracePt t="8676" x="2619375" y="1604963"/>
          <p14:tracePt t="8693" x="2619375" y="1614488"/>
          <p14:tracePt t="8709" x="2619375" y="1633538"/>
          <p14:tracePt t="8726" x="2619375" y="1643063"/>
          <p14:tracePt t="8743" x="2619375" y="1657350"/>
          <p14:tracePt t="8759" x="2614613" y="1676400"/>
          <p14:tracePt t="8776" x="2614613" y="1685925"/>
          <p14:tracePt t="8809" x="2614613" y="1690688"/>
          <p14:tracePt t="8859" x="2614613" y="1695450"/>
          <p14:tracePt t="8873" x="2619375" y="1695450"/>
          <p14:tracePt t="8887" x="2619375" y="1700213"/>
          <p14:tracePt t="8901" x="2624138" y="1704975"/>
          <p14:tracePt t="8923" x="2624138" y="1709738"/>
          <p14:tracePt t="8937" x="2624138" y="1714500"/>
          <p14:tracePt t="8944" x="2624138" y="1719263"/>
          <p14:tracePt t="8959" x="2628900" y="1724025"/>
          <p14:tracePt t="8976" x="2633663" y="1728788"/>
          <p14:tracePt t="8993" x="2643188" y="1738313"/>
          <p14:tracePt t="9009" x="2652713" y="1752600"/>
          <p14:tracePt t="9026" x="2657475" y="1762125"/>
          <p14:tracePt t="9043" x="2667000" y="1771650"/>
          <p14:tracePt t="9059" x="2681288" y="1781175"/>
          <p14:tracePt t="9076" x="2690813" y="1790700"/>
          <p14:tracePt t="9093" x="2705100" y="1804988"/>
          <p14:tracePt t="9109" x="2719388" y="1819275"/>
          <p14:tracePt t="9126" x="2728913" y="1824038"/>
          <p14:tracePt t="9143" x="2733675" y="1833563"/>
          <p14:tracePt t="9159" x="2738438" y="1838325"/>
          <p14:tracePt t="9193" x="2743200" y="1838325"/>
          <p14:tracePt t="9229" x="2747963" y="1838325"/>
          <p14:tracePt t="9301" x="2752725" y="1838325"/>
          <p14:tracePt t="9350" x="2757488" y="1838325"/>
          <p14:tracePt t="9379" x="2762250" y="1838325"/>
          <p14:tracePt t="9392" x="2762250" y="1828800"/>
          <p14:tracePt t="9443" x="2767013" y="1828800"/>
          <p14:tracePt t="9463" x="2767013" y="1824038"/>
          <p14:tracePt t="9513" x="2771775" y="1824038"/>
          <p14:tracePt t="9527" x="2771775" y="1819275"/>
          <p14:tracePt t="14088" x="2786063" y="1814513"/>
          <p14:tracePt t="14094" x="2805113" y="1804988"/>
          <p14:tracePt t="14101" x="2824163" y="1795463"/>
          <p14:tracePt t="14109" x="2833688" y="1790700"/>
          <p14:tracePt t="14124" x="2871788" y="1776413"/>
          <p14:tracePt t="14141" x="2895600" y="1771650"/>
          <p14:tracePt t="14158" x="2909888" y="1771650"/>
          <p14:tracePt t="14174" x="2928938" y="1771650"/>
          <p14:tracePt t="14191" x="2933700" y="1771650"/>
          <p14:tracePt t="14208" x="2938463" y="1771650"/>
          <p14:tracePt t="14244" x="2943225" y="1771650"/>
          <p14:tracePt t="14279" x="2943225" y="1781175"/>
          <p14:tracePt t="14328" x="2943225" y="1785938"/>
          <p14:tracePt t="14357" x="2938463" y="1785938"/>
          <p14:tracePt t="14371" x="2933700" y="1790700"/>
          <p14:tracePt t="14392" x="2928938" y="1790700"/>
          <p14:tracePt t="14408" x="2924175" y="1795463"/>
          <p14:tracePt t="14414" x="2919413" y="1795463"/>
          <p14:tracePt t="14442" x="2914650" y="1795463"/>
          <p14:tracePt t="14464" x="2909888" y="1795463"/>
          <p14:tracePt t="14479" x="2909888" y="1800225"/>
          <p14:tracePt t="14485" x="2905125" y="1800225"/>
          <p14:tracePt t="14492" x="2900363" y="1800225"/>
          <p14:tracePt t="14507" x="2890838" y="1800225"/>
          <p14:tracePt t="14524" x="2876550" y="1800225"/>
          <p14:tracePt t="14541" x="2857500" y="1804988"/>
          <p14:tracePt t="14557" x="2843213" y="1809750"/>
          <p14:tracePt t="14574" x="2824163" y="1809750"/>
          <p14:tracePt t="14591" x="2805113" y="1814513"/>
          <p14:tracePt t="14607" x="2771775" y="1819275"/>
          <p14:tracePt t="14624" x="2747963" y="1824038"/>
          <p14:tracePt t="14641" x="2714625" y="1824038"/>
          <p14:tracePt t="14657" x="2695575" y="1824038"/>
          <p14:tracePt t="14674" x="2686050" y="1824038"/>
          <p14:tracePt t="14691" x="2667000" y="1824038"/>
          <p14:tracePt t="14707" x="2652713" y="1824038"/>
          <p14:tracePt t="14724" x="2643188" y="1824038"/>
          <p14:tracePt t="14741" x="2624138" y="1824038"/>
          <p14:tracePt t="14757" x="2619375" y="1824038"/>
          <p14:tracePt t="14774" x="2609850" y="1824038"/>
          <p14:tracePt t="15104" x="2586038" y="1819275"/>
          <p14:tracePt t="15111" x="2552700" y="1814513"/>
          <p14:tracePt t="15119" x="2514600" y="1809750"/>
          <p14:tracePt t="15126" x="2486025" y="1800225"/>
          <p14:tracePt t="15141" x="2419350" y="1790700"/>
          <p14:tracePt t="15157" x="2362200" y="1781175"/>
          <p14:tracePt t="15174" x="2300288" y="1766888"/>
          <p14:tracePt t="15190" x="2238375" y="1762125"/>
          <p14:tracePt t="15207" x="2224088" y="1752600"/>
          <p14:tracePt t="15224" x="2209800" y="1752600"/>
          <p14:tracePt t="15257" x="2209800" y="1747838"/>
          <p14:tracePt t="15310" x="2214563" y="1747838"/>
          <p14:tracePt t="15317" x="2219325" y="1747838"/>
          <p14:tracePt t="15324" x="2224088" y="1747838"/>
          <p14:tracePt t="15340" x="2247900" y="1752600"/>
          <p14:tracePt t="15357" x="2262188" y="1757363"/>
          <p14:tracePt t="15374" x="2266950" y="1762125"/>
          <p14:tracePt t="15407" x="2357438" y="1790700"/>
          <p14:tracePt t="15424" x="2409825" y="1800225"/>
          <p14:tracePt t="15440" x="2466975" y="1804988"/>
          <p14:tracePt t="15457" x="2557463" y="1804988"/>
          <p14:tracePt t="15474" x="2686050" y="1819275"/>
          <p14:tracePt t="15490" x="2776538" y="1824038"/>
          <p14:tracePt t="15507" x="2871788" y="1833563"/>
          <p14:tracePt t="15524" x="2986088" y="1838325"/>
          <p14:tracePt t="15541" x="3057525" y="1838325"/>
          <p14:tracePt t="15557" x="3143250" y="1833563"/>
          <p14:tracePt t="15574" x="3252788" y="1819275"/>
          <p14:tracePt t="15590" x="3276600" y="1814513"/>
          <p14:tracePt t="15607" x="3376613" y="1800225"/>
          <p14:tracePt t="15624" x="3457575" y="1785938"/>
          <p14:tracePt t="15640" x="3505200" y="1776413"/>
          <p14:tracePt t="15657" x="3538538" y="1771650"/>
          <p14:tracePt t="15674" x="3571875" y="1766888"/>
          <p14:tracePt t="15690" x="3581400" y="1766888"/>
          <p14:tracePt t="15724" x="3586163" y="1766888"/>
          <p14:tracePt t="15901" x="3581400" y="1766888"/>
          <p14:tracePt t="15910" x="3576638" y="1766888"/>
          <p14:tracePt t="15922" x="3567113" y="1766888"/>
          <p14:tracePt t="15943" x="3562350" y="1766888"/>
          <p14:tracePt t="15958" x="3557588" y="1766888"/>
          <p14:tracePt t="15972" x="3552825" y="1766888"/>
          <p14:tracePt t="15979" x="3548063" y="1766888"/>
          <p14:tracePt t="15990" x="3543300" y="1766888"/>
          <p14:tracePt t="16007" x="3533775" y="1766888"/>
          <p14:tracePt t="16024" x="3524250" y="1766888"/>
          <p14:tracePt t="16040" x="3509963" y="1766888"/>
          <p14:tracePt t="16057" x="3500438" y="1766888"/>
          <p14:tracePt t="16074" x="3490913" y="1766888"/>
          <p14:tracePt t="16090" x="3486150" y="1766888"/>
          <p14:tracePt t="16107" x="3476625" y="1766888"/>
          <p14:tracePt t="16164" x="3471863" y="1766888"/>
          <p14:tracePt t="16229" x="3467100" y="1766888"/>
          <p14:tracePt t="16299" x="3457575" y="1766888"/>
          <p14:tracePt t="16313" x="3452813" y="1766888"/>
          <p14:tracePt t="16321" x="3448050" y="1766888"/>
          <p14:tracePt t="16327" x="3438525" y="1766888"/>
          <p14:tracePt t="16340" x="3424238" y="1762125"/>
          <p14:tracePt t="16357" x="3409950" y="1762125"/>
          <p14:tracePt t="16373" x="3405188" y="1757363"/>
          <p14:tracePt t="16390" x="3376613" y="1757363"/>
          <p14:tracePt t="16407" x="3357563" y="1757363"/>
          <p14:tracePt t="16423" x="3352800" y="1757363"/>
          <p14:tracePt t="16440" x="3348038" y="1757363"/>
          <p14:tracePt t="16457" x="3343275" y="1757363"/>
          <p14:tracePt t="16505" x="3352800" y="1752600"/>
          <p14:tracePt t="16512" x="3357563" y="1752600"/>
          <p14:tracePt t="16523" x="3371850" y="1747838"/>
          <p14:tracePt t="16540" x="3386138" y="1747838"/>
          <p14:tracePt t="16557" x="3400425" y="1747838"/>
          <p14:tracePt t="16591" x="3438525" y="1752600"/>
          <p14:tracePt t="16607" x="3448050" y="1752600"/>
          <p14:tracePt t="16623" x="3471863" y="1757363"/>
          <p14:tracePt t="16640" x="3490913" y="1757363"/>
          <p14:tracePt t="16657" x="3509963" y="1757363"/>
          <p14:tracePt t="16673" x="3514725" y="1757363"/>
          <p14:tracePt t="16690" x="3519488" y="1757363"/>
          <p14:tracePt t="16748" x="3524250" y="1757363"/>
          <p14:tracePt t="17224" x="3519488" y="1757363"/>
          <p14:tracePt t="17238" x="3505200" y="1757363"/>
          <p14:tracePt t="17245" x="3500438" y="1757363"/>
          <p14:tracePt t="17256" x="3490913" y="1757363"/>
          <p14:tracePt t="17273" x="3471863" y="1762125"/>
          <p14:tracePt t="17290" x="3462338" y="1762125"/>
          <p14:tracePt t="17307" x="3433763" y="1766888"/>
          <p14:tracePt t="17323" x="3348038" y="1776413"/>
          <p14:tracePt t="17340" x="3290888" y="1781175"/>
          <p14:tracePt t="17357" x="3238500" y="1781175"/>
          <p14:tracePt t="17373" x="3167063" y="1781175"/>
          <p14:tracePt t="17390" x="3124200" y="1781175"/>
          <p14:tracePt t="17406" x="3095625" y="1781175"/>
          <p14:tracePt t="17423" x="3076575" y="1781175"/>
          <p14:tracePt t="17440" x="3071813" y="1781175"/>
          <p14:tracePt t="17522" x="3071813" y="1776413"/>
          <p14:tracePt t="17529" x="3076575" y="1776413"/>
          <p14:tracePt t="17540" x="3076575" y="1771650"/>
          <p14:tracePt t="17556" x="3081338" y="1771650"/>
          <p14:tracePt t="17573" x="3086100" y="1771650"/>
          <p14:tracePt t="17600" x="3090863" y="1771650"/>
          <p14:tracePt t="17608" x="3095625" y="1776413"/>
          <p14:tracePt t="17623" x="3095625" y="1781175"/>
          <p14:tracePt t="17640" x="3100388" y="1781175"/>
          <p14:tracePt t="17656" x="3109913" y="1785938"/>
          <p14:tracePt t="17673" x="3124200" y="1790700"/>
          <p14:tracePt t="17690" x="3128963" y="1790700"/>
          <p14:tracePt t="17707" x="3143250" y="1790700"/>
          <p14:tracePt t="17764" x="3209925" y="1795463"/>
          <p14:tracePt t="17771" x="3224213" y="1795463"/>
          <p14:tracePt t="17779" x="3228975" y="1795463"/>
          <p14:tracePt t="17790" x="3243263" y="1795463"/>
          <p14:tracePt t="17806" x="3300413" y="1795463"/>
          <p14:tracePt t="17823" x="3338513" y="1790700"/>
          <p14:tracePt t="17840" x="3376613" y="1790700"/>
          <p14:tracePt t="17856" x="3419475" y="1790700"/>
          <p14:tracePt t="17873" x="3448050" y="1790700"/>
          <p14:tracePt t="17890" x="3471863" y="1790700"/>
          <p14:tracePt t="17906" x="3495675" y="1790700"/>
          <p14:tracePt t="17923" x="3505200" y="1790700"/>
          <p14:tracePt t="17940" x="3509963" y="1790700"/>
          <p14:tracePt t="17956" x="3514725" y="1790700"/>
          <p14:tracePt t="18120" x="3509963" y="1790700"/>
          <p14:tracePt t="18127" x="3505200" y="1790700"/>
          <p14:tracePt t="18139" x="3505200" y="1785938"/>
          <p14:tracePt t="18156" x="3490913" y="1781175"/>
          <p14:tracePt t="18173" x="3486150" y="1776413"/>
          <p14:tracePt t="18190" x="3476625" y="1766888"/>
          <p14:tracePt t="18206" x="3467100" y="1766888"/>
          <p14:tracePt t="18223" x="3462338" y="1766888"/>
          <p14:tracePt t="18239" x="3452813" y="1766888"/>
          <p14:tracePt t="18256" x="3443288" y="1766888"/>
          <p14:tracePt t="18273" x="3438525" y="1766888"/>
          <p14:tracePt t="18306" x="3424238" y="1762125"/>
          <p14:tracePt t="18339" x="3419475" y="1762125"/>
          <p14:tracePt t="18356" x="3414713" y="1762125"/>
          <p14:tracePt t="18373" x="3409950" y="1757363"/>
          <p14:tracePt t="18390" x="3405188" y="1757363"/>
          <p14:tracePt t="18406" x="3400425" y="1757363"/>
          <p14:tracePt t="18423" x="3395663" y="1757363"/>
          <p14:tracePt t="18440" x="3395663" y="1752600"/>
          <p14:tracePt t="18473" x="3390900" y="1747838"/>
          <p14:tracePt t="18489" x="3390900" y="1743075"/>
          <p14:tracePt t="18506" x="3386138" y="1743075"/>
          <p14:tracePt t="18523" x="3381375" y="1738313"/>
          <p14:tracePt t="18539" x="3381375" y="1733550"/>
          <p14:tracePt t="18556" x="3376613" y="1733550"/>
          <p14:tracePt t="18573" x="3371850" y="1733550"/>
          <p14:tracePt t="18596" x="3367088" y="1733550"/>
          <p14:tracePt t="18606" x="3362325" y="1733550"/>
          <p14:tracePt t="18625" x="3362325" y="1728788"/>
          <p14:tracePt t="18639" x="3357563" y="1728788"/>
          <p14:tracePt t="18675" x="3352800" y="1728788"/>
          <p14:tracePt t="18711" x="3343275" y="1728788"/>
          <p14:tracePt t="18732" x="3338513" y="1728788"/>
          <p14:tracePt t="18753" x="3333750" y="1728788"/>
          <p14:tracePt t="18789" x="3328988" y="1728788"/>
          <p14:tracePt t="18817" x="3324225" y="1728788"/>
          <p14:tracePt t="18860" x="3324225" y="1724025"/>
          <p14:tracePt t="18931" x="3324225" y="1714500"/>
          <p14:tracePt t="18945" x="3328988" y="1714500"/>
          <p14:tracePt t="19002" x="3333750" y="1714500"/>
          <p14:tracePt t="19045" x="3338513" y="1714500"/>
          <p14:tracePt t="19088" x="3348038" y="1714500"/>
          <p14:tracePt t="19137" x="3352800" y="1714500"/>
          <p14:tracePt t="19145" x="3352800" y="1709738"/>
          <p14:tracePt t="19194" x="3357563" y="1709738"/>
          <p14:tracePt t="19251" x="3362325" y="1709738"/>
          <p14:tracePt t="19286" x="3367088" y="1709738"/>
          <p14:tracePt t="19293" x="3367088" y="1704975"/>
          <p14:tracePt t="19306" x="3371850" y="1704975"/>
          <p14:tracePt t="19322" x="3386138" y="1704975"/>
          <p14:tracePt t="19339" x="3400425" y="1709738"/>
          <p14:tracePt t="19356" x="3409950" y="1719263"/>
          <p14:tracePt t="19372" x="3429000" y="1728788"/>
          <p14:tracePt t="19389" x="3438525" y="1733550"/>
          <p14:tracePt t="19406" x="3452813" y="1752600"/>
          <p14:tracePt t="19422" x="3457575" y="1762125"/>
          <p14:tracePt t="19439" x="3467100" y="1766888"/>
          <p14:tracePt t="19456" x="3471863" y="1771650"/>
          <p14:tracePt t="19472" x="3481388" y="1776413"/>
          <p14:tracePt t="19489" x="3481388" y="1785938"/>
          <p14:tracePt t="19506" x="3486150" y="1790700"/>
          <p14:tracePt t="19522" x="3490913" y="1790700"/>
          <p14:tracePt t="19539" x="3495675" y="1790700"/>
          <p14:tracePt t="19572" x="3500438" y="1790700"/>
          <p14:tracePt t="19600" x="3505200" y="1790700"/>
          <p14:tracePt t="19664" x="3509963" y="1790700"/>
          <p14:tracePt t="19699" x="3514725" y="1790700"/>
          <p14:tracePt t="19728" x="3519488" y="1790700"/>
          <p14:tracePt t="19763" x="3524250" y="1790700"/>
          <p14:tracePt t="19799" x="3524250" y="1781175"/>
          <p14:tracePt t="19856" x="3524250" y="1776413"/>
          <p14:tracePt t="19999" x="3519488" y="1776413"/>
          <p14:tracePt t="20084" x="3514725" y="1776413"/>
          <p14:tracePt t="20340" x="3514725" y="1771650"/>
          <p14:tracePt t="20662" x="3514725" y="1766888"/>
          <p14:tracePt t="20696" x="3514725" y="1762125"/>
          <p14:tracePt t="20717" x="3509963" y="1762125"/>
          <p14:tracePt t="20759" x="3509963" y="1757363"/>
          <p14:tracePt t="20795" x="3509963" y="1752600"/>
          <p14:tracePt t="20802" x="3505200" y="1752600"/>
          <p14:tracePt t="20873" x="3500438" y="1752600"/>
          <p14:tracePt t="20880" x="3500438" y="1747838"/>
          <p14:tracePt t="20909" x="3495675" y="1747838"/>
          <p14:tracePt t="20937" x="3490913" y="1743075"/>
          <p14:tracePt t="20951" x="3486150" y="1743075"/>
          <p14:tracePt t="20966" x="3481388" y="1743075"/>
          <p14:tracePt t="20973" x="3476625" y="1738313"/>
          <p14:tracePt t="20988" x="3462338" y="1733550"/>
          <p14:tracePt t="21005" x="3452813" y="1733550"/>
          <p14:tracePt t="21022" x="3438525" y="1724025"/>
          <p14:tracePt t="21039" x="3433763" y="1719263"/>
          <p14:tracePt t="21055" x="3424238" y="1719263"/>
          <p14:tracePt t="21072" x="3419475" y="1714500"/>
          <p14:tracePt t="21088" x="3405188" y="1709738"/>
          <p14:tracePt t="21105" x="3395663" y="1709738"/>
          <p14:tracePt t="21122" x="3386138" y="1709738"/>
          <p14:tracePt t="21138" x="3371850" y="1709738"/>
          <p14:tracePt t="21155" x="3367088" y="1709738"/>
          <p14:tracePt t="21172" x="3362325" y="1709738"/>
          <p14:tracePt t="21189" x="3357563" y="1709738"/>
          <p14:tracePt t="21222" x="3352800" y="1704975"/>
          <p14:tracePt t="21243" x="3348038" y="1704975"/>
          <p14:tracePt t="21265" x="3343275" y="1704975"/>
          <p14:tracePt t="21300" x="3338513" y="1704975"/>
          <p14:tracePt t="21350" x="3333750" y="1704975"/>
          <p14:tracePt t="21385" x="3328988" y="1704975"/>
          <p14:tracePt t="21414" x="3324225" y="1704975"/>
          <p14:tracePt t="21442" x="3319463" y="1704975"/>
          <p14:tracePt t="21592" x="3319463" y="1709738"/>
          <p14:tracePt t="21599" x="3324225" y="1709738"/>
          <p14:tracePt t="21606" x="3324225" y="1714500"/>
          <p14:tracePt t="21622" x="3328988" y="1714500"/>
          <p14:tracePt t="21638" x="3328988" y="1719263"/>
          <p14:tracePt t="21655" x="3333750" y="1728788"/>
          <p14:tracePt t="21672" x="3338513" y="1733550"/>
          <p14:tracePt t="21688" x="3343275" y="1733550"/>
          <p14:tracePt t="21705" x="3357563" y="1743075"/>
          <p14:tracePt t="21722" x="3371850" y="1752600"/>
          <p14:tracePt t="21738" x="3390900" y="1752600"/>
          <p14:tracePt t="21755" x="3414713" y="1762125"/>
          <p14:tracePt t="21772" x="3429000" y="1762125"/>
          <p14:tracePt t="21788" x="3438525" y="1762125"/>
          <p14:tracePt t="21805" x="3448050" y="1766888"/>
          <p14:tracePt t="21822" x="3452813" y="1766888"/>
          <p14:tracePt t="21838" x="3457575" y="1771650"/>
          <p14:tracePt t="21872" x="3462338" y="1776413"/>
          <p14:tracePt t="21891" x="3467100" y="1776413"/>
          <p14:tracePt t="21905" x="3476625" y="1781175"/>
          <p14:tracePt t="21922" x="3486150" y="1781175"/>
          <p14:tracePt t="21938" x="3490913" y="1781175"/>
          <p14:tracePt t="21955" x="3505200" y="1776413"/>
          <p14:tracePt t="21972" x="3509963" y="1776413"/>
          <p14:tracePt t="21988" x="3514725" y="1776413"/>
          <p14:tracePt t="22022" x="3519488" y="1776413"/>
          <p14:tracePt t="22038" x="3524250" y="1771650"/>
          <p14:tracePt t="22055" x="3524250" y="1766888"/>
          <p14:tracePt t="22072" x="3529013" y="1766888"/>
          <p14:tracePt t="22088" x="3529013" y="1762125"/>
          <p14:tracePt t="22105" x="3533775" y="1752600"/>
          <p14:tracePt t="22122" x="3533775" y="1747838"/>
          <p14:tracePt t="22138" x="3533775" y="1743075"/>
          <p14:tracePt t="22155" x="3538538" y="1738313"/>
          <p14:tracePt t="22188" x="3538538" y="1733550"/>
          <p14:tracePt t="22218" x="3543300" y="1733550"/>
          <p14:tracePt t="22325" x="3543300" y="1738313"/>
          <p14:tracePt t="22353" x="3543300" y="1743075"/>
          <p14:tracePt t="22652" x="3538538" y="1743075"/>
          <p14:tracePt t="22666" x="3538538" y="1738313"/>
          <p14:tracePt t="22716" x="3533775" y="1738313"/>
          <p14:tracePt t="22738" x="3533775" y="1733550"/>
          <p14:tracePt t="22744" x="3529013" y="1733550"/>
          <p14:tracePt t="22787" x="3529013" y="1724025"/>
          <p14:tracePt t="22852" x="3529013" y="1719263"/>
          <p14:tracePt t="22858" x="3524250" y="1719263"/>
          <p14:tracePt t="22901" x="3519488" y="1719263"/>
          <p14:tracePt t="23271" x="3519488" y="1714500"/>
          <p14:tracePt t="23349" x="3514725" y="1714500"/>
          <p14:tracePt t="23370" x="3509963" y="1709738"/>
          <p14:tracePt t="23378" x="3505200" y="1709738"/>
          <p14:tracePt t="23388" x="3495675" y="1704975"/>
          <p14:tracePt t="23404" x="3490913" y="1695450"/>
          <p14:tracePt t="23421" x="3476625" y="1690688"/>
          <p14:tracePt t="23438" x="3462338" y="1690688"/>
          <p14:tracePt t="23454" x="3448050" y="1685925"/>
          <p14:tracePt t="23456" x="3443288" y="1685925"/>
          <p14:tracePt t="23471" x="3433763" y="1685925"/>
          <p14:tracePt t="23488" x="3424238" y="1685925"/>
          <p14:tracePt t="23504" x="3419475" y="1685925"/>
          <p14:tracePt t="23521" x="3409950" y="1685925"/>
          <p14:tracePt t="23538" x="3405188" y="1685925"/>
          <p14:tracePt t="23554" x="3400425" y="1681163"/>
          <p14:tracePt t="23571" x="3376613" y="1681163"/>
          <p14:tracePt t="23588" x="3367088" y="1681163"/>
          <p14:tracePt t="23605" x="3348038" y="1676400"/>
          <p14:tracePt t="23621" x="3338513" y="1676400"/>
          <p14:tracePt t="23638" x="3333750" y="1676400"/>
          <p14:tracePt t="23654" x="3328988" y="1676400"/>
          <p14:tracePt t="23671" x="3319463" y="1676400"/>
          <p14:tracePt t="23712" x="3314700" y="1676400"/>
          <p14:tracePt t="23726" x="3314700" y="1681163"/>
          <p14:tracePt t="23769" x="3309938" y="1681163"/>
          <p14:tracePt t="23847" x="3309938" y="1685925"/>
          <p14:tracePt t="23911" x="3305175" y="1685925"/>
          <p14:tracePt t="23961" x="3305175" y="1690688"/>
          <p14:tracePt t="23996" x="3305175" y="1695450"/>
          <p14:tracePt t="24004" x="3300413" y="1695450"/>
          <p14:tracePt t="24025" x="3300413" y="1700213"/>
          <p14:tracePt t="24089" x="3295650" y="1700213"/>
          <p14:tracePt t="24110" x="3295650" y="1704975"/>
          <p14:tracePt t="24117" x="3286125" y="1704975"/>
          <p14:tracePt t="24131" x="3281363" y="1709738"/>
          <p14:tracePt t="24139" x="3271838" y="1714500"/>
          <p14:tracePt t="24154" x="3257550" y="1728788"/>
          <p14:tracePt t="24171" x="3238500" y="1733550"/>
          <p14:tracePt t="24187" x="3214688" y="1743075"/>
          <p14:tracePt t="24204" x="3186113" y="1762125"/>
          <p14:tracePt t="24221" x="3176588" y="1766888"/>
          <p14:tracePt t="24238" x="3171825" y="1766888"/>
          <p14:tracePt t="24254" x="3167063" y="1766888"/>
          <p14:tracePt t="25163" x="3171825" y="1766888"/>
          <p14:tracePt t="25711" x="3176588" y="1766888"/>
          <p14:tracePt t="25804" x="3181350" y="1766888"/>
          <p14:tracePt t="26145" x="3190875" y="1766888"/>
          <p14:tracePt t="26266" x="3233738" y="1781175"/>
          <p14:tracePt t="26273" x="3243263" y="1790700"/>
          <p14:tracePt t="26287" x="3295650" y="1795463"/>
          <p14:tracePt t="26303" x="3348038" y="1809750"/>
          <p14:tracePt t="26320" x="3395663" y="1824038"/>
          <p14:tracePt t="26337" x="3443288" y="1833563"/>
          <p14:tracePt t="26353" x="3457575" y="1838325"/>
          <p14:tracePt t="26370" x="3462338" y="1838325"/>
          <p14:tracePt t="26387" x="3471863" y="1838325"/>
          <p14:tracePt t="26420" x="3476625" y="1838325"/>
          <p14:tracePt t="26537" x="3443288" y="1833563"/>
          <p14:tracePt t="26551" x="3414713" y="1828800"/>
          <p14:tracePt t="26558" x="3405188" y="1819275"/>
          <p14:tracePt t="26570" x="3400425" y="1819275"/>
          <p14:tracePt t="26587" x="3386138" y="1814513"/>
          <p14:tracePt t="26603" x="3376613" y="1814513"/>
          <p14:tracePt t="26643" x="3376613" y="1809750"/>
          <p14:tracePt t="26665" x="3371850" y="1809750"/>
          <p14:tracePt t="26707" x="3371850" y="1804988"/>
          <p14:tracePt t="26721" x="3371850" y="1800225"/>
          <p14:tracePt t="26728" x="3376613" y="1795463"/>
          <p14:tracePt t="26736" x="3386138" y="1795463"/>
          <p14:tracePt t="26753" x="3409950" y="1795463"/>
          <p14:tracePt t="26770" x="3419475" y="1795463"/>
          <p14:tracePt t="26787" x="3433763" y="1795463"/>
          <p14:tracePt t="26821" x="3462338" y="1804988"/>
          <p14:tracePt t="26829" x="3462338" y="1809750"/>
          <p14:tracePt t="26836" x="3467100" y="1809750"/>
          <p14:tracePt t="26853" x="3471863" y="1814513"/>
          <p14:tracePt t="26887" x="3476625" y="1819275"/>
          <p14:tracePt t="26920" x="3476625" y="1824038"/>
          <p14:tracePt t="26942" x="3476625" y="1828800"/>
          <p14:tracePt t="27006" x="3476625" y="1833563"/>
          <p14:tracePt t="27283" x="3476625" y="1828800"/>
          <p14:tracePt t="27319" x="3476625" y="1824038"/>
          <p14:tracePt t="28187" x="3490913" y="1819275"/>
          <p14:tracePt t="28194" x="3519488" y="1814513"/>
          <p14:tracePt t="28203" x="3543300" y="1809750"/>
          <p14:tracePt t="28219" x="3595688" y="1804988"/>
          <p14:tracePt t="28237" x="3676650" y="1804988"/>
          <p14:tracePt t="28253" x="3719513" y="1800225"/>
          <p14:tracePt t="28270" x="3748088" y="1790700"/>
          <p14:tracePt t="28286" x="3776663" y="1785938"/>
          <p14:tracePt t="28303" x="3781425" y="1785938"/>
          <p14:tracePt t="28336" x="3786188" y="1785938"/>
          <p14:tracePt t="28365" x="3790950" y="1785938"/>
          <p14:tracePt t="28436" x="3795713" y="1785938"/>
          <p14:tracePt t="28510" x="3795713" y="1781175"/>
          <p14:tracePt t="28521" x="3800475" y="1781175"/>
          <p14:tracePt t="28600" x="3800475" y="1776413"/>
          <p14:tracePt t="28656" x="3800475" y="1771650"/>
          <p14:tracePt t="28678" x="3795713" y="1771650"/>
          <p14:tracePt t="28692" x="3790950" y="1771650"/>
          <p14:tracePt t="28706" x="3786188" y="1771650"/>
          <p14:tracePt t="28713" x="3786188" y="1766888"/>
          <p14:tracePt t="28727" x="3781425" y="1766888"/>
          <p14:tracePt t="28749" x="3776663" y="1766888"/>
          <p14:tracePt t="28763" x="3771900" y="1766888"/>
          <p14:tracePt t="28820" x="3767138" y="1766888"/>
          <p14:tracePt t="29432" x="3771900" y="1776413"/>
          <p14:tracePt t="29439" x="3786188" y="1776413"/>
          <p14:tracePt t="29446" x="3800475" y="1781175"/>
          <p14:tracePt t="29453" x="3814763" y="1781175"/>
          <p14:tracePt t="29469" x="3843338" y="1790700"/>
          <p14:tracePt t="29486" x="3871913" y="1795463"/>
          <p14:tracePt t="29502" x="3914775" y="1795463"/>
          <p14:tracePt t="29519" x="3929063" y="1795463"/>
          <p14:tracePt t="29536" x="3938588" y="1795463"/>
          <p14:tracePt t="29552" x="3948113" y="1795463"/>
          <p14:tracePt t="29569" x="3952875" y="1795463"/>
          <p14:tracePt t="29609" x="3957638" y="1795463"/>
          <p14:tracePt t="29645" x="3962400" y="1795463"/>
          <p14:tracePt t="29717" x="3967163" y="1795463"/>
          <p14:tracePt t="31111" x="3967163" y="1790700"/>
          <p14:tracePt t="31146" x="3967163" y="1785938"/>
          <p14:tracePt t="31210" x="3967163" y="1781175"/>
          <p14:tracePt t="31267" x="3967163" y="1776413"/>
          <p14:tracePt t="31574" x="3962400" y="1776413"/>
          <p14:tracePt t="31936" x="3962400" y="1781175"/>
          <p14:tracePt t="32220" x="3957638" y="1781175"/>
          <p14:tracePt t="32391" x="3957638" y="1776413"/>
          <p14:tracePt t="32534" x="3952875" y="1776413"/>
          <p14:tracePt t="33096" x="3952875" y="1766888"/>
          <p14:tracePt t="33288" x="3943350" y="1766888"/>
          <p14:tracePt t="33459" x="3943350" y="1771650"/>
          <p14:tracePt t="33636" x="3943350" y="1776413"/>
          <p14:tracePt t="44586" x="3948113" y="1776413"/>
          <p14:tracePt t="44593" x="3952875" y="1776413"/>
          <p14:tracePt t="44600" x="3957638" y="1776413"/>
          <p14:tracePt t="44615" x="3976688" y="1776413"/>
          <p14:tracePt t="44631" x="3986213" y="1771650"/>
          <p14:tracePt t="44647" x="3995738" y="1766888"/>
          <p14:tracePt t="44664" x="4014788" y="1762125"/>
          <p14:tracePt t="44681" x="4024313" y="1757363"/>
          <p14:tracePt t="44697" x="4033838" y="1757363"/>
          <p14:tracePt t="44714" x="4043363" y="1743075"/>
          <p14:tracePt t="44731" x="4048125" y="1733550"/>
          <p14:tracePt t="44747" x="4052888" y="1719263"/>
          <p14:tracePt t="44764" x="4057650" y="1704975"/>
          <p14:tracePt t="44781" x="4062413" y="1685925"/>
          <p14:tracePt t="44797" x="4062413" y="1666875"/>
          <p14:tracePt t="44814" x="4062413" y="1638300"/>
          <p14:tracePt t="44831" x="4062413" y="1628775"/>
          <p14:tracePt t="44847" x="4057650" y="1624013"/>
          <p14:tracePt t="44864" x="4048125" y="1614488"/>
          <p14:tracePt t="44881" x="4038600" y="1604963"/>
          <p14:tracePt t="44897" x="4019550" y="1600200"/>
          <p14:tracePt t="44914" x="3990975" y="1590675"/>
          <p14:tracePt t="44931" x="3971925" y="1581150"/>
          <p14:tracePt t="44947" x="3952875" y="1581150"/>
          <p14:tracePt t="44964" x="3938588" y="1571625"/>
          <p14:tracePt t="44981" x="3919538" y="1571625"/>
          <p14:tracePt t="44997" x="3910013" y="1571625"/>
          <p14:tracePt t="45014" x="3871913" y="1585913"/>
          <p14:tracePt t="45030" x="3852863" y="1595438"/>
          <p14:tracePt t="45047" x="3829050" y="1609725"/>
          <p14:tracePt t="45064" x="3824288" y="1619250"/>
          <p14:tracePt t="45081" x="3814763" y="1628775"/>
          <p14:tracePt t="45114" x="3800475" y="1671638"/>
          <p14:tracePt t="45130" x="3800475" y="1685925"/>
          <p14:tracePt t="45147" x="3800475" y="1704975"/>
          <p14:tracePt t="45164" x="3800475" y="1709738"/>
          <p14:tracePt t="45180" x="3805238" y="1733550"/>
          <p14:tracePt t="45197" x="3814763" y="1776413"/>
          <p14:tracePt t="45214" x="3838575" y="1809750"/>
          <p14:tracePt t="45230" x="3852863" y="1833563"/>
          <p14:tracePt t="45247" x="3881438" y="1871663"/>
          <p14:tracePt t="45264" x="3895725" y="1890713"/>
          <p14:tracePt t="45280" x="3914775" y="1900238"/>
          <p14:tracePt t="45297" x="3943350" y="1909763"/>
          <p14:tracePt t="45314" x="3962400" y="1909763"/>
          <p14:tracePt t="45330" x="4000500" y="1895475"/>
          <p14:tracePt t="45347" x="4076700" y="1847850"/>
          <p14:tracePt t="45364" x="4124325" y="1790700"/>
          <p14:tracePt t="45380" x="4148138" y="1762125"/>
          <p14:tracePt t="45397" x="4171950" y="1704975"/>
          <p14:tracePt t="45414" x="4181475" y="1685925"/>
          <p14:tracePt t="45431" x="4181475" y="1662113"/>
          <p14:tracePt t="45447" x="4176713" y="1633538"/>
          <p14:tracePt t="45464" x="4167188" y="1609725"/>
          <p14:tracePt t="45480" x="4152900" y="1590675"/>
          <p14:tracePt t="45497" x="4110038" y="1562100"/>
          <p14:tracePt t="45514" x="4076700" y="1538288"/>
          <p14:tracePt t="45530" x="4029075" y="1524000"/>
          <p14:tracePt t="45547" x="3990975" y="1509713"/>
          <p14:tracePt t="45564" x="3967163" y="1500188"/>
          <p14:tracePt t="45580" x="3957638" y="1500188"/>
          <p14:tracePt t="45597" x="3943350" y="1500188"/>
          <p14:tracePt t="45630" x="3929063" y="1509713"/>
          <p14:tracePt t="45647" x="3924300" y="1528763"/>
          <p14:tracePt t="45664" x="3919538" y="1533525"/>
          <p14:tracePt t="45680" x="3919538" y="1552575"/>
          <p14:tracePt t="45697" x="3919538" y="1562100"/>
          <p14:tracePt t="45730" x="3914775" y="1600200"/>
          <p14:tracePt t="45747" x="3914775" y="1619250"/>
          <p14:tracePt t="45764" x="3914775" y="1633538"/>
          <p14:tracePt t="45780" x="3914775" y="1652588"/>
          <p14:tracePt t="45797" x="3914775" y="1671638"/>
          <p14:tracePt t="45814" x="3919538" y="1685925"/>
          <p14:tracePt t="45830" x="3924300" y="1709738"/>
          <p14:tracePt t="45847" x="3933825" y="1728788"/>
          <p14:tracePt t="45864" x="3943350" y="1743075"/>
          <p14:tracePt t="45880" x="3952875" y="1762125"/>
          <p14:tracePt t="45914" x="3962400" y="1771650"/>
          <p14:tracePt t="45930" x="3986213" y="1771650"/>
          <p14:tracePt t="45947" x="4010025" y="1771650"/>
          <p14:tracePt t="45963" x="4029075" y="1771650"/>
          <p14:tracePt t="45980" x="4052888" y="1762125"/>
          <p14:tracePt t="45997" x="4062413" y="1757363"/>
          <p14:tracePt t="46014" x="4071938" y="1752600"/>
          <p14:tracePt t="46030" x="4086225" y="1738313"/>
          <p14:tracePt t="46047" x="4100513" y="1724025"/>
          <p14:tracePt t="46063" x="4110038" y="1695450"/>
          <p14:tracePt t="46080" x="4114800" y="1657350"/>
          <p14:tracePt t="46097" x="4105275" y="1628775"/>
          <p14:tracePt t="46113" x="4095750" y="1614488"/>
          <p14:tracePt t="46130" x="4076700" y="1576388"/>
          <p14:tracePt t="46147" x="4057650" y="1557338"/>
          <p14:tracePt t="46163" x="4038600" y="1528763"/>
          <p14:tracePt t="46180" x="4005263" y="1495425"/>
          <p14:tracePt t="46197" x="3986213" y="1476375"/>
          <p14:tracePt t="46213" x="3967163" y="1466850"/>
          <p14:tracePt t="46230" x="3952875" y="1462088"/>
          <p14:tracePt t="46247" x="3943350" y="1462088"/>
          <p14:tracePt t="46263" x="3924300" y="1462088"/>
          <p14:tracePt t="46280" x="3914775" y="1471613"/>
          <p14:tracePt t="46297" x="3905250" y="1490663"/>
          <p14:tracePt t="46314" x="3900488" y="1504950"/>
          <p14:tracePt t="46314" x="3890963" y="1509713"/>
          <p14:tracePt t="46343" x="3886200" y="1566863"/>
          <p14:tracePt t="46350" x="3886200" y="1576388"/>
          <p14:tracePt t="46364" x="3881438" y="1604963"/>
          <p14:tracePt t="46380" x="3871913" y="1628775"/>
          <p14:tracePt t="46397" x="3867150" y="1690688"/>
          <p14:tracePt t="46413" x="3867150" y="1766888"/>
          <p14:tracePt t="46430" x="3876675" y="1819275"/>
          <p14:tracePt t="46447" x="3886200" y="1866900"/>
          <p14:tracePt t="46463" x="3905250" y="1914525"/>
          <p14:tracePt t="46480" x="3914775" y="1943100"/>
          <p14:tracePt t="46497" x="3929063" y="1962150"/>
          <p14:tracePt t="46513" x="3943350" y="1985963"/>
          <p14:tracePt t="46530" x="3957638" y="1990725"/>
          <p14:tracePt t="46547" x="3981450" y="1995488"/>
          <p14:tracePt t="46563" x="4029075" y="1981200"/>
          <p14:tracePt t="46580" x="4071938" y="1947863"/>
          <p14:tracePt t="46597" x="4105275" y="1919288"/>
          <p14:tracePt t="46613" x="4152900" y="1871663"/>
          <p14:tracePt t="46630" x="4176713" y="1833563"/>
          <p14:tracePt t="46647" x="4181475" y="1804988"/>
          <p14:tracePt t="46663" x="4186238" y="1752600"/>
          <p14:tracePt t="46680" x="4186238" y="1709738"/>
          <p14:tracePt t="46697" x="4176713" y="1671638"/>
          <p14:tracePt t="46713" x="4162425" y="1609725"/>
          <p14:tracePt t="46730" x="4152900" y="1562100"/>
          <p14:tracePt t="46747" x="4133850" y="1524000"/>
          <p14:tracePt t="46763" x="4100513" y="1481138"/>
          <p14:tracePt t="46780" x="4081463" y="1466850"/>
          <p14:tracePt t="46797" x="4062413" y="1457325"/>
          <p14:tracePt t="46813" x="4043363" y="1457325"/>
          <p14:tracePt t="46830" x="4033838" y="1466850"/>
          <p14:tracePt t="46847" x="4019550" y="1481138"/>
          <p14:tracePt t="46863" x="4000500" y="1514475"/>
          <p14:tracePt t="46880" x="3986213" y="1528763"/>
          <p14:tracePt t="46897" x="3976688" y="1547813"/>
          <p14:tracePt t="46913" x="3962400" y="1562100"/>
          <p14:tracePt t="46930" x="3957638" y="1576388"/>
          <p14:tracePt t="46947" x="3952875" y="1585913"/>
          <p14:tracePt t="46963" x="3948113" y="1590675"/>
          <p14:tracePt t="46980" x="3948113" y="1604963"/>
          <p14:tracePt t="46997" x="3948113" y="1609725"/>
          <p14:tracePt t="47013" x="3938588" y="1662113"/>
          <p14:tracePt t="47030" x="3938588" y="1695450"/>
          <p14:tracePt t="47046" x="3943350" y="1747838"/>
          <p14:tracePt t="47063" x="3943350" y="1785938"/>
          <p14:tracePt t="47080" x="3948113" y="1814513"/>
          <p14:tracePt t="47096" x="3967163" y="1847850"/>
          <p14:tracePt t="47113" x="3976688" y="1890713"/>
          <p14:tracePt t="47130" x="3990975" y="1924050"/>
          <p14:tracePt t="47146" x="4019550" y="1976438"/>
          <p14:tracePt t="47163" x="4043363" y="1995488"/>
          <p14:tracePt t="47180" x="4076700" y="2024063"/>
          <p14:tracePt t="47196" x="4100513" y="2043113"/>
          <p14:tracePt t="47213" x="4119563" y="2047875"/>
          <p14:tracePt t="47230" x="4129088" y="2047875"/>
          <p14:tracePt t="47246" x="4143375" y="2047875"/>
          <p14:tracePt t="47263" x="4152900" y="2038350"/>
          <p14:tracePt t="47280" x="4162425" y="2024063"/>
          <p14:tracePt t="47296" x="4186238" y="1976438"/>
          <p14:tracePt t="47330" x="4200525" y="1857375"/>
          <p14:tracePt t="47346" x="4195763" y="1785938"/>
          <p14:tracePt t="47363" x="4186238" y="1724025"/>
          <p14:tracePt t="47380" x="4167188" y="1666875"/>
          <p14:tracePt t="47396" x="4133850" y="1581150"/>
          <p14:tracePt t="47413" x="4100513" y="1538288"/>
          <p14:tracePt t="47430" x="4071938" y="1504950"/>
          <p14:tracePt t="47446" x="4029075" y="1471613"/>
          <p14:tracePt t="47463" x="4014788" y="1462088"/>
          <p14:tracePt t="47480" x="4005263" y="1462088"/>
          <p14:tracePt t="47496" x="3990975" y="1476375"/>
          <p14:tracePt t="47513" x="3981450" y="1500188"/>
          <p14:tracePt t="47530" x="3976688" y="1524000"/>
          <p14:tracePt t="47546" x="3971925" y="1557338"/>
          <p14:tracePt t="47563" x="3967163" y="1566863"/>
          <p14:tracePt t="47602" x="3962400" y="1604963"/>
          <p14:tracePt t="47613" x="3962400" y="1609725"/>
          <p14:tracePt t="47630" x="3962400" y="1638300"/>
          <p14:tracePt t="47646" x="3957638" y="1671638"/>
          <p14:tracePt t="47663" x="3957638" y="1685925"/>
          <p14:tracePt t="47680" x="3952875" y="1714500"/>
          <p14:tracePt t="47696" x="3952875" y="1724025"/>
          <p14:tracePt t="47713" x="3952875" y="1733550"/>
          <p14:tracePt t="47729" x="3943350" y="1743075"/>
          <p14:tracePt t="47746" x="3943350" y="1747838"/>
          <p14:tracePt t="47763" x="3943350" y="1752600"/>
          <p14:tracePt t="47779" x="3943350" y="1757363"/>
          <p14:tracePt t="47796" x="3943350" y="1762125"/>
          <p14:tracePt t="47830" x="3943350" y="1766888"/>
          <p14:tracePt t="47872" x="3948113" y="1766888"/>
          <p14:tracePt t="47893" x="3948113" y="1771650"/>
          <p14:tracePt t="47900" x="3952875" y="1771650"/>
          <p14:tracePt t="47922" x="3952875" y="1776413"/>
          <p14:tracePt t="47950" x="3957638" y="1785938"/>
          <p14:tracePt t="48007" x="3957638" y="1790700"/>
          <p14:tracePt t="48014" x="3962400" y="1790700"/>
          <p14:tracePt t="48037" x="3962400" y="1795463"/>
          <p14:tracePt t="48043" x="3967163" y="1800225"/>
          <p14:tracePt t="48057" x="3971925" y="1800225"/>
          <p14:tracePt t="48071" x="3971925" y="1804988"/>
          <p14:tracePt t="48107" x="3976688" y="1804988"/>
          <p14:tracePt t="48179" x="3981450" y="1804988"/>
          <p14:tracePt t="48263" x="4000500" y="1785938"/>
          <p14:tracePt t="48270" x="4010025" y="1771650"/>
          <p14:tracePt t="48279" x="4019550" y="1762125"/>
          <p14:tracePt t="48296" x="4057650" y="1747838"/>
          <p14:tracePt t="48313" x="4133850" y="1714500"/>
          <p14:tracePt t="48329" x="4200525" y="1695450"/>
          <p14:tracePt t="48346" x="4286250" y="1671638"/>
          <p14:tracePt t="48363" x="4414838" y="1638300"/>
          <p14:tracePt t="48379" x="4510088" y="1614488"/>
          <p14:tracePt t="48396" x="4591050" y="1595438"/>
          <p14:tracePt t="48413" x="4662488" y="1566863"/>
          <p14:tracePt t="48429" x="4686300" y="1562100"/>
          <p14:tracePt t="48446" x="4691063" y="1562100"/>
          <p14:tracePt t="48491" x="4667250" y="1566863"/>
          <p14:tracePt t="48512" x="4548188" y="1581150"/>
          <p14:tracePt t="48526" x="4438650" y="1595438"/>
          <p14:tracePt t="48534" x="4376738" y="1600200"/>
          <p14:tracePt t="48546" x="4305300" y="1609725"/>
          <p14:tracePt t="48563" x="4095750" y="1628775"/>
          <p14:tracePt t="48579" x="3952875" y="1633538"/>
          <p14:tracePt t="48596" x="3843338" y="1638300"/>
          <p14:tracePt t="48613" x="3714750" y="1647825"/>
          <p14:tracePt t="48629" x="3643313" y="1657350"/>
          <p14:tracePt t="48646" x="3600450" y="1662113"/>
          <p14:tracePt t="48663" x="3562350" y="1666875"/>
          <p14:tracePt t="48679" x="3543300" y="1671638"/>
          <p14:tracePt t="48696" x="3533775" y="1676400"/>
          <p14:tracePt t="48713" x="3519488" y="1685925"/>
          <p14:tracePt t="48729" x="3514725" y="1685925"/>
          <p14:tracePt t="48746" x="3505200" y="1690688"/>
          <p14:tracePt t="48763" x="3495675" y="1690688"/>
          <p14:tracePt t="48779" x="3486150" y="1695450"/>
          <p14:tracePt t="48796" x="3467100" y="1695450"/>
          <p14:tracePt t="48813" x="3438525" y="1695450"/>
          <p14:tracePt t="48829" x="3429000" y="1695450"/>
          <p14:tracePt t="48846" x="3414713" y="1695450"/>
          <p14:tracePt t="48904" x="3414713" y="1690688"/>
          <p14:tracePt t="48918" x="3419475" y="1685925"/>
          <p14:tracePt t="48925" x="3424238" y="1685925"/>
          <p14:tracePt t="48961" x="3481388" y="1666875"/>
          <p14:tracePt t="48967" x="3509963" y="1666875"/>
          <p14:tracePt t="48979" x="3538538" y="1666875"/>
          <p14:tracePt t="48996" x="3724275" y="1695450"/>
          <p14:tracePt t="49012" x="3890963" y="1709738"/>
          <p14:tracePt t="49029" x="4005263" y="1724025"/>
          <p14:tracePt t="49046" x="4148138" y="1752600"/>
          <p14:tracePt t="49063" x="4200525" y="1766888"/>
          <p14:tracePt t="49079" x="4224338" y="1776413"/>
          <p14:tracePt t="49096" x="4238625" y="1776413"/>
          <p14:tracePt t="49129" x="4243388" y="1781175"/>
          <p14:tracePt t="49162" x="4248150" y="1781175"/>
          <p14:tracePt t="49288" x="4248150" y="1776413"/>
          <p14:tracePt t="49444" x="4252913" y="1776413"/>
          <p14:tracePt t="49451" x="4257675" y="1776413"/>
          <p14:tracePt t="49462" x="4267200" y="1776413"/>
          <p14:tracePt t="49479" x="4305300" y="1776413"/>
          <p14:tracePt t="49496" x="4343400" y="1776413"/>
          <p14:tracePt t="49512" x="4381500" y="1776413"/>
          <p14:tracePt t="49529" x="4410075" y="1776413"/>
          <p14:tracePt t="49546" x="4462463" y="1776413"/>
          <p14:tracePt t="49562" x="4500563" y="1776413"/>
          <p14:tracePt t="49579" x="4567238" y="1771650"/>
          <p14:tracePt t="49596" x="4610100" y="1766888"/>
          <p14:tracePt t="49612" x="4652963" y="1766888"/>
          <p14:tracePt t="49629" x="4719638" y="1757363"/>
          <p14:tracePt t="49646" x="4757738" y="1747838"/>
          <p14:tracePt t="49662" x="4781550" y="1747838"/>
          <p14:tracePt t="49679" x="4805363" y="1747838"/>
          <p14:tracePt t="49696" x="4814888" y="1747838"/>
          <p14:tracePt t="49729" x="4819650" y="1747838"/>
          <p14:tracePt t="49808" x="4819650" y="1743075"/>
          <p14:tracePt t="49814" x="4805363" y="1738313"/>
          <p14:tracePt t="49821" x="4800600" y="1738313"/>
          <p14:tracePt t="49835" x="4791075" y="1738313"/>
          <p14:tracePt t="49845" x="4786313" y="1738313"/>
          <p14:tracePt t="49862" x="4776788" y="1733550"/>
          <p14:tracePt t="49864" x="4772025" y="1733550"/>
          <p14:tracePt t="49879" x="4767263" y="1733550"/>
          <p14:tracePt t="49895" x="4757738" y="1733550"/>
          <p14:tracePt t="49929" x="4738688" y="1733550"/>
          <p14:tracePt t="49945" x="4733925" y="1733550"/>
          <p14:tracePt t="49962" x="4729163" y="1733550"/>
          <p14:tracePt t="49979" x="4710113" y="1733550"/>
          <p14:tracePt t="49996" x="4676775" y="1743075"/>
          <p14:tracePt t="50012" x="4614863" y="1747838"/>
          <p14:tracePt t="50029" x="4524375" y="1766888"/>
          <p14:tracePt t="50045" x="4481513" y="1771650"/>
          <p14:tracePt t="50062" x="4452938" y="1776413"/>
          <p14:tracePt t="50079" x="4438650" y="1781175"/>
          <p14:tracePt t="50095" x="4429125" y="1781175"/>
          <p14:tracePt t="52567" x="4457700" y="1781175"/>
          <p14:tracePt t="52574" x="4505325" y="1781175"/>
          <p14:tracePt t="52581" x="4548188" y="1776413"/>
          <p14:tracePt t="52595" x="4595813" y="1776413"/>
          <p14:tracePt t="52611" x="4710113" y="1766888"/>
          <p14:tracePt t="52628" x="4767263" y="1762125"/>
          <p14:tracePt t="52645" x="4810125" y="1762125"/>
          <p14:tracePt t="52661" x="4833938" y="1757363"/>
          <p14:tracePt t="52678" x="4852988" y="1757363"/>
          <p14:tracePt t="52695" x="4886325" y="1757363"/>
          <p14:tracePt t="52711" x="4900613" y="1757363"/>
          <p14:tracePt t="52728" x="4919663" y="1757363"/>
          <p14:tracePt t="52744" x="4929188" y="1757363"/>
          <p14:tracePt t="52761" x="4943475" y="1757363"/>
          <p14:tracePt t="52778" x="4948238" y="1757363"/>
          <p14:tracePt t="52794" x="4957763" y="1757363"/>
          <p14:tracePt t="52811" x="4972050" y="1757363"/>
          <p14:tracePt t="52828" x="4981575" y="1762125"/>
          <p14:tracePt t="52844" x="4995863" y="1762125"/>
          <p14:tracePt t="52861" x="5005388" y="1766888"/>
          <p14:tracePt t="52878" x="5014913" y="1766888"/>
          <p14:tracePt t="52894" x="5033963" y="1771650"/>
          <p14:tracePt t="52911" x="5043488" y="1771650"/>
          <p14:tracePt t="52928" x="5053013" y="1776413"/>
          <p14:tracePt t="52944" x="5062538" y="1776413"/>
          <p14:tracePt t="52987" x="5067300" y="1776413"/>
          <p14:tracePt t="53022" x="5072063" y="1776413"/>
          <p14:tracePt t="53086" x="5076825" y="1776413"/>
          <p14:tracePt t="53229" x="5076825" y="1781175"/>
          <p14:tracePt t="53271" x="5076825" y="1785938"/>
          <p14:tracePt t="55854" x="5076825" y="1781175"/>
          <p14:tracePt t="55861" x="5072063" y="1781175"/>
          <p14:tracePt t="55882" x="5067300" y="1781175"/>
          <p14:tracePt t="55918" x="5062538" y="1781175"/>
          <p14:tracePt t="55940" x="5062538" y="1785938"/>
          <p14:tracePt t="55960" x="5057775" y="1785938"/>
          <p14:tracePt t="55996" x="5053013" y="1785938"/>
          <p14:tracePt t="56216" x="5053013" y="1781175"/>
          <p14:tracePt t="56238" x="5053013" y="1776413"/>
          <p14:tracePt t="56252" x="5053013" y="1766888"/>
          <p14:tracePt t="56265" x="5057775" y="1762125"/>
          <p14:tracePt t="56280" x="5057775" y="1757363"/>
          <p14:tracePt t="56287" x="5057775" y="1752600"/>
          <p14:tracePt t="56316" x="5057775" y="1747838"/>
          <p14:tracePt t="56344" x="5057775" y="1743075"/>
          <p14:tracePt t="56365" x="5057775" y="1738313"/>
          <p14:tracePt t="56429" x="5057775" y="1733550"/>
          <p14:tracePt t="56465" x="5057775" y="1728788"/>
          <p14:tracePt t="56479" x="5053013" y="1728788"/>
          <p14:tracePt t="56515" x="5048250" y="1728788"/>
          <p14:tracePt t="56571" x="5043488" y="1728788"/>
          <p14:tracePt t="56586" x="5043488" y="1724025"/>
          <p14:tracePt t="56593" x="5038725" y="1724025"/>
          <p14:tracePt t="56607" x="5033963" y="1724025"/>
          <p14:tracePt t="56614" x="5029200" y="1724025"/>
          <p14:tracePt t="56626" x="5024438" y="1724025"/>
          <p14:tracePt t="56643" x="5014913" y="1724025"/>
          <p14:tracePt t="56660" x="5005388" y="1724025"/>
          <p14:tracePt t="56676" x="4995863" y="1728788"/>
          <p14:tracePt t="56693" x="4986338" y="1733550"/>
          <p14:tracePt t="56710" x="4981575" y="1733550"/>
          <p14:tracePt t="56757" x="4976813" y="1738313"/>
          <p14:tracePt t="56792" x="4972050" y="1738313"/>
          <p14:tracePt t="56828" x="4967288" y="1738313"/>
          <p14:tracePt t="56892" x="4962525" y="1738313"/>
          <p14:tracePt t="57020" x="4976813" y="1738313"/>
          <p14:tracePt t="57027" x="4981575" y="1738313"/>
          <p14:tracePt t="57034" x="4991100" y="1738313"/>
          <p14:tracePt t="57043" x="4995863" y="1738313"/>
          <p14:tracePt t="57060" x="5019675" y="1747838"/>
          <p14:tracePt t="57076" x="5043488" y="1752600"/>
          <p14:tracePt t="57093" x="5053013" y="1757363"/>
          <p14:tracePt t="57126" x="5100638" y="1776413"/>
          <p14:tracePt t="57143" x="5110163" y="1776413"/>
          <p14:tracePt t="57176" x="5124450" y="1785938"/>
          <p14:tracePt t="57193" x="5133975" y="1785938"/>
          <p14:tracePt t="57210" x="5143500" y="1785938"/>
          <p14:tracePt t="57226" x="5153025" y="1785938"/>
          <p14:tracePt t="57243" x="5157788" y="1785938"/>
          <p14:tracePt t="57260" x="5162550" y="1785938"/>
          <p14:tracePt t="57293" x="5167313" y="1785938"/>
          <p14:tracePt t="57319" x="5172075" y="1785938"/>
          <p14:tracePt t="57355" x="5176838" y="1785938"/>
          <p14:tracePt t="57461" x="5176838" y="1781175"/>
          <p14:tracePt t="57475" x="5176838" y="1776413"/>
          <p14:tracePt t="57482" x="5176838" y="1771650"/>
          <p14:tracePt t="57510" x="5176838" y="1766888"/>
          <p14:tracePt t="57525" x="5176838" y="1762125"/>
          <p14:tracePt t="57553" x="5172075" y="1762125"/>
          <p14:tracePt t="57589" x="5172075" y="1757363"/>
          <p14:tracePt t="57610" x="5167313" y="1757363"/>
          <p14:tracePt t="57653" x="5167313" y="1752600"/>
          <p14:tracePt t="57695" x="5162550" y="1752600"/>
          <p14:tracePt t="57731" x="5157788" y="1752600"/>
          <p14:tracePt t="57745" x="5157788" y="1747838"/>
          <p14:tracePt t="57752" x="5153025" y="1747838"/>
          <p14:tracePt t="57766" x="5148263" y="1743075"/>
          <p14:tracePt t="57776" x="5143500" y="1743075"/>
          <p14:tracePt t="57793" x="5138738" y="1738313"/>
          <p14:tracePt t="57810" x="5124450" y="1738313"/>
          <p14:tracePt t="57826" x="5110163" y="1738313"/>
          <p14:tracePt t="57843" x="5086350" y="1733550"/>
          <p14:tracePt t="57859" x="5053013" y="1733550"/>
          <p14:tracePt t="57876" x="5038725" y="1733550"/>
          <p14:tracePt t="57893" x="5029200" y="1733550"/>
          <p14:tracePt t="57909" x="5019675" y="1733550"/>
          <p14:tracePt t="57926" x="5014913" y="1733550"/>
          <p14:tracePt t="58023" x="5019675" y="1728788"/>
          <p14:tracePt t="58030" x="5024438" y="1724025"/>
          <p14:tracePt t="58038" x="5033963" y="1724025"/>
          <p14:tracePt t="58044" x="5043488" y="1719263"/>
          <p14:tracePt t="58059" x="5076825" y="1719263"/>
          <p14:tracePt t="58076" x="5095875" y="1719263"/>
          <p14:tracePt t="58093" x="5110163" y="1719263"/>
          <p14:tracePt t="58109" x="5124450" y="1719263"/>
          <p14:tracePt t="58126" x="5129213" y="1724025"/>
          <p14:tracePt t="58143" x="5138738" y="1724025"/>
          <p14:tracePt t="58159" x="5148263" y="1733550"/>
          <p14:tracePt t="58176" x="5153025" y="1733550"/>
          <p14:tracePt t="58193" x="5162550" y="1733550"/>
          <p14:tracePt t="58209" x="5162550" y="1738313"/>
          <p14:tracePt t="58243" x="5167313" y="1738313"/>
          <p14:tracePt t="58294" x="5176838" y="1738313"/>
          <p14:tracePt t="58443" x="5176838" y="1733550"/>
          <p14:tracePt t="58479" x="5176838" y="1728788"/>
          <p14:tracePt t="58485" x="5172075" y="1728788"/>
          <p14:tracePt t="58550" x="5172075" y="1724025"/>
          <p14:tracePt t="58592" x="5167313" y="1724025"/>
          <p14:tracePt t="58770" x="5162550" y="1724025"/>
          <p14:tracePt t="58821" x="5157788" y="1724025"/>
          <p14:tracePt t="58864" x="5153025" y="1724025"/>
          <p14:tracePt t="58876" x="5138738" y="1719263"/>
          <p14:tracePt t="58884" x="5133975" y="1719263"/>
          <p14:tracePt t="58892" x="5129213" y="1719263"/>
          <p14:tracePt t="58909" x="5114925" y="1719263"/>
          <p14:tracePt t="58926" x="5081588" y="1719263"/>
          <p14:tracePt t="58942" x="5067300" y="1719263"/>
          <p14:tracePt t="58959" x="5048250" y="1719263"/>
          <p14:tracePt t="58976" x="5029200" y="1714500"/>
          <p14:tracePt t="58992" x="5024438" y="1714500"/>
          <p14:tracePt t="59009" x="5014913" y="1714500"/>
          <p14:tracePt t="59026" x="5010150" y="1714500"/>
          <p14:tracePt t="59069" x="5005388" y="1714500"/>
          <p14:tracePt t="59097" x="5000625" y="1714500"/>
          <p14:tracePt t="59125" x="4995863" y="1714500"/>
          <p14:tracePt t="59161" x="4991100" y="1709738"/>
          <p14:tracePt t="59602" x="4995863" y="1709738"/>
          <p14:tracePt t="59609" x="5000625" y="1709738"/>
          <p14:tracePt t="59616" x="5005388" y="1709738"/>
          <p14:tracePt t="59625" x="5010150" y="1714500"/>
          <p14:tracePt t="59642" x="5029200" y="1719263"/>
          <p14:tracePt t="59659" x="5062538" y="1724025"/>
          <p14:tracePt t="59676" x="5081588" y="1724025"/>
          <p14:tracePt t="59692" x="5100638" y="1728788"/>
          <p14:tracePt t="59725" x="5133975" y="1728788"/>
          <p14:tracePt t="59742" x="5138738" y="1728788"/>
          <p14:tracePt t="59759" x="5148263" y="1728788"/>
          <p14:tracePt t="59792" x="5157788" y="1728788"/>
          <p14:tracePt t="59809" x="5167313" y="1728788"/>
          <p14:tracePt t="59825" x="5176838" y="1728788"/>
          <p14:tracePt t="59842" x="5191125" y="1728788"/>
          <p14:tracePt t="59859" x="5210175" y="1728788"/>
          <p14:tracePt t="59876" x="5224463" y="1728788"/>
          <p14:tracePt t="59892" x="5229225" y="1728788"/>
          <p14:tracePt t="59909" x="5233988" y="1728788"/>
          <p14:tracePt t="59929" x="5238750" y="1728788"/>
          <p14:tracePt t="59958" x="5243513" y="1728788"/>
          <p14:tracePt t="60007" x="5243513" y="1733550"/>
          <p14:tracePt t="60021" x="5248275" y="1738313"/>
          <p14:tracePt t="60029" x="5248275" y="1743075"/>
          <p14:tracePt t="60043" x="5248275" y="1747838"/>
          <p14:tracePt t="60059" x="5253038" y="1747838"/>
          <p14:tracePt t="60075" x="5253038" y="1752600"/>
          <p14:tracePt t="60121" x="5253038" y="1757363"/>
          <p14:tracePt t="60214" x="5253038" y="1752600"/>
          <p14:tracePt t="60249" x="5253038" y="1747838"/>
          <p14:tracePt t="60278" x="5253038" y="1743075"/>
          <p14:tracePt t="60285" x="5248275" y="1743075"/>
          <p14:tracePt t="60299" x="5248275" y="1738313"/>
          <p14:tracePt t="60309" x="5243513" y="1738313"/>
          <p14:tracePt t="60325" x="5233988" y="1738313"/>
          <p14:tracePt t="60342" x="5210175" y="1738313"/>
          <p14:tracePt t="60359" x="5205413" y="1738313"/>
          <p14:tracePt t="60375" x="5162550" y="1738313"/>
          <p14:tracePt t="60392" x="5129213" y="1733550"/>
          <p14:tracePt t="60409" x="5119688" y="1733550"/>
          <p14:tracePt t="60425" x="5100638" y="1728788"/>
          <p14:tracePt t="60442" x="5081588" y="1728788"/>
          <p14:tracePt t="60459" x="5057775" y="1724025"/>
          <p14:tracePt t="60475" x="5033963" y="1724025"/>
          <p14:tracePt t="60492" x="5014913" y="1719263"/>
          <p14:tracePt t="60509" x="5010150" y="1714500"/>
          <p14:tracePt t="60525" x="5005388" y="1714500"/>
          <p14:tracePt t="60542" x="5005388" y="1709738"/>
          <p14:tracePt t="60559" x="5000625" y="1704975"/>
          <p14:tracePt t="60575" x="5000625" y="1695450"/>
          <p14:tracePt t="60592" x="5005388" y="1666875"/>
          <p14:tracePt t="60608" x="5019675" y="1647825"/>
          <p14:tracePt t="60625" x="5024438" y="1614488"/>
          <p14:tracePt t="60642" x="5029200" y="1595438"/>
          <p14:tracePt t="60658" x="5033963" y="1585913"/>
          <p14:tracePt t="60676" x="5033963" y="1566863"/>
          <p14:tracePt t="60692" x="5033963" y="1552575"/>
          <p14:tracePt t="60709" x="5033963" y="1533525"/>
          <p14:tracePt t="60725" x="5024438" y="1514475"/>
          <p14:tracePt t="60742" x="5010150" y="1500188"/>
          <p14:tracePt t="60758" x="4995863" y="1490663"/>
          <p14:tracePt t="60775" x="4972050" y="1481138"/>
          <p14:tracePt t="60792" x="4957763" y="1481138"/>
          <p14:tracePt t="60809" x="4953000" y="1481138"/>
          <p14:tracePt t="60825" x="4938713" y="1485900"/>
          <p14:tracePt t="60842" x="4933950" y="1490663"/>
          <p14:tracePt t="60859" x="4929188" y="1495425"/>
          <p14:tracePt t="60875" x="4914900" y="1509713"/>
          <p14:tracePt t="60892" x="4914900" y="1524000"/>
          <p14:tracePt t="60908" x="4914900" y="1538288"/>
          <p14:tracePt t="60925" x="4914900" y="1562100"/>
          <p14:tracePt t="60942" x="4914900" y="1576388"/>
          <p14:tracePt t="60958" x="4914900" y="1585913"/>
          <p14:tracePt t="60975" x="4919663" y="1609725"/>
          <p14:tracePt t="60992" x="4929188" y="1619250"/>
          <p14:tracePt t="61008" x="4929188" y="1624013"/>
          <p14:tracePt t="61025" x="4943475" y="1652588"/>
          <p14:tracePt t="61042" x="4948238" y="1662113"/>
          <p14:tracePt t="61058" x="4948238" y="1676400"/>
          <p14:tracePt t="61075" x="4953000" y="1685925"/>
          <p14:tracePt t="61092" x="4957763" y="1690688"/>
          <p14:tracePt t="61108" x="4962525" y="1695450"/>
          <p14:tracePt t="61125" x="4962525" y="1704975"/>
          <p14:tracePt t="61142" x="4967288" y="1704975"/>
          <p14:tracePt t="61175" x="4967288" y="1709738"/>
          <p14:tracePt t="61192" x="4972050" y="1709738"/>
          <p14:tracePt t="61216" x="4976813" y="1709738"/>
          <p14:tracePt t="61225" x="4981575" y="1709738"/>
          <p14:tracePt t="61242" x="4991100" y="1695450"/>
          <p14:tracePt t="61258" x="5000625" y="1676400"/>
          <p14:tracePt t="61275" x="5010150" y="1666875"/>
          <p14:tracePt t="61292" x="5033963" y="1528763"/>
          <p14:tracePt t="61309" x="5048250" y="1462088"/>
          <p14:tracePt t="61325" x="5081588" y="1419225"/>
          <p14:tracePt t="61342" x="5105400" y="1390650"/>
          <p14:tracePt t="61358" x="5143500" y="1371600"/>
          <p14:tracePt t="61375" x="5157788" y="1371600"/>
          <p14:tracePt t="61392" x="5167313" y="1371600"/>
          <p14:tracePt t="61408" x="5238750" y="1381125"/>
          <p14:tracePt t="61425" x="5281613" y="1395413"/>
          <p14:tracePt t="61442" x="5324475" y="1414463"/>
          <p14:tracePt t="61459" x="5376863" y="1447800"/>
          <p14:tracePt t="61475" x="5400675" y="1481138"/>
          <p14:tracePt t="61492" x="5419725" y="1524000"/>
          <p14:tracePt t="61508" x="5424488" y="1581150"/>
          <p14:tracePt t="61525" x="5424488" y="1600200"/>
          <p14:tracePt t="61542" x="5424488" y="1614488"/>
          <p14:tracePt t="61558" x="5424488" y="1628775"/>
          <p14:tracePt t="61575" x="5424488" y="1643063"/>
          <p14:tracePt t="61592" x="5419725" y="1647825"/>
          <p14:tracePt t="61608" x="5414963" y="1662113"/>
          <p14:tracePt t="61625" x="5410200" y="1671638"/>
          <p14:tracePt t="61642" x="5391150" y="1676400"/>
          <p14:tracePt t="61658" x="5362575" y="1676400"/>
          <p14:tracePt t="61675" x="5348288" y="1666875"/>
          <p14:tracePt t="61691" x="5334000" y="1662113"/>
          <p14:tracePt t="61708" x="5314950" y="1643063"/>
          <p14:tracePt t="61725" x="5305425" y="1628775"/>
          <p14:tracePt t="61741" x="5300663" y="1624013"/>
          <p14:tracePt t="61758" x="5295900" y="1614488"/>
          <p14:tracePt t="61793" x="5295900" y="1609725"/>
          <p14:tracePt t="61935" x="5300663" y="1609725"/>
          <p14:tracePt t="62177" x="5267325" y="1581150"/>
          <p14:tracePt t="62184" x="5257800" y="1576388"/>
          <p14:tracePt t="62198" x="5253038" y="1576388"/>
          <p14:tracePt t="62220" x="5233988" y="1562100"/>
          <p14:tracePt t="62226" x="5219700" y="1552575"/>
          <p14:tracePt t="62241" x="5181600" y="1543050"/>
          <p14:tracePt t="62258" x="5129213" y="1538288"/>
          <p14:tracePt t="62275" x="5076825" y="1533525"/>
          <p14:tracePt t="62291" x="5014913" y="1528763"/>
          <p14:tracePt t="62308" x="5000625" y="1519238"/>
          <p14:tracePt t="62325" x="4991100" y="1519238"/>
          <p14:tracePt t="62341" x="4981575" y="1509713"/>
          <p14:tracePt t="62358" x="4976813" y="1500188"/>
          <p14:tracePt t="62375" x="4972050" y="1481138"/>
          <p14:tracePt t="62391" x="4972050" y="1452563"/>
          <p14:tracePt t="62408" x="4972050" y="1433513"/>
          <p14:tracePt t="62425" x="4972050" y="1404938"/>
          <p14:tracePt t="62441" x="4972050" y="1366838"/>
          <p14:tracePt t="62458" x="4972050" y="1333500"/>
          <p14:tracePt t="62475" x="4972050" y="1304925"/>
          <p14:tracePt t="62491" x="4972050" y="1285875"/>
          <p14:tracePt t="62532" x="4967288" y="1285875"/>
          <p14:tracePt t="62540" x="4962525" y="1285875"/>
          <p14:tracePt t="62546" x="4943475" y="1309688"/>
          <p14:tracePt t="62558" x="4938713" y="1328738"/>
          <p14:tracePt t="62575" x="4910138" y="1390650"/>
          <p14:tracePt t="62591" x="4900613" y="1423988"/>
          <p14:tracePt t="62608" x="4891088" y="1452563"/>
          <p14:tracePt t="62624" x="4881563" y="1476375"/>
          <p14:tracePt t="62641" x="4872038" y="1490663"/>
          <p14:tracePt t="62658" x="4862513" y="1514475"/>
          <p14:tracePt t="62674" x="4843463" y="1562100"/>
          <p14:tracePt t="62691" x="4819650" y="1614488"/>
          <p14:tracePt t="62708" x="4805363" y="1647825"/>
          <p14:tracePt t="62724" x="4781550" y="1724025"/>
          <p14:tracePt t="62741" x="4776788" y="1762125"/>
          <p14:tracePt t="62758" x="4776788" y="1795463"/>
          <p14:tracePt t="62774" x="4776788" y="1828800"/>
          <p14:tracePt t="62791" x="4776788" y="1843088"/>
          <p14:tracePt t="62808" x="4781550" y="1852613"/>
          <p14:tracePt t="62824" x="4786313" y="1862138"/>
          <p14:tracePt t="62841" x="4791075" y="1871663"/>
          <p14:tracePt t="62858" x="4805363" y="1876425"/>
          <p14:tracePt t="62875" x="4829175" y="1876425"/>
          <p14:tracePt t="62891" x="4852988" y="1866900"/>
          <p14:tracePt t="62908" x="4867275" y="1857375"/>
          <p14:tracePt t="62924" x="4910138" y="1814513"/>
          <p14:tracePt t="62941" x="4943475" y="1776413"/>
          <p14:tracePt t="62958" x="4962525" y="1733550"/>
          <p14:tracePt t="62974" x="4981575" y="1685925"/>
          <p14:tracePt t="62991" x="4986338" y="1666875"/>
          <p14:tracePt t="63008" x="4986338" y="1647825"/>
          <p14:tracePt t="63024" x="4986338" y="1633538"/>
          <p14:tracePt t="63058" x="4986338" y="1628775"/>
          <p14:tracePt t="63074" x="4967288" y="1624013"/>
          <p14:tracePt t="63091" x="4962525" y="1619250"/>
          <p14:tracePt t="63108" x="4943475" y="1614488"/>
          <p14:tracePt t="63124" x="4924425" y="1614488"/>
          <p14:tracePt t="63141" x="4905375" y="1614488"/>
          <p14:tracePt t="63158" x="4886325" y="1619250"/>
          <p14:tracePt t="63174" x="4867275" y="1624013"/>
          <p14:tracePt t="63191" x="4857750" y="1633538"/>
          <p14:tracePt t="63208" x="4843463" y="1643063"/>
          <p14:tracePt t="63224" x="4833938" y="1662113"/>
          <p14:tracePt t="63241" x="4824413" y="1681163"/>
          <p14:tracePt t="63258" x="4814888" y="1714500"/>
          <p14:tracePt t="63274" x="4810125" y="1724025"/>
          <p14:tracePt t="63291" x="4805363" y="1738313"/>
          <p14:tracePt t="63308" x="4805363" y="1762125"/>
          <p14:tracePt t="63324" x="4805363" y="1781175"/>
          <p14:tracePt t="63341" x="4805363" y="1785938"/>
          <p14:tracePt t="63358" x="4805363" y="1833563"/>
          <p14:tracePt t="63374" x="4805363" y="1847850"/>
          <p14:tracePt t="63391" x="4805363" y="1862138"/>
          <p14:tracePt t="63408" x="4805363" y="1881188"/>
          <p14:tracePt t="63424" x="4810125" y="1890713"/>
          <p14:tracePt t="63441" x="4819650" y="1900238"/>
          <p14:tracePt t="63458" x="4843463" y="1914525"/>
          <p14:tracePt t="63474" x="4872038" y="1924050"/>
          <p14:tracePt t="63491" x="4900613" y="1924050"/>
          <p14:tracePt t="63508" x="4943475" y="1919288"/>
          <p14:tracePt t="63524" x="4976813" y="1900238"/>
          <p14:tracePt t="63541" x="5005388" y="1881188"/>
          <p14:tracePt t="63558" x="5038725" y="1857375"/>
          <p14:tracePt t="63574" x="5053013" y="1843088"/>
          <p14:tracePt t="63591" x="5062538" y="1819275"/>
          <p14:tracePt t="63607" x="5062538" y="1776413"/>
          <p14:tracePt t="63624" x="5057775" y="1728788"/>
          <p14:tracePt t="63641" x="5043488" y="1704975"/>
          <p14:tracePt t="63658" x="5019675" y="1662113"/>
          <p14:tracePt t="63674" x="5010150" y="1633538"/>
          <p14:tracePt t="63691" x="4981575" y="1595438"/>
          <p14:tracePt t="63707" x="4943475" y="1519238"/>
          <p14:tracePt t="63724" x="4914900" y="1485900"/>
          <p14:tracePt t="63741" x="4872038" y="1452563"/>
          <p14:tracePt t="63757" x="4829175" y="1433513"/>
          <p14:tracePt t="63774" x="4810125" y="1423988"/>
          <p14:tracePt t="63791" x="4781550" y="1428750"/>
          <p14:tracePt t="63807" x="4772025" y="1433513"/>
          <p14:tracePt t="63824" x="4762500" y="1443038"/>
          <p14:tracePt t="63841" x="4748213" y="1466850"/>
          <p14:tracePt t="63857" x="4738688" y="1485900"/>
          <p14:tracePt t="63874" x="4729163" y="1495425"/>
          <p14:tracePt t="63891" x="4724400" y="1509713"/>
          <p14:tracePt t="63924" x="4714875" y="1562100"/>
          <p14:tracePt t="63941" x="4714875" y="1581150"/>
          <p14:tracePt t="63957" x="4710113" y="1652588"/>
          <p14:tracePt t="63974" x="4705350" y="1719263"/>
          <p14:tracePt t="63991" x="4705350" y="1800225"/>
          <p14:tracePt t="64007" x="4705350" y="1847850"/>
          <p14:tracePt t="64024" x="4719638" y="1890713"/>
          <p14:tracePt t="64041" x="4733925" y="1938338"/>
          <p14:tracePt t="64057" x="4743450" y="1962150"/>
          <p14:tracePt t="64074" x="4757738" y="1966913"/>
          <p14:tracePt t="64091" x="4786313" y="1971675"/>
          <p14:tracePt t="64107" x="4819650" y="1957388"/>
          <p14:tracePt t="64124" x="4872038" y="1928813"/>
          <p14:tracePt t="64141" x="4953000" y="1881188"/>
          <p14:tracePt t="64158" x="4986338" y="1857375"/>
          <p14:tracePt t="64174" x="5010150" y="1824038"/>
          <p14:tracePt t="64191" x="5029200" y="1757363"/>
          <p14:tracePt t="64207" x="5029200" y="1728788"/>
          <p14:tracePt t="64224" x="5010150" y="1695450"/>
          <p14:tracePt t="64241" x="5000625" y="1666875"/>
          <p14:tracePt t="64257" x="4991100" y="1638300"/>
          <p14:tracePt t="64274" x="4976813" y="1614488"/>
          <p14:tracePt t="64291" x="4938713" y="1571625"/>
          <p14:tracePt t="64307" x="4924425" y="1547813"/>
          <p14:tracePt t="64324" x="4900613" y="1524000"/>
          <p14:tracePt t="64341" x="4881563" y="1509713"/>
          <p14:tracePt t="64357" x="4862513" y="1504950"/>
          <p14:tracePt t="64374" x="4857750" y="1500188"/>
          <p14:tracePt t="64391" x="4843463" y="1519238"/>
          <p14:tracePt t="64407" x="4829175" y="1543050"/>
          <p14:tracePt t="64424" x="4810125" y="1571625"/>
          <p14:tracePt t="64441" x="4805363" y="1590675"/>
          <p14:tracePt t="64457" x="4795838" y="1600200"/>
          <p14:tracePt t="64474" x="4791075" y="1614488"/>
          <p14:tracePt t="64491" x="4791075" y="1619250"/>
          <p14:tracePt t="64507" x="4791075" y="1624013"/>
          <p14:tracePt t="64524" x="4791075" y="1638300"/>
          <p14:tracePt t="64541" x="4791075" y="1643063"/>
          <p14:tracePt t="64574" x="4805363" y="1666875"/>
          <p14:tracePt t="64591" x="4805363" y="1681163"/>
          <p14:tracePt t="64607" x="4810125" y="1690688"/>
          <p14:tracePt t="64624" x="4814888" y="1714500"/>
          <p14:tracePt t="64641" x="4819650" y="1733550"/>
          <p14:tracePt t="64657" x="4824413" y="1752600"/>
          <p14:tracePt t="64674" x="4829175" y="1766888"/>
          <p14:tracePt t="64690" x="4848225" y="1790700"/>
          <p14:tracePt t="64707" x="4876800" y="1804988"/>
          <p14:tracePt t="64724" x="4929188" y="1824038"/>
          <p14:tracePt t="64741" x="4948238" y="1824038"/>
          <p14:tracePt t="64757" x="5024438" y="1833563"/>
          <p14:tracePt t="64774" x="5129213" y="1838325"/>
          <p14:tracePt t="64790" x="5205413" y="1838325"/>
          <p14:tracePt t="64807" x="5257800" y="1838325"/>
          <p14:tracePt t="64824" x="5300663" y="1838325"/>
          <p14:tracePt t="64840" x="5319713" y="1838325"/>
          <p14:tracePt t="64857" x="5324475" y="1838325"/>
          <p14:tracePt t="64874" x="5329238" y="1838325"/>
          <p14:tracePt t="64907" x="5334000" y="1833563"/>
          <p14:tracePt t="64924" x="5338763" y="1828800"/>
          <p14:tracePt t="64940" x="5343525" y="1819275"/>
          <p14:tracePt t="64957" x="5353050" y="1790700"/>
          <p14:tracePt t="64974" x="5362575" y="1714500"/>
          <p14:tracePt t="64990" x="5376863" y="1652588"/>
          <p14:tracePt t="65008" x="5405438" y="1557338"/>
          <p14:tracePt t="65009" x="5414963" y="1504950"/>
          <p14:tracePt t="65024" x="5443538" y="1404938"/>
          <p14:tracePt t="65040" x="5453063" y="1314450"/>
          <p14:tracePt t="65057" x="5453063" y="1252538"/>
          <p14:tracePt t="65074" x="5443538" y="1214438"/>
          <p14:tracePt t="65090" x="5438775" y="1209675"/>
          <p14:tracePt t="65108" x="5410200" y="1195388"/>
          <p14:tracePt t="65124" x="5400675" y="1195388"/>
          <p14:tracePt t="65140" x="5386388" y="1204913"/>
          <p14:tracePt t="65157" x="5353050" y="1219200"/>
          <p14:tracePt t="65174" x="5329238" y="1233488"/>
          <p14:tracePt t="65190" x="5310188" y="1247775"/>
          <p14:tracePt t="65207" x="5286375" y="1281113"/>
          <p14:tracePt t="65224" x="5267325" y="1290638"/>
          <p14:tracePt t="65240" x="5248275" y="1309688"/>
          <p14:tracePt t="65257" x="5224463" y="1333500"/>
          <p14:tracePt t="65274" x="5205413" y="1357313"/>
          <p14:tracePt t="65290" x="5191125" y="1376363"/>
          <p14:tracePt t="65307" x="5181600" y="1400175"/>
          <p14:tracePt t="65324" x="5181600" y="1419225"/>
          <p14:tracePt t="65357" x="5186363" y="1452563"/>
          <p14:tracePt t="65374" x="5186363" y="1476375"/>
          <p14:tracePt t="65390" x="5181600" y="1519238"/>
          <p14:tracePt t="65407" x="5181600" y="1585913"/>
          <p14:tracePt t="65424" x="5176838" y="1624013"/>
          <p14:tracePt t="65440" x="5176838" y="1652588"/>
          <p14:tracePt t="65457" x="5176838" y="1704975"/>
          <p14:tracePt t="65474" x="5181600" y="1738313"/>
          <p14:tracePt t="65490" x="5186363" y="1757363"/>
          <p14:tracePt t="65507" x="5210175" y="1795463"/>
          <p14:tracePt t="65523" x="5224463" y="1824038"/>
          <p14:tracePt t="65540" x="5233988" y="1833563"/>
          <p14:tracePt t="65557" x="5248275" y="1847850"/>
          <p14:tracePt t="65574" x="5257800" y="1852613"/>
          <p14:tracePt t="65591" x="5272088" y="1852613"/>
          <p14:tracePt t="65607" x="5281613" y="1852613"/>
          <p14:tracePt t="65624" x="5291138" y="1852613"/>
          <p14:tracePt t="65640" x="5300663" y="1847850"/>
          <p14:tracePt t="65657" x="5319713" y="1824038"/>
          <p14:tracePt t="65674" x="5334000" y="1800225"/>
          <p14:tracePt t="65690" x="5357813" y="1743075"/>
          <p14:tracePt t="65707" x="5376863" y="1709738"/>
          <p14:tracePt t="65724" x="5386388" y="1666875"/>
          <p14:tracePt t="65740" x="5391150" y="1624013"/>
          <p14:tracePt t="65757" x="5391150" y="1600200"/>
          <p14:tracePt t="65774" x="5386388" y="1585913"/>
          <p14:tracePt t="65790" x="5372100" y="1571625"/>
          <p14:tracePt t="65807" x="5362575" y="1562100"/>
          <p14:tracePt t="65823" x="5357813" y="1552575"/>
          <p14:tracePt t="65840" x="5334000" y="1533525"/>
          <p14:tracePt t="65857" x="5310188" y="1524000"/>
          <p14:tracePt t="65873" x="5286375" y="1524000"/>
          <p14:tracePt t="65890" x="5238750" y="1519238"/>
          <p14:tracePt t="65907" x="5219700" y="1533525"/>
          <p14:tracePt t="65923" x="5195888" y="1543050"/>
          <p14:tracePt t="65940" x="5181600" y="1576388"/>
          <p14:tracePt t="65957" x="5172075" y="1600200"/>
          <p14:tracePt t="65973" x="5167313" y="1628775"/>
          <p14:tracePt t="65990" x="5157788" y="1662113"/>
          <p14:tracePt t="66007" x="5157788" y="1685925"/>
          <p14:tracePt t="66023" x="5157788" y="1695450"/>
          <p14:tracePt t="66040" x="5153025" y="1747838"/>
          <p14:tracePt t="66057" x="5153025" y="1776413"/>
          <p14:tracePt t="66073" x="5148263" y="1819275"/>
          <p14:tracePt t="66090" x="5143500" y="1871663"/>
          <p14:tracePt t="66107" x="5138738" y="1914525"/>
          <p14:tracePt t="66123" x="5138738" y="1947863"/>
          <p14:tracePt t="66140" x="5138738" y="1995488"/>
          <p14:tracePt t="66157" x="5138738" y="2024063"/>
          <p14:tracePt t="66173" x="5138738" y="2043113"/>
          <p14:tracePt t="66190" x="5143500" y="2047875"/>
          <p14:tracePt t="66207" x="5143500" y="2052638"/>
          <p14:tracePt t="66223" x="5148263" y="2052638"/>
          <p14:tracePt t="66240" x="5162550" y="2052638"/>
          <p14:tracePt t="66257" x="5172075" y="2047875"/>
          <p14:tracePt t="66273" x="5181600" y="2033588"/>
          <p14:tracePt t="66290" x="5210175" y="2009775"/>
          <p14:tracePt t="66307" x="5224463" y="1981200"/>
          <p14:tracePt t="66340" x="5257800" y="1881188"/>
          <p14:tracePt t="66357" x="5257800" y="1819275"/>
          <p14:tracePt t="66373" x="5267325" y="1676400"/>
          <p14:tracePt t="66390" x="5272088" y="1619250"/>
          <p14:tracePt t="66407" x="5272088" y="1585913"/>
          <p14:tracePt t="66423" x="5272088" y="1547813"/>
          <p14:tracePt t="66440" x="5272088" y="1533525"/>
          <p14:tracePt t="66457" x="5267325" y="1533525"/>
          <p14:tracePt t="66490" x="5257800" y="1524000"/>
          <p14:tracePt t="66507" x="5253038" y="1524000"/>
          <p14:tracePt t="66523" x="5243513" y="1524000"/>
          <p14:tracePt t="66540" x="5238750" y="1528763"/>
          <p14:tracePt t="66557" x="5233988" y="1528763"/>
          <p14:tracePt t="66573" x="5229225" y="1528763"/>
          <p14:tracePt t="66590" x="5229225" y="1533525"/>
          <p14:tracePt t="66609" x="5224463" y="1533525"/>
          <p14:tracePt t="66623" x="5219700" y="1538288"/>
          <p14:tracePt t="66645" x="5214938" y="1538288"/>
          <p14:tracePt t="66687" x="5214938" y="1543050"/>
          <p14:tracePt t="66887" x="5210175" y="1543050"/>
          <p14:tracePt t="66908" x="5210175" y="1547813"/>
          <p14:tracePt t="66943" x="5205413" y="1547813"/>
          <p14:tracePt t="66957" x="5200650" y="1552575"/>
          <p14:tracePt t="66965" x="5200650" y="1557338"/>
          <p14:tracePt t="66979" x="5195888" y="1562100"/>
          <p14:tracePt t="66990" x="5191125" y="1566863"/>
          <p14:tracePt t="67007" x="5181600" y="1571625"/>
          <p14:tracePt t="67023" x="5176838" y="1585913"/>
          <p14:tracePt t="67040" x="5172075" y="1595438"/>
          <p14:tracePt t="67056" x="5157788" y="1609725"/>
          <p14:tracePt t="67073" x="5153025" y="1624013"/>
          <p14:tracePt t="67090" x="5143500" y="1633538"/>
          <p14:tracePt t="67106" x="5133975" y="1662113"/>
          <p14:tracePt t="67123" x="5124450" y="1685925"/>
          <p14:tracePt t="67140" x="5119688" y="1709738"/>
          <p14:tracePt t="67156" x="5105400" y="1743075"/>
          <p14:tracePt t="67173" x="5095875" y="1762125"/>
          <p14:tracePt t="67190" x="5095875" y="1771650"/>
          <p14:tracePt t="67206" x="5091113" y="1781175"/>
          <p14:tracePt t="67223" x="5086350" y="1795463"/>
          <p14:tracePt t="67240" x="5086350" y="1800225"/>
          <p14:tracePt t="67256" x="5086350" y="1809750"/>
          <p14:tracePt t="67273" x="5086350" y="1824038"/>
          <p14:tracePt t="67290" x="5086350" y="1828800"/>
          <p14:tracePt t="67306" x="5086350" y="1833563"/>
          <p14:tracePt t="67323" x="5086350" y="1838325"/>
          <p14:tracePt t="67491" x="5086350" y="1828800"/>
          <p14:tracePt t="67498" x="5091113" y="1828800"/>
          <p14:tracePt t="67506" x="5091113" y="1824038"/>
          <p14:tracePt t="67523" x="5100638" y="1814513"/>
          <p14:tracePt t="67540" x="5100638" y="1809750"/>
          <p14:tracePt t="67556" x="5110163" y="1804988"/>
          <p14:tracePt t="67573" x="5110163" y="1800225"/>
          <p14:tracePt t="67626" x="5133975" y="1771650"/>
          <p14:tracePt t="67633" x="5133975" y="1766888"/>
          <p14:tracePt t="67640" x="5138738" y="1766888"/>
          <p14:tracePt t="67656" x="5143500" y="1762125"/>
          <p14:tracePt t="67673" x="5143500" y="1757363"/>
          <p14:tracePt t="67690" x="5148263" y="1752600"/>
          <p14:tracePt t="67706" x="5153025" y="1747838"/>
          <p14:tracePt t="67723" x="5162550" y="1738313"/>
          <p14:tracePt t="67739" x="5172075" y="1733550"/>
          <p14:tracePt t="67756" x="5176838" y="1724025"/>
          <p14:tracePt t="67773" x="5186363" y="1724025"/>
          <p14:tracePt t="67789" x="5191125" y="1719263"/>
          <p14:tracePt t="67806" x="5195888" y="1709738"/>
          <p14:tracePt t="67823" x="5195888" y="1700213"/>
          <p14:tracePt t="67839" x="5195888" y="1685925"/>
          <p14:tracePt t="67856" x="5195888" y="1676400"/>
          <p14:tracePt t="67873" x="5181600" y="1662113"/>
          <p14:tracePt t="67889" x="5162550" y="1647825"/>
          <p14:tracePt t="67906" x="5138738" y="1643063"/>
          <p14:tracePt t="67923" x="5129213" y="1643063"/>
          <p14:tracePt t="67939" x="5114925" y="1643063"/>
          <p14:tracePt t="67956" x="5110163" y="1647825"/>
          <p14:tracePt t="67973" x="5105400" y="1652588"/>
          <p14:tracePt t="67989" x="5100638" y="1671638"/>
          <p14:tracePt t="68006" x="5100638" y="1681163"/>
          <p14:tracePt t="68023" x="5100638" y="1700213"/>
          <p14:tracePt t="68039" x="5105400" y="1719263"/>
          <p14:tracePt t="68056" x="5105400" y="1743075"/>
          <p14:tracePt t="68073" x="5105400" y="1752600"/>
          <p14:tracePt t="68089" x="5100638" y="1771650"/>
          <p14:tracePt t="68106" x="5100638" y="1776413"/>
          <p14:tracePt t="68123" x="5081588" y="1785938"/>
          <p14:tracePt t="68139" x="5048250" y="1800225"/>
          <p14:tracePt t="68156" x="5010150" y="1809750"/>
          <p14:tracePt t="68173" x="4976813" y="1819275"/>
          <p14:tracePt t="68189" x="4943475" y="1833563"/>
          <p14:tracePt t="68206" x="4929188" y="1833563"/>
          <p14:tracePt t="68223" x="4914900" y="1833563"/>
          <p14:tracePt t="68239" x="4910138" y="1833563"/>
          <p14:tracePt t="68256" x="4900613" y="1833563"/>
          <p14:tracePt t="68273" x="4900613" y="1824038"/>
          <p14:tracePt t="68289" x="4900613" y="1814513"/>
          <p14:tracePt t="68306" x="4900613" y="1804988"/>
          <p14:tracePt t="68323" x="4919663" y="1790700"/>
          <p14:tracePt t="68339" x="4933950" y="1781175"/>
          <p14:tracePt t="68356" x="4957763" y="1771650"/>
          <p14:tracePt t="68373" x="4972050" y="1766888"/>
          <p14:tracePt t="68389" x="4981575" y="1766888"/>
          <p14:tracePt t="68423" x="5010150" y="1766888"/>
          <p14:tracePt t="68439" x="5033963" y="1771650"/>
          <p14:tracePt t="68456" x="5038725" y="1776413"/>
          <p14:tracePt t="68472" x="5048250" y="1776413"/>
          <p14:tracePt t="68489" x="5057775" y="1781175"/>
          <p14:tracePt t="68522" x="5057775" y="1785938"/>
          <p14:tracePt t="68539" x="5062538" y="1785938"/>
          <p14:tracePt t="68572" x="5067300" y="1785938"/>
          <p14:tracePt t="68579" x="5067300" y="1790700"/>
          <p14:tracePt t="68601" x="5067300" y="1800225"/>
          <p14:tracePt t="68629" x="5067300" y="1804988"/>
          <p14:tracePt t="68651" x="5067300" y="1809750"/>
          <p14:tracePt t="68679" x="5067300" y="1814513"/>
          <p14:tracePt t="68693" x="5067300" y="1819275"/>
          <p14:tracePt t="68722" x="5067300" y="1824038"/>
          <p14:tracePt t="68736" x="5067300" y="1828800"/>
          <p14:tracePt t="68779" x="5067300" y="1833563"/>
          <p14:tracePt t="68800" x="5067300" y="1838325"/>
          <p14:tracePt t="68993" x="5062538" y="1838325"/>
          <p14:tracePt t="69078" x="5062538" y="1833563"/>
          <p14:tracePt t="69099" x="5057775" y="1833563"/>
          <p14:tracePt t="69156" x="5053013" y="1833563"/>
          <p14:tracePt t="69206" x="5053013" y="1828800"/>
          <p14:tracePt t="69227" x="5048250" y="1828800"/>
          <p14:tracePt t="69241" x="5048250" y="1824038"/>
          <p14:tracePt t="69285" x="5048250" y="1819275"/>
          <p14:tracePt t="69298" x="5048250" y="1814513"/>
          <p14:tracePt t="69319" x="5043488" y="1814513"/>
          <p14:tracePt t="69334" x="5043488" y="1809750"/>
          <p14:tracePt t="69569" x="5048250" y="1809750"/>
          <p14:tracePt t="69669" x="5053013" y="1809750"/>
          <p14:tracePt t="69704" x="5057775" y="1809750"/>
          <p14:tracePt t="69754" x="5062538" y="1809750"/>
          <p14:tracePt t="69760" x="5067300" y="1809750"/>
          <p14:tracePt t="69772" x="5072063" y="1809750"/>
          <p14:tracePt t="69789" x="5095875" y="1800225"/>
          <p14:tracePt t="69806" x="5110163" y="1795463"/>
          <p14:tracePt t="69822" x="5133975" y="1790700"/>
          <p14:tracePt t="69839" x="5186363" y="1790700"/>
          <p14:tracePt t="69856" x="5229225" y="1790700"/>
          <p14:tracePt t="69872" x="5267325" y="1790700"/>
          <p14:tracePt t="69889" x="5329238" y="1790700"/>
          <p14:tracePt t="69906" x="5353050" y="1790700"/>
          <p14:tracePt t="69922" x="5372100" y="1795463"/>
          <p14:tracePt t="69939" x="5400675" y="1795463"/>
          <p14:tracePt t="69955" x="5410200" y="1795463"/>
          <p14:tracePt t="69972" x="5419725" y="1795463"/>
          <p14:tracePt t="69989" x="5434013" y="1795463"/>
          <p14:tracePt t="70005" x="5438775" y="1795463"/>
          <p14:tracePt t="70565" x="5448300" y="1795463"/>
          <p14:tracePt t="70572" x="5462588" y="1795463"/>
          <p14:tracePt t="70580" x="5476875" y="1800225"/>
          <p14:tracePt t="70589" x="5486400" y="1800225"/>
          <p14:tracePt t="70605" x="5514975" y="1800225"/>
          <p14:tracePt t="70622" x="5543550" y="1809750"/>
          <p14:tracePt t="70638" x="5557838" y="1814513"/>
          <p14:tracePt t="70655" x="5567363" y="1814513"/>
          <p14:tracePt t="70672" x="5581650" y="1819275"/>
          <p14:tracePt t="70688" x="5586413" y="1819275"/>
          <p14:tracePt t="70705" x="5591175" y="1819275"/>
          <p14:tracePt t="70738" x="5595938" y="1819275"/>
          <p14:tracePt t="70785" x="5595938" y="1828800"/>
          <p14:tracePt t="70799" x="5605463" y="1828800"/>
          <p14:tracePt t="70864" x="5610225" y="1828800"/>
          <p14:tracePt t="70871" x="5610225" y="1833563"/>
          <p14:tracePt t="71248" x="5614988" y="1833563"/>
          <p14:tracePt t="71261" x="5619750" y="1833563"/>
          <p14:tracePt t="71269" x="5624513" y="1833563"/>
          <p14:tracePt t="71283" x="5629275" y="1833563"/>
          <p14:tracePt t="71290" x="5634038" y="1833563"/>
          <p14:tracePt t="71305" x="5638800" y="1833563"/>
          <p14:tracePt t="71321" x="5638800" y="1828800"/>
          <p14:tracePt t="71338" x="5643563" y="1828800"/>
          <p14:tracePt t="71355" x="5643563" y="1824038"/>
          <p14:tracePt t="71375" x="5648325" y="1824038"/>
          <p14:tracePt t="71398" x="5653088" y="1824038"/>
          <p14:tracePt t="71469" x="5657850" y="1824038"/>
          <p14:tracePt t="71504" x="5662613" y="1824038"/>
          <p14:tracePt t="71624" x="5662613" y="1819275"/>
          <p14:tracePt t="71760" x="5657850" y="1819275"/>
          <p14:tracePt t="71831" x="5653088" y="1819275"/>
          <p14:tracePt t="71838" x="5653088" y="1824038"/>
          <p14:tracePt t="71867" x="5648325" y="1824038"/>
          <p14:tracePt t="71873" x="5648325" y="1828800"/>
          <p14:tracePt t="71916" x="5648325" y="1833563"/>
          <p14:tracePt t="71966" x="5648325" y="1838325"/>
          <p14:tracePt t="72002" x="5648325" y="1843088"/>
          <p14:tracePt t="72030" x="5648325" y="1847850"/>
          <p14:tracePt t="72101" x="5648325" y="1852613"/>
          <p14:tracePt t="72258" x="5653088" y="1852613"/>
          <p14:tracePt t="72322" x="5653088" y="1857375"/>
          <p14:tracePt t="72422" x="5653088" y="1862138"/>
          <p14:tracePt t="72514" x="5653088" y="1866900"/>
          <p14:tracePt t="72549" x="5653088" y="1871663"/>
          <p14:tracePt t="72571" x="5657850" y="1871663"/>
          <p14:tracePt t="72685" x="5657850" y="1876425"/>
          <p14:tracePt t="72784" x="5662613" y="1876425"/>
          <p14:tracePt t="73119" x="5667375" y="1876425"/>
          <p14:tracePt t="73204" x="5667375" y="1871663"/>
          <p14:tracePt t="74399" x="5667375" y="1876425"/>
          <p14:tracePt t="75196" x="5667375" y="1871663"/>
          <p14:tracePt t="75224" x="5667375" y="1866900"/>
          <p14:tracePt t="75409" x="5672138" y="1866900"/>
          <p14:tracePt t="75438" x="5676900" y="1866900"/>
          <p14:tracePt t="75466" x="5681663" y="1862138"/>
          <p14:tracePt t="75480" x="5691188" y="1857375"/>
          <p14:tracePt t="75495" x="5695950" y="1857375"/>
          <p14:tracePt t="75502" x="5695950" y="1852613"/>
          <p14:tracePt t="75509" x="5700713" y="1852613"/>
          <p14:tracePt t="75520" x="5705475" y="1847850"/>
          <p14:tracePt t="75537" x="5724525" y="1833563"/>
          <p14:tracePt t="75554" x="5734050" y="1828800"/>
          <p14:tracePt t="75570" x="5762625" y="1819275"/>
          <p14:tracePt t="75587" x="5810250" y="1800225"/>
          <p14:tracePt t="75604" x="5848350" y="1790700"/>
          <p14:tracePt t="75620" x="5881688" y="1781175"/>
          <p14:tracePt t="75637" x="5919788" y="1771650"/>
          <p14:tracePt t="75654" x="5934075" y="1766888"/>
          <p14:tracePt t="75670" x="5948363" y="1766888"/>
          <p14:tracePt t="75687" x="5957888" y="1762125"/>
          <p14:tracePt t="75703" x="5967413" y="1757363"/>
          <p14:tracePt t="75720" x="5972175" y="1757363"/>
          <p14:tracePt t="75737" x="5976938" y="1757363"/>
          <p14:tracePt t="75765" x="5981700" y="1757363"/>
          <p14:tracePt t="75808" x="5981700" y="1762125"/>
          <p14:tracePt t="75886" x="5981700" y="1766888"/>
          <p14:tracePt t="75921" x="5981700" y="1771650"/>
          <p14:tracePt t="75943" x="5943600" y="1776413"/>
          <p14:tracePt t="75964" x="5886450" y="1766888"/>
          <p14:tracePt t="75971" x="5881688" y="1762125"/>
          <p14:tracePt t="75978" x="5867400" y="1757363"/>
          <p14:tracePt t="75987" x="5853113" y="1752600"/>
          <p14:tracePt t="76003" x="5834063" y="1752600"/>
          <p14:tracePt t="76020" x="5815013" y="1747838"/>
          <p14:tracePt t="76037" x="5786438" y="1743075"/>
          <p14:tracePt t="76053" x="5767388" y="1743075"/>
          <p14:tracePt t="76070" x="5753100" y="1743075"/>
          <p14:tracePt t="76087" x="5743575" y="1747838"/>
          <p14:tracePt t="76103" x="5738813" y="1752600"/>
          <p14:tracePt t="76120" x="5734050" y="1752600"/>
          <p14:tracePt t="76156" x="5734050" y="1757363"/>
          <p14:tracePt t="76178" x="5734050" y="1762125"/>
          <p14:tracePt t="76187" x="5734050" y="1766888"/>
          <p14:tracePt t="76206" x="5743575" y="1771650"/>
          <p14:tracePt t="76220" x="5748338" y="1776413"/>
          <p14:tracePt t="76237" x="5753100" y="1781175"/>
          <p14:tracePt t="76253" x="5762625" y="1785938"/>
          <p14:tracePt t="76287" x="5767388" y="1790700"/>
          <p14:tracePt t="76363" x="5767388" y="1785938"/>
          <p14:tracePt t="76370" x="5762625" y="1785938"/>
          <p14:tracePt t="76377" x="5762625" y="1781175"/>
          <p14:tracePt t="76413" x="5762625" y="1776413"/>
          <p14:tracePt t="76448" x="5767388" y="1776413"/>
          <p14:tracePt t="76455" x="5772150" y="1781175"/>
          <p14:tracePt t="76469" x="5772150" y="1785938"/>
          <p14:tracePt t="76526" x="5781675" y="1733550"/>
          <p14:tracePt t="76533" x="5781675" y="1719263"/>
          <p14:tracePt t="76540" x="5781675" y="1700213"/>
          <p14:tracePt t="76553" x="5786438" y="1695450"/>
          <p14:tracePt t="76570" x="5791200" y="1685925"/>
          <p14:tracePt t="76591" x="5800725" y="1690688"/>
          <p14:tracePt t="76603" x="5805488" y="1700213"/>
          <p14:tracePt t="76620" x="5805488" y="1733550"/>
          <p14:tracePt t="76636" x="5800725" y="1757363"/>
          <p14:tracePt t="76653" x="5795963" y="1762125"/>
          <p14:tracePt t="76712" x="5795963" y="1757363"/>
          <p14:tracePt t="76790" x="5795963" y="1762125"/>
          <p14:tracePt t="76804" x="5795963" y="1771650"/>
          <p14:tracePt t="76826" x="5795963" y="1776413"/>
          <p14:tracePt t="77231" x="5800725" y="1776413"/>
          <p14:tracePt t="77239" x="5810250" y="1781175"/>
          <p14:tracePt t="77245" x="5819775" y="1781175"/>
          <p14:tracePt t="77253" x="5834063" y="1781175"/>
          <p14:tracePt t="77270" x="5862638" y="1785938"/>
          <p14:tracePt t="77286" x="5891213" y="1795463"/>
          <p14:tracePt t="77303" x="5934075" y="1800225"/>
          <p14:tracePt t="77320" x="5967413" y="1809750"/>
          <p14:tracePt t="77336" x="5991225" y="1809750"/>
          <p14:tracePt t="77353" x="6034088" y="1814513"/>
          <p14:tracePt t="77370" x="6053138" y="1819275"/>
          <p14:tracePt t="77386" x="6081713" y="1824038"/>
          <p14:tracePt t="77403" x="6119813" y="1824038"/>
          <p14:tracePt t="77420" x="6143625" y="1824038"/>
          <p14:tracePt t="77437" x="6167438" y="1824038"/>
          <p14:tracePt t="77453" x="6176963" y="1824038"/>
          <p14:tracePt t="77470" x="6186488" y="1824038"/>
          <p14:tracePt t="77486" x="6191250" y="1824038"/>
          <p14:tracePt t="77503" x="6196013" y="1824038"/>
          <p14:tracePt t="77520" x="6205538" y="1819275"/>
          <p14:tracePt t="77536" x="6219825" y="1819275"/>
          <p14:tracePt t="77553" x="6229350" y="1819275"/>
          <p14:tracePt t="77569" x="6238875" y="1819275"/>
          <p14:tracePt t="77586" x="6262688" y="1814513"/>
          <p14:tracePt t="77603" x="6272213" y="1814513"/>
          <p14:tracePt t="77619" x="6281738" y="1814513"/>
          <p14:tracePt t="77636" x="6296025" y="1809750"/>
          <p14:tracePt t="77653" x="6300788" y="1809750"/>
          <p14:tracePt t="77669" x="6305550" y="1809750"/>
          <p14:tracePt t="77707" x="6310313" y="1809750"/>
          <p14:tracePt t="77743" x="6310313" y="1804988"/>
          <p14:tracePt t="77771" x="6319838" y="1804988"/>
          <p14:tracePt t="77793" x="6319838" y="1800225"/>
          <p14:tracePt t="77842" x="6324600" y="1800225"/>
          <p14:tracePt t="77857" x="6324600" y="1795463"/>
          <p14:tracePt t="78284" x="6334125" y="1795463"/>
          <p14:tracePt t="78290" x="6348413" y="1795463"/>
          <p14:tracePt t="78303" x="6362700" y="1795463"/>
          <p14:tracePt t="78319" x="6410325" y="1790700"/>
          <p14:tracePt t="78336" x="6453188" y="1785938"/>
          <p14:tracePt t="78353" x="6500813" y="1776413"/>
          <p14:tracePt t="78369" x="6567488" y="1766888"/>
          <p14:tracePt t="78386" x="6586538" y="1762125"/>
          <p14:tracePt t="78403" x="6605588" y="1757363"/>
          <p14:tracePt t="78419" x="6615113" y="1757363"/>
          <p14:tracePt t="78436" x="6619875" y="1757363"/>
          <p14:tracePt t="78469" x="6624638" y="1757363"/>
          <p14:tracePt t="78486" x="6629400" y="1757363"/>
          <p14:tracePt t="78502" x="6634163" y="1757363"/>
          <p14:tracePt t="78519" x="6638925" y="1757363"/>
          <p14:tracePt t="78547" x="6643688" y="1757363"/>
          <p14:tracePt t="78554" x="6648450" y="1757363"/>
          <p14:tracePt t="78575" x="6653213" y="1757363"/>
          <p14:tracePt t="78589" x="6662738" y="1757363"/>
          <p14:tracePt t="78602" x="6667500" y="1757363"/>
          <p14:tracePt t="78619" x="6677025" y="1757363"/>
          <p14:tracePt t="78636" x="6681788" y="1757363"/>
          <p14:tracePt t="78652" x="6691313" y="1757363"/>
          <p14:tracePt t="78669" x="6696075" y="1757363"/>
          <p14:tracePt t="78686" x="6705600" y="1757363"/>
          <p14:tracePt t="78703" x="6734175" y="1757363"/>
          <p14:tracePt t="78719" x="6753225" y="1757363"/>
          <p14:tracePt t="78736" x="6767513" y="1757363"/>
          <p14:tracePt t="78752" x="6772275" y="1757363"/>
          <p14:tracePt t="79422" x="6767513" y="1757363"/>
          <p14:tracePt t="79450" x="6762750" y="1757363"/>
          <p14:tracePt t="79522" x="6757988" y="1757363"/>
          <p14:tracePt t="79571" x="6753225" y="1757363"/>
          <p14:tracePt t="79707" x="6748463" y="1757363"/>
          <p14:tracePt t="79770" x="6748463" y="1752600"/>
          <p14:tracePt t="79906" x="6748463" y="1747838"/>
          <p14:tracePt t="79949" x="6743700" y="1747838"/>
          <p14:tracePt t="80012" x="6738938" y="1747838"/>
          <p14:tracePt t="80055" x="6734175" y="1747838"/>
          <p14:tracePt t="80062" x="6729413" y="1747838"/>
          <p14:tracePt t="80069" x="6724650" y="1747838"/>
          <p14:tracePt t="80085" x="6719888" y="1752600"/>
          <p14:tracePt t="80102" x="6715125" y="1752600"/>
          <p14:tracePt t="80119" x="6705600" y="1752600"/>
          <p14:tracePt t="80135" x="6700838" y="1752600"/>
          <p14:tracePt t="80152" x="6691313" y="1752600"/>
          <p14:tracePt t="80169" x="6686550" y="1747838"/>
          <p14:tracePt t="80185" x="6686550" y="1743075"/>
          <p14:tracePt t="80219" x="6681788" y="1743075"/>
          <p14:tracePt t="80235" x="6677025" y="1738313"/>
          <p14:tracePt t="80252" x="6672263" y="1733550"/>
          <p14:tracePt t="80269" x="6662738" y="1733550"/>
          <p14:tracePt t="80285" x="6657975" y="1728788"/>
          <p14:tracePt t="80311" x="6653213" y="1728788"/>
          <p14:tracePt t="80340" x="6648450" y="1728788"/>
          <p14:tracePt t="80361" x="6643688" y="1728788"/>
          <p14:tracePt t="80397" x="6638925" y="1728788"/>
          <p14:tracePt t="82232" x="6615113" y="1728788"/>
          <p14:tracePt t="82239" x="6591300" y="1728788"/>
          <p14:tracePt t="82246" x="6572250" y="1728788"/>
          <p14:tracePt t="82253" x="6553200" y="1728788"/>
          <p14:tracePt t="82268" x="6519863" y="1728788"/>
          <p14:tracePt t="82285" x="6472238" y="1728788"/>
          <p14:tracePt t="82301" x="6434138" y="1733550"/>
          <p14:tracePt t="82318" x="6376988" y="1733550"/>
          <p14:tracePt t="82335" x="6362700" y="1738313"/>
          <p14:tracePt t="82351" x="6343650" y="1738313"/>
          <p14:tracePt t="82368" x="6338888" y="1738313"/>
          <p14:tracePt t="83932" x="6334125" y="1738313"/>
          <p14:tracePt t="83946" x="6329363" y="1738313"/>
          <p14:tracePt t="83960" x="6324600" y="1738313"/>
          <p14:tracePt t="83968" x="6315075" y="1738313"/>
          <p14:tracePt t="83984" x="6305550" y="1733550"/>
          <p14:tracePt t="84001" x="6296025" y="1728788"/>
          <p14:tracePt t="84017" x="6276975" y="1728788"/>
          <p14:tracePt t="84034" x="6267450" y="1728788"/>
          <p14:tracePt t="84052" x="6262688" y="1724025"/>
          <p14:tracePt t="84067" x="6257925" y="1724025"/>
          <p14:tracePt t="84084" x="6248400" y="1719263"/>
          <p14:tracePt t="84101" x="6238875" y="1719263"/>
          <p14:tracePt t="84138" x="6234113" y="1719263"/>
          <p14:tracePt t="84295" x="6215063" y="1728788"/>
          <p14:tracePt t="84302" x="6205538" y="1738313"/>
          <p14:tracePt t="84309" x="6191250" y="1743075"/>
          <p14:tracePt t="84317" x="6162675" y="1747838"/>
          <p14:tracePt t="84334" x="6096000" y="1752600"/>
          <p14:tracePt t="84351" x="6019800" y="1757363"/>
          <p14:tracePt t="84352" x="5967413" y="1762125"/>
          <p14:tracePt t="84367" x="5881688" y="1766888"/>
          <p14:tracePt t="84384" x="5795963" y="1766888"/>
          <p14:tracePt t="84401" x="5719763" y="1766888"/>
          <p14:tracePt t="84417" x="5624513" y="1762125"/>
          <p14:tracePt t="84434" x="5581650" y="1752600"/>
          <p14:tracePt t="84451" x="5548313" y="1738313"/>
          <p14:tracePt t="84484" x="5543550" y="1728788"/>
          <p14:tracePt t="84500" x="5543550" y="1714500"/>
          <p14:tracePt t="84517" x="5548313" y="1709738"/>
          <p14:tracePt t="84534" x="5562600" y="1704975"/>
          <p14:tracePt t="84551" x="5567363" y="1700213"/>
          <p14:tracePt t="84567" x="5576888" y="1695450"/>
          <p14:tracePt t="84615" x="5624513" y="1700213"/>
          <p14:tracePt t="84622" x="5624513" y="1704975"/>
          <p14:tracePt t="84634" x="5629275" y="1709738"/>
          <p14:tracePt t="84650" x="5643563" y="1719263"/>
          <p14:tracePt t="84667" x="5648325" y="1724025"/>
          <p14:tracePt t="84684" x="5653088" y="1724025"/>
          <p14:tracePt t="84700" x="5653088" y="1728788"/>
          <p14:tracePt t="84717" x="5657850" y="1728788"/>
          <p14:tracePt t="84734" x="5662613" y="1728788"/>
          <p14:tracePt t="84750" x="5667375" y="1728788"/>
          <p14:tracePt t="84767" x="5667375" y="1724025"/>
          <p14:tracePt t="84784" x="5672138" y="1714500"/>
          <p14:tracePt t="84800" x="5672138" y="1709738"/>
          <p14:tracePt t="84817" x="5672138" y="1704975"/>
          <p14:tracePt t="84891" x="5648325" y="1743075"/>
          <p14:tracePt t="84893" x="5648325" y="1747838"/>
          <p14:tracePt t="84900" x="5648325" y="1752600"/>
          <p14:tracePt t="84917" x="5648325" y="1766888"/>
          <p14:tracePt t="84934" x="5648325" y="1776413"/>
          <p14:tracePt t="84950" x="5648325" y="1785938"/>
          <p14:tracePt t="84984" x="5653088" y="1790700"/>
          <p14:tracePt t="85000" x="5662613" y="1790700"/>
          <p14:tracePt t="85017" x="5672138" y="1776413"/>
          <p14:tracePt t="85042" x="5686425" y="1647825"/>
          <p14:tracePt t="85050" x="5686425" y="1638300"/>
          <p14:tracePt t="85067" x="5686425" y="1619250"/>
          <p14:tracePt t="85084" x="5686425" y="1609725"/>
          <p14:tracePt t="85141" x="5681663" y="1709738"/>
          <p14:tracePt t="85163" x="5667375" y="1757363"/>
          <p14:tracePt t="85170" x="5667375" y="1762125"/>
          <p14:tracePt t="85177" x="5662613" y="1771650"/>
          <p14:tracePt t="85184" x="5662613" y="1776413"/>
          <p14:tracePt t="85200" x="5662613" y="1781175"/>
          <p14:tracePt t="85217" x="5662613" y="1785938"/>
          <p14:tracePt t="85233" x="5662613" y="1790700"/>
          <p14:tracePt t="85250" x="5667375" y="1790700"/>
          <p14:tracePt t="85267" x="5672138" y="1785938"/>
          <p14:tracePt t="85284" x="5691188" y="1757363"/>
          <p14:tracePt t="85300" x="5695950" y="1743075"/>
          <p14:tracePt t="85362" x="5691188" y="1776413"/>
          <p14:tracePt t="85384" x="5672138" y="1800225"/>
          <p14:tracePt t="85405" x="5672138" y="1804988"/>
          <p14:tracePt t="85454" x="5681663" y="1804988"/>
          <p14:tracePt t="85461" x="5681663" y="1790700"/>
          <p14:tracePt t="85468" x="5686425" y="1785938"/>
          <p14:tracePt t="85483" x="5691188" y="1771650"/>
          <p14:tracePt t="85517" x="5691188" y="1766888"/>
          <p14:tracePt t="85554" x="5691188" y="1790700"/>
          <p14:tracePt t="85561" x="5686425" y="1795463"/>
          <p14:tracePt t="85568" x="5686425" y="1800225"/>
          <p14:tracePt t="85583" x="5681663" y="1804988"/>
          <p14:tracePt t="85600" x="5676900" y="1809750"/>
          <p14:tracePt t="85625" x="5676900" y="1814513"/>
          <p14:tracePt t="85675" x="5681663" y="1809750"/>
          <p14:tracePt t="85689" x="5686425" y="1800225"/>
          <p14:tracePt t="85696" x="5691188" y="1800225"/>
          <p14:tracePt t="85710" x="5691188" y="1795463"/>
          <p14:tracePt t="85775" x="5686425" y="1795463"/>
          <p14:tracePt t="85789" x="5686425" y="1800225"/>
          <p14:tracePt t="85796" x="5681663" y="1800225"/>
          <p14:tracePt t="85803" x="5681663" y="1804988"/>
          <p14:tracePt t="85817" x="5676900" y="1804988"/>
          <p14:tracePt t="85861" x="5681663" y="1804988"/>
          <p14:tracePt t="85874" x="5686425" y="1800225"/>
          <p14:tracePt t="85881" x="5691188" y="1795463"/>
          <p14:tracePt t="85888" x="5695950" y="1790700"/>
          <p14:tracePt t="85900" x="5695950" y="1781175"/>
          <p14:tracePt t="85917" x="5700713" y="1781175"/>
          <p14:tracePt t="85967" x="5695950" y="1781175"/>
          <p14:tracePt t="85980" x="5695950" y="1785938"/>
          <p14:tracePt t="85988" x="5691188" y="1785938"/>
          <p14:tracePt t="86000" x="5691188" y="1790700"/>
          <p14:tracePt t="86017" x="5686425" y="1790700"/>
          <p14:tracePt t="86033" x="5686425" y="1795463"/>
          <p14:tracePt t="86059" x="5676900" y="1795463"/>
          <p14:tracePt t="86081" x="5676900" y="1804988"/>
          <p14:tracePt t="86095" x="5681663" y="1814513"/>
          <p14:tracePt t="86101" x="5681663" y="1824038"/>
          <p14:tracePt t="86117" x="5700713" y="1838325"/>
          <p14:tracePt t="86133" x="5738813" y="1862138"/>
          <p14:tracePt t="86150" x="5781675" y="1876425"/>
          <p14:tracePt t="86167" x="5843588" y="1900238"/>
          <p14:tracePt t="86183" x="5881688" y="1905000"/>
          <p14:tracePt t="86200" x="5934075" y="1914525"/>
          <p14:tracePt t="86217" x="5991225" y="1919288"/>
          <p14:tracePt t="86233" x="6034088" y="1919288"/>
          <p14:tracePt t="86250" x="6067425" y="1919288"/>
          <p14:tracePt t="86267" x="6100763" y="1919288"/>
          <p14:tracePt t="86283" x="6124575" y="1919288"/>
          <p14:tracePt t="86300" x="6143625" y="1919288"/>
          <p14:tracePt t="86317" x="6181725" y="1919288"/>
          <p14:tracePt t="86333" x="6205538" y="1919288"/>
          <p14:tracePt t="86350" x="6229350" y="1914525"/>
          <p14:tracePt t="86366" x="6248400" y="1914525"/>
          <p14:tracePt t="86383" x="6262688" y="1909763"/>
          <p14:tracePt t="86400" x="6286500" y="1900238"/>
          <p14:tracePt t="86416" x="6305550" y="1890713"/>
          <p14:tracePt t="86433" x="6324600" y="1885950"/>
          <p14:tracePt t="86450" x="6353175" y="1876425"/>
          <p14:tracePt t="86466" x="6372225" y="1866900"/>
          <p14:tracePt t="86483" x="6396038" y="1857375"/>
          <p14:tracePt t="86500" x="6410325" y="1857375"/>
          <p14:tracePt t="86516" x="6419850" y="1847850"/>
          <p14:tracePt t="86533" x="6429375" y="1847850"/>
          <p14:tracePt t="86550" x="6438900" y="1843088"/>
          <p14:tracePt t="86567" x="6443663" y="1838325"/>
          <p14:tracePt t="86583" x="6448425" y="1838325"/>
          <p14:tracePt t="86600" x="6457950" y="1838325"/>
          <p14:tracePt t="86616" x="6462713" y="1833563"/>
          <p14:tracePt t="86650" x="6467475" y="1833563"/>
          <p14:tracePt t="86667" x="6472238" y="1833563"/>
          <p14:tracePt t="86720" x="6477000" y="1833563"/>
          <p14:tracePt t="86785" x="6486525" y="1833563"/>
          <p14:tracePt t="87674" x="6453188" y="1838325"/>
          <p14:tracePt t="87695" x="6396038" y="1847850"/>
          <p14:tracePt t="87703" x="6391275" y="1847850"/>
          <p14:tracePt t="87716" x="6372225" y="1852613"/>
          <p14:tracePt t="87733" x="6362700" y="1852613"/>
          <p14:tracePt t="87749" x="6357938" y="1852613"/>
          <p14:tracePt t="87766" x="6343650" y="1852613"/>
          <p14:tracePt t="87809" x="6338888" y="1852613"/>
          <p14:tracePt t="87845" x="6334125" y="1852613"/>
          <p14:tracePt t="87902" x="6334125" y="1847850"/>
          <p14:tracePt t="87937" x="6334125" y="1843088"/>
          <p14:tracePt t="88009" x="6334125" y="1838325"/>
          <p14:tracePt t="88051" x="6334125" y="1833563"/>
          <p14:tracePt t="88079" x="6334125" y="1828800"/>
          <p14:tracePt t="88086" x="6334125" y="1824038"/>
          <p14:tracePt t="88101" x="6334125" y="1819275"/>
          <p14:tracePt t="88130" x="6334125" y="1814513"/>
          <p14:tracePt t="88143" x="6334125" y="1809750"/>
          <p14:tracePt t="88193" x="6334125" y="1804988"/>
          <p14:tracePt t="88265" x="6334125" y="1800225"/>
          <p14:tracePt t="88314" x="6338888" y="1800225"/>
          <p14:tracePt t="88328" x="6343650" y="1800225"/>
          <p14:tracePt t="88336" x="6353175" y="1800225"/>
          <p14:tracePt t="88350" x="6357938" y="1800225"/>
          <p14:tracePt t="88366" x="6367463" y="1800225"/>
          <p14:tracePt t="88383" x="6372225" y="1800225"/>
          <p14:tracePt t="88428" x="6400800" y="1800225"/>
          <p14:tracePt t="88449" x="6405563" y="1800225"/>
          <p14:tracePt t="88478" x="6415088" y="1800225"/>
          <p14:tracePt t="88528" x="6419850" y="1800225"/>
          <p14:tracePt t="88599" x="6424613" y="1800225"/>
          <p14:tracePt t="88770" x="6434138" y="1800225"/>
          <p14:tracePt t="88776" x="6438900" y="1800225"/>
          <p14:tracePt t="88783" x="6448425" y="1800225"/>
          <p14:tracePt t="88799" x="6472238" y="1800225"/>
          <p14:tracePt t="88816" x="6500813" y="1800225"/>
          <p14:tracePt t="88832" x="6529388" y="1800225"/>
          <p14:tracePt t="88849" x="6567488" y="1800225"/>
          <p14:tracePt t="88866" x="6600825" y="1795463"/>
          <p14:tracePt t="88883" x="6643688" y="1790700"/>
          <p14:tracePt t="88899" x="6691313" y="1785938"/>
          <p14:tracePt t="88916" x="6715125" y="1781175"/>
          <p14:tracePt t="88933" x="6748463" y="1776413"/>
          <p14:tracePt t="88949" x="6757988" y="1776413"/>
          <p14:tracePt t="88966" x="6777038" y="1771650"/>
          <p14:tracePt t="88982" x="6781800" y="1771650"/>
          <p14:tracePt t="88999" x="6786563" y="1771650"/>
          <p14:tracePt t="89016" x="6791325" y="1771650"/>
          <p14:tracePt t="89032" x="6796088" y="1771650"/>
          <p14:tracePt t="89066" x="6800850" y="1771650"/>
          <p14:tracePt t="89203" x="6800850" y="1766888"/>
          <p14:tracePt t="89268" x="6800850" y="1757363"/>
          <p14:tracePt t="89324" x="6800850" y="1752600"/>
          <p14:tracePt t="89389" x="6800850" y="1747838"/>
          <p14:tracePt t="89395" x="6796088" y="1747838"/>
          <p14:tracePt t="89445" x="6791325" y="1747838"/>
          <p14:tracePt t="89481" x="6786563" y="1747838"/>
          <p14:tracePt t="89552" x="6781800" y="1747838"/>
          <p14:tracePt t="89581" x="6781800" y="1743075"/>
          <p14:tracePt t="93443" x="6757988" y="1743075"/>
          <p14:tracePt t="93457" x="6724650" y="1743075"/>
          <p14:tracePt t="93464" x="6710363" y="1743075"/>
          <p14:tracePt t="93472" x="6691313" y="1743075"/>
          <p14:tracePt t="93481" x="6672263" y="1743075"/>
          <p14:tracePt t="93497" x="6619875" y="1743075"/>
          <p14:tracePt t="93514" x="6543675" y="1743075"/>
          <p14:tracePt t="93531" x="6472238" y="1738313"/>
          <p14:tracePt t="93547" x="6400800" y="1738313"/>
          <p14:tracePt t="93564" x="6319838" y="1733550"/>
          <p14:tracePt t="93581" x="6281738" y="1733550"/>
          <p14:tracePt t="93597" x="6253163" y="1733550"/>
          <p14:tracePt t="93614" x="6229350" y="1738313"/>
          <p14:tracePt t="93631" x="6219825" y="1738313"/>
          <p14:tracePt t="93647" x="6215063" y="1738313"/>
          <p14:tracePt t="93706" x="6219825" y="1738313"/>
          <p14:tracePt t="93713" x="6229350" y="1738313"/>
          <p14:tracePt t="93720" x="6234113" y="1738313"/>
          <p14:tracePt t="93731" x="6238875" y="1738313"/>
          <p14:tracePt t="93747" x="6248400" y="1738313"/>
          <p14:tracePt t="93764" x="6257925" y="1738313"/>
          <p14:tracePt t="93781" x="6262688" y="1738313"/>
          <p14:tracePt t="93797" x="6267450" y="1733550"/>
          <p14:tracePt t="93831" x="6272213" y="1733550"/>
          <p14:tracePt t="93847" x="6276975" y="1733550"/>
          <p14:tracePt t="93864" x="6281738" y="1733550"/>
          <p14:tracePt t="93881" x="6291263" y="1733550"/>
          <p14:tracePt t="93897" x="6300788" y="1733550"/>
          <p14:tracePt t="93914" x="6310313" y="1733550"/>
          <p14:tracePt t="93931" x="6319838" y="1733550"/>
          <p14:tracePt t="93948" x="6334125" y="1733550"/>
          <p14:tracePt t="93964" x="6357938" y="1733550"/>
          <p14:tracePt t="93981" x="6376988" y="1733550"/>
          <p14:tracePt t="93997" x="6400800" y="1733550"/>
          <p14:tracePt t="93999" x="6410325" y="1733550"/>
          <p14:tracePt t="94014" x="6434138" y="1733550"/>
          <p14:tracePt t="94031" x="6448425" y="1733550"/>
          <p14:tracePt t="94047" x="6467475" y="1738313"/>
          <p14:tracePt t="94081" x="6472238" y="1738313"/>
          <p14:tracePt t="94097" x="6477000" y="1738313"/>
          <p14:tracePt t="94148" x="6481763" y="1743075"/>
          <p14:tracePt t="94176" x="6481763" y="1747838"/>
          <p14:tracePt t="95442" x="6438900" y="1747838"/>
          <p14:tracePt t="95450" x="6362700" y="1757363"/>
          <p14:tracePt t="95456" x="6262688" y="1766888"/>
          <p14:tracePt t="95464" x="6181725" y="1776413"/>
          <p14:tracePt t="95480" x="5915025" y="1795463"/>
          <p14:tracePt t="95497" x="5657850" y="1819275"/>
          <p14:tracePt t="95513" x="5162550" y="1843088"/>
          <p14:tracePt t="95530" x="4819650" y="1838325"/>
          <p14:tracePt t="95547" x="4448175" y="1838325"/>
          <p14:tracePt t="95563" x="3938588" y="1828800"/>
          <p14:tracePt t="95580" x="3652838" y="1824038"/>
          <p14:tracePt t="95597" x="3429000" y="1824038"/>
          <p14:tracePt t="95613" x="3214688" y="1824038"/>
          <p14:tracePt t="95630" x="3114675" y="1824038"/>
          <p14:tracePt t="95647" x="3048000" y="1824038"/>
          <p14:tracePt t="95663" x="2995613" y="1814513"/>
          <p14:tracePt t="95680" x="2990850" y="1814513"/>
          <p14:tracePt t="95697" x="2986088" y="1809750"/>
          <p14:tracePt t="95713" x="2981325" y="1809750"/>
          <p14:tracePt t="95791" x="2986088" y="1809750"/>
          <p14:tracePt t="95870" x="2981325" y="1809750"/>
          <p14:tracePt t="95876" x="2971800" y="1809750"/>
          <p14:tracePt t="95883" x="2962275" y="1809750"/>
          <p14:tracePt t="95897" x="2943225" y="1804988"/>
          <p14:tracePt t="95913" x="2914650" y="1800225"/>
          <p14:tracePt t="95930" x="2881313" y="1795463"/>
          <p14:tracePt t="95947" x="2819400" y="1790700"/>
          <p14:tracePt t="95963" x="2767013" y="1785938"/>
          <p14:tracePt t="95980" x="2714625" y="1776413"/>
          <p14:tracePt t="95997" x="2638425" y="1766888"/>
          <p14:tracePt t="96013" x="2600325" y="1757363"/>
          <p14:tracePt t="96030" x="2566988" y="1752600"/>
          <p14:tracePt t="96047" x="2528888" y="1752600"/>
          <p14:tracePt t="96063" x="2514600" y="1743075"/>
          <p14:tracePt t="96972" x="2486025" y="1752600"/>
          <p14:tracePt t="96979" x="2438400" y="1766888"/>
          <p14:tracePt t="96986" x="2400300" y="1781175"/>
          <p14:tracePt t="96996" x="2357438" y="1809750"/>
          <p14:tracePt t="97013" x="2286000" y="1847850"/>
          <p14:tracePt t="97030" x="2181225" y="1909763"/>
          <p14:tracePt t="97046" x="2109788" y="1952625"/>
          <p14:tracePt t="97063" x="2038350" y="1985963"/>
          <p14:tracePt t="97064" x="1995488" y="2014538"/>
          <p14:tracePt t="97080" x="1924050" y="2057400"/>
          <p14:tracePt t="97096" x="1862138" y="2095500"/>
          <p14:tracePt t="97113" x="1776413" y="2147888"/>
          <p14:tracePt t="97130" x="1738313" y="2171700"/>
          <p14:tracePt t="97146" x="1700213" y="2190750"/>
          <p14:tracePt t="97163" x="1666875" y="2205038"/>
          <p14:tracePt t="97180" x="1638300" y="2214563"/>
          <p14:tracePt t="97196" x="1619250" y="2228850"/>
          <p14:tracePt t="97213" x="1552575" y="2252663"/>
          <p14:tracePt t="97230" x="1500188" y="2276475"/>
          <p14:tracePt t="97246" x="1443038" y="2290763"/>
          <p14:tracePt t="97263" x="1352550" y="2333625"/>
          <p14:tracePt t="97280" x="1295400" y="2376488"/>
          <p14:tracePt t="97296" x="1243013" y="2419350"/>
          <p14:tracePt t="97313" x="1162050" y="2490788"/>
          <p14:tracePt t="97330" x="1128713" y="2528888"/>
          <p14:tracePt t="97346" x="1100138" y="2557463"/>
          <p14:tracePt t="97363" x="1081088" y="2576513"/>
          <p14:tracePt t="97380" x="1076325" y="2590800"/>
          <p14:tracePt t="97396" x="1066800" y="2600325"/>
          <p14:tracePt t="97413" x="1062038" y="2609850"/>
          <p14:tracePt t="97430" x="1062038" y="2619375"/>
          <p14:tracePt t="97446" x="1062038" y="2628900"/>
          <p14:tracePt t="97463" x="1052513" y="2652713"/>
          <p14:tracePt t="97480" x="1047750" y="2676525"/>
          <p14:tracePt t="97496" x="1033463" y="2700338"/>
          <p14:tracePt t="97513" x="1014413" y="2728913"/>
          <p14:tracePt t="97529" x="985838" y="2747963"/>
          <p14:tracePt t="97546" x="962025" y="2767013"/>
          <p14:tracePt t="97563" x="900113" y="2776538"/>
          <p14:tracePt t="97579" x="862013" y="2786063"/>
          <p14:tracePt t="97596" x="838200" y="2790825"/>
          <p14:tracePt t="97613" x="795338" y="2790825"/>
          <p14:tracePt t="97629" x="776288" y="2790825"/>
          <p14:tracePt t="97646" x="757238" y="2786063"/>
          <p14:tracePt t="97663" x="723900" y="2776538"/>
          <p14:tracePt t="97679" x="709613" y="2771775"/>
          <p14:tracePt t="97696" x="690563" y="2771775"/>
          <p14:tracePt t="97713" x="666750" y="2771775"/>
          <p14:tracePt t="97729" x="652463" y="2771775"/>
          <p14:tracePt t="97746" x="638175" y="2771775"/>
          <p14:tracePt t="97763" x="628650" y="2771775"/>
          <p14:tracePt t="97779" x="623888" y="2771775"/>
          <p14:tracePt t="97796" x="614363" y="2771775"/>
          <p14:tracePt t="97813" x="609600" y="2771775"/>
          <p14:tracePt t="97861" x="604838" y="2771775"/>
          <p14:tracePt t="97911" x="604838" y="2776538"/>
          <p14:tracePt t="97953" x="609600" y="2776538"/>
          <p14:tracePt t="97967" x="614363" y="2776538"/>
          <p14:tracePt t="97989" x="619125" y="2776538"/>
          <p14:tracePt t="98067" x="661988" y="2771775"/>
          <p14:tracePt t="98074" x="676275" y="2771775"/>
          <p14:tracePt t="98081" x="681038" y="2771775"/>
          <p14:tracePt t="98096" x="695325" y="2776538"/>
          <p14:tracePt t="98113" x="709613" y="2776538"/>
          <p14:tracePt t="98129" x="728663" y="2786063"/>
          <p14:tracePt t="98146" x="747713" y="2790825"/>
          <p14:tracePt t="98163" x="752475" y="2795588"/>
          <p14:tracePt t="98179" x="757238" y="2800350"/>
          <p14:tracePt t="98196" x="762000" y="2800350"/>
          <p14:tracePt t="98213" x="762000" y="2805113"/>
          <p14:tracePt t="98229" x="771525" y="2809875"/>
          <p14:tracePt t="98246" x="771525" y="2814638"/>
          <p14:tracePt t="98262" x="771525" y="2819400"/>
          <p14:tracePt t="98279" x="771525" y="2824163"/>
          <p14:tracePt t="98296" x="771525" y="2828925"/>
          <p14:tracePt t="98313" x="762000" y="2828925"/>
          <p14:tracePt t="98329" x="757238" y="2833688"/>
          <p14:tracePt t="98346" x="742950" y="2833688"/>
          <p14:tracePt t="98363" x="733425" y="2833688"/>
          <p14:tracePt t="98396" x="714375" y="2819400"/>
          <p14:tracePt t="98413" x="709613" y="2814638"/>
          <p14:tracePt t="98429" x="700088" y="2809875"/>
          <p14:tracePt t="98446" x="695325" y="2805113"/>
          <p14:tracePt t="98509" x="695325" y="2800350"/>
          <p14:tracePt t="98608" x="700088" y="2800350"/>
          <p14:tracePt t="98636" x="704850" y="2800350"/>
          <p14:tracePt t="98658" x="709613" y="2800350"/>
          <p14:tracePt t="98700" x="714375" y="2800350"/>
          <p14:tracePt t="98728" x="719138" y="2800350"/>
          <p14:tracePt t="98786" x="723900" y="2800350"/>
          <p14:tracePt t="98814" x="723900" y="2790825"/>
          <p14:tracePt t="98849" x="728663" y="2790825"/>
          <p14:tracePt t="98885" x="733425" y="2790825"/>
          <p14:tracePt t="98920" x="738188" y="2790825"/>
          <p14:tracePt t="98963" x="742950" y="2790825"/>
          <p14:tracePt t="99021" x="766763" y="2786063"/>
          <p14:tracePt t="99027" x="776288" y="2781300"/>
          <p14:tracePt t="99041" x="781050" y="2781300"/>
          <p14:tracePt t="99049" x="790575" y="2781300"/>
          <p14:tracePt t="99063" x="809625" y="2776538"/>
          <p14:tracePt t="99079" x="833438" y="2771775"/>
          <p14:tracePt t="99096" x="857250" y="2771775"/>
          <p14:tracePt t="99112" x="914400" y="2767013"/>
          <p14:tracePt t="99129" x="952500" y="2767013"/>
          <p14:tracePt t="99146" x="976313" y="2767013"/>
          <p14:tracePt t="99162" x="1023938" y="2762250"/>
          <p14:tracePt t="99179" x="1047750" y="2762250"/>
          <p14:tracePt t="99196" x="1085850" y="2762250"/>
          <p14:tracePt t="99212" x="1176338" y="2747963"/>
          <p14:tracePt t="99229" x="1257300" y="2747963"/>
          <p14:tracePt t="99246" x="1357313" y="2743200"/>
          <p14:tracePt t="99262" x="1533525" y="2743200"/>
          <p14:tracePt t="99279" x="1671638" y="2743200"/>
          <p14:tracePt t="99296" x="1809750" y="2743200"/>
          <p14:tracePt t="99312" x="2005013" y="2747963"/>
          <p14:tracePt t="99329" x="2124075" y="2747963"/>
          <p14:tracePt t="99345" x="2219325" y="2752725"/>
          <p14:tracePt t="99362" x="2309813" y="2752725"/>
          <p14:tracePt t="99379" x="2352675" y="2752725"/>
          <p14:tracePt t="99395" x="2376488" y="2752725"/>
          <p14:tracePt t="99412" x="2390775" y="2752725"/>
          <p14:tracePt t="99445" x="2395538" y="2752725"/>
          <p14:tracePt t="99497" x="2395538" y="2757488"/>
          <p14:tracePt t="99781" x="2395538" y="2762250"/>
          <p14:tracePt t="99796" x="2400300" y="2762250"/>
          <p14:tracePt t="99817" x="2400300" y="2767013"/>
          <p14:tracePt t="99831" x="2405063" y="2767013"/>
          <p14:tracePt t="99839" x="2405063" y="2771775"/>
          <p14:tracePt t="99853" x="2409825" y="2771775"/>
          <p14:tracePt t="99862" x="2409825" y="2776538"/>
          <p14:tracePt t="99879" x="2419350" y="2786063"/>
          <p14:tracePt t="99895" x="2443163" y="2800350"/>
          <p14:tracePt t="99912" x="2462213" y="2809875"/>
          <p14:tracePt t="99929" x="2476500" y="2824163"/>
          <p14:tracePt t="99945" x="2490788" y="2828925"/>
          <p14:tracePt t="99962" x="2500313" y="2838450"/>
          <p14:tracePt t="99979" x="2505075" y="2838450"/>
          <p14:tracePt t="99995" x="2514600" y="2843213"/>
          <p14:tracePt t="100030" x="2519363" y="2843213"/>
          <p14:tracePt t="100622" x="2528888" y="2843213"/>
          <p14:tracePt t="100629" x="2533650" y="2843213"/>
          <p14:tracePt t="100635" x="2543175" y="2843213"/>
          <p14:tracePt t="100645" x="2557463" y="2847975"/>
          <p14:tracePt t="100662" x="2576513" y="2847975"/>
          <p14:tracePt t="100678" x="2600325" y="2847975"/>
          <p14:tracePt t="100695" x="2609850" y="2847975"/>
          <p14:tracePt t="100712" x="2624138" y="2847975"/>
          <p14:tracePt t="100728" x="2638425" y="2847975"/>
          <p14:tracePt t="100745" x="2652713" y="2847975"/>
          <p14:tracePt t="100762" x="2667000" y="2847975"/>
          <p14:tracePt t="100778" x="2686050" y="2847975"/>
          <p14:tracePt t="100795" x="2700338" y="2843213"/>
          <p14:tracePt t="100812" x="2719388" y="2843213"/>
          <p14:tracePt t="100828" x="2743200" y="2838450"/>
          <p14:tracePt t="100845" x="2767013" y="2838450"/>
          <p14:tracePt t="100862" x="2786063" y="2833688"/>
          <p14:tracePt t="100878" x="2805113" y="2828925"/>
          <p14:tracePt t="100895" x="2819400" y="2828925"/>
          <p14:tracePt t="100912" x="2833688" y="2828925"/>
          <p14:tracePt t="100928" x="2852738" y="2824163"/>
          <p14:tracePt t="100945" x="2862263" y="2819400"/>
          <p14:tracePt t="100962" x="2886075" y="2814638"/>
          <p14:tracePt t="100978" x="2895600" y="2814638"/>
          <p14:tracePt t="100995" x="2905125" y="2809875"/>
          <p14:tracePt t="101012" x="2914650" y="2809875"/>
          <p14:tracePt t="101028" x="2919413" y="2809875"/>
          <p14:tracePt t="101061" x="2924175" y="2809875"/>
          <p14:tracePt t="101119" x="2928938" y="2809875"/>
          <p14:tracePt t="101190" x="2938463" y="2809875"/>
          <p14:tracePt t="101276" x="2943225" y="2809875"/>
          <p14:tracePt t="101432" x="2947988" y="2809875"/>
          <p14:tracePt t="102500" x="2962275" y="2809875"/>
          <p14:tracePt t="102506" x="2986088" y="2814638"/>
          <p14:tracePt t="102513" x="3000375" y="2819400"/>
          <p14:tracePt t="102528" x="3052763" y="2824163"/>
          <p14:tracePt t="102544" x="3105150" y="2824163"/>
          <p14:tracePt t="102561" x="3152775" y="2828925"/>
          <p14:tracePt t="102578" x="3214688" y="2833688"/>
          <p14:tracePt t="102594" x="3248025" y="2833688"/>
          <p14:tracePt t="102611" x="3290888" y="2833688"/>
          <p14:tracePt t="102628" x="3343275" y="2833688"/>
          <p14:tracePt t="102644" x="3376613" y="2833688"/>
          <p14:tracePt t="102661" x="3405188" y="2833688"/>
          <p14:tracePt t="102678" x="3424238" y="2833688"/>
          <p14:tracePt t="102694" x="3429000" y="2833688"/>
          <p14:tracePt t="102728" x="3433763" y="2833688"/>
          <p14:tracePt t="102749" x="3438525" y="2833688"/>
          <p14:tracePt t="102883" x="3443288" y="2833688"/>
          <p14:tracePt t="102898" x="3452813" y="2833688"/>
          <p14:tracePt t="102904" x="3457575" y="2833688"/>
          <p14:tracePt t="102912" x="3471863" y="2833688"/>
          <p14:tracePt t="102927" x="3505200" y="2833688"/>
          <p14:tracePt t="102944" x="3576638" y="2833688"/>
          <p14:tracePt t="102961" x="3743325" y="2838450"/>
          <p14:tracePt t="102978" x="3924300" y="2838450"/>
          <p14:tracePt t="102994" x="4176713" y="2852738"/>
          <p14:tracePt t="103011" x="4500563" y="2895600"/>
          <p14:tracePt t="103028" x="4929188" y="2957513"/>
          <p14:tracePt t="103044" x="5472113" y="3133725"/>
          <p14:tracePt t="103061" x="5548313" y="3171825"/>
          <p14:tracePt t="103418" x="5681663" y="3109913"/>
          <p14:tracePt t="103431" x="6076950" y="2909888"/>
          <p14:tracePt t="103445" x="6519863" y="2705100"/>
          <p14:tracePt t="103452" x="6715125" y="2633663"/>
          <p14:tracePt t="103461" x="6910388" y="2571750"/>
          <p14:tracePt t="103477" x="7310438" y="2462213"/>
          <p14:tracePt t="103494" x="7634288" y="2405063"/>
          <p14:tracePt t="103511" x="8043863" y="2352675"/>
          <p14:tracePt t="103527" x="8258175" y="2338388"/>
          <p14:tracePt t="103544" x="8458200" y="2333625"/>
          <p14:tracePt t="103561" x="8543925" y="2324100"/>
          <p14:tracePt t="103577" x="8586788" y="2324100"/>
          <p14:tracePt t="103594" x="8610600" y="2324100"/>
          <p14:tracePt t="103611" x="8615363" y="2324100"/>
          <p14:tracePt t="103627" x="8620125" y="2324100"/>
          <p14:tracePt t="103644" x="8620125" y="2328863"/>
          <p14:tracePt t="103677" x="8620125" y="2333625"/>
          <p14:tracePt t="103694" x="8624888" y="2343150"/>
          <p14:tracePt t="103711" x="8629650" y="2362200"/>
          <p14:tracePt t="103727" x="8643938" y="2395538"/>
          <p14:tracePt t="103744" x="8691563" y="2462213"/>
          <p14:tracePt t="103761" x="8720138" y="2514600"/>
          <p14:tracePt t="103778" x="8748713" y="2557463"/>
          <p14:tracePt t="103794" x="8772525" y="2614613"/>
          <p14:tracePt t="103811" x="8782050" y="2647950"/>
          <p14:tracePt t="103827" x="8786813" y="2671763"/>
          <p14:tracePt t="103844" x="8791575" y="2690813"/>
          <p14:tracePt t="103861" x="8791575" y="2700338"/>
          <p14:tracePt t="103877" x="8791575" y="2705100"/>
          <p14:tracePt t="103894" x="8791575" y="2709863"/>
          <p14:tracePt t="103911" x="8791575" y="2714625"/>
          <p14:tracePt t="103927" x="8791575" y="2719388"/>
          <p14:tracePt t="103944" x="8791575" y="2724150"/>
          <p14:tracePt t="103961" x="8786813" y="2728913"/>
          <p14:tracePt t="103977" x="8777288" y="2738438"/>
          <p14:tracePt t="103994" x="8720138" y="2752725"/>
          <p14:tracePt t="104011" x="8658225" y="2767013"/>
          <p14:tracePt t="104027" x="8591550" y="2776538"/>
          <p14:tracePt t="104044" x="8501063" y="2786063"/>
          <p14:tracePt t="104061" x="8439150" y="2790825"/>
          <p14:tracePt t="104077" x="8382000" y="2795588"/>
          <p14:tracePt t="104094" x="8329613" y="2795588"/>
          <p14:tracePt t="104111" x="8320088" y="2790825"/>
          <p14:tracePt t="104127" x="8310563" y="2790825"/>
          <p14:tracePt t="104144" x="8305800" y="2790825"/>
          <p14:tracePt t="104200" x="8305800" y="2786063"/>
          <p14:tracePt t="104230" x="8305800" y="2781300"/>
          <p14:tracePt t="104982" x="8281988" y="2781300"/>
          <p14:tracePt t="104990" x="8253413" y="2781300"/>
          <p14:tracePt t="104997" x="8215313" y="2786063"/>
          <p14:tracePt t="105010" x="8148638" y="2790825"/>
          <p14:tracePt t="105028" x="8091488" y="2795588"/>
          <p14:tracePt t="105044" x="8048625" y="2795588"/>
          <p14:tracePt t="105060" x="8015288" y="2800350"/>
          <p14:tracePt t="105077" x="8015288" y="2805113"/>
          <p14:tracePt t="105093" x="8010525" y="2805113"/>
          <p14:tracePt t="105231" x="8010525" y="2809875"/>
          <p14:tracePt t="105267" x="8015288" y="2809875"/>
          <p14:tracePt t="105288" x="8020050" y="2809875"/>
          <p14:tracePt t="105302" x="8024813" y="2809875"/>
          <p14:tracePt t="105323" x="8029575" y="2809875"/>
          <p14:tracePt t="105359" x="8039100" y="2809875"/>
          <p14:tracePt t="105409" x="8043863" y="2809875"/>
          <p14:tracePt t="105601" x="8043863" y="2814638"/>
          <p14:tracePt t="105686" x="8034338" y="2814638"/>
          <p14:tracePt t="106647" x="8053388" y="2814638"/>
          <p14:tracePt t="106654" x="8067675" y="2814638"/>
          <p14:tracePt t="106661" x="8077200" y="2814638"/>
          <p14:tracePt t="106676" x="8110538" y="2814638"/>
          <p14:tracePt t="106693" x="8143875" y="2814638"/>
          <p14:tracePt t="106710" x="8186738" y="2800350"/>
          <p14:tracePt t="106726" x="8253413" y="2786063"/>
          <p14:tracePt t="106743" x="8281988" y="2781300"/>
          <p14:tracePt t="106760" x="8301038" y="2781300"/>
          <p14:tracePt t="106776" x="8320088" y="2776538"/>
          <p14:tracePt t="106793" x="8324850" y="2776538"/>
          <p14:tracePt t="106810" x="8329613" y="2771775"/>
          <p14:tracePt t="106826" x="8334375" y="2771775"/>
          <p14:tracePt t="106843" x="8343900" y="2771775"/>
          <p14:tracePt t="106860" x="8348663" y="2771775"/>
          <p14:tracePt t="106893" x="8353425" y="2771775"/>
          <p14:tracePt t="106910" x="8358188" y="2771775"/>
          <p14:tracePt t="106926" x="8372475" y="2767013"/>
          <p14:tracePt t="106943" x="8391525" y="2767013"/>
          <p14:tracePt t="106960" x="8424863" y="2762250"/>
          <p14:tracePt t="106976" x="8434388" y="2757488"/>
          <p14:tracePt t="106993" x="8448675" y="2757488"/>
          <p14:tracePt t="107010" x="8458200" y="2757488"/>
          <p14:tracePt t="107043" x="8462963" y="2757488"/>
          <p14:tracePt t="113790" x="8420100" y="2762250"/>
          <p14:tracePt t="113797" x="8339138" y="2767013"/>
          <p14:tracePt t="113807" x="8229600" y="2781300"/>
          <p14:tracePt t="113824" x="7972425" y="2819400"/>
          <p14:tracePt t="113841" x="7467600" y="2847975"/>
          <p14:tracePt t="113857" x="7072313" y="2886075"/>
          <p14:tracePt t="113874" x="6691313" y="2919413"/>
          <p14:tracePt t="113891" x="6138863" y="2962275"/>
          <p14:tracePt t="113907" x="5791200" y="2995613"/>
          <p14:tracePt t="113924" x="5419725" y="3014663"/>
          <p14:tracePt t="113941" x="5262563" y="3024188"/>
          <p14:tracePt t="113957" x="5162550" y="3038475"/>
          <p14:tracePt t="113974" x="5086350" y="3048000"/>
          <p14:tracePt t="113991" x="5062538" y="3052763"/>
          <p14:tracePt t="114320" x="4900613" y="3071813"/>
          <p14:tracePt t="114325" x="4638675" y="3090863"/>
          <p14:tracePt t="114341" x="4110038" y="3109913"/>
          <p14:tracePt t="114357" x="3567113" y="3119438"/>
          <p14:tracePt t="114374" x="2914650" y="3138488"/>
          <p14:tracePt t="114390" x="2643188" y="3143250"/>
          <p14:tracePt t="114407" x="2509838" y="3143250"/>
          <p14:tracePt t="114424" x="2405063" y="3143250"/>
          <p14:tracePt t="114440" x="2395538" y="3143250"/>
          <p14:tracePt t="114457" x="2395538" y="3138488"/>
          <p14:tracePt t="114474" x="2390775" y="3138488"/>
          <p14:tracePt t="114490" x="2395538" y="3133725"/>
          <p14:tracePt t="114507" x="2409825" y="3128963"/>
          <p14:tracePt t="114524" x="2424113" y="3128963"/>
          <p14:tracePt t="114541" x="2428875" y="3128963"/>
          <p14:tracePt t="114557" x="2433638" y="3128963"/>
          <p14:tracePt t="114574" x="2433638" y="3143250"/>
          <p14:tracePt t="114608" x="2433638" y="3148013"/>
          <p14:tracePt t="114700" x="2438400" y="3148013"/>
          <p14:tracePt t="114708" x="2443163" y="3148013"/>
          <p14:tracePt t="114714" x="2447925" y="3148013"/>
          <p14:tracePt t="114724" x="2452688" y="3148013"/>
          <p14:tracePt t="114740" x="2457450" y="3148013"/>
          <p14:tracePt t="114771" x="2500313" y="3143250"/>
          <p14:tracePt t="114786" x="2533650" y="3133725"/>
          <p14:tracePt t="114792" x="2547938" y="3133725"/>
          <p14:tracePt t="114807" x="2581275" y="3128963"/>
          <p14:tracePt t="114824" x="2609850" y="3124200"/>
          <p14:tracePt t="114840" x="2638425" y="3124200"/>
          <p14:tracePt t="114857" x="2662238" y="3124200"/>
          <p14:tracePt t="114874" x="2671763" y="3124200"/>
          <p14:tracePt t="114890" x="2681288" y="3124200"/>
          <p14:tracePt t="114907" x="2686050" y="3124200"/>
          <p14:tracePt t="114924" x="2700338" y="3124200"/>
          <p14:tracePt t="114940" x="2709863" y="3124200"/>
          <p14:tracePt t="114957" x="2809875" y="3119438"/>
          <p14:tracePt t="114974" x="2895600" y="3119438"/>
          <p14:tracePt t="114990" x="3014663" y="3119438"/>
          <p14:tracePt t="115007" x="3338513" y="3119438"/>
          <p14:tracePt t="115023" x="3648075" y="3109913"/>
          <p14:tracePt t="115040" x="4067175" y="3124200"/>
          <p14:tracePt t="115057" x="4829175" y="3195638"/>
          <p14:tracePt t="115073" x="5410200" y="3276600"/>
          <p14:tracePt t="115090" x="5938838" y="3367088"/>
          <p14:tracePt t="115107" x="6176963" y="3405188"/>
          <p14:tracePt t="115405" x="6286500" y="3328988"/>
          <p14:tracePt t="115412" x="6415088" y="3248025"/>
          <p14:tracePt t="115423" x="6567488" y="3152775"/>
          <p14:tracePt t="115440" x="7153275" y="2881313"/>
          <p14:tracePt t="115457" x="7581900" y="2733675"/>
          <p14:tracePt t="115474" x="8034338" y="2605088"/>
          <p14:tracePt t="115490" x="8548688" y="2524125"/>
          <p14:tracePt t="115507" x="8791575" y="2500313"/>
          <p14:tracePt t="115523" x="8910638" y="2490788"/>
          <p14:tracePt t="115540" x="9010650" y="2481263"/>
          <p14:tracePt t="115557" x="9029700" y="2481263"/>
          <p14:tracePt t="115573" x="9039225" y="2481263"/>
          <p14:tracePt t="115725" x="9034463" y="2481263"/>
          <p14:tracePt t="115732" x="9034463" y="2486025"/>
          <p14:tracePt t="115753" x="9029700" y="2490788"/>
          <p14:tracePt t="115768" x="9024938" y="2495550"/>
          <p14:tracePt t="115774" x="9020175" y="2500313"/>
          <p14:tracePt t="115790" x="9005888" y="2514600"/>
          <p14:tracePt t="115807" x="8972550" y="2547938"/>
          <p14:tracePt t="115824" x="8872538" y="2619375"/>
          <p14:tracePt t="115840" x="8791575" y="2667000"/>
          <p14:tracePt t="115857" x="8720138" y="2709863"/>
          <p14:tracePt t="115874" x="8596313" y="2767013"/>
          <p14:tracePt t="115890" x="8520113" y="2805113"/>
          <p14:tracePt t="115907" x="8462963" y="2843213"/>
          <p14:tracePt t="115923" x="8396288" y="2905125"/>
          <p14:tracePt t="115940" x="8382000" y="2928938"/>
          <p14:tracePt t="115957" x="8377238" y="2947988"/>
          <p14:tracePt t="115973" x="8372475" y="2967038"/>
          <p14:tracePt t="115990" x="8367713" y="2981325"/>
          <p14:tracePt t="116007" x="8367713" y="2986088"/>
          <p14:tracePt t="116023" x="8362950" y="3000375"/>
          <p14:tracePt t="116040" x="8362950" y="3005138"/>
          <p14:tracePt t="116073" x="8362950" y="3009900"/>
          <p14:tracePt t="116090" x="8362950" y="3019425"/>
          <p14:tracePt t="116106" x="8358188" y="3038475"/>
          <p14:tracePt t="116123" x="8353425" y="3071813"/>
          <p14:tracePt t="116140" x="8353425" y="3095625"/>
          <p14:tracePt t="116156" x="8348663" y="3109913"/>
          <p14:tracePt t="116173" x="8348663" y="3119438"/>
          <p14:tracePt t="116190" x="8348663" y="3128963"/>
          <p14:tracePt t="116223" x="8348663" y="3133725"/>
          <p14:tracePt t="117183" x="8348663" y="3124200"/>
          <p14:tracePt t="117190" x="8348663" y="3114675"/>
          <p14:tracePt t="117197" x="8343900" y="3095625"/>
          <p14:tracePt t="117206" x="8343900" y="3076575"/>
          <p14:tracePt t="117223" x="8334375" y="3019425"/>
          <p14:tracePt t="117239" x="8305800" y="2895600"/>
          <p14:tracePt t="117256" x="8291513" y="2809875"/>
          <p14:tracePt t="117273" x="8277225" y="2743200"/>
          <p14:tracePt t="117289" x="8267700" y="2695575"/>
          <p14:tracePt t="117306" x="8267700" y="2681288"/>
          <p14:tracePt t="117368" x="8262938" y="2686050"/>
          <p14:tracePt t="117375" x="8262938" y="2695575"/>
          <p14:tracePt t="117382" x="8262938" y="2700338"/>
          <p14:tracePt t="117389" x="8262938" y="2709863"/>
          <p14:tracePt t="117406" x="8262938" y="2733675"/>
          <p14:tracePt t="117423" x="8262938" y="2743200"/>
          <p14:tracePt t="117439" x="8272463" y="2814638"/>
          <p14:tracePt t="117456" x="8272463" y="2852738"/>
          <p14:tracePt t="117473" x="8272463" y="2900363"/>
          <p14:tracePt t="117489" x="8272463" y="2971800"/>
          <p14:tracePt t="117506" x="8272463" y="3019425"/>
          <p14:tracePt t="117523" x="8267700" y="3062288"/>
          <p14:tracePt t="117540" x="8267700" y="3100388"/>
          <p14:tracePt t="117556" x="8267700" y="3124200"/>
          <p14:tracePt t="117573" x="8267700" y="3128963"/>
          <p14:tracePt t="117589" x="8267700" y="3133725"/>
          <p14:tracePt t="117645" x="8272463" y="3128963"/>
          <p14:tracePt t="117652" x="8277225" y="3109913"/>
          <p14:tracePt t="117666" x="8286750" y="3071813"/>
          <p14:tracePt t="117681" x="8296275" y="3019425"/>
          <p14:tracePt t="117695" x="8315325" y="2943225"/>
          <p14:tracePt t="117706" x="8320088" y="2905125"/>
          <p14:tracePt t="117723" x="8339138" y="2819400"/>
          <p14:tracePt t="117739" x="8362950" y="2690813"/>
          <p14:tracePt t="117756" x="8377238" y="2628900"/>
          <p14:tracePt t="117773" x="8401050" y="2571750"/>
          <p14:tracePt t="117789" x="8401050" y="2566988"/>
          <p14:tracePt t="117823" x="8405813" y="2566988"/>
          <p14:tracePt t="117839" x="8410575" y="2566988"/>
          <p14:tracePt t="117856" x="8415338" y="2590800"/>
          <p14:tracePt t="117873" x="8415338" y="2614613"/>
          <p14:tracePt t="117889" x="8415338" y="2671763"/>
          <p14:tracePt t="117906" x="8420100" y="2757488"/>
          <p14:tracePt t="117923" x="8420100" y="2928938"/>
          <p14:tracePt t="117939" x="8415338" y="3048000"/>
          <p14:tracePt t="117956" x="8405813" y="3152775"/>
          <p14:tracePt t="117972" x="8386763" y="3271838"/>
          <p14:tracePt t="117989" x="8372475" y="3309938"/>
          <p14:tracePt t="118006" x="8367713" y="3319463"/>
          <p14:tracePt t="118022" x="8367713" y="3324225"/>
          <p14:tracePt t="118056" x="8367713" y="3319463"/>
          <p14:tracePt t="118073" x="8367713" y="3305175"/>
          <p14:tracePt t="118089" x="8401050" y="3148013"/>
          <p14:tracePt t="118106" x="8424863" y="3038475"/>
          <p14:tracePt t="118122" x="8458200" y="2852738"/>
          <p14:tracePt t="118139" x="8472488" y="2738438"/>
          <p14:tracePt t="118156" x="8486775" y="2652713"/>
          <p14:tracePt t="118172" x="8496300" y="2586038"/>
          <p14:tracePt t="118189" x="8501063" y="2571750"/>
          <p14:tracePt t="118236" x="8505825" y="2571750"/>
          <p14:tracePt t="118250" x="8505825" y="2586038"/>
          <p14:tracePt t="118257" x="8505825" y="2595563"/>
          <p14:tracePt t="118272" x="8505825" y="2605088"/>
          <p14:tracePt t="118293" x="8505825" y="2714625"/>
          <p14:tracePt t="118306" x="8505825" y="2752725"/>
          <p14:tracePt t="118322" x="8482013" y="2867025"/>
          <p14:tracePt t="118339" x="8472488" y="2952750"/>
          <p14:tracePt t="118356" x="8458200" y="3019425"/>
          <p14:tracePt t="118372" x="8448675" y="3076575"/>
          <p14:tracePt t="118389" x="8439150" y="3090863"/>
          <p14:tracePt t="118414" x="8439150" y="3100388"/>
          <p14:tracePt t="118442" x="8439150" y="3095625"/>
          <p14:tracePt t="118449" x="8439150" y="3090863"/>
          <p14:tracePt t="118457" x="8443913" y="3086100"/>
          <p14:tracePt t="118472" x="8448675" y="3057525"/>
          <p14:tracePt t="118489" x="8453438" y="3038475"/>
          <p14:tracePt t="118506" x="8458200" y="3014663"/>
          <p14:tracePt t="118522" x="8458200" y="3009900"/>
          <p14:tracePt t="118539" x="8458200" y="3000375"/>
          <p14:tracePt t="118585" x="8458200" y="2995613"/>
          <p14:tracePt t="118926" x="8453438" y="2995613"/>
          <p14:tracePt t="118990" x="8448675" y="2995613"/>
          <p14:tracePt t="119417" x="8443913" y="2990850"/>
          <p14:tracePt t="119424" x="8439150" y="2990850"/>
          <p14:tracePt t="119431" x="8429625" y="2986088"/>
          <p14:tracePt t="119439" x="8420100" y="2986088"/>
          <p14:tracePt t="119456" x="8391525" y="2986088"/>
          <p14:tracePt t="119472" x="8329613" y="2976563"/>
          <p14:tracePt t="119489" x="8201025" y="2943225"/>
          <p14:tracePt t="119505" x="8101013" y="2914650"/>
          <p14:tracePt t="119522" x="8015288" y="2895600"/>
          <p14:tracePt t="119539" x="7943850" y="2881313"/>
          <p14:tracePt t="119555" x="7920038" y="2881313"/>
          <p14:tracePt t="119572" x="7915275" y="2881313"/>
          <p14:tracePt t="119638" x="7920038" y="2881313"/>
          <p14:tracePt t="119652" x="7924800" y="2886075"/>
          <p14:tracePt t="119659" x="7929563" y="2890838"/>
          <p14:tracePt t="119672" x="7939088" y="2895600"/>
          <p14:tracePt t="119689" x="7953375" y="2905125"/>
          <p14:tracePt t="119737" x="7991475" y="2938463"/>
          <p14:tracePt t="119744" x="8001000" y="2947988"/>
          <p14:tracePt t="119755" x="8015288" y="2962275"/>
          <p14:tracePt t="119772" x="8062913" y="3009900"/>
          <p14:tracePt t="119789" x="8110538" y="3052763"/>
          <p14:tracePt t="119805" x="8148638" y="3081338"/>
          <p14:tracePt t="119822" x="8201025" y="3124200"/>
          <p14:tracePt t="119839" x="8220075" y="3148013"/>
          <p14:tracePt t="119855" x="8234363" y="3167063"/>
          <p14:tracePt t="119872" x="8243888" y="3181350"/>
          <p14:tracePt t="119889" x="8243888" y="3186113"/>
          <p14:tracePt t="119905" x="8248650" y="3186113"/>
          <p14:tracePt t="119936" x="8248650" y="3190875"/>
          <p14:tracePt t="120015" x="8253413" y="3190875"/>
          <p14:tracePt t="120050" x="8262938" y="3190875"/>
          <p14:tracePt t="120064" x="8272463" y="3190875"/>
          <p14:tracePt t="120071" x="8277225" y="3190875"/>
          <p14:tracePt t="120079" x="8281988" y="3186113"/>
          <p14:tracePt t="120088" x="8291513" y="3186113"/>
          <p14:tracePt t="120105" x="8315325" y="3181350"/>
          <p14:tracePt t="120122" x="8362950" y="3167063"/>
          <p14:tracePt t="120138" x="8396288" y="3162300"/>
          <p14:tracePt t="120155" x="8420100" y="3162300"/>
          <p14:tracePt t="120172" x="8458200" y="3157538"/>
          <p14:tracePt t="120188" x="8467725" y="3157538"/>
          <p14:tracePt t="120205" x="8477250" y="3157538"/>
          <p14:tracePt t="120238" x="8482013" y="3157538"/>
          <p14:tracePt t="120491" x="8482013" y="3152775"/>
          <p14:tracePt t="120549" x="8477250" y="3152775"/>
          <p14:tracePt t="120584" x="8472488" y="3152775"/>
          <p14:tracePt t="120591" x="8472488" y="3148013"/>
          <p14:tracePt t="120641" x="8467725" y="3148013"/>
          <p14:tracePt t="120669" x="8462963" y="3148013"/>
          <p14:tracePt t="120740" x="8458200" y="3148013"/>
          <p14:tracePt t="120804" x="8453438" y="3148013"/>
          <p14:tracePt t="120961" x="8448675" y="3148013"/>
          <p14:tracePt t="121003" x="8420100" y="3148013"/>
          <p14:tracePt t="121025" x="8377238" y="3148013"/>
          <p14:tracePt t="121039" x="8343900" y="3148013"/>
          <p14:tracePt t="121046" x="8310563" y="3148013"/>
          <p14:tracePt t="121055" x="8272463" y="3152775"/>
          <p14:tracePt t="121071" x="8201025" y="3152775"/>
          <p14:tracePt t="121088" x="8153400" y="3157538"/>
          <p14:tracePt t="121105" x="8139113" y="3157538"/>
          <p14:tracePt t="121121" x="8129588" y="3157538"/>
          <p14:tracePt t="121174" x="8129588" y="3162300"/>
          <p14:tracePt t="121181" x="8139113" y="3162300"/>
          <p14:tracePt t="121190" x="8143875" y="3162300"/>
          <p14:tracePt t="121205" x="8153400" y="3162300"/>
          <p14:tracePt t="121222" x="8172450" y="3162300"/>
          <p14:tracePt t="121238" x="8186738" y="3167063"/>
          <p14:tracePt t="121274" x="8272463" y="3190875"/>
          <p14:tracePt t="121288" x="8286750" y="3190875"/>
          <p14:tracePt t="121305" x="8310563" y="3195638"/>
          <p14:tracePt t="121321" x="8329613" y="3195638"/>
          <p14:tracePt t="121338" x="8353425" y="3195638"/>
          <p14:tracePt t="121355" x="8372475" y="3195638"/>
          <p14:tracePt t="121371" x="8386763" y="3195638"/>
          <p14:tracePt t="121388" x="8401050" y="3195638"/>
          <p14:tracePt t="121405" x="8410575" y="3195638"/>
          <p14:tracePt t="121421" x="8415338" y="3195638"/>
          <p14:tracePt t="121438" x="8415338" y="3190875"/>
          <p14:tracePt t="121471" x="8420100" y="3190875"/>
          <p14:tracePt t="121488" x="8420100" y="3186113"/>
          <p14:tracePt t="121580" x="8420100" y="3181350"/>
          <p14:tracePt t="121594" x="8420100" y="3176588"/>
          <p14:tracePt t="121601" x="8415338" y="3176588"/>
          <p14:tracePt t="121629" x="8415338" y="3171825"/>
          <p14:tracePt t="121694" x="8415338" y="3167063"/>
          <p14:tracePt t="121758" x="8410575" y="3167063"/>
          <p14:tracePt t="121978" x="8410575" y="3162300"/>
          <p14:tracePt t="122085" x="8405813" y="3162300"/>
          <p14:tracePt t="122227" x="8405813" y="3157538"/>
          <p14:tracePt t="122270" x="8405813" y="3152775"/>
          <p14:tracePt t="122448" x="8401050" y="3152775"/>
          <p14:tracePt t="122910" x="8396288" y="3152775"/>
          <p14:tracePt t="123060" x="8391525" y="3152775"/>
          <p14:tracePt t="123088" x="8391525" y="3148013"/>
          <p14:tracePt t="123095" x="8386763" y="3148013"/>
          <p14:tracePt t="123151" x="8386763" y="3143250"/>
          <p14:tracePt t="123180" x="8386763" y="3119438"/>
          <p14:tracePt t="123187" x="8386763" y="3105150"/>
          <p14:tracePt t="123194" x="8396288" y="3076575"/>
          <p14:tracePt t="123204" x="8410575" y="3033713"/>
          <p14:tracePt t="123221" x="8434388" y="2981325"/>
          <p14:tracePt t="123238" x="8477250" y="2900363"/>
          <p14:tracePt t="123254" x="8510588" y="2867025"/>
          <p14:tracePt t="123271" x="8558213" y="2824163"/>
          <p14:tracePt t="123287" x="8605838" y="2786063"/>
          <p14:tracePt t="123304" x="8615363" y="2776538"/>
          <p14:tracePt t="123337" x="8624888" y="2771775"/>
          <p14:tracePt t="123371" x="8620125" y="2771775"/>
          <p14:tracePt t="123387" x="8601075" y="2771775"/>
          <p14:tracePt t="123404" x="8591550" y="2776538"/>
          <p14:tracePt t="123421" x="8577263" y="2781300"/>
          <p14:tracePt t="123437" x="8553450" y="2786063"/>
          <p14:tracePt t="123454" x="8543925" y="2790825"/>
          <p14:tracePt t="123471" x="8534400" y="2795588"/>
          <p14:tracePt t="123487" x="8529638" y="2795588"/>
          <p14:tracePt t="123504" x="8524875" y="2795588"/>
          <p14:tracePt t="123521" x="8520113" y="2795588"/>
          <p14:tracePt t="123537" x="8515350" y="2795588"/>
          <p14:tracePt t="123564" x="8515350" y="2800350"/>
          <p14:tracePt t="123585" x="8510588" y="2800350"/>
          <p14:tracePt t="123656" x="8505825" y="2800350"/>
          <p14:tracePt t="124859" x="8372475" y="2824163"/>
          <p14:tracePt t="124866" x="8153400" y="2867025"/>
          <p14:tracePt t="124873" x="7886700" y="2924175"/>
          <p14:tracePt t="124887" x="7329488" y="3019425"/>
          <p14:tracePt t="124904" x="6681788" y="3143250"/>
          <p14:tracePt t="124920" x="6015038" y="3243263"/>
          <p14:tracePt t="124937" x="4976813" y="3390900"/>
          <p14:tracePt t="124954" x="4348163" y="3462338"/>
          <p14:tracePt t="124970" x="3800475" y="3576638"/>
          <p14:tracePt t="124987" x="3267075" y="3686175"/>
          <p14:tracePt t="125003" x="3095625" y="3714750"/>
          <p14:tracePt t="125020" x="3000375" y="3733800"/>
          <p14:tracePt t="125037" x="2952750" y="3743325"/>
          <p14:tracePt t="125053" x="2947988" y="3743325"/>
          <p14:tracePt t="125343" x="2852738" y="3757613"/>
          <p14:tracePt t="125350" x="2705100" y="3771900"/>
          <p14:tracePt t="125356" x="2543175" y="3781425"/>
          <p14:tracePt t="125370" x="2152650" y="3805238"/>
          <p14:tracePt t="125387" x="1738313" y="3805238"/>
          <p14:tracePt t="125403" x="1319213" y="3786188"/>
          <p14:tracePt t="125420" x="804863" y="3752850"/>
          <p14:tracePt t="125437" x="600075" y="3733800"/>
          <p14:tracePt t="125453" x="466725" y="3714750"/>
          <p14:tracePt t="125470" x="366713" y="3705225"/>
          <p14:tracePt t="125487" x="333375" y="3690938"/>
          <p14:tracePt t="125503" x="323850" y="3686175"/>
          <p14:tracePt t="125520" x="323850" y="3681413"/>
          <p14:tracePt t="125549" x="328613" y="3671888"/>
          <p14:tracePt t="125556" x="333375" y="3671888"/>
          <p14:tracePt t="125570" x="347663" y="3667125"/>
          <p14:tracePt t="125587" x="357188" y="3667125"/>
          <p14:tracePt t="125603" x="361950" y="3662363"/>
          <p14:tracePt t="125620" x="371475" y="3652838"/>
          <p14:tracePt t="125637" x="371475" y="3638550"/>
          <p14:tracePt t="125653" x="376238" y="3629025"/>
          <p14:tracePt t="125670" x="376238" y="3614738"/>
          <p14:tracePt t="125687" x="376238" y="3600450"/>
          <p14:tracePt t="125703" x="381000" y="3595688"/>
          <p14:tracePt t="125720" x="381000" y="3590925"/>
          <p14:tracePt t="125737" x="381000" y="3586163"/>
          <p14:tracePt t="125753" x="385763" y="3586163"/>
          <p14:tracePt t="125770" x="390525" y="3586163"/>
          <p14:tracePt t="125787" x="400050" y="3586163"/>
          <p14:tracePt t="125820" x="404813" y="3590925"/>
          <p14:tracePt t="125836" x="423863" y="3590925"/>
          <p14:tracePt t="125853" x="461963" y="3586163"/>
          <p14:tracePt t="125870" x="538163" y="3571875"/>
          <p14:tracePt t="125886" x="585788" y="3557588"/>
          <p14:tracePt t="125903" x="619125" y="3552825"/>
          <p14:tracePt t="125920" x="647700" y="3548063"/>
          <p14:tracePt t="125937" x="661988" y="3548063"/>
          <p14:tracePt t="125953" x="676275" y="3548063"/>
          <p14:tracePt t="125970" x="685800" y="3548063"/>
          <p14:tracePt t="125986" x="690563" y="3548063"/>
          <p14:tracePt t="126003" x="700088" y="3548063"/>
          <p14:tracePt t="126020" x="704850" y="3548063"/>
          <p14:tracePt t="126040" x="714375" y="3548063"/>
          <p14:tracePt t="126053" x="733425" y="3548063"/>
          <p14:tracePt t="126070" x="762000" y="3548063"/>
          <p14:tracePt t="126086" x="800100" y="3548063"/>
          <p14:tracePt t="126103" x="866775" y="3548063"/>
          <p14:tracePt t="126120" x="909638" y="3548063"/>
          <p14:tracePt t="126136" x="952500" y="3548063"/>
          <p14:tracePt t="126153" x="1004888" y="3543300"/>
          <p14:tracePt t="126170" x="1028700" y="3543300"/>
          <p14:tracePt t="126186" x="1047750" y="3538538"/>
          <p14:tracePt t="126203" x="1052513" y="3538538"/>
          <p14:tracePt t="126239" x="1057275" y="3538538"/>
          <p14:tracePt t="126367" x="1062038" y="3538538"/>
          <p14:tracePt t="126381" x="1066800" y="3538538"/>
          <p14:tracePt t="126389" x="1081088" y="3538538"/>
          <p14:tracePt t="126403" x="1104900" y="3538538"/>
          <p14:tracePt t="126420" x="1152525" y="3538538"/>
          <p14:tracePt t="126436" x="1204913" y="3538538"/>
          <p14:tracePt t="126453" x="1309688" y="3538538"/>
          <p14:tracePt t="126470" x="1400175" y="3538538"/>
          <p14:tracePt t="126486" x="1504950" y="3538538"/>
          <p14:tracePt t="126488" x="1557338" y="3538538"/>
          <p14:tracePt t="126503" x="1681163" y="3538538"/>
          <p14:tracePt t="126520" x="1809750" y="3543300"/>
          <p14:tracePt t="126536" x="1928813" y="3548063"/>
          <p14:tracePt t="126553" x="2114550" y="3552825"/>
          <p14:tracePt t="126570" x="2200275" y="3552825"/>
          <p14:tracePt t="126586" x="2271713" y="3552825"/>
          <p14:tracePt t="126603" x="2333625" y="3543300"/>
          <p14:tracePt t="126620" x="2352675" y="3538538"/>
          <p14:tracePt t="126637" x="2357438" y="3538538"/>
          <p14:tracePt t="126965" x="2386013" y="3533775"/>
          <p14:tracePt t="126972" x="2433638" y="3529013"/>
          <p14:tracePt t="126979" x="2486025" y="3514725"/>
          <p14:tracePt t="126986" x="2528888" y="3509963"/>
          <p14:tracePt t="127003" x="2633663" y="3505200"/>
          <p14:tracePt t="127019" x="2719388" y="3500438"/>
          <p14:tracePt t="127036" x="2833688" y="3500438"/>
          <p14:tracePt t="127053" x="2905125" y="3500438"/>
          <p14:tracePt t="127069" x="2957513" y="3500438"/>
          <p14:tracePt t="127086" x="3000375" y="3500438"/>
          <p14:tracePt t="127103" x="3024188" y="3500438"/>
          <p14:tracePt t="127119" x="3033713" y="3500438"/>
          <p14:tracePt t="127136" x="3048000" y="3500438"/>
          <p14:tracePt t="127153" x="3052763" y="3500438"/>
          <p14:tracePt t="127169" x="3062288" y="3505200"/>
          <p14:tracePt t="127206" x="3067050" y="3505200"/>
          <p14:tracePt t="127235" x="3071813" y="3505200"/>
          <p14:tracePt t="127241" x="3076575" y="3505200"/>
          <p14:tracePt t="127253" x="3081338" y="3505200"/>
          <p14:tracePt t="127270" x="3086100" y="3505200"/>
          <p14:tracePt t="127286" x="3100388" y="3505200"/>
          <p14:tracePt t="127303" x="3105150" y="3505200"/>
          <p14:tracePt t="127319" x="3124200" y="3505200"/>
          <p14:tracePt t="127336" x="3148013" y="3505200"/>
          <p14:tracePt t="127353" x="3190875" y="3505200"/>
          <p14:tracePt t="127369" x="3333750" y="3514725"/>
          <p14:tracePt t="127386" x="3448050" y="3524250"/>
          <p14:tracePt t="127403" x="3590925" y="3533775"/>
          <p14:tracePt t="127419" x="3890963" y="3562350"/>
          <p14:tracePt t="127436" x="4133850" y="3581400"/>
          <p14:tracePt t="127453" x="4391025" y="3609975"/>
          <p14:tracePt t="127469" x="4695825" y="3624263"/>
          <p14:tracePt t="127486" x="4867275" y="3633788"/>
          <p14:tracePt t="127503" x="4991100" y="3633788"/>
          <p14:tracePt t="127519" x="5110163" y="3633788"/>
          <p14:tracePt t="127536" x="5129213" y="3629025"/>
          <p14:tracePt t="127553" x="5138738" y="3624263"/>
          <p14:tracePt t="127882" x="5229225" y="3595688"/>
          <p14:tracePt t="127889" x="5386388" y="3548063"/>
          <p14:tracePt t="127896" x="5557838" y="3524250"/>
          <p14:tracePt t="127903" x="5762625" y="3486150"/>
          <p14:tracePt t="127919" x="6172200" y="3443288"/>
          <p14:tracePt t="127936" x="6624638" y="3433763"/>
          <p14:tracePt t="127952" x="7253288" y="3476625"/>
          <p14:tracePt t="127969" x="7624763" y="3500438"/>
          <p14:tracePt t="127986" x="7905750" y="3519488"/>
          <p14:tracePt t="128002" x="8201025" y="3538538"/>
          <p14:tracePt t="128019" x="8320088" y="3557588"/>
          <p14:tracePt t="128036" x="8410575" y="3567113"/>
          <p14:tracePt t="128052" x="8520113" y="3571875"/>
          <p14:tracePt t="128069" x="8567738" y="3571875"/>
          <p14:tracePt t="128086" x="8591550" y="3571875"/>
          <p14:tracePt t="128102" x="8605838" y="3571875"/>
          <p14:tracePt t="128465" x="8601075" y="3571875"/>
          <p14:tracePt t="128472" x="8601075" y="3567113"/>
          <p14:tracePt t="128479" x="8591550" y="3567113"/>
          <p14:tracePt t="128493" x="8586788" y="3567113"/>
          <p14:tracePt t="128508" x="8572500" y="3567113"/>
          <p14:tracePt t="128519" x="8558213" y="3562350"/>
          <p14:tracePt t="128536" x="8539163" y="3557588"/>
          <p14:tracePt t="128552" x="8529638" y="3557588"/>
          <p14:tracePt t="128569" x="8524875" y="3557588"/>
          <p14:tracePt t="128602" x="8520113" y="3557588"/>
          <p14:tracePt t="128629" x="8515350" y="3557588"/>
          <p14:tracePt t="130151" x="8515350" y="3548063"/>
          <p14:tracePt t="130614" x="8510588" y="3548063"/>
          <p14:tracePt t="130656" x="8505825" y="3548063"/>
          <p14:tracePt t="130706" x="8501063" y="3548063"/>
          <p14:tracePt t="130713" x="8496300" y="3548063"/>
          <p14:tracePt t="130720" x="8486775" y="3548063"/>
          <p14:tracePt t="130735" x="8429625" y="3548063"/>
          <p14:tracePt t="130752" x="8358188" y="3548063"/>
          <p14:tracePt t="130768" x="8253413" y="3543300"/>
          <p14:tracePt t="130785" x="8081963" y="3529013"/>
          <p14:tracePt t="130802" x="7967663" y="3524250"/>
          <p14:tracePt t="130819" x="7867650" y="3524250"/>
          <p14:tracePt t="130835" x="7772400" y="3519488"/>
          <p14:tracePt t="130852" x="7748588" y="3519488"/>
          <p14:tracePt t="130868" x="7739063" y="3519488"/>
          <p14:tracePt t="130885" x="7734300" y="3519488"/>
          <p14:tracePt t="130962" x="7734300" y="3514725"/>
          <p14:tracePt t="130969" x="7743825" y="3509963"/>
          <p14:tracePt t="130976" x="7748588" y="3505200"/>
          <p14:tracePt t="130985" x="7748588" y="3500438"/>
          <p14:tracePt t="131001" x="7762875" y="3490913"/>
          <p14:tracePt t="131018" x="7786688" y="3467100"/>
          <p14:tracePt t="131035" x="7796213" y="3462338"/>
          <p14:tracePt t="131051" x="7805738" y="3457575"/>
          <p14:tracePt t="131068" x="7820025" y="3448050"/>
          <p14:tracePt t="131085" x="7834313" y="3438525"/>
          <p14:tracePt t="131101" x="7848600" y="3429000"/>
          <p14:tracePt t="131118" x="7853363" y="3424238"/>
          <p14:tracePt t="131135" x="7858125" y="3419475"/>
          <p14:tracePt t="131168" x="7862888" y="3419475"/>
          <p14:tracePt t="131185" x="7867650" y="3419475"/>
          <p14:tracePt t="132171" x="7881938" y="3405188"/>
          <p14:tracePt t="132179" x="7896225" y="3381375"/>
          <p14:tracePt t="132185" x="7915275" y="3367088"/>
          <p14:tracePt t="132201" x="7972425" y="3319463"/>
          <p14:tracePt t="132218" x="8039100" y="3262313"/>
          <p14:tracePt t="132235" x="8105775" y="3190875"/>
          <p14:tracePt t="132251" x="8139113" y="3162300"/>
          <p14:tracePt t="132268" x="8162925" y="3133725"/>
          <p14:tracePt t="132285" x="8196263" y="3100388"/>
          <p14:tracePt t="132301" x="8210550" y="3086100"/>
          <p14:tracePt t="132318" x="8229600" y="3071813"/>
          <p14:tracePt t="132334" x="8258175" y="3052763"/>
          <p14:tracePt t="132352" x="8281988" y="3033713"/>
          <p14:tracePt t="132368" x="8296275" y="3024188"/>
          <p14:tracePt t="132384" x="8315325" y="3000375"/>
          <p14:tracePt t="132401" x="8329613" y="2986088"/>
          <p14:tracePt t="132418" x="8343900" y="2967038"/>
          <p14:tracePt t="132434" x="8358188" y="2947988"/>
          <p14:tracePt t="132451" x="8362950" y="2933700"/>
          <p14:tracePt t="132468" x="8372475" y="2919413"/>
          <p14:tracePt t="132485" x="8382000" y="2900363"/>
          <p14:tracePt t="132501" x="8396288" y="2886075"/>
          <p14:tracePt t="132518" x="8415338" y="2862263"/>
          <p14:tracePt t="132534" x="8429625" y="2838450"/>
          <p14:tracePt t="132551" x="8439150" y="2819400"/>
          <p14:tracePt t="132568" x="8448675" y="2814638"/>
          <p14:tracePt t="132584" x="8448675" y="2809875"/>
          <p14:tracePt t="132605" x="8448675" y="2805113"/>
          <p14:tracePt t="132734" x="8448675" y="2795588"/>
          <p14:tracePt t="132819" x="8448675" y="2790825"/>
          <p14:tracePt t="132939" x="8448675" y="2786063"/>
          <p14:tracePt t="132996" x="8453438" y="2786063"/>
          <p14:tracePt t="133182" x="8458200" y="2786063"/>
          <p14:tracePt t="133274" x="8462963" y="2786063"/>
          <p14:tracePt t="133303" x="8467725" y="2786063"/>
          <p14:tracePt t="133316" x="8467725" y="2790825"/>
          <p14:tracePt t="133323" x="8477250" y="2790825"/>
          <p14:tracePt t="133334" x="8482013" y="2805113"/>
          <p14:tracePt t="133351" x="8496300" y="2809875"/>
          <p14:tracePt t="133367" x="8520113" y="2824163"/>
          <p14:tracePt t="133384" x="8529638" y="2838450"/>
          <p14:tracePt t="133401" x="8548688" y="2852738"/>
          <p14:tracePt t="133417" x="8582025" y="2886075"/>
          <p14:tracePt t="133434" x="8605838" y="2924175"/>
          <p14:tracePt t="133451" x="8629650" y="3024188"/>
          <p14:tracePt t="133467" x="8629650" y="3090863"/>
          <p14:tracePt t="133484" x="8615363" y="3171825"/>
          <p14:tracePt t="133501" x="8601075" y="3262313"/>
          <p14:tracePt t="133517" x="8591550" y="3305175"/>
          <p14:tracePt t="133534" x="8577263" y="3338513"/>
          <p14:tracePt t="133551" x="8562975" y="3362325"/>
          <p14:tracePt t="133567" x="8562975" y="3371850"/>
          <p14:tracePt t="133584" x="8558213" y="3376613"/>
          <p14:tracePt t="133601" x="8558213" y="3381375"/>
          <p14:tracePt t="133617" x="8558213" y="3386138"/>
          <p14:tracePt t="133636" x="8553450" y="3386138"/>
          <p14:tracePt t="133672" x="8553450" y="3390900"/>
          <p14:tracePt t="133694" x="8543925" y="3390900"/>
          <p14:tracePt t="133701" x="8543925" y="3400425"/>
          <p14:tracePt t="133708" x="8539163" y="3400425"/>
          <p14:tracePt t="133717" x="8539163" y="3405188"/>
          <p14:tracePt t="133734" x="8529638" y="3414713"/>
          <p14:tracePt t="133751" x="8510588" y="3429000"/>
          <p14:tracePt t="133767" x="8496300" y="3438525"/>
          <p14:tracePt t="133784" x="8482013" y="3452813"/>
          <p14:tracePt t="133801" x="8458200" y="3481388"/>
          <p14:tracePt t="133817" x="8439150" y="3500438"/>
          <p14:tracePt t="133834" x="8424863" y="3514725"/>
          <p14:tracePt t="133851" x="8410575" y="3533775"/>
          <p14:tracePt t="133867" x="8405813" y="3538538"/>
          <p14:tracePt t="133884" x="8401050" y="3543300"/>
          <p14:tracePt t="133921" x="8396288" y="3548063"/>
          <p14:tracePt t="134000" x="8391525" y="3548063"/>
          <p14:tracePt t="134163" x="8391525" y="3543300"/>
          <p14:tracePt t="134177" x="8391525" y="3538538"/>
          <p14:tracePt t="134206" x="8391525" y="3533775"/>
          <p14:tracePt t="134220" x="8391525" y="3529013"/>
          <p14:tracePt t="134284" x="8391525" y="3524250"/>
          <p14:tracePt t="134291" x="8396288" y="3524250"/>
          <p14:tracePt t="134305" x="8401050" y="3524250"/>
          <p14:tracePt t="134317" x="8405813" y="3524250"/>
          <p14:tracePt t="134334" x="8410575" y="3524250"/>
          <p14:tracePt t="134355" x="8458200" y="3524250"/>
          <p14:tracePt t="134368" x="8467725" y="3519488"/>
          <p14:tracePt t="134384" x="8520113" y="3514725"/>
          <p14:tracePt t="134400" x="8553450" y="3514725"/>
          <p14:tracePt t="134417" x="8582025" y="3514725"/>
          <p14:tracePt t="134434" x="8620125" y="3519488"/>
          <p14:tracePt t="134450" x="8629650" y="3524250"/>
          <p14:tracePt t="134467" x="8639175" y="3524250"/>
          <p14:tracePt t="134484" x="8643938" y="3524250"/>
          <p14:tracePt t="134561" x="8634413" y="3529013"/>
          <p14:tracePt t="134568" x="8624888" y="3529013"/>
          <p14:tracePt t="134575" x="8620125" y="3529013"/>
          <p14:tracePt t="134584" x="8610600" y="3529013"/>
          <p14:tracePt t="134600" x="8596313" y="3529013"/>
          <p14:tracePt t="134617" x="8558213" y="3529013"/>
          <p14:tracePt t="134634" x="8534400" y="3524250"/>
          <p14:tracePt t="134650" x="8524875" y="3519488"/>
          <p14:tracePt t="134667" x="8515350" y="3519488"/>
          <p14:tracePt t="134684" x="8510588" y="3514725"/>
          <p14:tracePt t="134775" x="8515350" y="3514725"/>
          <p14:tracePt t="134782" x="8524875" y="3514725"/>
          <p14:tracePt t="134796" x="8534400" y="3514725"/>
          <p14:tracePt t="134803" x="8539163" y="3514725"/>
          <p14:tracePt t="134817" x="8543925" y="3514725"/>
          <p14:tracePt t="134833" x="8553450" y="3514725"/>
          <p14:tracePt t="134850" x="8558213" y="3514725"/>
          <p14:tracePt t="134867" x="8567738" y="3514725"/>
          <p14:tracePt t="134883" x="8567738" y="3519488"/>
          <p14:tracePt t="134917" x="8572500" y="3519488"/>
          <p14:tracePt t="135017" x="8567738" y="3524250"/>
          <p14:tracePt t="135024" x="8562975" y="3524250"/>
          <p14:tracePt t="135038" x="8558213" y="3524250"/>
          <p14:tracePt t="135081" x="8553450" y="3524250"/>
          <p14:tracePt t="135145" x="8548688" y="3524250"/>
          <p14:tracePt t="135180" x="8543925" y="3524250"/>
          <p14:tracePt t="135216" x="8543925" y="3519488"/>
          <p14:tracePt t="135251" x="8543925" y="3514725"/>
          <p14:tracePt t="135337" x="8539163" y="3514725"/>
          <p14:tracePt t="137293" x="8534400" y="3509963"/>
          <p14:tracePt t="137300" x="8520113" y="3509963"/>
          <p14:tracePt t="137307" x="8467725" y="3500438"/>
          <p14:tracePt t="137316" x="8382000" y="3495675"/>
          <p14:tracePt t="137333" x="8181975" y="3490913"/>
          <p14:tracePt t="137349" x="7700963" y="3490913"/>
          <p14:tracePt t="137366" x="7262813" y="3495675"/>
          <p14:tracePt t="137383" x="6791325" y="3529013"/>
          <p14:tracePt t="137399" x="6053138" y="3624263"/>
          <p14:tracePt t="137416" x="5543550" y="3705225"/>
          <p14:tracePt t="137433" x="5076825" y="3810000"/>
          <p14:tracePt t="137449" x="4500563" y="3948113"/>
          <p14:tracePt t="137466" x="4262438" y="3990975"/>
          <p14:tracePt t="137483" x="4129088" y="4014788"/>
          <p14:tracePt t="137499" x="4005263" y="4024313"/>
          <p14:tracePt t="137516" x="3986213" y="4019550"/>
          <p14:tracePt t="137870" x="3919538" y="4019550"/>
          <p14:tracePt t="137876" x="3795713" y="4024313"/>
          <p14:tracePt t="137883" x="3681413" y="4024313"/>
          <p14:tracePt t="137899" x="3433763" y="4024313"/>
          <p14:tracePt t="137916" x="3176588" y="4024313"/>
          <p14:tracePt t="137933" x="2876550" y="4024313"/>
          <p14:tracePt t="137949" x="2728913" y="4024313"/>
          <p14:tracePt t="137966" x="2614613" y="4024313"/>
          <p14:tracePt t="137983" x="2476500" y="4014788"/>
          <p14:tracePt t="137999" x="2414588" y="4010025"/>
          <p14:tracePt t="138016" x="2386013" y="4005263"/>
          <p14:tracePt t="138032" x="2362200" y="3995738"/>
          <p14:tracePt t="138049" x="2357438" y="3990975"/>
          <p14:tracePt t="138066" x="2352675" y="3990975"/>
          <p14:tracePt t="138082" x="2352675" y="3986213"/>
          <p14:tracePt t="138139" x="2347913" y="3986213"/>
          <p14:tracePt t="138161" x="2343150" y="3986213"/>
          <p14:tracePt t="138168" x="2333625" y="3986213"/>
          <p14:tracePt t="138175" x="2328863" y="3981450"/>
          <p14:tracePt t="138182" x="2319338" y="3981450"/>
          <p14:tracePt t="138199" x="2309813" y="3981450"/>
          <p14:tracePt t="138216" x="2309813" y="3976688"/>
          <p14:tracePt t="138232" x="2305050" y="3976688"/>
          <p14:tracePt t="138249" x="2305050" y="3971925"/>
          <p14:tracePt t="138266" x="2305050" y="3962400"/>
          <p14:tracePt t="138282" x="2319338" y="3948113"/>
          <p14:tracePt t="138299" x="2333625" y="3938588"/>
          <p14:tracePt t="138316" x="2343150" y="3933825"/>
          <p14:tracePt t="138332" x="2347913" y="3933825"/>
          <p14:tracePt t="138352" x="2386013" y="3919538"/>
          <p14:tracePt t="138366" x="2414588" y="3910013"/>
          <p14:tracePt t="138382" x="2547938" y="3886200"/>
          <p14:tracePt t="138399" x="2686050" y="3857625"/>
          <p14:tracePt t="138416" x="2800350" y="3848100"/>
          <p14:tracePt t="138432" x="2928938" y="3843338"/>
          <p14:tracePt t="138449" x="2995613" y="3843338"/>
          <p14:tracePt t="138466" x="3048000" y="3843338"/>
          <p14:tracePt t="138482" x="3062288" y="3843338"/>
          <p14:tracePt t="138499" x="3071813" y="3843338"/>
          <p14:tracePt t="138516" x="3076575" y="3843338"/>
          <p14:tracePt t="138549" x="3081338" y="3848100"/>
          <p14:tracePt t="138566" x="3086100" y="3848100"/>
          <p14:tracePt t="138582" x="3086100" y="3852863"/>
          <p14:tracePt t="138630" x="3090863" y="3852863"/>
          <p14:tracePt t="138666" x="3095625" y="3852863"/>
          <p14:tracePt t="138694" x="3100388" y="3857625"/>
          <p14:tracePt t="138715" x="3100388" y="3862388"/>
          <p14:tracePt t="138722" x="3105150" y="3862388"/>
          <p14:tracePt t="138732" x="3109913" y="3867150"/>
          <p14:tracePt t="138749" x="3119438" y="3867150"/>
          <p14:tracePt t="138765" x="3138488" y="3871913"/>
          <p14:tracePt t="138782" x="3143250" y="3871913"/>
          <p14:tracePt t="138799" x="3162300" y="3876675"/>
          <p14:tracePt t="138815" x="3190875" y="3886200"/>
          <p14:tracePt t="138832" x="3219450" y="3900488"/>
          <p14:tracePt t="138849" x="3248025" y="3905250"/>
          <p14:tracePt t="138865" x="3305175" y="3924300"/>
          <p14:tracePt t="138882" x="3324225" y="3933825"/>
          <p14:tracePt t="138899" x="3348038" y="3938588"/>
          <p14:tracePt t="138915" x="3357563" y="3943350"/>
          <p14:tracePt t="138932" x="3362325" y="3943350"/>
          <p14:tracePt t="138965" x="3362325" y="3948113"/>
          <p14:tracePt t="138982" x="3367088" y="3948113"/>
          <p14:tracePt t="139007" x="3367088" y="3952875"/>
          <p14:tracePt t="139078" x="3367088" y="3957638"/>
          <p14:tracePt t="139099" x="3367088" y="3962400"/>
          <p14:tracePt t="139135" x="3367088" y="3967163"/>
          <p14:tracePt t="139185" x="3362325" y="3967163"/>
          <p14:tracePt t="139206" x="3357563" y="3967163"/>
          <p14:tracePt t="139213" x="3352800" y="3967163"/>
          <p14:tracePt t="139227" x="3352800" y="3962400"/>
          <p14:tracePt t="139242" x="3348038" y="3962400"/>
          <p14:tracePt t="139256" x="3343275" y="3957638"/>
          <p14:tracePt t="139285" x="3338513" y="3957638"/>
          <p14:tracePt t="139356" x="3333750" y="3957638"/>
          <p14:tracePt t="139384" x="3333750" y="3952875"/>
          <p14:tracePt t="139434" x="3333750" y="3948113"/>
          <p14:tracePt t="139441" x="3328988" y="3948113"/>
          <p14:tracePt t="139655" x="3328988" y="3943350"/>
          <p14:tracePt t="139832" x="3324225" y="3943350"/>
          <p14:tracePt t="139889" x="3319463" y="3943350"/>
          <p14:tracePt t="140301" x="3390900" y="3910013"/>
          <p14:tracePt t="140309" x="3519488" y="3881438"/>
          <p14:tracePt t="140316" x="3686175" y="3833813"/>
          <p14:tracePt t="140332" x="4100513" y="3771900"/>
          <p14:tracePt t="140365" x="5267325" y="3838575"/>
          <p14:tracePt t="140857" x="5372100" y="3810000"/>
          <p14:tracePt t="140871" x="5734050" y="3695700"/>
          <p14:tracePt t="140878" x="5900738" y="3648075"/>
          <p14:tracePt t="140885" x="6062663" y="3624263"/>
          <p14:tracePt t="140899" x="6248400" y="3595688"/>
          <p14:tracePt t="140915" x="6815138" y="3552825"/>
          <p14:tracePt t="140932" x="7172325" y="3567113"/>
          <p14:tracePt t="140949" x="7743825" y="3633788"/>
          <p14:tracePt t="140965" x="8096250" y="3700463"/>
          <p14:tracePt t="140982" x="8386763" y="3757613"/>
          <p14:tracePt t="140998" x="8648700" y="3814763"/>
          <p14:tracePt t="141015" x="8734425" y="3833813"/>
          <p14:tracePt t="141031" x="8763000" y="3843338"/>
          <p14:tracePt t="141048" x="8772525" y="3843338"/>
          <p14:tracePt t="141084" x="8772525" y="3848100"/>
          <p14:tracePt t="141120" x="8772525" y="3852863"/>
          <p14:tracePt t="141148" x="8772525" y="3857625"/>
          <p14:tracePt t="141162" x="8772525" y="3862388"/>
          <p14:tracePt t="141191" x="8772525" y="3867150"/>
          <p14:tracePt t="141212" x="8772525" y="3871913"/>
          <p14:tracePt t="141233" x="8772525" y="3881438"/>
          <p14:tracePt t="141248" x="8767763" y="3886200"/>
          <p14:tracePt t="141262" x="8767763" y="3890963"/>
          <p14:tracePt t="141269" x="8767763" y="3895725"/>
          <p14:tracePt t="141281" x="8763000" y="3905250"/>
          <p14:tracePt t="141298" x="8758238" y="3919538"/>
          <p14:tracePt t="141315" x="8753475" y="3924300"/>
          <p14:tracePt t="141331" x="8743950" y="3933825"/>
          <p14:tracePt t="141348" x="8715375" y="3943350"/>
          <p14:tracePt t="141365" x="8701088" y="3943350"/>
          <p14:tracePt t="141381" x="8686800" y="3943350"/>
          <p14:tracePt t="141398" x="8653463" y="3938588"/>
          <p14:tracePt t="141415" x="8596313" y="3933825"/>
          <p14:tracePt t="141431" x="8539163" y="3924300"/>
          <p14:tracePt t="141448" x="8434388" y="3905250"/>
          <p14:tracePt t="141465" x="8362950" y="3886200"/>
          <p14:tracePt t="141481" x="8315325" y="3876675"/>
          <p14:tracePt t="141498" x="8267700" y="3862388"/>
          <p14:tracePt t="141515" x="8248650" y="3862388"/>
          <p14:tracePt t="141548" x="8243888" y="3862388"/>
          <p14:tracePt t="141603" x="8243888" y="3857625"/>
          <p14:tracePt t="156051" x="8220075" y="3857625"/>
          <p14:tracePt t="156058" x="8181975" y="3857625"/>
          <p14:tracePt t="156065" x="8143875" y="3857625"/>
          <p14:tracePt t="156076" x="8101013" y="3857625"/>
          <p14:tracePt t="156093" x="7986713" y="3857625"/>
          <p14:tracePt t="156110" x="7891463" y="3857625"/>
          <p14:tracePt t="156126" x="7796213" y="3862388"/>
          <p14:tracePt t="156143" x="7686675" y="3862388"/>
          <p14:tracePt t="156160" x="7610475" y="3862388"/>
          <p14:tracePt t="156176" x="7548563" y="3857625"/>
          <p14:tracePt t="156193" x="7458075" y="3857625"/>
          <p14:tracePt t="156210" x="7415213" y="3857625"/>
          <p14:tracePt t="156226" x="7372350" y="3857625"/>
          <p14:tracePt t="156243" x="7334250" y="3857625"/>
          <p14:tracePt t="156260" x="7315200" y="3857625"/>
          <p14:tracePt t="156276" x="7296150" y="3857625"/>
          <p14:tracePt t="156293" x="7258050" y="3857625"/>
          <p14:tracePt t="156310" x="7229475" y="3857625"/>
          <p14:tracePt t="156326" x="7205663" y="3857625"/>
          <p14:tracePt t="156343" x="7186613" y="3857625"/>
          <p14:tracePt t="156360" x="7172325" y="3857625"/>
          <p14:tracePt t="156393" x="7167563" y="3857625"/>
          <p14:tracePt t="156726" x="7053263" y="3871913"/>
          <p14:tracePt t="156733" x="6834188" y="3929063"/>
          <p14:tracePt t="156743" x="6605588" y="3962400"/>
          <p14:tracePt t="156759" x="6072188" y="4081463"/>
          <p14:tracePt t="156776" x="5262563" y="4214813"/>
          <p14:tracePt t="156793" x="4710113" y="4291013"/>
          <p14:tracePt t="156809" x="4224338" y="4343400"/>
          <p14:tracePt t="156826" x="3614738" y="4395788"/>
          <p14:tracePt t="156843" x="3333750" y="4429125"/>
          <p14:tracePt t="156859" x="3167063" y="4443413"/>
          <p14:tracePt t="156876" x="3038475" y="4457700"/>
          <p14:tracePt t="156893" x="2995613" y="4457700"/>
          <p14:tracePt t="156909" x="2976563" y="4452938"/>
          <p14:tracePt t="156926" x="2957513" y="4443413"/>
          <p14:tracePt t="156943" x="2947988" y="4438650"/>
          <p14:tracePt t="156960" x="2943225" y="4433888"/>
          <p14:tracePt t="156976" x="2943225" y="4429125"/>
          <p14:tracePt t="156993" x="2943225" y="4424363"/>
          <p14:tracePt t="157009" x="2938463" y="4424363"/>
          <p14:tracePt t="157026" x="2938463" y="4419600"/>
          <p14:tracePt t="157043" x="2928938" y="4414838"/>
          <p14:tracePt t="157059" x="2914650" y="4405313"/>
          <p14:tracePt t="157076" x="2895600" y="4395788"/>
          <p14:tracePt t="157093" x="2876550" y="4391025"/>
          <p14:tracePt t="157109" x="2867025" y="4386263"/>
          <p14:tracePt t="157126" x="2843213" y="4367213"/>
          <p14:tracePt t="157143" x="2828925" y="4357688"/>
          <p14:tracePt t="157159" x="2814638" y="4348163"/>
          <p14:tracePt t="157176" x="2805113" y="4333875"/>
          <p14:tracePt t="157193" x="2800350" y="4324350"/>
          <p14:tracePt t="157210" x="2800350" y="4319588"/>
          <p14:tracePt t="157226" x="2800350" y="4314825"/>
          <p14:tracePt t="157268" x="2805113" y="4305300"/>
          <p14:tracePt t="157289" x="2809875" y="4305300"/>
          <p14:tracePt t="157295" x="2809875" y="4300538"/>
          <p14:tracePt t="157360" x="2881313" y="4286250"/>
          <p14:tracePt t="157367" x="2905125" y="4286250"/>
          <p14:tracePt t="157376" x="2933700" y="4286250"/>
          <p14:tracePt t="157393" x="2986088" y="4286250"/>
          <p14:tracePt t="157409" x="3071813" y="4286250"/>
          <p14:tracePt t="157426" x="3124200" y="4286250"/>
          <p14:tracePt t="157443" x="3171825" y="4286250"/>
          <p14:tracePt t="157459" x="3248025" y="4286250"/>
          <p14:tracePt t="157476" x="3290888" y="4286250"/>
          <p14:tracePt t="157492" x="3319463" y="4286250"/>
          <p14:tracePt t="157509" x="3381375" y="4281488"/>
          <p14:tracePt t="157526" x="3419475" y="4281488"/>
          <p14:tracePt t="157542" x="3457575" y="4281488"/>
          <p14:tracePt t="157559" x="3514725" y="4281488"/>
          <p14:tracePt t="157576" x="3548063" y="4281488"/>
          <p14:tracePt t="157592" x="3581400" y="4281488"/>
          <p14:tracePt t="157609" x="3648075" y="4281488"/>
          <p14:tracePt t="157626" x="3700463" y="4281488"/>
          <p14:tracePt t="157642" x="3748088" y="4286250"/>
          <p14:tracePt t="157659" x="3824288" y="4286250"/>
          <p14:tracePt t="157676" x="3890963" y="4281488"/>
          <p14:tracePt t="157692" x="3962400" y="4271963"/>
          <p14:tracePt t="157709" x="4090988" y="4257675"/>
          <p14:tracePt t="157726" x="4200525" y="4252913"/>
          <p14:tracePt t="157742" x="4310063" y="4252913"/>
          <p14:tracePt t="157759" x="4519613" y="4248150"/>
          <p14:tracePt t="157776" x="4667250" y="4248150"/>
          <p14:tracePt t="157792" x="4938713" y="4238625"/>
          <p14:tracePt t="157809" x="5200650" y="4238625"/>
          <p14:tracePt t="157826" x="5353050" y="4233863"/>
          <p14:tracePt t="157843" x="5486400" y="4229100"/>
          <p14:tracePt t="157859" x="5643563" y="4214813"/>
          <p14:tracePt t="157876" x="5729288" y="4210050"/>
          <p14:tracePt t="157893" x="5819775" y="4200525"/>
          <p14:tracePt t="157909" x="5867400" y="4195763"/>
          <p14:tracePt t="158271" x="5957888" y="4181475"/>
          <p14:tracePt t="158278" x="6086475" y="4176713"/>
          <p14:tracePt t="158284" x="6234113" y="4167188"/>
          <p14:tracePt t="158292" x="6405563" y="4157663"/>
          <p14:tracePt t="158309" x="6738938" y="4157663"/>
          <p14:tracePt t="158326" x="7110413" y="4181475"/>
          <p14:tracePt t="158342" x="7615238" y="4229100"/>
          <p14:tracePt t="158359" x="7905750" y="4281488"/>
          <p14:tracePt t="158376" x="8139113" y="4310063"/>
          <p14:tracePt t="158392" x="8420100" y="4343400"/>
          <p14:tracePt t="158409" x="8543925" y="4348163"/>
          <p14:tracePt t="158426" x="8648700" y="4338638"/>
          <p14:tracePt t="158442" x="8734425" y="4319588"/>
          <p14:tracePt t="158459" x="8753475" y="4310063"/>
          <p14:tracePt t="158476" x="8767763" y="4310063"/>
          <p14:tracePt t="158492" x="8767763" y="4305300"/>
          <p14:tracePt t="158676" x="8763000" y="4305300"/>
          <p14:tracePt t="158683" x="8758238" y="4310063"/>
          <p14:tracePt t="158692" x="8753475" y="4314825"/>
          <p14:tracePt t="158709" x="8743950" y="4314825"/>
          <p14:tracePt t="158726" x="8701088" y="4324350"/>
          <p14:tracePt t="158742" x="8667750" y="4329113"/>
          <p14:tracePt t="158759" x="8615363" y="4338638"/>
          <p14:tracePt t="158775" x="8548688" y="4348163"/>
          <p14:tracePt t="158792" x="8524875" y="4348163"/>
          <p14:tracePt t="158809" x="8496300" y="4348163"/>
          <p14:tracePt t="158825" x="8477250" y="4352925"/>
          <p14:tracePt t="158842" x="8472488" y="4352925"/>
          <p14:tracePt t="158859" x="8467725" y="4352925"/>
          <p14:tracePt t="158875" x="8462963" y="4352925"/>
          <p14:tracePt t="160034" x="8401050" y="4362450"/>
          <p14:tracePt t="160042" x="8248650" y="4386263"/>
          <p14:tracePt t="160049" x="8077200" y="4405313"/>
          <p14:tracePt t="160058" x="7877175" y="4438650"/>
          <p14:tracePt t="160075" x="7419975" y="4467225"/>
          <p14:tracePt t="160092" x="6596063" y="4533900"/>
          <p14:tracePt t="160108" x="6062663" y="4562475"/>
          <p14:tracePt t="160125" x="5486400" y="4619625"/>
          <p14:tracePt t="160142" x="4691063" y="4719638"/>
          <p14:tracePt t="160158" x="4286250" y="4800600"/>
          <p14:tracePt t="160175" x="4038600" y="4843463"/>
          <p14:tracePt t="160192" x="3852863" y="4886325"/>
          <p14:tracePt t="160208" x="3795713" y="4891088"/>
          <p14:tracePt t="160225" x="3767138" y="4886325"/>
          <p14:tracePt t="160582" x="3638550" y="4872038"/>
          <p14:tracePt t="160589" x="3452813" y="4867275"/>
          <p14:tracePt t="160596" x="3257550" y="4857750"/>
          <p14:tracePt t="160608" x="3038475" y="4848225"/>
          <p14:tracePt t="160625" x="2514600" y="4833938"/>
          <p14:tracePt t="160642" x="2271713" y="4810125"/>
          <p14:tracePt t="160658" x="2100263" y="4800600"/>
          <p14:tracePt t="160675" x="1966913" y="4786313"/>
          <p14:tracePt t="160691" x="1924050" y="4776788"/>
          <p14:tracePt t="160708" x="1895475" y="4767263"/>
          <p14:tracePt t="160725" x="1857375" y="4748213"/>
          <p14:tracePt t="160741" x="1838325" y="4743450"/>
          <p14:tracePt t="160758" x="1824038" y="4733925"/>
          <p14:tracePt t="160775" x="1814513" y="4729163"/>
          <p14:tracePt t="160791" x="1809750" y="4729163"/>
          <p14:tracePt t="160808" x="1804988" y="4729163"/>
          <p14:tracePt t="160888" x="1809750" y="4729163"/>
          <p14:tracePt t="160895" x="1814513" y="4729163"/>
          <p14:tracePt t="160902" x="1833563" y="4729163"/>
          <p14:tracePt t="160909" x="1843088" y="4733925"/>
          <p14:tracePt t="160925" x="1866900" y="4733925"/>
          <p14:tracePt t="160941" x="1876425" y="4733925"/>
          <p14:tracePt t="160975" x="1928813" y="4733925"/>
          <p14:tracePt t="160991" x="1966913" y="4729163"/>
          <p14:tracePt t="161008" x="2009775" y="4724400"/>
          <p14:tracePt t="161025" x="2109788" y="4710113"/>
          <p14:tracePt t="161041" x="2181225" y="4705350"/>
          <p14:tracePt t="161058" x="2266950" y="4691063"/>
          <p14:tracePt t="161075" x="2319338" y="4681538"/>
          <p14:tracePt t="161091" x="2366963" y="4667250"/>
          <p14:tracePt t="161108" x="2419350" y="4657725"/>
          <p14:tracePt t="161125" x="2452688" y="4633913"/>
          <p14:tracePt t="161141" x="2486025" y="4576763"/>
          <p14:tracePt t="161158" x="2533650" y="4400550"/>
          <p14:tracePt t="161175" x="2600325" y="4157663"/>
          <p14:tracePt t="161191" x="2690813" y="3833813"/>
          <p14:tracePt t="161208" x="2838450" y="3281363"/>
          <p14:tracePt t="161225" x="2914650" y="2938463"/>
          <p14:tracePt t="161241" x="2981325" y="2667000"/>
          <p14:tracePt t="161258" x="3057525" y="2419350"/>
          <p14:tracePt t="161275" x="3095625" y="2309813"/>
          <p14:tracePt t="161291" x="3119438" y="2233613"/>
          <p14:tracePt t="161308" x="3138488" y="2171700"/>
          <p14:tracePt t="161325" x="3138488" y="2152650"/>
          <p14:tracePt t="161341" x="3138488" y="2133600"/>
          <p14:tracePt t="161358" x="3138488" y="2119313"/>
          <p14:tracePt t="161374" x="3138488" y="2090738"/>
          <p14:tracePt t="161391" x="3138488" y="2047875"/>
          <p14:tracePt t="161408" x="3162300" y="1928813"/>
          <p14:tracePt t="161424" x="3167063" y="1852613"/>
          <p14:tracePt t="161441" x="3171825" y="1809750"/>
          <p14:tracePt t="161458" x="3171825" y="1781175"/>
          <p14:tracePt t="161571" x="3176588" y="1781175"/>
          <p14:tracePt t="161606" x="3181350" y="1781175"/>
          <p14:tracePt t="161614" x="3181350" y="1776413"/>
          <p14:tracePt t="161624" x="3186113" y="1776413"/>
          <p14:tracePt t="161641" x="3190875" y="1766888"/>
          <p14:tracePt t="161658" x="3200400" y="1747838"/>
          <p14:tracePt t="161674" x="3205163" y="1743075"/>
          <p14:tracePt t="161742" x="3200400" y="1743075"/>
          <p14:tracePt t="161749" x="3200400" y="1747838"/>
          <p14:tracePt t="161758" x="3195638" y="1747838"/>
          <p14:tracePt t="161774" x="3195638" y="1752600"/>
          <p14:tracePt t="161791" x="3195638" y="1762125"/>
          <p14:tracePt t="161808" x="3190875" y="1766888"/>
          <p14:tracePt t="161824" x="3190875" y="1771650"/>
          <p14:tracePt t="161841" x="3186113" y="1781175"/>
          <p14:tracePt t="161858" x="3186113" y="1800225"/>
          <p14:tracePt t="161874" x="3181350" y="1809750"/>
          <p14:tracePt t="161891" x="3176588" y="1828800"/>
          <p14:tracePt t="161908" x="3176588" y="1838325"/>
          <p14:tracePt t="161941" x="3143250" y="1966913"/>
          <p14:tracePt t="161958" x="3100388" y="2109788"/>
          <p14:tracePt t="161974" x="3033713" y="2352675"/>
          <p14:tracePt t="161991" x="2914650" y="2781300"/>
          <p14:tracePt t="162008" x="2828925" y="3028950"/>
          <p14:tracePt t="162024" x="2743200" y="3257550"/>
          <p14:tracePt t="162041" x="2624138" y="3509963"/>
          <p14:tracePt t="162058" x="2566988" y="3638550"/>
          <p14:tracePt t="162074" x="2519363" y="3752850"/>
          <p14:tracePt t="162091" x="2457450" y="3900488"/>
          <p14:tracePt t="162108" x="2419350" y="3990975"/>
          <p14:tracePt t="162124" x="2405063" y="4038600"/>
          <p14:tracePt t="162141" x="2400300" y="4048125"/>
          <p14:tracePt t="162174" x="2400300" y="4038600"/>
          <p14:tracePt t="162191" x="2438400" y="3848100"/>
          <p14:tracePt t="162208" x="2486025" y="3705225"/>
          <p14:tracePt t="162224" x="2566988" y="3467100"/>
          <p14:tracePt t="162241" x="2838450" y="2924175"/>
          <p14:tracePt t="162258" x="3038475" y="2547938"/>
          <p14:tracePt t="162275" x="3338513" y="2038350"/>
          <p14:tracePt t="162291" x="3443288" y="1838325"/>
          <p14:tracePt t="162308" x="3495675" y="1738313"/>
          <p14:tracePt t="162325" x="3533775" y="1657350"/>
          <p14:tracePt t="162341" x="3543300" y="1638300"/>
          <p14:tracePt t="162358" x="3548063" y="1628775"/>
          <p14:tracePt t="162418" x="3552825" y="1628775"/>
          <p14:tracePt t="162453" x="3557588" y="1628775"/>
          <p14:tracePt t="162481" x="3557588" y="1624013"/>
          <p14:tracePt t="162496" x="3562350" y="1624013"/>
          <p14:tracePt t="162510" x="3562350" y="1619250"/>
          <p14:tracePt t="162560" x="3567113" y="1619250"/>
          <p14:tracePt t="162567" x="3567113" y="1628775"/>
          <p14:tracePt t="162574" x="3567113" y="1647825"/>
          <p14:tracePt t="162591" x="3562350" y="1657350"/>
          <p14:tracePt t="162607" x="3538538" y="1752600"/>
          <p14:tracePt t="162624" x="3390900" y="2024063"/>
          <p14:tracePt t="162641" x="3228975" y="2290763"/>
          <p14:tracePt t="162657" x="3038475" y="2609850"/>
          <p14:tracePt t="162674" x="2709863" y="3076575"/>
          <p14:tracePt t="162691" x="2547938" y="3300413"/>
          <p14:tracePt t="162708" x="2390775" y="3481388"/>
          <p14:tracePt t="162724" x="2266950" y="3629025"/>
          <p14:tracePt t="162741" x="2219325" y="3671888"/>
          <p14:tracePt t="162757" x="2200275" y="3686175"/>
          <p14:tracePt t="162774" x="2195513" y="3686175"/>
          <p14:tracePt t="162791" x="2190750" y="3686175"/>
          <p14:tracePt t="162807" x="2181225" y="3667125"/>
          <p14:tracePt t="162824" x="2171700" y="3638550"/>
          <p14:tracePt t="162841" x="2166938" y="3624263"/>
          <p14:tracePt t="162857" x="2162175" y="3614738"/>
          <p14:tracePt t="162874" x="2162175" y="3595688"/>
          <p14:tracePt t="162891" x="2171700" y="3586163"/>
          <p14:tracePt t="162908" x="2181225" y="3571875"/>
          <p14:tracePt t="162924" x="2224088" y="3552825"/>
          <p14:tracePt t="162941" x="2309813" y="3524250"/>
          <p14:tracePt t="162957" x="2557463" y="3462338"/>
          <p14:tracePt t="162974" x="3414713" y="3257550"/>
          <p14:tracePt t="162991" x="4138613" y="3157538"/>
          <p14:tracePt t="163007" x="5262563" y="3100388"/>
          <p14:tracePt t="163024" x="6038850" y="3181350"/>
          <p14:tracePt t="163041" x="6572250" y="3286125"/>
          <p14:tracePt t="163485" x="6696075" y="3176588"/>
          <p14:tracePt t="163492" x="6853238" y="3062288"/>
          <p14:tracePt t="163499" x="7024688" y="2928938"/>
          <p14:tracePt t="163507" x="7205663" y="2809875"/>
          <p14:tracePt t="163524" x="7534275" y="2609850"/>
          <p14:tracePt t="163541" x="8091488" y="2381250"/>
          <p14:tracePt t="163557" x="8348663" y="2309813"/>
          <p14:tracePt t="163574" x="8486775" y="2290763"/>
          <p14:tracePt t="163591" x="8572500" y="2290763"/>
          <p14:tracePt t="163607" x="8582025" y="2290763"/>
          <p14:tracePt t="163624" x="8586788" y="2295525"/>
          <p14:tracePt t="163640" x="8586788" y="2309813"/>
          <p14:tracePt t="163657" x="8586788" y="2319338"/>
          <p14:tracePt t="163674" x="8577263" y="2328863"/>
          <p14:tracePt t="163690" x="8572500" y="2338388"/>
          <p14:tracePt t="163707" x="8510588" y="2390775"/>
          <p14:tracePt t="163724" x="8486775" y="2405063"/>
          <p14:tracePt t="163740" x="8453438" y="2433638"/>
          <p14:tracePt t="163757" x="8429625" y="2447925"/>
          <p14:tracePt t="163774" x="8386763" y="2476500"/>
          <p14:tracePt t="163790" x="8286750" y="2524125"/>
          <p14:tracePt t="163807" x="8191500" y="2576513"/>
          <p14:tracePt t="163824" x="8015288" y="2657475"/>
          <p14:tracePt t="163840" x="7639050" y="2852738"/>
          <p14:tracePt t="163857" x="7353300" y="3000375"/>
          <p14:tracePt t="163874" x="7015163" y="3148013"/>
          <p14:tracePt t="163890" x="6529388" y="3386138"/>
          <p14:tracePt t="163907" x="6215063" y="3548063"/>
          <p14:tracePt t="163924" x="5905500" y="3700463"/>
          <p14:tracePt t="163941" x="5634038" y="3819525"/>
          <p14:tracePt t="163957" x="5405438" y="3905250"/>
          <p14:tracePt t="163974" x="5314950" y="3929063"/>
          <p14:tracePt t="163990" x="5276850" y="3933825"/>
          <p14:tracePt t="164289" x="5133975" y="3976688"/>
          <p14:tracePt t="164295" x="4924425" y="4048125"/>
          <p14:tracePt t="164307" x="4691063" y="4124325"/>
          <p14:tracePt t="164324" x="3952875" y="4352925"/>
          <p14:tracePt t="164340" x="3495675" y="4519613"/>
          <p14:tracePt t="164357" x="3119438" y="4652963"/>
          <p14:tracePt t="164374" x="2738438" y="4781550"/>
          <p14:tracePt t="164390" x="2614613" y="4824413"/>
          <p14:tracePt t="164407" x="2543175" y="4838700"/>
          <p14:tracePt t="164424" x="2514600" y="4843463"/>
          <p14:tracePt t="164457" x="2514600" y="4838700"/>
          <p14:tracePt t="164473" x="2514600" y="4829175"/>
          <p14:tracePt t="164490" x="2524125" y="4819650"/>
          <p14:tracePt t="164507" x="2528888" y="4814888"/>
          <p14:tracePt t="164523" x="2552700" y="4805363"/>
          <p14:tracePt t="164540" x="2566988" y="4800600"/>
          <p14:tracePt t="164557" x="2581275" y="4800600"/>
          <p14:tracePt t="164573" x="2586038" y="4800600"/>
          <p14:tracePt t="164652" x="2624138" y="4829175"/>
          <p14:tracePt t="164659" x="2633663" y="4833938"/>
          <p14:tracePt t="164665" x="2657475" y="4833938"/>
          <p14:tracePt t="164674" x="2676525" y="4833938"/>
          <p14:tracePt t="164690" x="2747963" y="4838700"/>
          <p14:tracePt t="164707" x="2814638" y="4843463"/>
          <p14:tracePt t="164723" x="2909888" y="4848225"/>
          <p14:tracePt t="164740" x="2967038" y="4848225"/>
          <p14:tracePt t="164757" x="3014663" y="4848225"/>
          <p14:tracePt t="164773" x="3071813" y="4838700"/>
          <p14:tracePt t="164790" x="3090863" y="4829175"/>
          <p14:tracePt t="164807" x="3105150" y="4819650"/>
          <p14:tracePt t="164823" x="3109913" y="4819650"/>
          <p14:tracePt t="164857" x="3114675" y="4819650"/>
          <p14:tracePt t="164879" x="3114675" y="4814888"/>
          <p14:tracePt t="164915" x="3114675" y="4810125"/>
          <p14:tracePt t="164922" x="3109913" y="4810125"/>
          <p14:tracePt t="164929" x="3095625" y="4795838"/>
          <p14:tracePt t="164940" x="3090863" y="4791075"/>
          <p14:tracePt t="164957" x="3081338" y="4791075"/>
          <p14:tracePt t="164973" x="3081338" y="4786313"/>
          <p14:tracePt t="164990" x="3076575" y="4776788"/>
          <p14:tracePt t="165007" x="3081338" y="4762500"/>
          <p14:tracePt t="165023" x="3090863" y="4752975"/>
          <p14:tracePt t="165040" x="3105150" y="4748213"/>
          <p14:tracePt t="165057" x="3148013" y="4719638"/>
          <p14:tracePt t="165073" x="3186113" y="4710113"/>
          <p14:tracePt t="165090" x="3219450" y="4691063"/>
          <p14:tracePt t="165107" x="3238500" y="4681538"/>
          <p14:tracePt t="165149" x="3233738" y="4681538"/>
          <p14:tracePt t="165157" x="3224213" y="4681538"/>
          <p14:tracePt t="165173" x="3195638" y="4681538"/>
          <p14:tracePt t="165190" x="3181350" y="4686300"/>
          <p14:tracePt t="165207" x="3176588" y="4686300"/>
          <p14:tracePt t="165223" x="3171825" y="4686300"/>
          <p14:tracePt t="165263" x="3181350" y="4686300"/>
          <p14:tracePt t="165273" x="3186113" y="4686300"/>
          <p14:tracePt t="165290" x="3190875" y="4686300"/>
          <p14:tracePt t="165313" x="3195638" y="4686300"/>
          <p14:tracePt t="165342" x="3195638" y="4691063"/>
          <p14:tracePt t="165355" x="3195638" y="4695825"/>
          <p14:tracePt t="165369" x="3195638" y="4700588"/>
          <p14:tracePt t="165391" x="3195638" y="4705350"/>
          <p14:tracePt t="165441" x="3200400" y="4705350"/>
          <p14:tracePt t="165505" x="3233738" y="4705350"/>
          <p14:tracePt t="165512" x="3233738" y="4710113"/>
          <p14:tracePt t="165523" x="3243263" y="4710113"/>
          <p14:tracePt t="165540" x="3257550" y="4714875"/>
          <p14:tracePt t="165556" x="3262313" y="4714875"/>
          <p14:tracePt t="165573" x="3276600" y="4719638"/>
          <p14:tracePt t="165590" x="3286125" y="4724400"/>
          <p14:tracePt t="165606" x="3305175" y="4724400"/>
          <p14:tracePt t="165623" x="3314700" y="4724400"/>
          <p14:tracePt t="165640" x="3343275" y="4724400"/>
          <p14:tracePt t="165657" x="3371850" y="4724400"/>
          <p14:tracePt t="165673" x="3390900" y="4719638"/>
          <p14:tracePt t="165690" x="3433763" y="4710113"/>
          <p14:tracePt t="165706" x="3448050" y="4705350"/>
          <p14:tracePt t="165723" x="3462338" y="4705350"/>
          <p14:tracePt t="165740" x="3467100" y="4700588"/>
          <p14:tracePt t="165756" x="3471863" y="4700588"/>
          <p14:tracePt t="165790" x="3476625" y="4700588"/>
          <p14:tracePt t="165953" x="3471863" y="4700588"/>
          <p14:tracePt t="165960" x="3471863" y="4695825"/>
          <p14:tracePt t="165981" x="3467100" y="4695825"/>
          <p14:tracePt t="165989" x="3467100" y="4691063"/>
          <p14:tracePt t="165995" x="3462338" y="4691063"/>
          <p14:tracePt t="166017" x="3462338" y="4686300"/>
          <p14:tracePt t="166038" x="3457575" y="4686300"/>
          <p14:tracePt t="166103" x="3452813" y="4686300"/>
          <p14:tracePt t="168635" x="3457575" y="4681538"/>
          <p14:tracePt t="168641" x="3467100" y="4681538"/>
          <p14:tracePt t="168649" x="3481388" y="4681538"/>
          <p14:tracePt t="168656" x="3500438" y="4676775"/>
          <p14:tracePt t="168672" x="3548063" y="4672013"/>
          <p14:tracePt t="168689" x="3600450" y="4667250"/>
          <p14:tracePt t="168706" x="3657600" y="4667250"/>
          <p14:tracePt t="168722" x="3681413" y="4667250"/>
          <p14:tracePt t="168739" x="3695700" y="4667250"/>
          <p14:tracePt t="168755" x="3705225" y="4667250"/>
          <p14:tracePt t="168899" x="3709988" y="4667250"/>
          <p14:tracePt t="169005" x="3714750" y="4667250"/>
          <p14:tracePt t="169140" x="3714750" y="4662488"/>
          <p14:tracePt t="170065" x="3719513" y="4662488"/>
          <p14:tracePt t="170072" x="3733800" y="4662488"/>
          <p14:tracePt t="170079" x="3752850" y="4662488"/>
          <p14:tracePt t="170088" x="3762375" y="4667250"/>
          <p14:tracePt t="170105" x="3790950" y="4672013"/>
          <p14:tracePt t="170122" x="3829050" y="4672013"/>
          <p14:tracePt t="170138" x="3857625" y="4676775"/>
          <p14:tracePt t="170155" x="3876675" y="4681538"/>
          <p14:tracePt t="170172" x="3895725" y="4681538"/>
          <p14:tracePt t="170188" x="3905250" y="4681538"/>
          <p14:tracePt t="170205" x="3910013" y="4681538"/>
          <p14:tracePt t="170222" x="3914775" y="4681538"/>
          <p14:tracePt t="170257" x="3919538" y="4681538"/>
          <p14:tracePt t="170271" x="3919538" y="4686300"/>
          <p14:tracePt t="170292" x="3924300" y="4686300"/>
          <p14:tracePt t="170357" x="3929063" y="4686300"/>
          <p14:tracePt t="171637" x="3938588" y="4686300"/>
          <p14:tracePt t="171644" x="3943350" y="4686300"/>
          <p14:tracePt t="171654" x="3948113" y="4686300"/>
          <p14:tracePt t="171671" x="3967163" y="4691063"/>
          <p14:tracePt t="171688" x="3976688" y="4691063"/>
          <p14:tracePt t="171705" x="3981450" y="4691063"/>
          <p14:tracePt t="171721" x="3990975" y="4695825"/>
          <p14:tracePt t="171754" x="3995738" y="4695825"/>
          <p14:tracePt t="171793" x="4000500" y="4695825"/>
          <p14:tracePt t="171822" x="4005263" y="4695825"/>
          <p14:tracePt t="171843" x="4005263" y="4691063"/>
          <p14:tracePt t="171886" x="4014788" y="4686300"/>
          <p14:tracePt t="171893" x="4019550" y="4686300"/>
          <p14:tracePt t="171907" x="4024313" y="4681538"/>
          <p14:tracePt t="171921" x="4038600" y="4676775"/>
          <p14:tracePt t="171938" x="4052888" y="4676775"/>
          <p14:tracePt t="171954" x="4062413" y="4672013"/>
          <p14:tracePt t="171971" x="4086225" y="4662488"/>
          <p14:tracePt t="171988" x="4100513" y="4662488"/>
          <p14:tracePt t="172004" x="4110038" y="4657725"/>
          <p14:tracePt t="172021" x="4124325" y="4657725"/>
          <p14:tracePt t="172038" x="4129088" y="4657725"/>
          <p14:tracePt t="172071" x="4138613" y="4657725"/>
          <p14:tracePt t="172106" x="4143375" y="4657725"/>
          <p14:tracePt t="172213" x="4143375" y="4662488"/>
          <p14:tracePt t="172234" x="4148138" y="4662488"/>
          <p14:tracePt t="172270" x="4152900" y="4662488"/>
          <p14:tracePt t="172740" x="4157663" y="4662488"/>
          <p14:tracePt t="172747" x="4167188" y="4662488"/>
          <p14:tracePt t="172754" x="4176713" y="4667250"/>
          <p14:tracePt t="172771" x="4186238" y="4672013"/>
          <p14:tracePt t="172788" x="4210050" y="4676775"/>
          <p14:tracePt t="172804" x="4238625" y="4686300"/>
          <p14:tracePt t="172821" x="4262438" y="4700588"/>
          <p14:tracePt t="172837" x="4291013" y="4705350"/>
          <p14:tracePt t="172854" x="4343400" y="4724400"/>
          <p14:tracePt t="172871" x="4371975" y="4729163"/>
          <p14:tracePt t="172887" x="4400550" y="4733925"/>
          <p14:tracePt t="172904" x="4419600" y="4738688"/>
          <p14:tracePt t="172921" x="4424363" y="4738688"/>
          <p14:tracePt t="172937" x="4429125" y="4743450"/>
          <p14:tracePt t="172954" x="4433888" y="4743450"/>
          <p14:tracePt t="172996" x="4438650" y="4743450"/>
          <p14:tracePt t="173067" x="4443413" y="4743450"/>
          <p14:tracePt t="173131" x="4448175" y="4743450"/>
          <p14:tracePt t="173167" x="4448175" y="4738688"/>
          <p14:tracePt t="173202" x="4457700" y="4738688"/>
          <p14:tracePt t="173216" x="4457700" y="4733925"/>
          <p14:tracePt t="173259" x="4462463" y="4733925"/>
          <p14:tracePt t="173280" x="4462463" y="4724400"/>
          <p14:tracePt t="173309" x="4467225" y="4724400"/>
          <p14:tracePt t="173330" x="4471988" y="4719638"/>
          <p14:tracePt t="173380" x="4476750" y="4719638"/>
          <p14:tracePt t="173444" x="4481513" y="4719638"/>
          <p14:tracePt t="173480" x="4486275" y="4719638"/>
          <p14:tracePt t="173529" x="4486275" y="4714875"/>
          <p14:tracePt t="173565" x="4486275" y="4710113"/>
          <p14:tracePt t="173629" x="4486275" y="4705350"/>
          <p14:tracePt t="175110" x="4495800" y="4705350"/>
          <p14:tracePt t="175116" x="4500563" y="4705350"/>
          <p14:tracePt t="175123" x="4510088" y="4705350"/>
          <p14:tracePt t="175137" x="4514850" y="4705350"/>
          <p14:tracePt t="175153" x="4529138" y="4705350"/>
          <p14:tracePt t="175170" x="4533900" y="4705350"/>
          <p14:tracePt t="175187" x="4543425" y="4700588"/>
          <p14:tracePt t="175220" x="4552950" y="4700588"/>
          <p14:tracePt t="175258" x="4557713" y="4700588"/>
          <p14:tracePt t="175322" x="4562475" y="4700588"/>
          <p14:tracePt t="175344" x="4567238" y="4700588"/>
          <p14:tracePt t="175373" x="4572000" y="4700588"/>
          <p14:tracePt t="175415" x="4576763" y="4700588"/>
          <p14:tracePt t="175430" x="4581525" y="4700588"/>
          <p14:tracePt t="175450" x="4586288" y="4700588"/>
          <p14:tracePt t="175471" x="4591050" y="4700588"/>
          <p14:tracePt t="175536" x="4595813" y="4700588"/>
          <p14:tracePt t="175629" x="4595813" y="4705350"/>
          <p14:tracePt t="176610" x="4595813" y="4700588"/>
          <p14:tracePt t="176946" x="4595813" y="4695825"/>
          <p14:tracePt t="176996" x="4595813" y="4691063"/>
          <p14:tracePt t="177065" x="4595813" y="4686300"/>
          <p14:tracePt t="177685" x="4591050" y="4686300"/>
          <p14:tracePt t="177763" x="4586288" y="4681538"/>
          <p14:tracePt t="177799" x="4581525" y="4681538"/>
          <p14:tracePt t="177828" x="4576763" y="4681538"/>
          <p14:tracePt t="177898" x="4572000" y="4681538"/>
          <p14:tracePt t="177976" x="4572000" y="4676775"/>
          <p14:tracePt t="178004" x="4572000" y="4672013"/>
          <p14:tracePt t="178042" x="4567238" y="4672013"/>
          <p14:tracePt t="178061" x="4567238" y="4667250"/>
          <p14:tracePt t="178133" x="4567238" y="4662488"/>
          <p14:tracePt t="178289" x="4567238" y="4652963"/>
          <p14:tracePt t="178702" x="4567238" y="4657725"/>
          <p14:tracePt t="178738" x="4567238" y="4662488"/>
          <p14:tracePt t="178744" x="4572000" y="4662488"/>
          <p14:tracePt t="178752" x="4572000" y="4667250"/>
          <p14:tracePt t="178769" x="4581525" y="4667250"/>
          <p14:tracePt t="178787" x="4605338" y="4695825"/>
          <p14:tracePt t="178802" x="4629150" y="4700588"/>
          <p14:tracePt t="178819" x="4657725" y="4705350"/>
          <p14:tracePt t="178835" x="4705350" y="4710113"/>
          <p14:tracePt t="178852" x="4772025" y="4710113"/>
          <p14:tracePt t="178869" x="4824413" y="4710113"/>
          <p14:tracePt t="178885" x="4862513" y="4710113"/>
          <p14:tracePt t="178902" x="4914900" y="4710113"/>
          <p14:tracePt t="178919" x="4929188" y="4710113"/>
          <p14:tracePt t="178935" x="4938713" y="4710113"/>
          <p14:tracePt t="178952" x="4943475" y="4710113"/>
          <p14:tracePt t="179001" x="4948238" y="4710113"/>
          <p14:tracePt t="179037" x="4953000" y="4710113"/>
          <p14:tracePt t="179065" x="4957763" y="4710113"/>
          <p14:tracePt t="179079" x="4967288" y="4710113"/>
          <p14:tracePt t="179086" x="4972050" y="4710113"/>
          <p14:tracePt t="179100" x="4981575" y="4714875"/>
          <p14:tracePt t="179114" x="4986338" y="4714875"/>
          <p14:tracePt t="179121" x="4991100" y="4714875"/>
          <p14:tracePt t="179135" x="4995863" y="4719638"/>
          <p14:tracePt t="179152" x="5005388" y="4719638"/>
          <p14:tracePt t="179193" x="5010150" y="4719638"/>
          <p14:tracePt t="179264" x="5014913" y="4719638"/>
          <p14:tracePt t="179578" x="5014913" y="4714875"/>
          <p14:tracePt t="179649" x="5014913" y="4710113"/>
          <p14:tracePt t="179755" x="5019675" y="4710113"/>
          <p14:tracePt t="179763" x="5029200" y="4710113"/>
          <p14:tracePt t="179769" x="5033963" y="4710113"/>
          <p14:tracePt t="179785" x="5043488" y="4710113"/>
          <p14:tracePt t="179802" x="5053013" y="4710113"/>
          <p14:tracePt t="179819" x="5062538" y="4710113"/>
          <p14:tracePt t="179835" x="5076825" y="4710113"/>
          <p14:tracePt t="179852" x="5086350" y="4710113"/>
          <p14:tracePt t="179868" x="5091113" y="4710113"/>
          <p14:tracePt t="179902" x="5095875" y="4710113"/>
          <p14:tracePt t="180047" x="5095875" y="4705350"/>
          <p14:tracePt t="184267" x="5105400" y="4705350"/>
          <p14:tracePt t="184273" x="5114925" y="4705350"/>
          <p14:tracePt t="184284" x="5119688" y="4705350"/>
          <p14:tracePt t="184300" x="5133975" y="4705350"/>
          <p14:tracePt t="184317" x="5153025" y="4705350"/>
          <p14:tracePt t="184333" x="5162550" y="4705350"/>
          <p14:tracePt t="184350" x="5172075" y="4705350"/>
          <p14:tracePt t="184367" x="5186363" y="4705350"/>
          <p14:tracePt t="184383" x="5200650" y="4705350"/>
          <p14:tracePt t="184400" x="5219700" y="4705350"/>
          <p14:tracePt t="184417" x="5238750" y="4705350"/>
          <p14:tracePt t="184433" x="5253038" y="4705350"/>
          <p14:tracePt t="184450" x="5267325" y="4710113"/>
          <p14:tracePt t="184467" x="5291138" y="4710113"/>
          <p14:tracePt t="184484" x="5300663" y="4710113"/>
          <p14:tracePt t="184501" x="5310188" y="4710113"/>
          <p14:tracePt t="184517" x="5314950" y="4710113"/>
          <p14:tracePt t="184533" x="5324475" y="4710113"/>
          <p14:tracePt t="184550" x="5329238" y="4710113"/>
          <p14:tracePt t="184567" x="5329238" y="4714875"/>
          <p14:tracePt t="184600" x="5334000" y="4714875"/>
          <p14:tracePt t="184630" x="5338763" y="4714875"/>
          <p14:tracePt t="184679" x="5348288" y="4714875"/>
          <p14:tracePt t="184722" x="5353050" y="4714875"/>
          <p14:tracePt t="184729" x="5353050" y="4719638"/>
          <p14:tracePt t="184772" x="5357813" y="4719638"/>
          <p14:tracePt t="184807" x="5362575" y="4719638"/>
          <p14:tracePt t="184864" x="5362575" y="4724400"/>
          <p14:tracePt t="184871" x="5367338" y="4724400"/>
          <p14:tracePt t="184978" x="5381625" y="4724400"/>
          <p14:tracePt t="184985" x="5386388" y="4724400"/>
          <p14:tracePt t="184992" x="5395913" y="4719638"/>
          <p14:tracePt t="185000" x="5400675" y="4719638"/>
          <p14:tracePt t="185017" x="5414963" y="4719638"/>
          <p14:tracePt t="185033" x="5434013" y="4719638"/>
          <p14:tracePt t="185050" x="5457825" y="4714875"/>
          <p14:tracePt t="185067" x="5481638" y="4714875"/>
          <p14:tracePt t="185083" x="5495925" y="4714875"/>
          <p14:tracePt t="185100" x="5524500" y="4714875"/>
          <p14:tracePt t="185117" x="5538788" y="4714875"/>
          <p14:tracePt t="185133" x="5553075" y="4714875"/>
          <p14:tracePt t="185150" x="5572125" y="4714875"/>
          <p14:tracePt t="185167" x="5581650" y="4714875"/>
          <p14:tracePt t="185184" x="5600700" y="4714875"/>
          <p14:tracePt t="185200" x="5610225" y="4714875"/>
          <p14:tracePt t="185217" x="5619750" y="4714875"/>
          <p14:tracePt t="185234" x="5638800" y="4714875"/>
          <p14:tracePt t="185250" x="5648325" y="4714875"/>
          <p14:tracePt t="185266" x="5657850" y="4719638"/>
          <p14:tracePt t="185283" x="5667375" y="4719638"/>
          <p14:tracePt t="185300" x="5676900" y="4719638"/>
          <p14:tracePt t="185317" x="5681663" y="4719638"/>
          <p14:tracePt t="185333" x="5691188" y="4719638"/>
          <p14:tracePt t="185350" x="5695950" y="4719638"/>
          <p14:tracePt t="185367" x="5700713" y="4724400"/>
          <p14:tracePt t="185400" x="5705475" y="4724400"/>
          <p14:tracePt t="185416" x="5710238" y="4724400"/>
          <p14:tracePt t="185469" x="5715000" y="4724400"/>
          <p14:tracePt t="185504" x="5719763" y="4729163"/>
          <p14:tracePt t="185525" x="5724525" y="4729163"/>
          <p14:tracePt t="185554" x="5724525" y="4733925"/>
          <p14:tracePt t="185561" x="5729288" y="4733925"/>
          <p14:tracePt t="185618" x="5734050" y="4733925"/>
          <p14:tracePt t="185646" x="5734050" y="4738688"/>
          <p14:tracePt t="185668" x="5738813" y="4738688"/>
          <p14:tracePt t="185704" x="5743575" y="4738688"/>
          <p14:tracePt t="185775" x="5748338" y="4738688"/>
          <p14:tracePt t="185803" x="5753100" y="4738688"/>
          <p14:tracePt t="185832" x="5753100" y="4743450"/>
          <p14:tracePt t="188905" x="5710238" y="4743450"/>
          <p14:tracePt t="188926" x="5619750" y="4752975"/>
          <p14:tracePt t="188934" x="5600700" y="4752975"/>
          <p14:tracePt t="188949" x="5553075" y="4752975"/>
          <p14:tracePt t="188965" x="5519738" y="4757738"/>
          <p14:tracePt t="188982" x="5491163" y="4757738"/>
          <p14:tracePt t="188999" x="5457825" y="4757738"/>
          <p14:tracePt t="189015" x="5448300" y="4757738"/>
          <p14:tracePt t="189032" x="5429250" y="4757738"/>
          <p14:tracePt t="189049" x="5424488" y="4757738"/>
          <p14:tracePt t="189090" x="5424488" y="4752975"/>
          <p14:tracePt t="189126" x="5424488" y="4748213"/>
          <p14:tracePt t="189148" x="5434013" y="4748213"/>
          <p14:tracePt t="189154" x="5434013" y="4743450"/>
          <p14:tracePt t="189165" x="5438775" y="4743450"/>
          <p14:tracePt t="189182" x="5448300" y="4743450"/>
          <p14:tracePt t="189199" x="5453063" y="4743450"/>
          <p14:tracePt t="189215" x="5462588" y="4743450"/>
          <p14:tracePt t="189232" x="5472113" y="4743450"/>
          <p14:tracePt t="189248" x="5476875" y="4743450"/>
          <p14:tracePt t="189265" x="5481638" y="4748213"/>
          <p14:tracePt t="189282" x="5491163" y="4752975"/>
          <p14:tracePt t="189299" x="5495925" y="4752975"/>
          <p14:tracePt t="189315" x="5500688" y="4752975"/>
          <p14:tracePt t="189355" x="5529263" y="4767263"/>
          <p14:tracePt t="189360" x="5534025" y="4772025"/>
          <p14:tracePt t="189375" x="5543550" y="4772025"/>
          <p14:tracePt t="189382" x="5543550" y="4776788"/>
          <p14:tracePt t="189398" x="5553075" y="4776788"/>
          <p14:tracePt t="189415" x="5562600" y="4776788"/>
          <p14:tracePt t="189432" x="5572125" y="4776788"/>
          <p14:tracePt t="189448" x="5576888" y="4776788"/>
          <p14:tracePt t="189465" x="5591175" y="4776788"/>
          <p14:tracePt t="189482" x="5605463" y="4776788"/>
          <p14:tracePt t="189498" x="5619750" y="4772025"/>
          <p14:tracePt t="189515" x="5629275" y="4767263"/>
          <p14:tracePt t="189532" x="5638800" y="4762500"/>
          <p14:tracePt t="189548" x="5648325" y="4762500"/>
          <p14:tracePt t="189565" x="5653088" y="4762500"/>
          <p14:tracePt t="189598" x="5657850" y="4762500"/>
          <p14:tracePt t="189659" x="5662613" y="4762500"/>
          <p14:tracePt t="189759" x="5667375" y="4762500"/>
          <p14:tracePt t="190912" x="5667375" y="4757738"/>
          <p14:tracePt t="191389" x="5667375" y="4752975"/>
          <p14:tracePt t="191503" x="5667375" y="4748213"/>
          <p14:tracePt t="191573" x="5667375" y="4743450"/>
          <p14:tracePt t="191737" x="5672138" y="4738688"/>
          <p14:tracePt t="191744" x="5686425" y="4733925"/>
          <p14:tracePt t="191751" x="5710238" y="4729163"/>
          <p14:tracePt t="191765" x="5786438" y="4710113"/>
          <p14:tracePt t="191781" x="5876925" y="4691063"/>
          <p14:tracePt t="191798" x="6000750" y="4672013"/>
          <p14:tracePt t="191815" x="6153150" y="4629150"/>
          <p14:tracePt t="191831" x="6434138" y="4562475"/>
          <p14:tracePt t="191848" x="6624638" y="4519613"/>
          <p14:tracePt t="191865" x="6910388" y="4438650"/>
          <p14:tracePt t="191881" x="7081838" y="4405313"/>
          <p14:tracePt t="191898" x="7234238" y="4371975"/>
          <p14:tracePt t="191914" x="7434263" y="4338638"/>
          <p14:tracePt t="191931" x="7558088" y="4319588"/>
          <p14:tracePt t="191948" x="7662863" y="4300538"/>
          <p14:tracePt t="191964" x="7805738" y="4291013"/>
          <p14:tracePt t="191981" x="7896225" y="4286250"/>
          <p14:tracePt t="191998" x="7962900" y="4281488"/>
          <p14:tracePt t="192014" x="8034338" y="4271963"/>
          <p14:tracePt t="192031" x="8067675" y="4271963"/>
          <p14:tracePt t="192048" x="8105775" y="4271963"/>
          <p14:tracePt t="192064" x="8162925" y="4262438"/>
          <p14:tracePt t="192081" x="8205788" y="4257675"/>
          <p14:tracePt t="192097" x="8234363" y="4257675"/>
          <p14:tracePt t="192114" x="8234363" y="4252913"/>
          <p14:tracePt t="192804" x="8239125" y="4252913"/>
          <p14:tracePt t="192819" x="8243888" y="4252913"/>
          <p14:tracePt t="192861" x="8243888" y="4257675"/>
          <p14:tracePt t="192882" x="8248650" y="4257675"/>
          <p14:tracePt t="192932" x="8248650" y="4262438"/>
          <p14:tracePt t="192946" x="8253413" y="4262438"/>
          <p14:tracePt t="193160" x="8253413" y="4267200"/>
          <p14:tracePt t="193189" x="8262938" y="4267200"/>
          <p14:tracePt t="193217" x="8267700" y="4267200"/>
          <p14:tracePt t="193224" x="8267700" y="4276725"/>
          <p14:tracePt t="193245" x="8272463" y="4276725"/>
          <p14:tracePt t="193267" x="8277225" y="4276725"/>
          <p14:tracePt t="193274" x="8281988" y="4276725"/>
          <p14:tracePt t="193281" x="8281988" y="4281488"/>
          <p14:tracePt t="193297" x="8291513" y="4281488"/>
          <p14:tracePt t="193314" x="8301038" y="4281488"/>
          <p14:tracePt t="193330" x="8315325" y="4281488"/>
          <p14:tracePt t="193347" x="8324850" y="4281488"/>
          <p14:tracePt t="193364" x="8334375" y="4286250"/>
          <p14:tracePt t="193383" x="8343900" y="4286250"/>
          <p14:tracePt t="193397" x="8353425" y="4286250"/>
          <p14:tracePt t="193414" x="8358188" y="4286250"/>
          <p14:tracePt t="193430" x="8362950" y="4286250"/>
          <p14:tracePt t="193447" x="8367713" y="4286250"/>
          <p14:tracePt t="193494" x="8372475" y="4286250"/>
          <p14:tracePt t="193530" x="8377238" y="4286250"/>
          <p14:tracePt t="193565" x="8382000" y="4286250"/>
          <p14:tracePt t="193601" x="8386763" y="4286250"/>
          <p14:tracePt t="193672" x="8391525" y="4286250"/>
          <p14:tracePt t="197410" x="8320088" y="4281488"/>
          <p14:tracePt t="197423" x="8267700" y="4271963"/>
          <p14:tracePt t="197444" x="8177213" y="4243388"/>
          <p14:tracePt t="197451" x="8143875" y="4238625"/>
          <p14:tracePt t="197462" x="8091488" y="4233863"/>
          <p14:tracePt t="197479" x="7924800" y="4229100"/>
          <p14:tracePt t="197496" x="7758113" y="4233863"/>
          <p14:tracePt t="197512" x="7605713" y="4257675"/>
          <p14:tracePt t="197529" x="7353300" y="4291013"/>
          <p14:tracePt t="197546" x="7229475" y="4324350"/>
          <p14:tracePt t="197562" x="7110413" y="4352925"/>
          <p14:tracePt t="197579" x="6967538" y="4381500"/>
          <p14:tracePt t="197596" x="6910388" y="4395788"/>
          <p14:tracePt t="197612" x="6867525" y="4405313"/>
          <p14:tracePt t="197629" x="6829425" y="4405313"/>
          <p14:tracePt t="197646" x="6819900" y="4405313"/>
          <p14:tracePt t="197992" x="6767513" y="4419600"/>
          <p14:tracePt t="197999" x="6705600" y="4438650"/>
          <p14:tracePt t="198006" x="6634163" y="4467225"/>
          <p14:tracePt t="198013" x="6572250" y="4481513"/>
          <p14:tracePt t="198029" x="6424613" y="4514850"/>
          <p14:tracePt t="198045" x="6286500" y="4538663"/>
          <p14:tracePt t="198062" x="6119813" y="4557713"/>
          <p14:tracePt t="198079" x="6019800" y="4572000"/>
          <p14:tracePt t="198095" x="5943600" y="4576763"/>
          <p14:tracePt t="198112" x="5876925" y="4586288"/>
          <p14:tracePt t="198129" x="5862638" y="4586288"/>
          <p14:tracePt t="198145" x="5857875" y="4586288"/>
          <p14:tracePt t="198179" x="5853113" y="4586288"/>
          <p14:tracePt t="198213" x="5853113" y="4591050"/>
          <p14:tracePt t="198262" x="5853113" y="4595813"/>
          <p14:tracePt t="198276" x="5853113" y="4600575"/>
          <p14:tracePt t="198298" x="5848350" y="4600575"/>
          <p14:tracePt t="198305" x="5843588" y="4605338"/>
          <p14:tracePt t="198312" x="5838825" y="4610100"/>
          <p14:tracePt t="198329" x="5834063" y="4614863"/>
          <p14:tracePt t="198345" x="5829300" y="4619625"/>
          <p14:tracePt t="198362" x="5815013" y="4624388"/>
          <p14:tracePt t="198379" x="5810250" y="4629150"/>
          <p14:tracePt t="198395" x="5805488" y="4629150"/>
          <p14:tracePt t="198412" x="5800725" y="4629150"/>
          <p14:tracePt t="198429" x="5800725" y="4633913"/>
          <p14:tracePt t="198445" x="5795963" y="4633913"/>
          <p14:tracePt t="198462" x="5795963" y="4638675"/>
          <p14:tracePt t="198495" x="5795963" y="4643438"/>
          <p14:tracePt t="198575" x="5800725" y="4643438"/>
          <p14:tracePt t="198582" x="5800725" y="4638675"/>
          <p14:tracePt t="200162" x="5767388" y="4638675"/>
          <p14:tracePt t="200169" x="5719763" y="4643438"/>
          <p14:tracePt t="200178" x="5662613" y="4648200"/>
          <p14:tracePt t="200195" x="5557838" y="4662488"/>
          <p14:tracePt t="200212" x="5419725" y="4686300"/>
          <p14:tracePt t="200228" x="5343525" y="4695825"/>
          <p14:tracePt t="200245" x="5300663" y="4705350"/>
          <p14:tracePt t="200262" x="5281613" y="4710113"/>
          <p14:tracePt t="200390" x="5286375" y="4710113"/>
          <p14:tracePt t="200404" x="5291138" y="4710113"/>
          <p14:tracePt t="200418" x="5295900" y="4714875"/>
          <p14:tracePt t="200425" x="5300663" y="4714875"/>
          <p14:tracePt t="200432" x="5305425" y="4714875"/>
          <p14:tracePt t="200454" x="5310188" y="4719638"/>
          <p14:tracePt t="200504" x="5314950" y="4719638"/>
          <p14:tracePt t="200561" x="5286375" y="4724400"/>
          <p14:tracePt t="200568" x="5281613" y="4724400"/>
          <p14:tracePt t="200578" x="5276850" y="4724400"/>
          <p14:tracePt t="200595" x="5257800" y="4724400"/>
          <p14:tracePt t="200611" x="5200650" y="4724400"/>
          <p14:tracePt t="200628" x="5124450" y="4714875"/>
          <p14:tracePt t="200645" x="5038725" y="4710113"/>
          <p14:tracePt t="200661" x="4900613" y="4705350"/>
          <p14:tracePt t="200678" x="4829175" y="4695825"/>
          <p14:tracePt t="200695" x="4795838" y="4695825"/>
          <p14:tracePt t="200711" x="4786313" y="4691063"/>
          <p14:tracePt t="200753" x="4786313" y="4686300"/>
          <p14:tracePt t="200761" x="4795838" y="4676775"/>
          <p14:tracePt t="200778" x="4814888" y="4672013"/>
          <p14:tracePt t="200795" x="4838700" y="4672013"/>
          <p14:tracePt t="200811" x="4862513" y="4672013"/>
          <p14:tracePt t="200828" x="4914900" y="4672013"/>
          <p14:tracePt t="200845" x="4962525" y="4667250"/>
          <p14:tracePt t="200861" x="5076825" y="4662488"/>
          <p14:tracePt t="200878" x="5167313" y="4657725"/>
          <p14:tracePt t="200895" x="5319713" y="4648200"/>
          <p14:tracePt t="200911" x="5419725" y="4643438"/>
          <p14:tracePt t="200928" x="5514975" y="4633913"/>
          <p14:tracePt t="200945" x="5662613" y="4619625"/>
          <p14:tracePt t="200961" x="5729288" y="4610100"/>
          <p14:tracePt t="200978" x="5781675" y="4605338"/>
          <p14:tracePt t="200995" x="5829300" y="4595813"/>
          <p14:tracePt t="201011" x="5843588" y="4595813"/>
          <p14:tracePt t="201028" x="5848350" y="4595813"/>
          <p14:tracePt t="201061" x="5853113" y="4595813"/>
          <p14:tracePt t="201351" x="5853113" y="4600575"/>
          <p14:tracePt t="201358" x="5853113" y="4605338"/>
          <p14:tracePt t="201365" x="5848350" y="4610100"/>
          <p14:tracePt t="201378" x="5848350" y="4614863"/>
          <p14:tracePt t="201394" x="5848350" y="4629150"/>
          <p14:tracePt t="201411" x="5848350" y="4638675"/>
          <p14:tracePt t="201428" x="5848350" y="4652963"/>
          <p14:tracePt t="201444" x="5848350" y="4657725"/>
          <p14:tracePt t="201461" x="5848350" y="4667250"/>
          <p14:tracePt t="201478" x="5848350" y="4676775"/>
          <p14:tracePt t="201494" x="5853113" y="4686300"/>
          <p14:tracePt t="201511" x="5857875" y="4691063"/>
          <p14:tracePt t="201528" x="5872163" y="4695825"/>
          <p14:tracePt t="201544" x="5876925" y="4705350"/>
          <p14:tracePt t="201561" x="5891213" y="4710113"/>
          <p14:tracePt t="201578" x="5895975" y="4710113"/>
          <p14:tracePt t="201594" x="5900738" y="4710113"/>
          <p14:tracePt t="201611" x="5910263" y="4710113"/>
          <p14:tracePt t="201628" x="5919788" y="4710113"/>
          <p14:tracePt t="201644" x="5929313" y="4710113"/>
          <p14:tracePt t="201661" x="5934075" y="4710113"/>
          <p14:tracePt t="201694" x="5938838" y="4710113"/>
          <p14:tracePt t="201711" x="5943600" y="4710113"/>
          <p14:tracePt t="201728" x="5948363" y="4710113"/>
          <p14:tracePt t="201744" x="5953125" y="4710113"/>
          <p14:tracePt t="201763" x="5957888" y="4710113"/>
          <p14:tracePt t="201779" x="5962650" y="4710113"/>
          <p14:tracePt t="201813" x="5967413" y="4710113"/>
          <p14:tracePt t="202475" x="5862638" y="4724400"/>
          <p14:tracePt t="202482" x="5681663" y="4729163"/>
          <p14:tracePt t="202494" x="5457825" y="4738688"/>
          <p14:tracePt t="202511" x="4733925" y="4757738"/>
          <p14:tracePt t="202527" x="4243388" y="4757738"/>
          <p14:tracePt t="202544" x="3762375" y="4776788"/>
          <p14:tracePt t="202561" x="3214688" y="4791075"/>
          <p14:tracePt t="202577" x="2967038" y="4800600"/>
          <p14:tracePt t="202594" x="2824163" y="4800600"/>
          <p14:tracePt t="202611" x="2686050" y="4800600"/>
          <p14:tracePt t="202627" x="2657475" y="4800600"/>
          <p14:tracePt t="202644" x="2647950" y="4795838"/>
          <p14:tracePt t="202661" x="2643188" y="4795838"/>
          <p14:tracePt t="202677" x="2643188" y="4791075"/>
          <p14:tracePt t="202711" x="2647950" y="4781550"/>
          <p14:tracePt t="202727" x="2662238" y="4776788"/>
          <p14:tracePt t="202744" x="2676525" y="4772025"/>
          <p14:tracePt t="202761" x="2709863" y="4762500"/>
          <p14:tracePt t="202777" x="2733675" y="4757738"/>
          <p14:tracePt t="202794" x="2743200" y="4757738"/>
          <p14:tracePt t="202827" x="2805113" y="4752975"/>
          <p14:tracePt t="202844" x="2814638" y="4752975"/>
          <p14:tracePt t="202861" x="2881313" y="4729163"/>
          <p14:tracePt t="202877" x="2947988" y="4714875"/>
          <p14:tracePt t="202894" x="3019425" y="4695825"/>
          <p14:tracePt t="202911" x="3162300" y="4652963"/>
          <p14:tracePt t="202927" x="3281363" y="4619625"/>
          <p14:tracePt t="202944" x="3519488" y="4581525"/>
          <p14:tracePt t="202961" x="3757613" y="4548188"/>
          <p14:tracePt t="202977" x="4062413" y="4533900"/>
          <p14:tracePt t="202994" x="4595813" y="4543425"/>
          <p14:tracePt t="203011" x="4995863" y="4595813"/>
          <p14:tracePt t="203027" x="5414963" y="4686300"/>
          <p14:tracePt t="203044" x="5962650" y="4814888"/>
          <p14:tracePt t="203060" x="6229350" y="4886325"/>
          <p14:tracePt t="203077" x="6334125" y="4910138"/>
          <p14:tracePt t="203094" x="6386513" y="4924425"/>
          <p14:tracePt t="203110" x="6391275" y="4924425"/>
          <p14:tracePt t="203128" x="6396038" y="4924425"/>
          <p14:tracePt t="203521" x="6396038" y="4914900"/>
          <p14:tracePt t="203528" x="6391275" y="4914900"/>
          <p14:tracePt t="203535" x="6391275" y="4910138"/>
          <p14:tracePt t="203544" x="6391275" y="4905375"/>
          <p14:tracePt t="203560" x="6391275" y="4895850"/>
          <p14:tracePt t="203577" x="6391275" y="4891088"/>
          <p14:tracePt t="203594" x="6386513" y="4886325"/>
          <p14:tracePt t="203610" x="6386513" y="4881563"/>
          <p14:tracePt t="203627" x="6386513" y="4872038"/>
          <p14:tracePt t="203644" x="6386513" y="4867275"/>
          <p14:tracePt t="203660" x="6381750" y="4867275"/>
          <p14:tracePt t="203677" x="6381750" y="4862513"/>
          <p14:tracePt t="203694" x="6381750" y="4857750"/>
          <p14:tracePt t="203710" x="6381750" y="4843463"/>
          <p14:tracePt t="203727" x="6376988" y="4833938"/>
          <p14:tracePt t="203744" x="6376988" y="4829175"/>
          <p14:tracePt t="203760" x="6376988" y="4824413"/>
          <p14:tracePt t="203777" x="6376988" y="4814888"/>
          <p14:tracePt t="203794" x="6376988" y="4805363"/>
          <p14:tracePt t="203827" x="6376988" y="4791075"/>
          <p14:tracePt t="203860" x="6376988" y="4781550"/>
          <p14:tracePt t="203877" x="6376988" y="4772025"/>
          <p14:tracePt t="203894" x="6376988" y="4767263"/>
          <p14:tracePt t="203912" x="6376988" y="4762500"/>
          <p14:tracePt t="203927" x="6376988" y="4752975"/>
          <p14:tracePt t="203944" x="6376988" y="4748213"/>
          <p14:tracePt t="203960" x="6376988" y="4743450"/>
          <p14:tracePt t="203977" x="6376988" y="4738688"/>
          <p14:tracePt t="203994" x="6376988" y="4733925"/>
          <p14:tracePt t="204027" x="6376988" y="4724400"/>
          <p14:tracePt t="204055" x="6376988" y="4729163"/>
          <p14:tracePt t="204062" x="6376988" y="4733925"/>
          <p14:tracePt t="204077" x="6376988" y="4743450"/>
          <p14:tracePt t="204112" x="6376988" y="4767263"/>
          <p14:tracePt t="204133" x="6381750" y="4772025"/>
          <p14:tracePt t="204143" x="6396038" y="4776788"/>
          <p14:tracePt t="204160" x="6457950" y="4772025"/>
          <p14:tracePt t="204177" x="6567488" y="4757738"/>
          <p14:tracePt t="204193" x="6634163" y="4738688"/>
          <p14:tracePt t="204210" x="6705600" y="4724400"/>
          <p14:tracePt t="204227" x="6786563" y="4695825"/>
          <p14:tracePt t="204243" x="6824663" y="4686300"/>
          <p14:tracePt t="204260" x="6838950" y="4681538"/>
          <p14:tracePt t="204277" x="6848475" y="4676775"/>
          <p14:tracePt t="204310" x="6853238" y="4676775"/>
          <p14:tracePt t="204333" x="6858000" y="4676775"/>
          <p14:tracePt t="204496" x="6853238" y="4676775"/>
          <p14:tracePt t="204517" x="6848475" y="4676775"/>
          <p14:tracePt t="204531" x="6843713" y="4676775"/>
          <p14:tracePt t="204560" x="6838950" y="4676775"/>
          <p14:tracePt t="204574" x="6834188" y="4676775"/>
          <p14:tracePt t="204581" x="6834188" y="4672013"/>
          <p14:tracePt t="204593" x="6829425" y="4672013"/>
          <p14:tracePt t="204610" x="6824663" y="4667250"/>
          <p14:tracePt t="204643" x="6819900" y="4667250"/>
          <p14:tracePt t="204660" x="6819900" y="4662488"/>
          <p14:tracePt t="204689" x="6815138" y="4662488"/>
          <p14:tracePt t="204724" x="6810375" y="4662488"/>
          <p14:tracePt t="204788" x="6805613" y="4662488"/>
          <p14:tracePt t="205172" x="6800850" y="4662488"/>
          <p14:tracePt t="205179" x="6791325" y="4667250"/>
          <p14:tracePt t="205186" x="6786563" y="4672013"/>
          <p14:tracePt t="205200" x="6777038" y="4676775"/>
          <p14:tracePt t="205210" x="6757988" y="4681538"/>
          <p14:tracePt t="205227" x="6748463" y="4686300"/>
          <p14:tracePt t="205243" x="6724650" y="4691063"/>
          <p14:tracePt t="205260" x="6710363" y="4691063"/>
          <p14:tracePt t="205276" x="6700838" y="4691063"/>
          <p14:tracePt t="205293" x="6681788" y="4695825"/>
          <p14:tracePt t="205310" x="6672263" y="4695825"/>
          <p14:tracePt t="205343" x="6667500" y="4695825"/>
          <p14:tracePt t="205371" x="6662738" y="4695825"/>
          <p14:tracePt t="205514" x="6667500" y="4700588"/>
          <p14:tracePt t="205520" x="6672263" y="4700588"/>
          <p14:tracePt t="205528" x="6677025" y="4705350"/>
          <p14:tracePt t="205543" x="6686550" y="4705350"/>
          <p14:tracePt t="205560" x="6700838" y="4719638"/>
          <p14:tracePt t="205576" x="6710363" y="4724400"/>
          <p14:tracePt t="205593" x="6715125" y="4724400"/>
          <p14:tracePt t="205610" x="6734175" y="4733925"/>
          <p14:tracePt t="205626" x="6738938" y="4738688"/>
          <p14:tracePt t="205643" x="6753225" y="4748213"/>
          <p14:tracePt t="205660" x="6762750" y="4752975"/>
          <p14:tracePt t="205677" x="6777038" y="4757738"/>
          <p14:tracePt t="205693" x="6796088" y="4762500"/>
          <p14:tracePt t="205710" x="6815138" y="4762500"/>
          <p14:tracePt t="205726" x="6872288" y="4767263"/>
          <p14:tracePt t="205743" x="6896100" y="4767263"/>
          <p14:tracePt t="205760" x="6915150" y="4767263"/>
          <p14:tracePt t="205776" x="6948488" y="4767263"/>
          <p14:tracePt t="205793" x="6972300" y="4767263"/>
          <p14:tracePt t="205810" x="6996113" y="4767263"/>
          <p14:tracePt t="205826" x="7029450" y="4757738"/>
          <p14:tracePt t="205843" x="7048500" y="4752975"/>
          <p14:tracePt t="205860" x="7067550" y="4752975"/>
          <p14:tracePt t="205876" x="7086600" y="4743450"/>
          <p14:tracePt t="205893" x="7091363" y="4743450"/>
          <p14:tracePt t="205910" x="7096125" y="4743450"/>
          <p14:tracePt t="205927" x="7100888" y="4743450"/>
          <p14:tracePt t="205962" x="7105650" y="4743450"/>
          <p14:tracePt t="205998" x="7110413" y="4743450"/>
          <p14:tracePt t="208432" x="7129463" y="4743450"/>
          <p14:tracePt t="208438" x="7143750" y="4743450"/>
          <p14:tracePt t="208445" x="7162800" y="4738688"/>
          <p14:tracePt t="208459" x="7196138" y="4738688"/>
          <p14:tracePt t="208475" x="7219950" y="4738688"/>
          <p14:tracePt t="208492" x="7243763" y="4738688"/>
          <p14:tracePt t="208509" x="7262813" y="4738688"/>
          <p14:tracePt t="208525" x="7272338" y="4738688"/>
          <p14:tracePt t="208573" x="7277100" y="4738688"/>
          <p14:tracePt t="208602" x="7281863" y="4738688"/>
          <p14:tracePt t="208723" x="7286625" y="4738688"/>
          <p14:tracePt t="208730" x="7286625" y="4733925"/>
          <p14:tracePt t="208816" x="7286625" y="4729163"/>
          <p14:tracePt t="209114" x="7315200" y="4729163"/>
          <p14:tracePt t="209121" x="7343775" y="4724400"/>
          <p14:tracePt t="209129" x="7386638" y="4719638"/>
          <p14:tracePt t="209142" x="7472363" y="4700588"/>
          <p14:tracePt t="209159" x="7548563" y="4681538"/>
          <p14:tracePt t="209175" x="7620000" y="4672013"/>
          <p14:tracePt t="209192" x="7677150" y="4662488"/>
          <p14:tracePt t="209208" x="7700963" y="4652963"/>
          <p14:tracePt t="209225" x="7705725" y="4652963"/>
          <p14:tracePt t="209242" x="7710488" y="4652963"/>
          <p14:tracePt t="209306" x="7720013" y="4652963"/>
          <p14:tracePt t="209313" x="7729538" y="4657725"/>
          <p14:tracePt t="209325" x="7739063" y="4657725"/>
          <p14:tracePt t="209342" x="7777163" y="4657725"/>
          <p14:tracePt t="209358" x="7805738" y="4657725"/>
          <p14:tracePt t="209375" x="7839075" y="4657725"/>
          <p14:tracePt t="209392" x="7886700" y="4657725"/>
          <p14:tracePt t="209408" x="7924800" y="4643438"/>
          <p14:tracePt t="209425" x="7967663" y="4633913"/>
          <p14:tracePt t="209442" x="8029575" y="4624388"/>
          <p14:tracePt t="209458" x="8086725" y="4614863"/>
          <p14:tracePt t="209475" x="8115300" y="4600575"/>
          <p14:tracePt t="209492" x="8139113" y="4586288"/>
          <p14:tracePt t="209508" x="8139113" y="4581525"/>
          <p14:tracePt t="209542" x="8139113" y="4576763"/>
          <p14:tracePt t="209559" x="8139113" y="4572000"/>
          <p14:tracePt t="209577" x="8139113" y="4567238"/>
          <p14:tracePt t="209627" x="8139113" y="4562475"/>
          <p14:tracePt t="210182" x="8139113" y="4557713"/>
          <p14:tracePt t="210196" x="8134350" y="4552950"/>
          <p14:tracePt t="210203" x="8134350" y="4548188"/>
          <p14:tracePt t="210217" x="8129588" y="4543425"/>
          <p14:tracePt t="210225" x="8120063" y="4524375"/>
          <p14:tracePt t="210241" x="8077200" y="4495800"/>
          <p14:tracePt t="210258" x="8010525" y="4448175"/>
          <p14:tracePt t="210275" x="7910513" y="4400550"/>
          <p14:tracePt t="210291" x="7862888" y="4371975"/>
          <p14:tracePt t="210308" x="7810500" y="4352925"/>
          <p14:tracePt t="210325" x="7762875" y="4333875"/>
          <p14:tracePt t="210341" x="7739063" y="4333875"/>
          <p14:tracePt t="210358" x="7715250" y="4343400"/>
          <p14:tracePt t="210375" x="7681913" y="4357688"/>
          <p14:tracePt t="210391" x="7658100" y="4371975"/>
          <p14:tracePt t="210408" x="7639050" y="4386263"/>
          <p14:tracePt t="210425" x="7605713" y="4414838"/>
          <p14:tracePt t="210441" x="7567613" y="4424363"/>
          <p14:tracePt t="210458" x="7534275" y="4443413"/>
          <p14:tracePt t="210475" x="7486650" y="4471988"/>
          <p14:tracePt t="210491" x="7467600" y="4481513"/>
          <p14:tracePt t="210508" x="7448550" y="4510088"/>
          <p14:tracePt t="210525" x="7434263" y="4524375"/>
          <p14:tracePt t="210541" x="7434263" y="4548188"/>
          <p14:tracePt t="210558" x="7429500" y="4567238"/>
          <p14:tracePt t="210575" x="7429500" y="4595813"/>
          <p14:tracePt t="210591" x="7429500" y="4605338"/>
          <p14:tracePt t="210608" x="7429500" y="4624388"/>
          <p14:tracePt t="210625" x="7429500" y="4648200"/>
          <p14:tracePt t="210641" x="7429500" y="4676775"/>
          <p14:tracePt t="210658" x="7429500" y="4710113"/>
          <p14:tracePt t="210675" x="7448550" y="4772025"/>
          <p14:tracePt t="210691" x="7458075" y="4810125"/>
          <p14:tracePt t="210708" x="7462838" y="4824413"/>
          <p14:tracePt t="210725" x="7500938" y="4881563"/>
          <p14:tracePt t="210741" x="7529513" y="4910138"/>
          <p14:tracePt t="210758" x="7572375" y="4929188"/>
          <p14:tracePt t="210775" x="7596188" y="4943475"/>
          <p14:tracePt t="210791" x="7639050" y="4948238"/>
          <p14:tracePt t="210808" x="7748588" y="4953000"/>
          <p14:tracePt t="210825" x="7834313" y="4929188"/>
          <p14:tracePt t="210841" x="7929563" y="4914900"/>
          <p14:tracePt t="210858" x="8077200" y="4881563"/>
          <p14:tracePt t="210875" x="8158163" y="4862513"/>
          <p14:tracePt t="210891" x="8229600" y="4833938"/>
          <p14:tracePt t="210908" x="8320088" y="4805363"/>
          <p14:tracePt t="210925" x="8367713" y="4776788"/>
          <p14:tracePt t="210941" x="8401050" y="4757738"/>
          <p14:tracePt t="210958" x="8420100" y="4743450"/>
          <p14:tracePt t="210974" x="8424863" y="4733925"/>
          <p14:tracePt t="210991" x="8429625" y="4724400"/>
          <p14:tracePt t="211008" x="8429625" y="4705350"/>
          <p14:tracePt t="211024" x="8429625" y="4700588"/>
          <p14:tracePt t="211041" x="8429625" y="4686300"/>
          <p14:tracePt t="211058" x="8424863" y="4676775"/>
          <p14:tracePt t="211075" x="8415338" y="4672013"/>
          <p14:tracePt t="211091" x="8410575" y="4662488"/>
          <p14:tracePt t="211108" x="8401050" y="4648200"/>
          <p14:tracePt t="211124" x="8386763" y="4638675"/>
          <p14:tracePt t="211141" x="8339138" y="4600575"/>
          <p14:tracePt t="211158" x="8272463" y="4533900"/>
          <p14:tracePt t="211174" x="8229600" y="4476750"/>
          <p14:tracePt t="211191" x="8177213" y="4424363"/>
          <p14:tracePt t="211208" x="8086725" y="4371975"/>
          <p14:tracePt t="211224" x="8048625" y="4362450"/>
          <p14:tracePt t="211241" x="8015288" y="4352925"/>
          <p14:tracePt t="211258" x="7986713" y="4352925"/>
          <p14:tracePt t="211274" x="7967663" y="4352925"/>
          <p14:tracePt t="211291" x="7900988" y="4343400"/>
          <p14:tracePt t="211308" x="7843838" y="4338638"/>
          <p14:tracePt t="211324" x="7796213" y="4338638"/>
          <p14:tracePt t="211341" x="7734300" y="4338638"/>
          <p14:tracePt t="211358" x="7696200" y="4343400"/>
          <p14:tracePt t="211374" x="7658100" y="4348163"/>
          <p14:tracePt t="211391" x="7610475" y="4367213"/>
          <p14:tracePt t="211408" x="7581900" y="4371975"/>
          <p14:tracePt t="211424" x="7567613" y="4386263"/>
          <p14:tracePt t="211441" x="7543800" y="4400550"/>
          <p14:tracePt t="211458" x="7534275" y="4419600"/>
          <p14:tracePt t="211474" x="7534275" y="4438650"/>
          <p14:tracePt t="211491" x="7529513" y="4462463"/>
          <p14:tracePt t="211508" x="7529513" y="4491038"/>
          <p14:tracePt t="211524" x="7524750" y="4524375"/>
          <p14:tracePt t="211541" x="7519988" y="4567238"/>
          <p14:tracePt t="211558" x="7515225" y="4591050"/>
          <p14:tracePt t="211574" x="7515225" y="4619625"/>
          <p14:tracePt t="211591" x="7515225" y="4662488"/>
          <p14:tracePt t="211608" x="7519988" y="4695825"/>
          <p14:tracePt t="211624" x="7519988" y="4714875"/>
          <p14:tracePt t="211641" x="7524750" y="4729163"/>
          <p14:tracePt t="211658" x="7529513" y="4733925"/>
          <p14:tracePt t="211674" x="7539038" y="4743450"/>
          <p14:tracePt t="211691" x="7558088" y="4748213"/>
          <p14:tracePt t="211708" x="7577138" y="4752975"/>
          <p14:tracePt t="211724" x="7605713" y="4757738"/>
          <p14:tracePt t="211741" x="7667625" y="4757738"/>
          <p14:tracePt t="211758" x="7710488" y="4757738"/>
          <p14:tracePt t="211774" x="7781925" y="4757738"/>
          <p14:tracePt t="211791" x="7920038" y="4752975"/>
          <p14:tracePt t="211808" x="8015288" y="4748213"/>
          <p14:tracePt t="211825" x="8153400" y="4733925"/>
          <p14:tracePt t="211841" x="8224838" y="4719638"/>
          <p14:tracePt t="211858" x="8277225" y="4700588"/>
          <p14:tracePt t="211875" x="8339138" y="4676775"/>
          <p14:tracePt t="211891" x="8358188" y="4662488"/>
          <p14:tracePt t="211908" x="8377238" y="4643438"/>
          <p14:tracePt t="211924" x="8391525" y="4629150"/>
          <p14:tracePt t="211941" x="8401050" y="4619625"/>
          <p14:tracePt t="211957" x="8401050" y="4610100"/>
          <p14:tracePt t="211974" x="8401050" y="4600575"/>
          <p14:tracePt t="211991" x="8396288" y="4595813"/>
          <p14:tracePt t="212008" x="8396288" y="4586288"/>
          <p14:tracePt t="212024" x="8386763" y="4572000"/>
          <p14:tracePt t="212041" x="8377238" y="4567238"/>
          <p14:tracePt t="212058" x="8362950" y="4552950"/>
          <p14:tracePt t="212074" x="8315325" y="4514850"/>
          <p14:tracePt t="212091" x="8253413" y="4467225"/>
          <p14:tracePt t="212107" x="8167688" y="4429125"/>
          <p14:tracePt t="212124" x="8062913" y="4386263"/>
          <p14:tracePt t="212141" x="7981950" y="4348163"/>
          <p14:tracePt t="212157" x="7905750" y="4329113"/>
          <p14:tracePt t="212174" x="7810500" y="4319588"/>
          <p14:tracePt t="212191" x="7772400" y="4310063"/>
          <p14:tracePt t="212207" x="7739063" y="4310063"/>
          <p14:tracePt t="212224" x="7691438" y="4314825"/>
          <p14:tracePt t="212241" x="7634288" y="4324350"/>
          <p14:tracePt t="212257" x="7596188" y="4329113"/>
          <p14:tracePt t="212274" x="7543800" y="4348163"/>
          <p14:tracePt t="212291" x="7524750" y="4362450"/>
          <p14:tracePt t="212308" x="7505700" y="4376738"/>
          <p14:tracePt t="212324" x="7472363" y="4405313"/>
          <p14:tracePt t="212341" x="7453313" y="4433888"/>
          <p14:tracePt t="212358" x="7424738" y="4481513"/>
          <p14:tracePt t="212374" x="7381875" y="4529138"/>
          <p14:tracePt t="212391" x="7362825" y="4562475"/>
          <p14:tracePt t="212407" x="7339013" y="4600575"/>
          <p14:tracePt t="212424" x="7305675" y="4672013"/>
          <p14:tracePt t="212441" x="7291388" y="4724400"/>
          <p14:tracePt t="212457" x="7281863" y="4767263"/>
          <p14:tracePt t="212458" x="7277100" y="4791075"/>
          <p14:tracePt t="212474" x="7277100" y="4833938"/>
          <p14:tracePt t="212491" x="7277100" y="4862513"/>
          <p14:tracePt t="212507" x="7277100" y="4895850"/>
          <p14:tracePt t="212524" x="7277100" y="4948238"/>
          <p14:tracePt t="212541" x="7277100" y="4976813"/>
          <p14:tracePt t="212557" x="7286625" y="4995863"/>
          <p14:tracePt t="212574" x="7296150" y="5019675"/>
          <p14:tracePt t="212591" x="7315200" y="5033963"/>
          <p14:tracePt t="212608" x="7353300" y="5053013"/>
          <p14:tracePt t="212624" x="7396163" y="5067300"/>
          <p14:tracePt t="212641" x="7448550" y="5072063"/>
          <p14:tracePt t="212657" x="7567613" y="5076825"/>
          <p14:tracePt t="212674" x="7662863" y="5072063"/>
          <p14:tracePt t="212691" x="7758113" y="5067300"/>
          <p14:tracePt t="212707" x="7915275" y="5053013"/>
          <p14:tracePt t="212724" x="8005763" y="5029200"/>
          <p14:tracePt t="212741" x="8077200" y="5019675"/>
          <p14:tracePt t="212757" x="8148638" y="5000625"/>
          <p14:tracePt t="212774" x="8177213" y="4986338"/>
          <p14:tracePt t="212791" x="8186738" y="4972050"/>
          <p14:tracePt t="212807" x="8210550" y="4938713"/>
          <p14:tracePt t="212824" x="8215313" y="4919663"/>
          <p14:tracePt t="212840" x="8215313" y="4910138"/>
          <p14:tracePt t="212857" x="8220075" y="4895850"/>
          <p14:tracePt t="212874" x="8220075" y="4881563"/>
          <p14:tracePt t="212891" x="8220075" y="4872038"/>
          <p14:tracePt t="212907" x="8220075" y="4867275"/>
          <p14:tracePt t="212924" x="8215313" y="4848225"/>
          <p14:tracePt t="212940" x="8215313" y="4838700"/>
          <p14:tracePt t="212957" x="8210550" y="4819650"/>
          <p14:tracePt t="212974" x="8210550" y="4814888"/>
          <p14:tracePt t="212990" x="8205788" y="4810125"/>
          <p14:tracePt t="213007" x="8191500" y="4805363"/>
          <p14:tracePt t="213024" x="8167688" y="4800600"/>
          <p14:tracePt t="213041" x="8158163" y="4800600"/>
          <p14:tracePt t="213057" x="8124825" y="4800600"/>
          <p14:tracePt t="213074" x="8072438" y="4791075"/>
          <p14:tracePt t="213091" x="7986713" y="4772025"/>
          <p14:tracePt t="213107" x="7862888" y="4729163"/>
          <p14:tracePt t="213124" x="7781925" y="4700588"/>
          <p14:tracePt t="213140" x="7710488" y="4672013"/>
          <p14:tracePt t="213157" x="7643813" y="4643438"/>
          <p14:tracePt t="213174" x="7629525" y="4638675"/>
          <p14:tracePt t="213191" x="7620000" y="4633913"/>
          <p14:tracePt t="213312" x="7624763" y="4633913"/>
          <p14:tracePt t="213369" x="7629525" y="4633913"/>
          <p14:tracePt t="213383" x="7629525" y="4638675"/>
          <p14:tracePt t="213398" x="7639050" y="4643438"/>
          <p14:tracePt t="213405" x="7639050" y="4648200"/>
          <p14:tracePt t="213419" x="7643813" y="4652963"/>
          <p14:tracePt t="213433" x="7653338" y="4652963"/>
          <p14:tracePt t="213440" x="7653338" y="4657725"/>
          <p14:tracePt t="213457" x="7658100" y="4662488"/>
          <p14:tracePt t="213474" x="7662863" y="4662488"/>
          <p14:tracePt t="213490" x="7672388" y="4667250"/>
          <p14:tracePt t="213507" x="7677150" y="4672013"/>
          <p14:tracePt t="213547" x="7710488" y="4686300"/>
          <p14:tracePt t="213561" x="7720013" y="4691063"/>
          <p14:tracePt t="213574" x="7724775" y="4691063"/>
          <p14:tracePt t="213590" x="7739063" y="4700588"/>
          <p14:tracePt t="213607" x="7753350" y="4710113"/>
          <p14:tracePt t="213624" x="7767638" y="4719638"/>
          <p14:tracePt t="213640" x="7796213" y="4729163"/>
          <p14:tracePt t="213657" x="7820025" y="4729163"/>
          <p14:tracePt t="213674" x="7834313" y="4733925"/>
          <p14:tracePt t="213690" x="7858125" y="4743450"/>
          <p14:tracePt t="213707" x="7877175" y="4743450"/>
          <p14:tracePt t="213724" x="7900988" y="4743450"/>
          <p14:tracePt t="213740" x="7924800" y="4743450"/>
          <p14:tracePt t="213757" x="7939088" y="4738688"/>
          <p14:tracePt t="213774" x="7953375" y="4738688"/>
          <p14:tracePt t="213790" x="7958138" y="4738688"/>
          <p14:tracePt t="213807" x="7962900" y="4738688"/>
          <p14:tracePt t="213840" x="7972425" y="4738688"/>
          <p14:tracePt t="213857" x="7981950" y="4738688"/>
          <p14:tracePt t="213874" x="7996238" y="4733925"/>
          <p14:tracePt t="213890" x="8015288" y="4729163"/>
          <p14:tracePt t="213907" x="8020050" y="4729163"/>
          <p14:tracePt t="213924" x="8029575" y="4729163"/>
          <p14:tracePt t="213957" x="8034338" y="4729163"/>
          <p14:tracePt t="213974" x="8048625" y="4729163"/>
          <p14:tracePt t="213990" x="8053388" y="4724400"/>
          <p14:tracePt t="214007" x="8062913" y="4724400"/>
          <p14:tracePt t="214024" x="8072438" y="4724400"/>
          <p14:tracePt t="214057" x="8077200" y="4724400"/>
          <p14:tracePt t="214117" x="8081963" y="4724400"/>
          <p14:tracePt t="214309" x="8081963" y="4719638"/>
          <p14:tracePt t="214344" x="8081963" y="4714875"/>
          <p14:tracePt t="214358" x="8077200" y="4714875"/>
          <p14:tracePt t="214379" x="8072438" y="4710113"/>
          <p14:tracePt t="214394" x="8067675" y="4710113"/>
          <p14:tracePt t="214437" x="8062913" y="4710113"/>
          <p14:tracePt t="214443" x="8062913" y="4705350"/>
          <p14:tracePt t="214472" x="8058150" y="4705350"/>
          <p14:tracePt t="214486" x="8058150" y="4700588"/>
          <p14:tracePt t="214536" x="8053388" y="4700588"/>
          <p14:tracePt t="214550" x="8053388" y="4695825"/>
          <p14:tracePt t="214607" x="8048625" y="4695825"/>
          <p14:tracePt t="214685" x="8039100" y="4695825"/>
          <p14:tracePt t="214785" x="8039100" y="4691063"/>
          <p14:tracePt t="220029" x="8024813" y="4691063"/>
          <p14:tracePt t="220036" x="8001000" y="4691063"/>
          <p14:tracePt t="220043" x="7986713" y="4691063"/>
          <p14:tracePt t="220055" x="7972425" y="4691063"/>
          <p14:tracePt t="220071" x="7924800" y="4691063"/>
          <p14:tracePt t="220088" x="7910513" y="4681538"/>
          <p14:tracePt t="220105" x="7891463" y="4672013"/>
          <p14:tracePt t="220121" x="7867650" y="4667250"/>
          <p14:tracePt t="220138" x="7848600" y="4667250"/>
          <p14:tracePt t="220155" x="7839075" y="4667250"/>
          <p14:tracePt t="220171" x="7820025" y="4667250"/>
          <p14:tracePt t="220188" x="7815263" y="4667250"/>
          <p14:tracePt t="220205" x="7810500" y="4667250"/>
          <p14:tracePt t="220238" x="7805738" y="4667250"/>
          <p14:tracePt t="220263" x="7805738" y="4672013"/>
          <p14:tracePt t="220285" x="7800975" y="4672013"/>
          <p14:tracePt t="220306" x="7800975" y="4676775"/>
          <p14:tracePt t="220313" x="7796213" y="4676775"/>
          <p14:tracePt t="220327" x="7796213" y="4681538"/>
          <p14:tracePt t="220349" x="7796213" y="4686300"/>
          <p14:tracePt t="220384" x="7796213" y="4691063"/>
          <p14:tracePt t="220399" x="7796213" y="4695825"/>
          <p14:tracePt t="220420" x="7796213" y="4700588"/>
          <p14:tracePt t="220427" x="7800975" y="4700588"/>
          <p14:tracePt t="220442" x="7800975" y="4705350"/>
          <p14:tracePt t="220455" x="7800975" y="4710113"/>
          <p14:tracePt t="220471" x="7800975" y="4714875"/>
          <p14:tracePt t="220488" x="7800975" y="4719638"/>
          <p14:tracePt t="220505" x="7805738" y="4724400"/>
          <p14:tracePt t="220521" x="7810500" y="4729163"/>
          <p14:tracePt t="220538" x="7815263" y="4738688"/>
          <p14:tracePt t="220555" x="7815263" y="4743450"/>
          <p14:tracePt t="220571" x="7820025" y="4743450"/>
          <p14:tracePt t="220588" x="7820025" y="4748213"/>
          <p14:tracePt t="220605" x="7829550" y="4752975"/>
          <p14:tracePt t="220621" x="7834313" y="4752975"/>
          <p14:tracePt t="220638" x="7834313" y="4757738"/>
          <p14:tracePt t="220655" x="7839075" y="4757738"/>
          <p14:tracePt t="220697" x="7843838" y="4757738"/>
          <p14:tracePt t="220719" x="7843838" y="4767263"/>
          <p14:tracePt t="220726" x="7848600" y="4767263"/>
          <p14:tracePt t="220797" x="7853363" y="4767263"/>
          <p14:tracePt t="220833" x="7858125" y="4767263"/>
          <p14:tracePt t="222633" x="7858125" y="4762500"/>
          <p14:tracePt t="222647" x="7858125" y="4757738"/>
          <p14:tracePt t="222654" x="7858125" y="4752975"/>
          <p14:tracePt t="222661" x="7858125" y="4748213"/>
          <p14:tracePt t="222670" x="7858125" y="4738688"/>
          <p14:tracePt t="222687" x="7858125" y="4733925"/>
          <p14:tracePt t="222704" x="7858125" y="4729163"/>
          <p14:tracePt t="222761" x="7848600" y="4729163"/>
          <p14:tracePt t="222769" x="7848600" y="4733925"/>
          <p14:tracePt t="222775" x="7839075" y="4743450"/>
          <p14:tracePt t="222787" x="7839075" y="4748213"/>
          <p14:tracePt t="222804" x="7815263" y="4767263"/>
          <p14:tracePt t="222820" x="7805738" y="4776788"/>
          <p14:tracePt t="222837" x="7791450" y="4776788"/>
          <p14:tracePt t="222854" x="7781925" y="4781550"/>
          <p14:tracePt t="222975" x="7781925" y="4776788"/>
          <p14:tracePt t="222988" x="7786688" y="4772025"/>
          <p14:tracePt t="223003" x="7786688" y="4767263"/>
          <p14:tracePt t="223010" x="7791450" y="4762500"/>
          <p14:tracePt t="223020" x="7796213" y="4762500"/>
          <p14:tracePt t="223037" x="7800975" y="4762500"/>
          <p14:tracePt t="223054" x="7800975" y="4757738"/>
          <p14:tracePt t="223071" x="7805738" y="4757738"/>
          <p14:tracePt t="223202" x="7805738" y="4762500"/>
          <p14:tracePt t="223223" x="7800975" y="4762500"/>
          <p14:tracePt t="223251" x="7796213" y="4762500"/>
          <p14:tracePt t="223273" x="7796213" y="4767263"/>
          <p14:tracePt t="223323" x="7791450" y="4767263"/>
          <p14:tracePt t="223366" x="7791450" y="4772025"/>
          <p14:tracePt t="223373" x="7791450" y="4776788"/>
          <p14:tracePt t="223380" x="7791450" y="4781550"/>
          <p14:tracePt t="223387" x="7800975" y="4786313"/>
          <p14:tracePt t="223404" x="7805738" y="4795838"/>
          <p14:tracePt t="223420" x="7810500" y="4800600"/>
          <p14:tracePt t="223437" x="7815263" y="4814888"/>
          <p14:tracePt t="223454" x="7815263" y="4819650"/>
          <p14:tracePt t="223470" x="7820025" y="4824413"/>
          <p14:tracePt t="223487" x="7820025" y="4829175"/>
          <p14:tracePt t="223520" x="7820025" y="4838700"/>
          <p14:tracePt t="223537" x="7829550" y="4838700"/>
          <p14:tracePt t="223679" x="7834313" y="4838700"/>
          <p14:tracePt t="223793" x="7834313" y="4833938"/>
          <p14:tracePt t="223842" x="7834313" y="4829175"/>
          <p14:tracePt t="223913" x="7834313" y="4824413"/>
          <p14:tracePt t="224134" x="7834313" y="4819650"/>
          <p14:tracePt t="224376" x="7834313" y="4814888"/>
          <p14:tracePt t="224448" x="7824788" y="4814888"/>
          <p14:tracePt t="224455" x="7824788" y="4805363"/>
          <p14:tracePt t="224469" x="7820025" y="4805363"/>
          <p14:tracePt t="224476" x="7815263" y="4805363"/>
          <p14:tracePt t="224487" x="7815263" y="4800600"/>
          <p14:tracePt t="224503" x="7810500" y="4800600"/>
          <p14:tracePt t="224520" x="7805738" y="4795838"/>
          <p14:tracePt t="224553" x="7796213" y="4791075"/>
          <p14:tracePt t="224570" x="7791450" y="4786313"/>
          <p14:tracePt t="224603" x="7786688" y="4781550"/>
          <p14:tracePt t="224637" x="7786688" y="4776788"/>
          <p14:tracePt t="224653" x="7781925" y="4776788"/>
          <p14:tracePt t="224670" x="7781925" y="4772025"/>
          <p14:tracePt t="224687" x="7777163" y="4767263"/>
          <p14:tracePt t="224720" x="7777163" y="4762500"/>
          <p14:tracePt t="224774" x="7777163" y="4757738"/>
          <p14:tracePt t="224803" x="7777163" y="4752975"/>
          <p14:tracePt t="225096" x="7781925" y="4752975"/>
          <p14:tracePt t="225258" x="7781925" y="4757738"/>
          <p14:tracePt t="225422" x="7786688" y="4757738"/>
          <p14:tracePt t="225486" x="7791450" y="4757738"/>
          <p14:tracePt t="225614" x="7791450" y="4762500"/>
          <p14:tracePt t="225679" x="7791450" y="4767263"/>
          <p14:tracePt t="225764" x="7800975" y="4767263"/>
          <p14:tracePt t="225828" x="7805738" y="4767263"/>
          <p14:tracePt t="226077" x="7805738" y="4762500"/>
          <p14:tracePt t="226141" x="7805738" y="4757738"/>
          <p14:tracePt t="226162" x="7805738" y="4752975"/>
          <p14:tracePt t="226169" x="7810500" y="4752975"/>
          <p14:tracePt t="226198" x="7810500" y="4748213"/>
          <p14:tracePt t="226290" x="7810500" y="4743450"/>
          <p14:tracePt t="226333" x="7815263" y="4743450"/>
          <p14:tracePt t="226589" x="7815263" y="4748213"/>
          <p14:tracePt t="226625" x="7815263" y="4752975"/>
          <p14:tracePt t="226753" x="7815263" y="4748213"/>
          <p14:tracePt t="226789" x="7815263" y="4743450"/>
          <p14:tracePt t="226810" x="7815263" y="4738688"/>
          <p14:tracePt t="226867" x="7815263" y="4733925"/>
          <p14:tracePt t="226959" x="7815263" y="4738688"/>
          <p14:tracePt t="226966" x="7815263" y="4748213"/>
          <p14:tracePt t="226973" x="7815263" y="4762500"/>
          <p14:tracePt t="226986" x="7815263" y="4767263"/>
          <p14:tracePt t="227002" x="7815263" y="4795838"/>
          <p14:tracePt t="227019" x="7815263" y="4810125"/>
          <p14:tracePt t="227036" x="7815263" y="4829175"/>
          <p14:tracePt t="227052" x="7815263" y="4843463"/>
          <p14:tracePt t="227069" x="7815263" y="4857750"/>
          <p14:tracePt t="227086" x="7810500" y="4862513"/>
          <p14:tracePt t="227102" x="7810500" y="4867275"/>
          <p14:tracePt t="227119" x="7805738" y="4867275"/>
          <p14:tracePt t="227136" x="7786688" y="4872038"/>
          <p14:tracePt t="227152" x="7772400" y="4872038"/>
          <p14:tracePt t="227169" x="7758113" y="4867275"/>
          <p14:tracePt t="227186" x="7743825" y="4862513"/>
          <p14:tracePt t="227202" x="7739063" y="4857750"/>
          <p14:tracePt t="227219" x="7729538" y="4843463"/>
          <p14:tracePt t="227236" x="7724775" y="4838700"/>
          <p14:tracePt t="227252" x="7720013" y="4829175"/>
          <p14:tracePt t="227269" x="7715250" y="4814888"/>
          <p14:tracePt t="227286" x="7715250" y="4800600"/>
          <p14:tracePt t="227302" x="7715250" y="4795838"/>
          <p14:tracePt t="227319" x="7705725" y="4786313"/>
          <p14:tracePt t="227336" x="7705725" y="4776788"/>
          <p14:tracePt t="227352" x="7710488" y="4767263"/>
          <p14:tracePt t="227369" x="7710488" y="4757738"/>
          <p14:tracePt t="227386" x="7720013" y="4748213"/>
          <p14:tracePt t="227402" x="7720013" y="4738688"/>
          <p14:tracePt t="227419" x="7724775" y="4733925"/>
          <p14:tracePt t="227436" x="7748588" y="4724400"/>
          <p14:tracePt t="227452" x="7758113" y="4724400"/>
          <p14:tracePt t="227469" x="7772400" y="4729163"/>
          <p14:tracePt t="227486" x="7786688" y="4733925"/>
          <p14:tracePt t="227502" x="7791450" y="4743450"/>
          <p14:tracePt t="227519" x="7800975" y="4752975"/>
          <p14:tracePt t="227536" x="7805738" y="4757738"/>
          <p14:tracePt t="227571" x="7805738" y="4781550"/>
          <p14:tracePt t="227585" x="7805738" y="4786313"/>
          <p14:tracePt t="227602" x="7810500" y="4791075"/>
          <p14:tracePt t="227619" x="7815263" y="4791075"/>
          <p14:tracePt t="227635" x="7815263" y="4795838"/>
          <p14:tracePt t="227652" x="7820025" y="4800600"/>
          <p14:tracePt t="227669" x="7820025" y="4810125"/>
          <p14:tracePt t="227686" x="7820025" y="4824413"/>
          <p14:tracePt t="227702" x="7820025" y="4843463"/>
          <p14:tracePt t="227719" x="7815263" y="4852988"/>
          <p14:tracePt t="227736" x="7781925" y="4876800"/>
          <p14:tracePt t="227752" x="7758113" y="4876800"/>
          <p14:tracePt t="227769" x="7743825" y="4876800"/>
          <p14:tracePt t="227786" x="7720013" y="4867275"/>
          <p14:tracePt t="227819" x="7700963" y="4800600"/>
          <p14:tracePt t="227835" x="7705725" y="4767263"/>
          <p14:tracePt t="227852" x="7715250" y="4757738"/>
          <p14:tracePt t="227869" x="7734300" y="4738688"/>
          <p14:tracePt t="227885" x="7758113" y="4733925"/>
          <p14:tracePt t="227902" x="7767638" y="4733925"/>
          <p14:tracePt t="227919" x="7781925" y="4733925"/>
          <p14:tracePt t="227952" x="7786688" y="4733925"/>
          <p14:tracePt t="227969" x="7786688" y="4738688"/>
          <p14:tracePt t="227985" x="7791450" y="4743450"/>
          <p14:tracePt t="228019" x="7791450" y="4748213"/>
          <p14:tracePt t="228048" x="7791450" y="4752975"/>
          <p14:tracePt t="228076" x="7791450" y="4757738"/>
          <p14:tracePt t="228134" x="7791450" y="4762500"/>
          <p14:tracePt t="228140" x="7786688" y="4762500"/>
          <p14:tracePt t="228155" x="7786688" y="4767263"/>
          <p14:tracePt t="228247" x="7786688" y="4805363"/>
          <p14:tracePt t="228254" x="7786688" y="4814888"/>
          <p14:tracePt t="228261" x="7791450" y="4824413"/>
          <p14:tracePt t="228269" x="7796213" y="4829175"/>
          <p14:tracePt t="228285" x="7810500" y="4857750"/>
          <p14:tracePt t="228302" x="7829550" y="4872038"/>
          <p14:tracePt t="228319" x="7843838" y="4905375"/>
          <p14:tracePt t="228335" x="7853363" y="4919663"/>
          <p14:tracePt t="228352" x="7858125" y="4924425"/>
          <p14:tracePt t="228369" x="7858125" y="4933950"/>
          <p14:tracePt t="228385" x="7862888" y="4933950"/>
          <p14:tracePt t="228402" x="7862888" y="4938713"/>
          <p14:tracePt t="228419" x="7867650" y="4943475"/>
          <p14:tracePt t="228468" x="7824788" y="4857750"/>
          <p14:tracePt t="228489" x="7800975" y="4795838"/>
          <p14:tracePt t="228496" x="7800975" y="4786313"/>
          <p14:tracePt t="228503" x="7796213" y="4772025"/>
          <p14:tracePt t="228519" x="7786688" y="4752975"/>
          <p14:tracePt t="228535" x="7781925" y="4738688"/>
          <p14:tracePt t="228552" x="7777163" y="4729163"/>
          <p14:tracePt t="228569" x="7777163" y="4719638"/>
          <p14:tracePt t="228585" x="7777163" y="4714875"/>
          <p14:tracePt t="228711" x="7777163" y="4719638"/>
          <p14:tracePt t="228724" x="7777163" y="4724400"/>
          <p14:tracePt t="228738" x="7777163" y="4729163"/>
          <p14:tracePt t="228752" x="7781925" y="4729163"/>
          <p14:tracePt t="228759" x="7781925" y="4733925"/>
          <p14:tracePt t="228781" x="7786688" y="4733925"/>
          <p14:tracePt t="228795" x="7786688" y="4743450"/>
          <p14:tracePt t="228852" x="7786688" y="4748213"/>
          <p14:tracePt t="228873" x="7791450" y="4748213"/>
          <p14:tracePt t="230567" x="7781925" y="4748213"/>
          <p14:tracePt t="230573" x="7767638" y="4748213"/>
          <p14:tracePt t="230585" x="7748588" y="4748213"/>
          <p14:tracePt t="230602" x="7705725" y="4748213"/>
          <p14:tracePt t="230618" x="7681913" y="4748213"/>
          <p14:tracePt t="230635" x="7667625" y="4748213"/>
          <p14:tracePt t="230651" x="7653338" y="4748213"/>
          <p14:tracePt t="230744" x="7658100" y="4748213"/>
          <p14:tracePt t="230751" x="7662863" y="4743450"/>
          <p14:tracePt t="230766" x="7667625" y="4743450"/>
          <p14:tracePt t="230816" x="7705725" y="4738688"/>
          <p14:tracePt t="230822" x="7729538" y="4738688"/>
          <p14:tracePt t="230835" x="7753350" y="4738688"/>
          <p14:tracePt t="230851" x="7829550" y="4743450"/>
          <p14:tracePt t="230868" x="7896225" y="4743450"/>
          <p14:tracePt t="230885" x="7967663" y="4748213"/>
          <p14:tracePt t="230901" x="8024813" y="4748213"/>
          <p14:tracePt t="230918" x="8048625" y="4752975"/>
          <p14:tracePt t="230934" x="8058150" y="4752975"/>
          <p14:tracePt t="230951" x="8067675" y="4757738"/>
          <p14:tracePt t="230984" x="8072438" y="4757738"/>
          <p14:tracePt t="231001" x="8062913" y="4762500"/>
          <p14:tracePt t="231036" x="7920038" y="4762500"/>
          <p14:tracePt t="231058" x="7867650" y="4757738"/>
          <p14:tracePt t="231064" x="7862888" y="4752975"/>
          <p14:tracePt t="231071" x="7858125" y="4748213"/>
          <p14:tracePt t="231084" x="7843838" y="4748213"/>
          <p14:tracePt t="231101" x="7839075" y="4743450"/>
          <p14:tracePt t="231118" x="7829550" y="4738688"/>
          <p14:tracePt t="231151" x="7824788" y="4733925"/>
          <p14:tracePt t="231172" x="7820025" y="4733925"/>
          <p14:tracePt t="231184" x="7815263" y="4733925"/>
          <p14:tracePt t="231201" x="7810500" y="4729163"/>
          <p14:tracePt t="231218" x="7805738" y="4729163"/>
          <p14:tracePt t="231249" x="7800975" y="4729163"/>
          <p14:tracePt t="231570" x="7805738" y="4729163"/>
          <p14:tracePt t="231591" x="7810500" y="4729163"/>
          <p14:tracePt t="231598" x="7815263" y="4719638"/>
          <p14:tracePt t="231605" x="7820025" y="4719638"/>
          <p14:tracePt t="231620" x="7824788" y="4719638"/>
          <p14:tracePt t="231634" x="7829550" y="4719638"/>
          <p14:tracePt t="231651" x="7834313" y="4719638"/>
          <p14:tracePt t="231676" x="7839075" y="4719638"/>
          <p14:tracePt t="231712" x="7848600" y="4719638"/>
          <p14:tracePt t="231769" x="7848600" y="4724400"/>
          <p14:tracePt t="231783" x="7853363" y="4724400"/>
          <p14:tracePt t="231898" x="7858125" y="4724400"/>
          <p14:tracePt t="231926" x="7858125" y="4729163"/>
          <p14:tracePt t="232630" x="7853363" y="4729163"/>
          <p14:tracePt t="232651" x="7853363" y="4733925"/>
          <p14:tracePt t="232659" x="7843838" y="4733925"/>
          <p14:tracePt t="232672" x="7839075" y="4738688"/>
          <p14:tracePt t="232684" x="7834313" y="4738688"/>
          <p14:tracePt t="232700" x="7824788" y="4743450"/>
          <p14:tracePt t="232717" x="7815263" y="4743450"/>
          <p14:tracePt t="232734" x="7805738" y="4748213"/>
          <p14:tracePt t="232750" x="7800975" y="4748213"/>
          <p14:tracePt t="232784" x="7796213" y="4748213"/>
          <p14:tracePt t="232815" x="7791450" y="4748213"/>
          <p14:tracePt t="232843" x="7786688" y="4748213"/>
          <p14:tracePt t="232914" x="7791450" y="4748213"/>
          <p14:tracePt t="232921" x="7791450" y="4752975"/>
          <p14:tracePt t="232934" x="7796213" y="4757738"/>
          <p14:tracePt t="232950" x="7800975" y="4757738"/>
          <p14:tracePt t="232967" x="7805738" y="4762500"/>
          <p14:tracePt t="233000" x="7810500" y="4762500"/>
          <p14:tracePt t="233021" x="7815263" y="4762500"/>
          <p14:tracePt t="233049" x="7820025" y="4762500"/>
          <p14:tracePt t="233063" x="7820025" y="4767263"/>
          <p14:tracePt t="233085" x="7824788" y="4767263"/>
          <p14:tracePt t="233135" x="7824788" y="4776788"/>
          <p14:tracePt t="233163" x="7824788" y="4781550"/>
          <p14:tracePt t="233192" x="7820025" y="4786313"/>
          <p14:tracePt t="233199" x="7815263" y="4791075"/>
          <p14:tracePt t="233206" x="7810500" y="4791075"/>
          <p14:tracePt t="233217" x="7805738" y="4791075"/>
          <p14:tracePt t="233234" x="7800975" y="4791075"/>
          <p14:tracePt t="233250" x="7791450" y="4791075"/>
          <p14:tracePt t="233267" x="7786688" y="4791075"/>
          <p14:tracePt t="233284" x="7777163" y="4791075"/>
          <p14:tracePt t="233300" x="7772400" y="4791075"/>
          <p14:tracePt t="233317" x="7767638" y="4791075"/>
          <p14:tracePt t="233334" x="7762875" y="4786313"/>
          <p14:tracePt t="233350" x="7758113" y="4786313"/>
          <p14:tracePt t="233367" x="7753350" y="4786313"/>
          <p14:tracePt t="233384" x="7753350" y="4781550"/>
          <p14:tracePt t="233400" x="7743825" y="4772025"/>
          <p14:tracePt t="233417" x="7743825" y="4767263"/>
          <p14:tracePt t="233450" x="7743825" y="4762500"/>
          <p14:tracePt t="233467" x="7743825" y="4757738"/>
          <p14:tracePt t="233484" x="7743825" y="4748213"/>
          <p14:tracePt t="233500" x="7743825" y="4743450"/>
          <p14:tracePt t="233517" x="7743825" y="4738688"/>
          <p14:tracePt t="233534" x="7748588" y="4729163"/>
          <p14:tracePt t="233550" x="7753350" y="4719638"/>
          <p14:tracePt t="233567" x="7753350" y="4714875"/>
          <p14:tracePt t="233584" x="7758113" y="4714875"/>
          <p14:tracePt t="233600" x="7767638" y="4705350"/>
          <p14:tracePt t="233617" x="7772400" y="4705350"/>
          <p14:tracePt t="233634" x="7781925" y="4705350"/>
          <p14:tracePt t="233667" x="7786688" y="4705350"/>
          <p14:tracePt t="233704" x="7791450" y="4705350"/>
          <p14:tracePt t="233711" x="7791450" y="4710113"/>
          <p14:tracePt t="233740" x="7796213" y="4710113"/>
          <p14:tracePt t="233775" x="7800975" y="4714875"/>
          <p14:tracePt t="233840" x="7843838" y="4748213"/>
          <p14:tracePt t="233846" x="7848600" y="4752975"/>
          <p14:tracePt t="233853" x="7858125" y="4757738"/>
          <p14:tracePt t="233867" x="7872413" y="4757738"/>
          <p14:tracePt t="233883" x="7920038" y="4772025"/>
          <p14:tracePt t="233902" x="7958138" y="4776788"/>
          <p14:tracePt t="233917" x="8005763" y="4776788"/>
          <p14:tracePt t="233933" x="8034338" y="4776788"/>
          <p14:tracePt t="233950" x="8053388" y="4776788"/>
          <p14:tracePt t="233967" x="8072438" y="4776788"/>
          <p14:tracePt t="233983" x="8091488" y="4776788"/>
          <p14:tracePt t="234000" x="8096250" y="4776788"/>
          <p14:tracePt t="234017" x="8105775" y="4776788"/>
          <p14:tracePt t="234033" x="8110538" y="4772025"/>
          <p14:tracePt t="234074" x="8120063" y="4772025"/>
          <p14:tracePt t="234102" x="8120063" y="4767263"/>
          <p14:tracePt t="234124" x="8124825" y="4767263"/>
          <p14:tracePt t="234160" x="8129588" y="4762500"/>
          <p14:tracePt t="234180" x="8134350" y="4762500"/>
          <p14:tracePt t="234210" x="8134350" y="4757738"/>
          <p14:tracePt t="234217" x="8134350" y="4752975"/>
          <p14:tracePt t="234266" x="8134350" y="4748213"/>
          <p14:tracePt t="236714" x="8105775" y="4757738"/>
          <p14:tracePt t="236728" x="8067675" y="4762500"/>
          <p14:tracePt t="236742" x="8029575" y="4762500"/>
          <p14:tracePt t="236749" x="8020050" y="4762500"/>
          <p14:tracePt t="236766" x="7996238" y="4762500"/>
          <p14:tracePt t="236783" x="7981950" y="4762500"/>
          <p14:tracePt t="236784" x="7977188" y="4762500"/>
          <p14:tracePt t="236799" x="7962900" y="4762500"/>
          <p14:tracePt t="236816" x="7953375" y="4757738"/>
          <p14:tracePt t="236832" x="7943850" y="4757738"/>
          <p14:tracePt t="236849" x="7920038" y="4757738"/>
          <p14:tracePt t="236866" x="7905750" y="4757738"/>
          <p14:tracePt t="236883" x="7886700" y="4757738"/>
          <p14:tracePt t="236899" x="7853363" y="4757738"/>
          <p14:tracePt t="236916" x="7839075" y="4757738"/>
          <p14:tracePt t="236933" x="7824788" y="4757738"/>
          <p14:tracePt t="236949" x="7805738" y="4757738"/>
          <p14:tracePt t="236966" x="7800975" y="4757738"/>
          <p14:tracePt t="236999" x="7796213" y="4757738"/>
          <p14:tracePt t="237016" x="7791450" y="4752975"/>
          <p14:tracePt t="237170" x="7791450" y="4748213"/>
          <p14:tracePt t="237233" x="7791450" y="4743450"/>
          <p14:tracePt t="237276" x="7791450" y="4738688"/>
          <p14:tracePt t="237297" x="7791450" y="4733925"/>
          <p14:tracePt t="237304" x="7791450" y="4729163"/>
          <p14:tracePt t="237319" x="7791450" y="4724400"/>
          <p14:tracePt t="237347" x="7791450" y="4719638"/>
          <p14:tracePt t="237375" x="7791450" y="4714875"/>
          <p14:tracePt t="237389" x="7791450" y="4710113"/>
          <p14:tracePt t="237418" x="7791450" y="4705350"/>
          <p14:tracePt t="237432" x="7791450" y="4700588"/>
          <p14:tracePt t="237439" x="7791450" y="4695825"/>
          <p14:tracePt t="237453" x="7791450" y="4691063"/>
          <p14:tracePt t="237466" x="7786688" y="4686300"/>
          <p14:tracePt t="237482" x="7777163" y="4672013"/>
          <p14:tracePt t="237499" x="7772400" y="4657725"/>
          <p14:tracePt t="237516" x="7762875" y="4643438"/>
          <p14:tracePt t="237532" x="7753350" y="4624388"/>
          <p14:tracePt t="237549" x="7753350" y="4619625"/>
          <p14:tracePt t="237566" x="7743825" y="4610100"/>
          <p14:tracePt t="237582" x="7743825" y="4605338"/>
          <p14:tracePt t="237617" x="7743825" y="4600575"/>
          <p14:tracePt t="237659" x="7748588" y="4600575"/>
          <p14:tracePt t="237666" x="7753350" y="4610100"/>
          <p14:tracePt t="237673" x="7758113" y="4619625"/>
          <p14:tracePt t="237682" x="7762875" y="4624388"/>
          <p14:tracePt t="237699" x="7772400" y="4643438"/>
          <p14:tracePt t="237716" x="7796213" y="4657725"/>
          <p14:tracePt t="237732" x="7800975" y="4662488"/>
          <p14:tracePt t="237749" x="7800975" y="4667250"/>
          <p14:tracePt t="237782" x="7839075" y="4695825"/>
          <p14:tracePt t="237809" x="7862888" y="4710113"/>
          <p14:tracePt t="237823" x="7867650" y="4710113"/>
          <p14:tracePt t="237832" x="7867650" y="4714875"/>
          <p14:tracePt t="237849" x="7867650" y="4719638"/>
          <p14:tracePt t="237866" x="7872413" y="4719638"/>
          <p14:tracePt t="237894" x="7872413" y="4724400"/>
          <p14:tracePt t="237916" x="7881938" y="4729163"/>
          <p14:tracePt t="237944" x="7881938" y="4733925"/>
          <p14:tracePt t="237972" x="7881938" y="4738688"/>
          <p14:tracePt t="237979" x="7881938" y="4743450"/>
          <p14:tracePt t="237986" x="7881938" y="4748213"/>
          <p14:tracePt t="238008" x="7877175" y="4748213"/>
          <p14:tracePt t="238015" x="7872413" y="4752975"/>
          <p14:tracePt t="238033" x="7867650" y="4757738"/>
          <p14:tracePt t="238058" x="7791450" y="4752975"/>
          <p14:tracePt t="238080" x="7739063" y="4729163"/>
          <p14:tracePt t="238087" x="7734300" y="4724400"/>
          <p14:tracePt t="238099" x="7729538" y="4719638"/>
          <p14:tracePt t="238115" x="7710488" y="4714875"/>
          <p14:tracePt t="238132" x="7705725" y="4710113"/>
          <p14:tracePt t="238149" x="7705725" y="4705350"/>
          <p14:tracePt t="238193" x="7715250" y="4705350"/>
          <p14:tracePt t="238200" x="7724775" y="4705350"/>
          <p14:tracePt t="238215" x="7748588" y="4695825"/>
          <p14:tracePt t="238257" x="7881938" y="4686300"/>
          <p14:tracePt t="238265" x="7900988" y="4686300"/>
          <p14:tracePt t="238282" x="7948613" y="4686300"/>
          <p14:tracePt t="238299" x="7991475" y="4691063"/>
          <p14:tracePt t="238300" x="8010525" y="4691063"/>
          <p14:tracePt t="238315" x="8034338" y="4691063"/>
          <p14:tracePt t="238332" x="8048625" y="4700588"/>
          <p14:tracePt t="238349" x="8053388" y="4705350"/>
          <p14:tracePt t="238365" x="8058150" y="4719638"/>
          <p14:tracePt t="238382" x="8058150" y="4729163"/>
          <p14:tracePt t="238399" x="7977188" y="4752975"/>
          <p14:tracePt t="238415" x="7924800" y="4757738"/>
          <p14:tracePt t="238432" x="7872413" y="4757738"/>
          <p14:tracePt t="238449" x="7834313" y="4752975"/>
          <p14:tracePt t="238465" x="7820025" y="4748213"/>
          <p14:tracePt t="238482" x="7810500" y="4743450"/>
          <p14:tracePt t="238534" x="7815263" y="4743450"/>
          <p14:tracePt t="238541" x="7824788" y="4743450"/>
          <p14:tracePt t="238550" x="7834313" y="4733925"/>
          <p14:tracePt t="238565" x="7848600" y="4733925"/>
          <p14:tracePt t="238582" x="7867650" y="4729163"/>
          <p14:tracePt t="238598" x="7877175" y="4729163"/>
          <p14:tracePt t="238656" x="7839075" y="4738688"/>
          <p14:tracePt t="238670" x="7805738" y="4733925"/>
          <p14:tracePt t="238677" x="7791450" y="4733925"/>
          <p14:tracePt t="238684" x="7777163" y="4729163"/>
          <p14:tracePt t="238698" x="7767638" y="4729163"/>
          <p14:tracePt t="238715" x="7762875" y="4729163"/>
          <p14:tracePt t="238763" x="7767638" y="4724400"/>
          <p14:tracePt t="238769" x="7777163" y="4724400"/>
          <p14:tracePt t="238782" x="7786688" y="4719638"/>
          <p14:tracePt t="238798" x="7810500" y="4714875"/>
          <p14:tracePt t="238815" x="7815263" y="4714875"/>
          <p14:tracePt t="238832" x="7824788" y="4714875"/>
          <p14:tracePt t="238849" x="7829550" y="4714875"/>
          <p14:tracePt t="238865" x="7834313" y="4714875"/>
          <p14:tracePt t="238882" x="7843838" y="4714875"/>
          <p14:tracePt t="238915" x="7848600" y="4714875"/>
          <p14:tracePt t="238948" x="7848600" y="4719638"/>
          <p14:tracePt t="238969" x="7853363" y="4719638"/>
          <p14:tracePt t="239011" x="7853363" y="4724400"/>
          <p14:tracePt t="239033" x="7858125" y="4724400"/>
          <p14:tracePt t="247968" x="0" y="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Example 3: Full WACC Calculation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Mixed-use development in Cairo — 40% equity at 18% required return, 60% bank debt at 16%. Tax rate 22.5%.</a:t>
            </a:r>
            <a:endParaRPr lang="en-US" sz="14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828800"/>
          <a:ext cx="8229600" cy="2194560"/>
        </p:xfrm>
        <a:graphic>
          <a:graphicData uri="http://schemas.openxmlformats.org/drawingml/2006/table">
            <a:tbl>
              <a:tblPr/>
              <a:tblGrid>
                <a:gridCol w="219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891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Source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Weight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Weighted Cost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Equity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40% × 18% = 7.20%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Debt (pre-tax)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Tax Shield (22.5%)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60% × 16% × 77.5% = 7.44%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WACC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DE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DE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—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DE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14.64%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D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457200" y="4160520"/>
            <a:ext cx="8229600" cy="640080"/>
          </a:xfrm>
          <a:prstGeom prst="rect">
            <a:avLst/>
          </a:prstGeom>
          <a:solidFill>
            <a:srgbClr val="4F7A5C"/>
          </a:solidFill>
          <a:ln/>
        </p:spPr>
      </p:sp>
      <p:sp>
        <p:nvSpPr>
          <p:cNvPr id="11" name="Text 7"/>
          <p:cNvSpPr/>
          <p:nvPr/>
        </p:nvSpPr>
        <p:spPr>
          <a:xfrm>
            <a:off x="685800" y="4160520"/>
            <a:ext cx="7772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Conclusion:  the project must earn at least 14.64% to create value. Any IRR above 14.64% = value creation.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77"/>
    </mc:Choice>
    <mc:Fallback xmlns="">
      <p:transition spd="slow" advTm="533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72" x="5967413" y="3548063"/>
          <p14:tracePt t="7933" x="5881688" y="3548063"/>
          <p14:tracePt t="7940" x="5710238" y="3538538"/>
          <p14:tracePt t="7947" x="5457825" y="3500438"/>
          <p14:tracePt t="7960" x="5167313" y="3433763"/>
          <p14:tracePt t="7976" x="4219575" y="3214688"/>
          <p14:tracePt t="7993" x="3586163" y="3105150"/>
          <p14:tracePt t="8010" x="3095625" y="3019425"/>
          <p14:tracePt t="8026" x="2728913" y="2957513"/>
          <p14:tracePt t="8043" x="2662238" y="2933700"/>
          <p14:tracePt t="8060" x="2647950" y="2924175"/>
          <p14:tracePt t="8077" x="2633663" y="2857500"/>
          <p14:tracePt t="8093" x="2695575" y="2795588"/>
          <p14:tracePt t="8110" x="2867025" y="2676525"/>
          <p14:tracePt t="8126" x="3390900" y="2424113"/>
          <p14:tracePt t="8143" x="3990975" y="2266950"/>
          <p14:tracePt t="8160" x="4581525" y="2200275"/>
          <p14:tracePt t="8176" x="5510213" y="2271713"/>
          <p14:tracePt t="8193" x="6029325" y="2433638"/>
          <p14:tracePt t="8210" x="6505575" y="2671763"/>
          <p14:tracePt t="8226" x="6643688" y="2790825"/>
          <p14:tracePt t="8243" x="6700838" y="2881313"/>
          <p14:tracePt t="8260" x="6691313" y="3019425"/>
          <p14:tracePt t="8276" x="6605588" y="3133725"/>
          <p14:tracePt t="8293" x="6372225" y="3305175"/>
          <p14:tracePt t="8310" x="5824538" y="3467100"/>
          <p14:tracePt t="8326" x="5291138" y="3505200"/>
          <p14:tracePt t="8343" x="4733925" y="3505200"/>
          <p14:tracePt t="8360" x="3981450" y="3481388"/>
          <p14:tracePt t="8376" x="3652838" y="3448050"/>
          <p14:tracePt t="8393" x="3524250" y="3424238"/>
          <p14:tracePt t="8410" x="3471863" y="3386138"/>
          <p14:tracePt t="8426" x="3486150" y="3290888"/>
          <p14:tracePt t="8443" x="3624263" y="3105150"/>
          <p14:tracePt t="8460" x="4071938" y="2695575"/>
          <p14:tracePt t="8476" x="4519613" y="2419350"/>
          <p14:tracePt t="8493" x="5029200" y="2224088"/>
          <p14:tracePt t="8510" x="5824538" y="2152650"/>
          <p14:tracePt t="8526" x="6310313" y="2286000"/>
          <p14:tracePt t="8543" x="6738938" y="2490788"/>
          <p14:tracePt t="8559" x="7096125" y="2805113"/>
          <p14:tracePt t="8576" x="7196138" y="2967038"/>
          <p14:tracePt t="8593" x="7205663" y="3109913"/>
          <p14:tracePt t="8609" x="7086600" y="3286125"/>
          <p14:tracePt t="8626" x="6877050" y="3433763"/>
          <p14:tracePt t="8643" x="6557963" y="3548063"/>
          <p14:tracePt t="8659" x="6024563" y="3657600"/>
          <p14:tracePt t="8676" x="5619750" y="3686175"/>
          <p14:tracePt t="8693" x="5229225" y="3681413"/>
          <p14:tracePt t="8709" x="4762500" y="3586163"/>
          <p14:tracePt t="8726" x="4562475" y="3514725"/>
          <p14:tracePt t="8743" x="4471988" y="3471863"/>
          <p14:tracePt t="8759" x="4405313" y="3395663"/>
          <p14:tracePt t="8776" x="4405313" y="3305175"/>
          <p14:tracePt t="8793" x="4433888" y="3181350"/>
          <p14:tracePt t="8809" x="4610100" y="2876550"/>
          <p14:tracePt t="8826" x="4738688" y="2714625"/>
          <p14:tracePt t="8843" x="4948238" y="2571750"/>
          <p14:tracePt t="8859" x="5105400" y="2519363"/>
          <p14:tracePt t="8876" x="5272088" y="2514600"/>
          <p14:tracePt t="8893" x="5400675" y="2538413"/>
          <p14:tracePt t="8909" x="5581650" y="2600325"/>
          <p14:tracePt t="8926" x="5629275" y="2628900"/>
          <p14:tracePt t="8943" x="5643563" y="2652713"/>
          <p14:tracePt t="8959" x="5643563" y="2662238"/>
          <p14:tracePt t="8976" x="5643563" y="2667000"/>
          <p14:tracePt t="8993" x="5638800" y="2676525"/>
          <p14:tracePt t="9026" x="5634038" y="2676525"/>
          <p14:tracePt t="9050" x="5629275" y="2676525"/>
          <p14:tracePt t="9100" x="5619750" y="2676525"/>
          <p14:tracePt t="9107" x="5619750" y="2671763"/>
          <p14:tracePt t="9135" x="5619750" y="2667000"/>
          <p14:tracePt t="9171" x="5614988" y="2667000"/>
          <p14:tracePt t="9207" x="5614988" y="2662238"/>
          <p14:tracePt t="9242" x="5610225" y="2662238"/>
          <p14:tracePt t="9299" x="5605463" y="2662238"/>
          <p14:tracePt t="9320" x="5600700" y="2662238"/>
          <p14:tracePt t="9377" x="5595938" y="2662238"/>
          <p14:tracePt t="9399" x="5581650" y="2662238"/>
          <p14:tracePt t="9406" x="5543550" y="2662238"/>
          <p14:tracePt t="9413" x="5510213" y="2662238"/>
          <p14:tracePt t="9426" x="5462588" y="2667000"/>
          <p14:tracePt t="9442" x="5281613" y="2690813"/>
          <p14:tracePt t="9459" x="5067300" y="2705100"/>
          <p14:tracePt t="9476" x="4733925" y="2738438"/>
          <p14:tracePt t="9492" x="4119563" y="2824163"/>
          <p14:tracePt t="9509" x="3729038" y="2886075"/>
          <p14:tracePt t="9526" x="3367088" y="2947988"/>
          <p14:tracePt t="9543" x="3248025" y="2967038"/>
          <p14:tracePt t="9559" x="3162300" y="2971800"/>
          <p14:tracePt t="9576" x="3119438" y="2971800"/>
          <p14:tracePt t="9592" x="3114675" y="2971800"/>
          <p14:tracePt t="9626" x="3109913" y="2971800"/>
          <p14:tracePt t="9642" x="3109913" y="2967038"/>
          <p14:tracePt t="9659" x="3109913" y="2962275"/>
          <p14:tracePt t="9676" x="3114675" y="2962275"/>
          <p14:tracePt t="10665" x="3052763" y="2986088"/>
          <p14:tracePt t="10672" x="2952750" y="3038475"/>
          <p14:tracePt t="10679" x="2838450" y="3095625"/>
          <p14:tracePt t="10692" x="2728913" y="3148013"/>
          <p14:tracePt t="10709" x="2352675" y="3309938"/>
          <p14:tracePt t="10725" x="2109788" y="3409950"/>
          <p14:tracePt t="10742" x="1919288" y="3486150"/>
          <p14:tracePt t="10759" x="1681163" y="3586163"/>
          <p14:tracePt t="10775" x="1571625" y="3624263"/>
          <p14:tracePt t="10792" x="1485900" y="3667125"/>
          <p14:tracePt t="10809" x="1376363" y="3700463"/>
          <p14:tracePt t="10825" x="1338263" y="3709988"/>
          <p14:tracePt t="10842" x="1319213" y="3714750"/>
          <p14:tracePt t="10859" x="1309688" y="3714750"/>
          <p14:tracePt t="10875" x="1304925" y="3714750"/>
          <p14:tracePt t="10909" x="1266825" y="3733800"/>
          <p14:tracePt t="10925" x="1247775" y="3748088"/>
          <p14:tracePt t="10942" x="1209675" y="3776663"/>
          <p14:tracePt t="10959" x="1190625" y="3790950"/>
          <p14:tracePt t="10975" x="1166813" y="3819525"/>
          <p14:tracePt t="10992" x="1128713" y="3862388"/>
          <p14:tracePt t="11009" x="1104900" y="3890963"/>
          <p14:tracePt t="11025" x="1090613" y="3919538"/>
          <p14:tracePt t="11042" x="1062038" y="3957638"/>
          <p14:tracePt t="11059" x="1047750" y="3990975"/>
          <p14:tracePt t="11075" x="1038225" y="4029075"/>
          <p14:tracePt t="11092" x="1028700" y="4095750"/>
          <p14:tracePt t="11109" x="1028700" y="4133850"/>
          <p14:tracePt t="11142" x="1042988" y="4286250"/>
          <p14:tracePt t="11159" x="1057275" y="4352925"/>
          <p14:tracePt t="11175" x="1071563" y="4410075"/>
          <p14:tracePt t="11192" x="1100138" y="4462463"/>
          <p14:tracePt t="11209" x="1114425" y="4486275"/>
          <p14:tracePt t="11225" x="1133475" y="4510088"/>
          <p14:tracePt t="11242" x="1152525" y="4538663"/>
          <p14:tracePt t="11259" x="1171575" y="4567238"/>
          <p14:tracePt t="11275" x="1185863" y="4581525"/>
          <p14:tracePt t="11292" x="1200150" y="4600575"/>
          <p14:tracePt t="11309" x="1204913" y="4610100"/>
          <p14:tracePt t="11325" x="1214438" y="4624388"/>
          <p14:tracePt t="11342" x="1228725" y="4633913"/>
          <p14:tracePt t="11359" x="1247775" y="4643438"/>
          <p14:tracePt t="11375" x="1276350" y="4657725"/>
          <p14:tracePt t="11392" x="1323975" y="4667250"/>
          <p14:tracePt t="11409" x="1352550" y="4676775"/>
          <p14:tracePt t="11425" x="1366838" y="4676775"/>
          <p14:tracePt t="11442" x="1385888" y="4676775"/>
          <p14:tracePt t="11459" x="1395413" y="4676775"/>
          <p14:tracePt t="11475" x="1414463" y="4676775"/>
          <p14:tracePt t="11492" x="1433513" y="4676775"/>
          <p14:tracePt t="11509" x="1447800" y="4676775"/>
          <p14:tracePt t="11525" x="1452563" y="4676775"/>
          <p14:tracePt t="11542" x="1457325" y="4676775"/>
          <p14:tracePt t="11591" x="1462088" y="4676775"/>
          <p14:tracePt t="11604" x="1471613" y="4676775"/>
          <p14:tracePt t="11611" x="1485900" y="4676775"/>
          <p14:tracePt t="11625" x="1514475" y="4676775"/>
          <p14:tracePt t="11642" x="1547813" y="4672013"/>
          <p14:tracePt t="11658" x="1585913" y="4667250"/>
          <p14:tracePt t="11675" x="1628775" y="4662488"/>
          <p14:tracePt t="11692" x="1643063" y="4652963"/>
          <p14:tracePt t="11708" x="1690688" y="4643438"/>
          <p14:tracePt t="11725" x="1757363" y="4638675"/>
          <p14:tracePt t="11742" x="1800225" y="4638675"/>
          <p14:tracePt t="11759" x="1828800" y="4638675"/>
          <p14:tracePt t="11775" x="1843088" y="4638675"/>
          <p14:tracePt t="11792" x="1847850" y="4638675"/>
          <p14:tracePt t="11808" x="1852613" y="4638675"/>
          <p14:tracePt t="11842" x="1857375" y="4638675"/>
          <p14:tracePt t="12714" x="1866900" y="4633913"/>
          <p14:tracePt t="12722" x="1876425" y="4633913"/>
          <p14:tracePt t="12729" x="1890713" y="4633913"/>
          <p14:tracePt t="12741" x="1905000" y="4633913"/>
          <p14:tracePt t="12758" x="1933575" y="4633913"/>
          <p14:tracePt t="12775" x="1947863" y="4633913"/>
          <p14:tracePt t="12791" x="1962150" y="4633913"/>
          <p14:tracePt t="12808" x="1971675" y="4633913"/>
          <p14:tracePt t="12825" x="1976438" y="4633913"/>
          <p14:tracePt t="12864" x="1981200" y="4633913"/>
          <p14:tracePt t="12921" x="1985963" y="4633913"/>
          <p14:tracePt t="13056" x="1985963" y="4638675"/>
          <p14:tracePt t="13063" x="1990725" y="4638675"/>
          <p14:tracePt t="13085" x="1995488" y="4638675"/>
          <p14:tracePt t="13106" x="2000250" y="4643438"/>
          <p14:tracePt t="13134" x="2005013" y="4643438"/>
          <p14:tracePt t="13148" x="2009775" y="4643438"/>
          <p14:tracePt t="13170" x="2014538" y="4643438"/>
          <p14:tracePt t="13198" x="2014538" y="4648200"/>
          <p14:tracePt t="13205" x="2019300" y="4648200"/>
          <p14:tracePt t="13213" x="2024063" y="4648200"/>
          <p14:tracePt t="13255" x="2028825" y="4648200"/>
          <p14:tracePt t="13326" x="2033588" y="4648200"/>
          <p14:tracePt t="13690" x="2076450" y="4648200"/>
          <p14:tracePt t="13696" x="2128838" y="4648200"/>
          <p14:tracePt t="13708" x="2185988" y="4652963"/>
          <p14:tracePt t="13724" x="2352675" y="4662488"/>
          <p14:tracePt t="13741" x="2476500" y="4686300"/>
          <p14:tracePt t="13758" x="2595563" y="4695825"/>
          <p14:tracePt t="13774" x="2743200" y="4710113"/>
          <p14:tracePt t="13791" x="2833688" y="4729163"/>
          <p14:tracePt t="13808" x="2919413" y="4733925"/>
          <p14:tracePt t="13824" x="2990850" y="4748213"/>
          <p14:tracePt t="13841" x="3009900" y="4748213"/>
          <p14:tracePt t="13858" x="3014663" y="4748213"/>
          <p14:tracePt t="13874" x="3024188" y="4748213"/>
          <p14:tracePt t="13981" x="3028950" y="4748213"/>
          <p14:tracePt t="13988" x="3038475" y="4748213"/>
          <p14:tracePt t="13995" x="3057525" y="4748213"/>
          <p14:tracePt t="14008" x="3071813" y="4748213"/>
          <p14:tracePt t="14024" x="3109913" y="4743450"/>
          <p14:tracePt t="14041" x="3133725" y="4743450"/>
          <p14:tracePt t="14058" x="3148013" y="4738688"/>
          <p14:tracePt t="14074" x="3167063" y="4733925"/>
          <p14:tracePt t="14091" x="3171825" y="4729163"/>
          <p14:tracePt t="14108" x="3181350" y="4724400"/>
          <p14:tracePt t="14141" x="3190875" y="4724400"/>
          <p14:tracePt t="14195" x="3195638" y="4719638"/>
          <p14:tracePt t="14928" x="3228975" y="4710113"/>
          <p14:tracePt t="14934" x="3257550" y="4700588"/>
          <p14:tracePt t="14941" x="3281363" y="4691063"/>
          <p14:tracePt t="14957" x="3348038" y="4672013"/>
          <p14:tracePt t="14974" x="3390900" y="4662488"/>
          <p14:tracePt t="14991" x="3438525" y="4638675"/>
          <p14:tracePt t="15008" x="3452813" y="4633913"/>
          <p14:tracePt t="15024" x="3462338" y="4633913"/>
          <p14:tracePt t="15041" x="3467100" y="4633913"/>
          <p14:tracePt t="19544" x="3476625" y="4633913"/>
          <p14:tracePt t="19552" x="3490913" y="4629150"/>
          <p14:tracePt t="19559" x="3500438" y="4624388"/>
          <p14:tracePt t="19573" x="3533775" y="4619625"/>
          <p14:tracePt t="19589" x="3567113" y="4610100"/>
          <p14:tracePt t="19606" x="3595688" y="4600575"/>
          <p14:tracePt t="19622" x="3671888" y="4586288"/>
          <p14:tracePt t="19639" x="3714750" y="4581525"/>
          <p14:tracePt t="19656" x="3752850" y="4572000"/>
          <p14:tracePt t="19672" x="3781425" y="4567238"/>
          <p14:tracePt t="19689" x="3795713" y="4567238"/>
          <p14:tracePt t="19706" x="3805238" y="4567238"/>
          <p14:tracePt t="19722" x="3819525" y="4567238"/>
          <p14:tracePt t="19739" x="3819525" y="4562475"/>
          <p14:tracePt t="19756" x="3824288" y="4562475"/>
          <p14:tracePt t="19772" x="3829050" y="4562475"/>
          <p14:tracePt t="19789" x="3833813" y="4562475"/>
          <p14:tracePt t="20142" x="3848100" y="4562475"/>
          <p14:tracePt t="20149" x="3867150" y="4562475"/>
          <p14:tracePt t="20157" x="3881438" y="4562475"/>
          <p14:tracePt t="20172" x="3914775" y="4576763"/>
          <p14:tracePt t="20189" x="3938588" y="4581525"/>
          <p14:tracePt t="20206" x="3962400" y="4586288"/>
          <p14:tracePt t="20222" x="3967163" y="4591050"/>
          <p14:tracePt t="20239" x="3971925" y="4591050"/>
          <p14:tracePt t="20256" x="3976688" y="4595813"/>
          <p14:tracePt t="20327" x="3976688" y="4600575"/>
          <p14:tracePt t="20391" x="3976688" y="4605338"/>
          <p14:tracePt t="20427" x="3976688" y="4610100"/>
          <p14:tracePt t="20434" x="3981450" y="4610100"/>
          <p14:tracePt t="20498" x="3986213" y="4614863"/>
          <p14:tracePt t="20526" x="3986213" y="4619625"/>
          <p14:tracePt t="20569" x="3990975" y="4624388"/>
          <p14:tracePt t="20583" x="3995738" y="4624388"/>
          <p14:tracePt t="20598" x="4000500" y="4624388"/>
          <p14:tracePt t="20604" x="4005263" y="4629150"/>
          <p14:tracePt t="20611" x="4010025" y="4629150"/>
          <p14:tracePt t="20622" x="4014788" y="4629150"/>
          <p14:tracePt t="20639" x="4024313" y="4633913"/>
          <p14:tracePt t="20655" x="4043363" y="4638675"/>
          <p14:tracePt t="20672" x="4057650" y="4648200"/>
          <p14:tracePt t="20689" x="4071938" y="4652963"/>
          <p14:tracePt t="20705" x="4095750" y="4657725"/>
          <p14:tracePt t="20722" x="4119563" y="4662488"/>
          <p14:tracePt t="20739" x="4143375" y="4662488"/>
          <p14:tracePt t="20755" x="4171950" y="4672013"/>
          <p14:tracePt t="20772" x="4191000" y="4672013"/>
          <p14:tracePt t="20789" x="4210050" y="4672013"/>
          <p14:tracePt t="20805" x="4219575" y="4672013"/>
          <p14:tracePt t="20822" x="4238625" y="4676775"/>
          <p14:tracePt t="20839" x="4252913" y="4676775"/>
          <p14:tracePt t="20855" x="4267200" y="4676775"/>
          <p14:tracePt t="20872" x="4276725" y="4676775"/>
          <p14:tracePt t="20889" x="4286250" y="4676775"/>
          <p14:tracePt t="20922" x="4300538" y="4676775"/>
          <p14:tracePt t="20939" x="4310063" y="4676775"/>
          <p14:tracePt t="20955" x="4314825" y="4676775"/>
          <p14:tracePt t="20972" x="4324350" y="4676775"/>
          <p14:tracePt t="20989" x="4329113" y="4676775"/>
          <p14:tracePt t="21022" x="4333875" y="4676775"/>
          <p14:tracePt t="21081" x="4338638" y="4676775"/>
          <p14:tracePt t="21166" x="4343400" y="4676775"/>
          <p14:tracePt t="21195" x="4343400" y="4672013"/>
          <p14:tracePt t="21280" x="4343400" y="4667250"/>
          <p14:tracePt t="21465" x="4343400" y="4662488"/>
          <p14:tracePt t="21842" x="4352925" y="4662488"/>
          <p14:tracePt t="21849" x="4367213" y="4657725"/>
          <p14:tracePt t="21857" x="4376738" y="4657725"/>
          <p14:tracePt t="21872" x="4400550" y="4657725"/>
          <p14:tracePt t="21888" x="4414838" y="4657725"/>
          <p14:tracePt t="21905" x="4424363" y="4657725"/>
          <p14:tracePt t="21922" x="4443413" y="4657725"/>
          <p14:tracePt t="21939" x="4448175" y="4657725"/>
          <p14:tracePt t="21972" x="4452938" y="4657725"/>
          <p14:tracePt t="22013" x="4462463" y="4657725"/>
          <p14:tracePt t="22077" x="4467225" y="4657725"/>
          <p14:tracePt t="23976" x="4476750" y="4652963"/>
          <p14:tracePt t="23983" x="4491038" y="4648200"/>
          <p14:tracePt t="23991" x="4519613" y="4643438"/>
          <p14:tracePt t="24004" x="4562475" y="4633913"/>
          <p14:tracePt t="24021" x="4595813" y="4619625"/>
          <p14:tracePt t="24038" x="4633913" y="4610100"/>
          <p14:tracePt t="24054" x="4662488" y="4605338"/>
          <p14:tracePt t="24071" x="4676775" y="4600575"/>
          <p14:tracePt t="24088" x="4686300" y="4600575"/>
          <p14:tracePt t="24104" x="4700588" y="4600575"/>
          <p14:tracePt t="24121" x="4705350" y="4600575"/>
          <p14:tracePt t="24154" x="4710113" y="4600575"/>
          <p14:tracePt t="24641" x="4762500" y="4595813"/>
          <p14:tracePt t="24645" x="4829175" y="4591050"/>
          <p14:tracePt t="24654" x="4895850" y="4586288"/>
          <p14:tracePt t="24671" x="5067300" y="4576763"/>
          <p14:tracePt t="24687" x="5372100" y="4581525"/>
          <p14:tracePt t="24704" x="5586413" y="4595813"/>
          <p14:tracePt t="24721" x="5753100" y="4605338"/>
          <p14:tracePt t="24737" x="5938838" y="4624388"/>
          <p14:tracePt t="24754" x="6019800" y="4633913"/>
          <p14:tracePt t="24771" x="6053138" y="4638675"/>
          <p14:tracePt t="24787" x="6062663" y="4643438"/>
          <p14:tracePt t="24804" x="6067425" y="4643438"/>
          <p14:tracePt t="24837" x="6067425" y="4648200"/>
          <p14:tracePt t="25151" x="6062663" y="4648200"/>
          <p14:tracePt t="25157" x="6057900" y="4648200"/>
          <p14:tracePt t="25171" x="6038850" y="4648200"/>
          <p14:tracePt t="25187" x="6010275" y="4648200"/>
          <p14:tracePt t="25204" x="5976938" y="4648200"/>
          <p14:tracePt t="25221" x="5948363" y="4648200"/>
          <p14:tracePt t="25237" x="5934075" y="4648200"/>
          <p14:tracePt t="25254" x="5915025" y="4648200"/>
          <p14:tracePt t="25271" x="5843588" y="4648200"/>
          <p14:tracePt t="25287" x="5815013" y="4648200"/>
          <p14:tracePt t="25304" x="5805488" y="4648200"/>
          <p14:tracePt t="25320" x="5795963" y="4648200"/>
          <p14:tracePt t="25337" x="5791200" y="4648200"/>
          <p14:tracePt t="25370" x="5786438" y="4648200"/>
          <p14:tracePt t="25492" x="5791200" y="4652963"/>
          <p14:tracePt t="25513" x="5795963" y="4652963"/>
          <p14:tracePt t="25520" x="5800725" y="4652963"/>
          <p14:tracePt t="25541" x="5805488" y="4652963"/>
          <p14:tracePt t="25563" x="5810250" y="4652963"/>
          <p14:tracePt t="25577" x="5819775" y="4652963"/>
          <p14:tracePt t="25591" x="5824538" y="4652963"/>
          <p14:tracePt t="25605" x="5829300" y="4652963"/>
          <p14:tracePt t="25619" x="5834063" y="4652963"/>
          <p14:tracePt t="25634" x="5838825" y="4652963"/>
          <p14:tracePt t="25677" x="5848350" y="4652963"/>
          <p14:tracePt t="25733" x="5853113" y="4652963"/>
          <p14:tracePt t="25792" x="5857875" y="4652963"/>
          <p14:tracePt t="25826" x="5862638" y="4652963"/>
          <p14:tracePt t="25848" x="5867400" y="4652963"/>
          <p14:tracePt t="25876" x="5872163" y="4652963"/>
          <p14:tracePt t="25883" x="5876925" y="4652963"/>
          <p14:tracePt t="25911" x="5881688" y="4652963"/>
          <p14:tracePt t="25926" x="5886450" y="4652963"/>
          <p14:tracePt t="25961" x="5891213" y="4652963"/>
          <p14:tracePt t="26004" x="5895975" y="4652963"/>
          <p14:tracePt t="26011" x="5900738" y="4652963"/>
          <p14:tracePt t="26025" x="5905500" y="4652963"/>
          <p14:tracePt t="26046" x="5910263" y="4652963"/>
          <p14:tracePt t="26054" x="5915025" y="4648200"/>
          <p14:tracePt t="26070" x="5924550" y="4648200"/>
          <p14:tracePt t="26087" x="5934075" y="4648200"/>
          <p14:tracePt t="26104" x="5962650" y="4648200"/>
          <p14:tracePt t="26120" x="5976938" y="4648200"/>
          <p14:tracePt t="26137" x="6000750" y="4643438"/>
          <p14:tracePt t="26154" x="6024563" y="4643438"/>
          <p14:tracePt t="26170" x="6043613" y="4638675"/>
          <p14:tracePt t="26187" x="6048375" y="4638675"/>
          <p14:tracePt t="26204" x="6067425" y="4638675"/>
          <p14:tracePt t="26220" x="6072188" y="4638675"/>
          <p14:tracePt t="26237" x="6081713" y="4638675"/>
          <p14:tracePt t="26254" x="6086475" y="4638675"/>
          <p14:tracePt t="26271" x="6091238" y="4638675"/>
          <p14:tracePt t="26287" x="6096000" y="4638675"/>
          <p14:tracePt t="26303" x="6100763" y="4638675"/>
          <p14:tracePt t="26320" x="6105525" y="4638675"/>
          <p14:tracePt t="26353" x="6115050" y="4638675"/>
          <p14:tracePt t="26370" x="6124575" y="4638675"/>
          <p14:tracePt t="26387" x="6134100" y="4638675"/>
          <p14:tracePt t="26403" x="6157913" y="4638675"/>
          <p14:tracePt t="26420" x="6172200" y="4633913"/>
          <p14:tracePt t="26437" x="6196013" y="4633913"/>
          <p14:tracePt t="26454" x="6215063" y="4633913"/>
          <p14:tracePt t="26470" x="6229350" y="4633913"/>
          <p14:tracePt t="26487" x="6234113" y="4633913"/>
          <p14:tracePt t="26503" x="6248400" y="4633913"/>
          <p14:tracePt t="26520" x="6253163" y="4633913"/>
          <p14:tracePt t="26566" x="6257925" y="4633913"/>
          <p14:tracePt t="26608" x="6262688" y="4633913"/>
          <p14:tracePt t="26623" x="6267450" y="4633913"/>
          <p14:tracePt t="26666" x="6272213" y="4633913"/>
          <p14:tracePt t="26701" x="6276975" y="4633913"/>
          <p14:tracePt t="26737" x="6281738" y="4633913"/>
          <p14:tracePt t="29241" x="6305550" y="4629150"/>
          <p14:tracePt t="29248" x="6329363" y="4624388"/>
          <p14:tracePt t="29255" x="6357938" y="4614863"/>
          <p14:tracePt t="29270" x="6448425" y="4605338"/>
          <p14:tracePt t="29286" x="6538913" y="4586288"/>
          <p14:tracePt t="29303" x="6619875" y="4581525"/>
          <p14:tracePt t="29319" x="6705600" y="4581525"/>
          <p14:tracePt t="29336" x="6729413" y="4581525"/>
          <p14:tracePt t="29353" x="6738938" y="4581525"/>
          <p14:tracePt t="29369" x="6743700" y="4581525"/>
          <p14:tracePt t="30102" x="6772275" y="4581525"/>
          <p14:tracePt t="30109" x="6815138" y="4581525"/>
          <p14:tracePt t="30119" x="6858000" y="4586288"/>
          <p14:tracePt t="30136" x="6943725" y="4586288"/>
          <p14:tracePt t="30152" x="7067550" y="4605338"/>
          <p14:tracePt t="30169" x="7143750" y="4610100"/>
          <p14:tracePt t="30185" x="7196138" y="4614863"/>
          <p14:tracePt t="30202" x="7243763" y="4619625"/>
          <p14:tracePt t="30219" x="7262813" y="4619625"/>
          <p14:tracePt t="30236" x="7272338" y="4624388"/>
          <p14:tracePt t="30252" x="7281863" y="4624388"/>
          <p14:tracePt t="30272" x="7286625" y="4624388"/>
          <p14:tracePt t="30308" x="7291388" y="4629150"/>
          <p14:tracePt t="30344" x="7296150" y="4629150"/>
          <p14:tracePt t="30393" x="7296150" y="4633913"/>
          <p14:tracePt t="30529" x="7300913" y="4633913"/>
          <p14:tracePt t="32479" x="7262813" y="4633913"/>
          <p14:tracePt t="32485" x="7191375" y="4633913"/>
          <p14:tracePt t="32492" x="7124700" y="4633913"/>
          <p14:tracePt t="32501" x="7024688" y="4633913"/>
          <p14:tracePt t="32518" x="6757988" y="4619625"/>
          <p14:tracePt t="32535" x="6310313" y="4595813"/>
          <p14:tracePt t="32551" x="6086475" y="4591050"/>
          <p14:tracePt t="32568" x="5862638" y="4581525"/>
          <p14:tracePt t="32585" x="5705475" y="4581525"/>
          <p14:tracePt t="32601" x="5653088" y="4581525"/>
          <p14:tracePt t="32618" x="5638800" y="4576763"/>
          <p14:tracePt t="32635" x="5634038" y="4576763"/>
          <p14:tracePt t="32651" x="5629275" y="4576763"/>
          <p14:tracePt t="32727" x="5634038" y="4572000"/>
          <p14:tracePt t="32755" x="5638800" y="4572000"/>
          <p14:tracePt t="32762" x="5638800" y="4567238"/>
          <p14:tracePt t="32791" x="5643563" y="4567238"/>
          <p14:tracePt t="32812" x="5648325" y="4567238"/>
          <p14:tracePt t="32870" x="5653088" y="4567238"/>
          <p14:tracePt t="32905" x="5657850" y="4567238"/>
          <p14:tracePt t="33083" x="5662613" y="4567238"/>
          <p14:tracePt t="33090" x="5667375" y="4567238"/>
          <p14:tracePt t="33101" x="5672138" y="4567238"/>
          <p14:tracePt t="33154" x="5715000" y="4581525"/>
          <p14:tracePt t="33161" x="5719763" y="4581525"/>
          <p14:tracePt t="33168" x="5724525" y="4581525"/>
          <p14:tracePt t="33185" x="5743575" y="4581525"/>
          <p14:tracePt t="33201" x="5772150" y="4581525"/>
          <p14:tracePt t="33218" x="5810250" y="4576763"/>
          <p14:tracePt t="33235" x="5829300" y="4576763"/>
          <p14:tracePt t="33251" x="5848350" y="4576763"/>
          <p14:tracePt t="33268" x="5876925" y="4576763"/>
          <p14:tracePt t="33284" x="5886450" y="4576763"/>
          <p14:tracePt t="33301" x="5905500" y="4576763"/>
          <p14:tracePt t="33318" x="5924550" y="4576763"/>
          <p14:tracePt t="33334" x="5948363" y="4576763"/>
          <p14:tracePt t="33351" x="5953125" y="4576763"/>
          <p14:tracePt t="33368" x="5962650" y="4576763"/>
          <p14:tracePt t="33384" x="5967413" y="4576763"/>
          <p14:tracePt t="33424" x="5972175" y="4576763"/>
          <p14:tracePt t="33460" x="5976938" y="4576763"/>
          <p14:tracePt t="33567" x="5981700" y="4576763"/>
          <p14:tracePt t="37636" x="5919788" y="4581525"/>
          <p14:tracePt t="37643" x="5895975" y="4581525"/>
          <p14:tracePt t="37650" x="5881688" y="4581525"/>
          <p14:tracePt t="37666" x="5805488" y="4576763"/>
          <p14:tracePt t="37683" x="5667375" y="4557713"/>
          <p14:tracePt t="37700" x="5367338" y="4529138"/>
          <p14:tracePt t="37716" x="5219700" y="4519613"/>
          <p14:tracePt t="37733" x="5019675" y="4505325"/>
          <p14:tracePt t="37750" x="4819650" y="4505325"/>
          <p14:tracePt t="37766" x="4695825" y="4510088"/>
          <p14:tracePt t="37783" x="4610100" y="4519613"/>
          <p14:tracePt t="37800" x="4538663" y="4519613"/>
          <p14:tracePt t="37816" x="4510088" y="4519613"/>
          <p14:tracePt t="37833" x="4495800" y="4519613"/>
          <p14:tracePt t="37850" x="4486275" y="4519613"/>
          <p14:tracePt t="37883" x="4476750" y="4519613"/>
          <p14:tracePt t="37900" x="4481513" y="4519613"/>
          <p14:tracePt t="38221" x="4452938" y="4524375"/>
          <p14:tracePt t="38228" x="4419600" y="4538663"/>
          <p14:tracePt t="38233" x="4381500" y="4552950"/>
          <p14:tracePt t="38249" x="4319588" y="4572000"/>
          <p14:tracePt t="38266" x="4257675" y="4591050"/>
          <p14:tracePt t="38283" x="4171950" y="4614863"/>
          <p14:tracePt t="38299" x="4133850" y="4624388"/>
          <p14:tracePt t="38316" x="4114800" y="4624388"/>
          <p14:tracePt t="38333" x="4110038" y="4624388"/>
          <p14:tracePt t="38383" x="4110038" y="4614863"/>
          <p14:tracePt t="38411" x="4110038" y="4610100"/>
          <p14:tracePt t="38454" x="4110038" y="4605338"/>
          <p14:tracePt t="38496" x="4114800" y="4605338"/>
          <p14:tracePt t="38518" x="4114800" y="4600575"/>
          <p14:tracePt t="38560" x="4119563" y="4595813"/>
          <p14:tracePt t="43299" x="4214813" y="4581525"/>
          <p14:tracePt t="43306" x="4262438" y="4576763"/>
          <p14:tracePt t="43314" x="4314825" y="4572000"/>
          <p14:tracePt t="43331" x="4405313" y="4567238"/>
          <p14:tracePt t="43348" x="4543425" y="4562475"/>
          <p14:tracePt t="43364" x="4638675" y="4562475"/>
          <p14:tracePt t="43381" x="4724400" y="4567238"/>
          <p14:tracePt t="43398" x="4862513" y="4576763"/>
          <p14:tracePt t="43415" x="4967288" y="4576763"/>
          <p14:tracePt t="43431" x="5053013" y="4576763"/>
          <p14:tracePt t="43448" x="5205413" y="4581525"/>
          <p14:tracePt t="43464" x="5295900" y="4586288"/>
          <p14:tracePt t="43481" x="5386388" y="4586288"/>
          <p14:tracePt t="43498" x="5538788" y="4591050"/>
          <p14:tracePt t="43514" x="5624513" y="4595813"/>
          <p14:tracePt t="43531" x="5672138" y="4595813"/>
          <p14:tracePt t="43548" x="5810250" y="4610100"/>
          <p14:tracePt t="43564" x="5853113" y="4610100"/>
          <p14:tracePt t="43581" x="5872163" y="4610100"/>
          <p14:tracePt t="43598" x="5886450" y="4610100"/>
          <p14:tracePt t="43614" x="5891213" y="4610100"/>
          <p14:tracePt t="43662" x="5895975" y="4610100"/>
          <p14:tracePt t="43690" x="5895975" y="4614863"/>
          <p14:tracePt t="43697" x="5900738" y="4614863"/>
          <p14:tracePt t="43726" x="5900738" y="4619625"/>
          <p14:tracePt t="45014" x="6053138" y="4614863"/>
          <p14:tracePt t="45021" x="6143625" y="4614863"/>
          <p14:tracePt t="45031" x="6219825" y="4614863"/>
          <p14:tracePt t="45047" x="6405563" y="4614863"/>
          <p14:tracePt t="45064" x="6624638" y="4614863"/>
          <p14:tracePt t="45080" x="6738938" y="4614863"/>
          <p14:tracePt t="45097" x="6829425" y="4614863"/>
          <p14:tracePt t="45114" x="6900863" y="4614863"/>
          <p14:tracePt t="45130" x="6910388" y="4614863"/>
          <p14:tracePt t="45147" x="6915150" y="4614863"/>
          <p14:tracePt t="45184" x="6919913" y="4614863"/>
          <p14:tracePt t="45248" x="6919913" y="4610100"/>
          <p14:tracePt t="45255" x="6924675" y="4610100"/>
          <p14:tracePt t="45283" x="6929438" y="4610100"/>
          <p14:tracePt t="45326" x="6929438" y="4605338"/>
          <p14:tracePt t="45340" x="6929438" y="4600575"/>
          <p14:tracePt t="45383" x="6929438" y="4595813"/>
          <p14:tracePt t="45576" x="6929438" y="4600575"/>
          <p14:tracePt t="45611" x="6929438" y="4605338"/>
          <p14:tracePt t="45668" x="6929438" y="4610100"/>
          <p14:tracePt t="45732" x="6929438" y="4614863"/>
          <p14:tracePt t="45839" x="6929438" y="4619625"/>
          <p14:tracePt t="52947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4572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3561" y="549833"/>
            <a:ext cx="7613374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Optimal Capital Structure: The Balancing Act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There is no single perfect answer — the right debt-to-equity mix depends on four factors: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783080"/>
            <a:ext cx="397764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640080" y="199796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1" name="Text 8"/>
          <p:cNvSpPr/>
          <p:nvPr/>
        </p:nvSpPr>
        <p:spPr>
          <a:xfrm>
            <a:off x="640080" y="199796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1207008" y="1783080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Cash-Flow Stability
</a:t>
            </a:r>
            <a:endParaRPr lang="en-US" sz="14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Stable NOI can safely support more debt.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4709160" y="1783080"/>
            <a:ext cx="397764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4892040" y="1997964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5" name="Text 12"/>
          <p:cNvSpPr/>
          <p:nvPr/>
        </p:nvSpPr>
        <p:spPr>
          <a:xfrm>
            <a:off x="4892040" y="1997964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5458968" y="1783080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Interest Rate Environment
</a:t>
            </a:r>
            <a:endParaRPr lang="en-US" sz="14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rates favour using more debt.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457200" y="2852928"/>
            <a:ext cx="397764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640080" y="3067812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9" name="Text 16"/>
          <p:cNvSpPr/>
          <p:nvPr/>
        </p:nvSpPr>
        <p:spPr>
          <a:xfrm>
            <a:off x="640080" y="3067812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1207008" y="285292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Investor Risk Appetite
</a:t>
            </a:r>
            <a:endParaRPr lang="en-US" sz="14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much volatility can you tolerate?</a:t>
            </a:r>
            <a:endParaRPr lang="en-US" sz="1400" dirty="0"/>
          </a:p>
        </p:txBody>
      </p:sp>
      <p:sp>
        <p:nvSpPr>
          <p:cNvPr id="21" name="Shape 18"/>
          <p:cNvSpPr/>
          <p:nvPr/>
        </p:nvSpPr>
        <p:spPr>
          <a:xfrm>
            <a:off x="4709160" y="2852928"/>
            <a:ext cx="397764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2" name="Shape 19"/>
          <p:cNvSpPr/>
          <p:nvPr/>
        </p:nvSpPr>
        <p:spPr>
          <a:xfrm>
            <a:off x="4892040" y="3067812"/>
            <a:ext cx="438912" cy="438912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3" name="Text 20"/>
          <p:cNvSpPr/>
          <p:nvPr/>
        </p:nvSpPr>
        <p:spPr>
          <a:xfrm>
            <a:off x="4892040" y="3067812"/>
            <a:ext cx="438912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5458968" y="2852928"/>
            <a:ext cx="3063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Lender Requirements
</a:t>
            </a:r>
            <a:endParaRPr lang="en-US" sz="14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DSCR and LTV covenants set hard limits.</a:t>
            </a:r>
            <a:endParaRPr lang="en-US" sz="1400" dirty="0"/>
          </a:p>
        </p:txBody>
      </p:sp>
      <p:sp>
        <p:nvSpPr>
          <p:cNvPr id="25" name="Shape 22"/>
          <p:cNvSpPr/>
          <p:nvPr/>
        </p:nvSpPr>
        <p:spPr>
          <a:xfrm>
            <a:off x="463561" y="3867912"/>
            <a:ext cx="8229600" cy="640080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26" name="Text 23"/>
          <p:cNvSpPr/>
          <p:nvPr/>
        </p:nvSpPr>
        <p:spPr>
          <a:xfrm>
            <a:off x="717671" y="3922113"/>
            <a:ext cx="7772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Baum &amp; Hartzell (2021):  the optimal structure minimizes WACC while preserving financial flexibility during downturns.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101"/>
    </mc:Choice>
    <mc:Fallback xmlns="">
      <p:transition spd="slow" advTm="1871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5" x="5543550" y="3152775"/>
          <p14:tracePt t="11199" x="5519738" y="3152775"/>
          <p14:tracePt t="11206" x="5467350" y="3148013"/>
          <p14:tracePt t="11220" x="5357813" y="3138488"/>
          <p14:tracePt t="11236" x="5214938" y="3133725"/>
          <p14:tracePt t="11253" x="5072063" y="3119438"/>
          <p14:tracePt t="11270" x="4829175" y="3081338"/>
          <p14:tracePt t="11286" x="4714875" y="3043238"/>
          <p14:tracePt t="11303" x="4614863" y="3005138"/>
          <p14:tracePt t="11320" x="4491038" y="2947988"/>
          <p14:tracePt t="11336" x="4433888" y="2914650"/>
          <p14:tracePt t="11353" x="4391025" y="2890838"/>
          <p14:tracePt t="11370" x="4348163" y="2862263"/>
          <p14:tracePt t="11386" x="4324350" y="2838450"/>
          <p14:tracePt t="11403" x="4300538" y="2824163"/>
          <p14:tracePt t="11404" x="4295775" y="2814638"/>
          <p14:tracePt t="11420" x="4281488" y="2805113"/>
          <p14:tracePt t="11436" x="4271963" y="2795588"/>
          <p14:tracePt t="11453" x="4267200" y="2786063"/>
          <p14:tracePt t="11470" x="4267200" y="2776538"/>
          <p14:tracePt t="11503" x="4267200" y="2771775"/>
          <p14:tracePt t="19286" x="4233863" y="2771775"/>
          <p14:tracePt t="19294" x="4171950" y="2771775"/>
          <p14:tracePt t="19301" x="4110038" y="2771775"/>
          <p14:tracePt t="19317" x="3981450" y="2767013"/>
          <p14:tracePt t="19334" x="3829050" y="2757488"/>
          <p14:tracePt t="19350" x="3571875" y="2738438"/>
          <p14:tracePt t="19367" x="3376613" y="2705100"/>
          <p14:tracePt t="19384" x="3248025" y="2686050"/>
          <p14:tracePt t="19400" x="3090863" y="2643188"/>
          <p14:tracePt t="19417" x="3019425" y="2624138"/>
          <p14:tracePt t="19434" x="2976563" y="2600325"/>
          <p14:tracePt t="19450" x="2957513" y="2595563"/>
          <p14:tracePt t="19467" x="2952750" y="2595563"/>
          <p14:tracePt t="19484" x="2952750" y="2590800"/>
          <p14:tracePt t="19521" x="2952750" y="2586038"/>
          <p14:tracePt t="19534" x="2957513" y="2586038"/>
          <p14:tracePt t="19550" x="2962275" y="2576513"/>
          <p14:tracePt t="19567" x="2967038" y="2576513"/>
          <p14:tracePt t="19584" x="2971800" y="2576513"/>
          <p14:tracePt t="19617" x="2981325" y="2571750"/>
          <p14:tracePt t="19634" x="2986088" y="2571750"/>
          <p14:tracePt t="19650" x="2986088" y="2566988"/>
          <p14:tracePt t="19667" x="2990850" y="2562225"/>
          <p14:tracePt t="19684" x="2995613" y="2557463"/>
          <p14:tracePt t="19700" x="3005138" y="2543175"/>
          <p14:tracePt t="19717" x="3009900" y="2538413"/>
          <p14:tracePt t="19734" x="3009900" y="2533650"/>
          <p14:tracePt t="19750" x="3019425" y="2505075"/>
          <p14:tracePt t="19767" x="3019425" y="2490788"/>
          <p14:tracePt t="19784" x="3019425" y="2452688"/>
          <p14:tracePt t="19800" x="3019425" y="2428875"/>
          <p14:tracePt t="19817" x="3014663" y="2405063"/>
          <p14:tracePt t="19834" x="2990850" y="2371725"/>
          <p14:tracePt t="19850" x="2976563" y="2352675"/>
          <p14:tracePt t="19867" x="2957513" y="2328863"/>
          <p14:tracePt t="19883" x="2943225" y="2309813"/>
          <p14:tracePt t="19900" x="2928938" y="2295525"/>
          <p14:tracePt t="23469" x="2900363" y="2295525"/>
          <p14:tracePt t="23476" x="2847975" y="2295525"/>
          <p14:tracePt t="23484" x="2786063" y="2295525"/>
          <p14:tracePt t="23499" x="2657475" y="2300288"/>
          <p14:tracePt t="23516" x="2543175" y="2300288"/>
          <p14:tracePt t="23533" x="2381250" y="2300288"/>
          <p14:tracePt t="23549" x="2286000" y="2295525"/>
          <p14:tracePt t="23566" x="2214563" y="2286000"/>
          <p14:tracePt t="23582" x="2143125" y="2266950"/>
          <p14:tracePt t="23599" x="2071688" y="2247900"/>
          <p14:tracePt t="23616" x="2005013" y="2228850"/>
          <p14:tracePt t="23632" x="1919288" y="2195513"/>
          <p14:tracePt t="23649" x="1857375" y="2171700"/>
          <p14:tracePt t="23666" x="1804988" y="2147888"/>
          <p14:tracePt t="23682" x="1733550" y="2128838"/>
          <p14:tracePt t="23699" x="1709738" y="2119313"/>
          <p14:tracePt t="23716" x="1695450" y="2114550"/>
          <p14:tracePt t="23732" x="1681163" y="2109788"/>
          <p14:tracePt t="23749" x="1671638" y="2109788"/>
          <p14:tracePt t="23766" x="1666875" y="2119313"/>
          <p14:tracePt t="23782" x="1657350" y="2124075"/>
          <p14:tracePt t="23816" x="1652588" y="2133600"/>
          <p14:tracePt t="23832" x="1652588" y="2138363"/>
          <p14:tracePt t="23852" x="1643063" y="2138363"/>
          <p14:tracePt t="23865" x="1643063" y="2143125"/>
          <p14:tracePt t="23896" x="1643063" y="2147888"/>
          <p14:tracePt t="23938" x="1647825" y="2147888"/>
          <p14:tracePt t="24009" x="1652588" y="2147888"/>
          <p14:tracePt t="24058" x="1657350" y="2147888"/>
          <p14:tracePt t="24094" x="1662113" y="2147888"/>
          <p14:tracePt t="24165" x="1666875" y="2147888"/>
          <p14:tracePt t="24179" x="1666875" y="2152650"/>
          <p14:tracePt t="24229" x="1671638" y="2152650"/>
          <p14:tracePt t="24264" x="1676400" y="2152650"/>
          <p14:tracePt t="24343" x="1695450" y="2162175"/>
          <p14:tracePt t="24353" x="1700213" y="2162175"/>
          <p14:tracePt t="24365" x="1719263" y="2166938"/>
          <p14:tracePt t="24382" x="1762125" y="2176463"/>
          <p14:tracePt t="24399" x="1809750" y="2185988"/>
          <p14:tracePt t="24415" x="1847850" y="2190750"/>
          <p14:tracePt t="24432" x="1881188" y="2195513"/>
          <p14:tracePt t="24449" x="1938338" y="2195513"/>
          <p14:tracePt t="24465" x="1990725" y="2195513"/>
          <p14:tracePt t="24482" x="2019300" y="2200275"/>
          <p14:tracePt t="24499" x="2071688" y="2200275"/>
          <p14:tracePt t="24515" x="2090738" y="2200275"/>
          <p14:tracePt t="24532" x="2119313" y="2200275"/>
          <p14:tracePt t="24549" x="2157413" y="2200275"/>
          <p14:tracePt t="24565" x="2176463" y="2200275"/>
          <p14:tracePt t="24582" x="2195513" y="2200275"/>
          <p14:tracePt t="24599" x="2214563" y="2200275"/>
          <p14:tracePt t="24615" x="2224088" y="2200275"/>
          <p14:tracePt t="24632" x="2238375" y="2200275"/>
          <p14:tracePt t="24649" x="2252663" y="2200275"/>
          <p14:tracePt t="24665" x="2266950" y="2200275"/>
          <p14:tracePt t="24682" x="2271713" y="2200275"/>
          <p14:tracePt t="24699" x="2276475" y="2200275"/>
          <p14:tracePt t="24732" x="2281238" y="2200275"/>
          <p14:tracePt t="24776" x="2286000" y="2200275"/>
          <p14:tracePt t="27012" x="2281238" y="2200275"/>
          <p14:tracePt t="27020" x="2262188" y="2205038"/>
          <p14:tracePt t="27031" x="2247900" y="2219325"/>
          <p14:tracePt t="27048" x="2176463" y="2266950"/>
          <p14:tracePt t="27064" x="2138363" y="2305050"/>
          <p14:tracePt t="27081" x="2109788" y="2338388"/>
          <p14:tracePt t="27098" x="2071688" y="2376488"/>
          <p14:tracePt t="27114" x="2047875" y="2386013"/>
          <p14:tracePt t="27131" x="2033588" y="2400300"/>
          <p14:tracePt t="27148" x="2024063" y="2405063"/>
          <p14:tracePt t="27181" x="2019300" y="2409825"/>
          <p14:tracePt t="27360" x="2024063" y="2409825"/>
          <p14:tracePt t="27538" x="2024063" y="2405063"/>
          <p14:tracePt t="27644" x="2024063" y="2400300"/>
          <p14:tracePt t="28021" x="2009775" y="2409825"/>
          <p14:tracePt t="28028" x="1990725" y="2419350"/>
          <p14:tracePt t="28035" x="1976438" y="2438400"/>
          <p14:tracePt t="28047" x="1957388" y="2447925"/>
          <p14:tracePt t="28064" x="1895475" y="2505075"/>
          <p14:tracePt t="28081" x="1847850" y="2543175"/>
          <p14:tracePt t="28097" x="1809750" y="2571750"/>
          <p14:tracePt t="28114" x="1771650" y="2600325"/>
          <p14:tracePt t="28131" x="1762125" y="2605088"/>
          <p14:tracePt t="28147" x="1752600" y="2605088"/>
          <p14:tracePt t="28164" x="1747838" y="2605088"/>
          <p14:tracePt t="28205" x="1743075" y="2605088"/>
          <p14:tracePt t="28447" x="1747838" y="2605088"/>
          <p14:tracePt t="28482" x="1752600" y="2605088"/>
          <p14:tracePt t="28525" x="1757363" y="2605088"/>
          <p14:tracePt t="28589" x="1762125" y="2605088"/>
          <p14:tracePt t="28624" x="1766888" y="2605088"/>
          <p14:tracePt t="28688" x="1771650" y="2605088"/>
          <p14:tracePt t="28774" x="1776413" y="2605088"/>
          <p14:tracePt t="28994" x="1776413" y="2600325"/>
          <p14:tracePt t="29116" x="1781175" y="2600325"/>
          <p14:tracePt t="29166" x="1781175" y="2595563"/>
          <p14:tracePt t="29321" x="1785938" y="2595563"/>
          <p14:tracePt t="31054" x="1790700" y="2590800"/>
          <p14:tracePt t="31061" x="1795463" y="2590800"/>
          <p14:tracePt t="31068" x="1800225" y="2590800"/>
          <p14:tracePt t="31080" x="1804988" y="2586038"/>
          <p14:tracePt t="31096" x="1838325" y="2571750"/>
          <p14:tracePt t="31113" x="1871663" y="2562225"/>
          <p14:tracePt t="31130" x="1914525" y="2543175"/>
          <p14:tracePt t="31146" x="1995488" y="2519363"/>
          <p14:tracePt t="31163" x="2033588" y="2509838"/>
          <p14:tracePt t="31180" x="2057400" y="2500313"/>
          <p14:tracePt t="31196" x="2090738" y="2486025"/>
          <p14:tracePt t="31213" x="2114550" y="2476500"/>
          <p14:tracePt t="31230" x="2143125" y="2471738"/>
          <p14:tracePt t="31246" x="2176463" y="2462213"/>
          <p14:tracePt t="31263" x="2190750" y="2462213"/>
          <p14:tracePt t="31280" x="2195513" y="2457450"/>
          <p14:tracePt t="31313" x="2200275" y="2457450"/>
          <p14:tracePt t="31331" x="2205038" y="2457450"/>
          <p14:tracePt t="31366" x="2209800" y="2457450"/>
          <p14:tracePt t="32892" x="2209800" y="2462213"/>
          <p14:tracePt t="32907" x="2214563" y="2466975"/>
          <p14:tracePt t="32914" x="2214563" y="2471738"/>
          <p14:tracePt t="32929" x="2224088" y="2481263"/>
          <p14:tracePt t="32946" x="2233613" y="2505075"/>
          <p14:tracePt t="32962" x="2233613" y="2528888"/>
          <p14:tracePt t="32979" x="2243138" y="2552700"/>
          <p14:tracePt t="32996" x="2247900" y="2566988"/>
          <p14:tracePt t="33013" x="2252663" y="2576513"/>
          <p14:tracePt t="33029" x="2257425" y="2576513"/>
          <p14:tracePt t="33046" x="2257425" y="2581275"/>
          <p14:tracePt t="33062" x="2257425" y="2586038"/>
          <p14:tracePt t="33096" x="2257425" y="2590800"/>
          <p14:tracePt t="33113" x="2262188" y="2590800"/>
          <p14:tracePt t="33163" x="2266950" y="2590800"/>
          <p14:tracePt t="33290" x="2266950" y="2586038"/>
          <p14:tracePt t="33326" x="2271713" y="2586038"/>
          <p14:tracePt t="33333" x="2271713" y="2581275"/>
          <p14:tracePt t="33355" x="2276475" y="2581275"/>
          <p14:tracePt t="33418" x="2281238" y="2581275"/>
          <p14:tracePt t="33454" x="2286000" y="2581275"/>
          <p14:tracePt t="33489" x="2290763" y="2581275"/>
          <p14:tracePt t="33638" x="2290763" y="2576513"/>
          <p14:tracePt t="33738" x="2290763" y="2571750"/>
          <p14:tracePt t="33951" x="2290763" y="2566988"/>
          <p14:tracePt t="35158" x="2290763" y="2562225"/>
          <p14:tracePt t="35314" x="2290763" y="2557463"/>
          <p14:tracePt t="35400" x="2290763" y="2552700"/>
          <p14:tracePt t="35471" x="2290763" y="2547938"/>
          <p14:tracePt t="35492" x="2300288" y="2528888"/>
          <p14:tracePt t="35500" x="2305050" y="2524125"/>
          <p14:tracePt t="35512" x="2328863" y="2509838"/>
          <p14:tracePt t="35528" x="2386013" y="2476500"/>
          <p14:tracePt t="35545" x="2443163" y="2452688"/>
          <p14:tracePt t="35562" x="2486025" y="2428875"/>
          <p14:tracePt t="35578" x="2557463" y="2409825"/>
          <p14:tracePt t="35595" x="2595563" y="2395538"/>
          <p14:tracePt t="35612" x="2633663" y="2390775"/>
          <p14:tracePt t="35628" x="2686050" y="2381250"/>
          <p14:tracePt t="35645" x="2719388" y="2376488"/>
          <p14:tracePt t="35662" x="2757488" y="2371725"/>
          <p14:tracePt t="35678" x="2781300" y="2371725"/>
          <p14:tracePt t="35695" x="2809875" y="2376488"/>
          <p14:tracePt t="35712" x="2857500" y="2381250"/>
          <p14:tracePt t="35728" x="2876550" y="2386013"/>
          <p14:tracePt t="35745" x="2900363" y="2395538"/>
          <p14:tracePt t="35761" x="2919413" y="2400300"/>
          <p14:tracePt t="35778" x="2928938" y="2405063"/>
          <p14:tracePt t="35811" x="2938463" y="2414588"/>
          <p14:tracePt t="35828" x="2957513" y="2438400"/>
          <p14:tracePt t="35845" x="2962275" y="2452688"/>
          <p14:tracePt t="35861" x="2971800" y="2471738"/>
          <p14:tracePt t="35878" x="2971800" y="2481263"/>
          <p14:tracePt t="35895" x="2971800" y="2490788"/>
          <p14:tracePt t="35911" x="2971800" y="2500313"/>
          <p14:tracePt t="35928" x="2971800" y="2509838"/>
          <p14:tracePt t="35945" x="2976563" y="2533650"/>
          <p14:tracePt t="35961" x="2976563" y="2562225"/>
          <p14:tracePt t="35978" x="2976563" y="2576513"/>
          <p14:tracePt t="35995" x="2976563" y="2590800"/>
          <p14:tracePt t="36011" x="2976563" y="2605088"/>
          <p14:tracePt t="36028" x="2976563" y="2609850"/>
          <p14:tracePt t="36061" x="2976563" y="2614613"/>
          <p14:tracePt t="36078" x="2976563" y="2619375"/>
          <p14:tracePt t="36095" x="2976563" y="2633663"/>
          <p14:tracePt t="36111" x="2976563" y="2638425"/>
          <p14:tracePt t="36128" x="2976563" y="2643188"/>
          <p14:tracePt t="36161" x="2976563" y="2647950"/>
          <p14:tracePt t="36216" x="2976563" y="2657475"/>
          <p14:tracePt t="36288" x="2976563" y="2662238"/>
          <p14:tracePt t="36344" x="2976563" y="2667000"/>
          <p14:tracePt t="36379" x="2976563" y="2671763"/>
          <p14:tracePt t="36486" x="2976563" y="2667000"/>
          <p14:tracePt t="36501" x="2976563" y="2662238"/>
          <p14:tracePt t="36522" x="2976563" y="2652713"/>
          <p14:tracePt t="36543" x="2976563" y="2647950"/>
          <p14:tracePt t="36607" x="2976563" y="2643188"/>
          <p14:tracePt t="36699" x="2976563" y="2638425"/>
          <p14:tracePt t="36798" x="2971800" y="2638425"/>
          <p14:tracePt t="36848" x="2971800" y="2633663"/>
          <p14:tracePt t="45065" x="2971800" y="2628900"/>
          <p14:tracePt t="50687" x="2971800" y="2624138"/>
          <p14:tracePt t="50773" x="2976563" y="2624138"/>
          <p14:tracePt t="50808" x="2981325" y="2624138"/>
          <p14:tracePt t="50872" x="2986088" y="2619375"/>
          <p14:tracePt t="50879" x="3000375" y="2614613"/>
          <p14:tracePt t="50890" x="3009900" y="2614613"/>
          <p14:tracePt t="50906" x="3052763" y="2609850"/>
          <p14:tracePt t="50923" x="3143250" y="2600325"/>
          <p14:tracePt t="50940" x="3190875" y="2595563"/>
          <p14:tracePt t="50956" x="3233738" y="2590800"/>
          <p14:tracePt t="50973" x="3314700" y="2586038"/>
          <p14:tracePt t="50990" x="3386138" y="2576513"/>
          <p14:tracePt t="51006" x="3476625" y="2562225"/>
          <p14:tracePt t="51023" x="3557588" y="2552700"/>
          <p14:tracePt t="51040" x="3624263" y="2547938"/>
          <p14:tracePt t="51056" x="3714750" y="2528888"/>
          <p14:tracePt t="51073" x="3743325" y="2524125"/>
          <p14:tracePt t="51090" x="3762375" y="2519363"/>
          <p14:tracePt t="51106" x="3781425" y="2514600"/>
          <p14:tracePt t="51123" x="3790950" y="2509838"/>
          <p14:tracePt t="51504" x="3833813" y="2486025"/>
          <p14:tracePt t="51511" x="3890963" y="2452688"/>
          <p14:tracePt t="51523" x="3948113" y="2433638"/>
          <p14:tracePt t="51539" x="4148138" y="2357438"/>
          <p14:tracePt t="51556" x="4300538" y="2319338"/>
          <p14:tracePt t="51573" x="4452938" y="2276475"/>
          <p14:tracePt t="51590" x="4681538" y="2243138"/>
          <p14:tracePt t="51606" x="4852988" y="2219325"/>
          <p14:tracePt t="51623" x="4972050" y="2205038"/>
          <p14:tracePt t="51639" x="5138738" y="2181225"/>
          <p14:tracePt t="51656" x="5238750" y="2162175"/>
          <p14:tracePt t="51673" x="5314950" y="2152650"/>
          <p14:tracePt t="51690" x="5395913" y="2138363"/>
          <p14:tracePt t="51706" x="5443538" y="2133600"/>
          <p14:tracePt t="51723" x="5481638" y="2124075"/>
          <p14:tracePt t="51739" x="5534025" y="2119313"/>
          <p14:tracePt t="51756" x="5567363" y="2114550"/>
          <p14:tracePt t="51773" x="5595938" y="2114550"/>
          <p14:tracePt t="51789" x="5638800" y="2109788"/>
          <p14:tracePt t="51806" x="5667375" y="2105025"/>
          <p14:tracePt t="51823" x="5719763" y="2105025"/>
          <p14:tracePt t="51839" x="5757863" y="2105025"/>
          <p14:tracePt t="51856" x="5791200" y="2105025"/>
          <p14:tracePt t="51873" x="5824538" y="2105025"/>
          <p14:tracePt t="51889" x="5843588" y="2105025"/>
          <p14:tracePt t="51906" x="5867400" y="2100263"/>
          <p14:tracePt t="51923" x="5900738" y="2100263"/>
          <p14:tracePt t="51939" x="5915025" y="2100263"/>
          <p14:tracePt t="51956" x="5934075" y="2095500"/>
          <p14:tracePt t="51973" x="5953125" y="2095500"/>
          <p14:tracePt t="51989" x="5962650" y="2095500"/>
          <p14:tracePt t="52006" x="5967413" y="2095500"/>
          <p14:tracePt t="52023" x="5972175" y="2095500"/>
          <p14:tracePt t="52039" x="5976938" y="2095500"/>
          <p14:tracePt t="52056" x="5981700" y="2095500"/>
          <p14:tracePt t="52089" x="5986463" y="2095500"/>
          <p14:tracePt t="53456" x="5995988" y="2100263"/>
          <p14:tracePt t="53470" x="6005513" y="2105025"/>
          <p14:tracePt t="53477" x="6010275" y="2109788"/>
          <p14:tracePt t="53489" x="6015038" y="2109788"/>
          <p14:tracePt t="53505" x="6053138" y="2114550"/>
          <p14:tracePt t="53522" x="6086475" y="2114550"/>
          <p14:tracePt t="53539" x="6119813" y="2114550"/>
          <p14:tracePt t="53555" x="6167438" y="2114550"/>
          <p14:tracePt t="53572" x="6196013" y="2114550"/>
          <p14:tracePt t="53589" x="6215063" y="2114550"/>
          <p14:tracePt t="53606" x="6234113" y="2109788"/>
          <p14:tracePt t="53622" x="6248400" y="2109788"/>
          <p14:tracePt t="53639" x="6257925" y="2109788"/>
          <p14:tracePt t="53656" x="6262688" y="2105025"/>
          <p14:tracePt t="53672" x="6272213" y="2105025"/>
          <p14:tracePt t="53689" x="6286500" y="2100263"/>
          <p14:tracePt t="53705" x="6296025" y="2100263"/>
          <p14:tracePt t="53722" x="6315075" y="2100263"/>
          <p14:tracePt t="53739" x="6319838" y="2100263"/>
          <p14:tracePt t="53755" x="6334125" y="2100263"/>
          <p14:tracePt t="53772" x="6343650" y="2100263"/>
          <p14:tracePt t="53789" x="6348413" y="2100263"/>
          <p14:tracePt t="53822" x="6353175" y="2100263"/>
          <p14:tracePt t="53839" x="6367463" y="2100263"/>
          <p14:tracePt t="53855" x="6376988" y="2105025"/>
          <p14:tracePt t="53872" x="6391275" y="2109788"/>
          <p14:tracePt t="53889" x="6434138" y="2119313"/>
          <p14:tracePt t="53905" x="6477000" y="2128838"/>
          <p14:tracePt t="53922" x="6515100" y="2138363"/>
          <p14:tracePt t="53939" x="6577013" y="2152650"/>
          <p14:tracePt t="53955" x="6615113" y="2162175"/>
          <p14:tracePt t="53972" x="6634163" y="2171700"/>
          <p14:tracePt t="53989" x="6653213" y="2181225"/>
          <p14:tracePt t="54005" x="6662738" y="2185988"/>
          <p14:tracePt t="75176" x="6634163" y="2195513"/>
          <p14:tracePt t="75183" x="6596063" y="2214563"/>
          <p14:tracePt t="75198" x="6505575" y="2262188"/>
          <p14:tracePt t="75215" x="6429375" y="2314575"/>
          <p14:tracePt t="75231" x="6305550" y="2371725"/>
          <p14:tracePt t="75248" x="6243638" y="2400300"/>
          <p14:tracePt t="75265" x="6191250" y="2419350"/>
          <p14:tracePt t="75281" x="6148388" y="2443163"/>
          <p14:tracePt t="75298" x="6124575" y="2452688"/>
          <p14:tracePt t="75315" x="6096000" y="2462213"/>
          <p14:tracePt t="75331" x="6038850" y="2490788"/>
          <p14:tracePt t="75348" x="6005513" y="2505075"/>
          <p14:tracePt t="75365" x="5972175" y="2528888"/>
          <p14:tracePt t="75381" x="5938838" y="2552700"/>
          <p14:tracePt t="75398" x="5919788" y="2566988"/>
          <p14:tracePt t="75415" x="5910263" y="2576513"/>
          <p14:tracePt t="75431" x="5881688" y="2590800"/>
          <p14:tracePt t="75448" x="5862638" y="2605088"/>
          <p14:tracePt t="75465" x="5843588" y="2609850"/>
          <p14:tracePt t="75481" x="5819775" y="2619375"/>
          <p14:tracePt t="75498" x="5815013" y="2624138"/>
          <p14:tracePt t="75515" x="5805488" y="2624138"/>
          <p14:tracePt t="75531" x="5800725" y="2624138"/>
          <p14:tracePt t="75565" x="5795963" y="2624138"/>
          <p14:tracePt t="75636" x="5791200" y="2624138"/>
          <p14:tracePt t="76531" x="5829300" y="2628900"/>
          <p14:tracePt t="76548" x="5834063" y="2628900"/>
          <p14:tracePt t="76564" x="5848350" y="2628900"/>
          <p14:tracePt t="76581" x="5867400" y="2638425"/>
          <p14:tracePt t="76598" x="5891213" y="2638425"/>
          <p14:tracePt t="76614" x="5905500" y="2638425"/>
          <p14:tracePt t="76631" x="5929313" y="2638425"/>
          <p14:tracePt t="76648" x="5938838" y="2638425"/>
          <p14:tracePt t="76664" x="5943600" y="2638425"/>
          <p14:tracePt t="76681" x="5948363" y="2638425"/>
          <p14:tracePt t="76698" x="5953125" y="2638425"/>
          <p14:tracePt t="76751" x="5957888" y="2638425"/>
          <p14:tracePt t="76823" x="5962650" y="2638425"/>
          <p14:tracePt t="76837" x="5962650" y="2633663"/>
          <p14:tracePt t="76872" x="5962650" y="2628900"/>
          <p14:tracePt t="76936" x="5962650" y="2624138"/>
          <p14:tracePt t="77007" x="5962650" y="2619375"/>
          <p14:tracePt t="77071" x="5962650" y="2614613"/>
          <p14:tracePt t="77107" x="5957888" y="2609850"/>
          <p14:tracePt t="77255" x="5957888" y="2605088"/>
          <p14:tracePt t="77319" x="5953125" y="2605088"/>
          <p14:tracePt t="78973" x="5962650" y="2605088"/>
          <p14:tracePt t="78980" x="5967413" y="2605088"/>
          <p14:tracePt t="78987" x="5972175" y="2605088"/>
          <p14:tracePt t="78997" x="5976938" y="2605088"/>
          <p14:tracePt t="79014" x="5991225" y="2605088"/>
          <p14:tracePt t="79030" x="6005513" y="2605088"/>
          <p14:tracePt t="79047" x="6010275" y="2605088"/>
          <p14:tracePt t="79064" x="6015038" y="2605088"/>
          <p14:tracePt t="79080" x="6019800" y="2605088"/>
          <p14:tracePt t="79130" x="6024563" y="2605088"/>
          <p14:tracePt t="79250" x="6029325" y="2605088"/>
          <p14:tracePt t="79712" x="6029325" y="2600325"/>
          <p14:tracePt t="80152" x="6029325" y="2595563"/>
          <p14:tracePt t="80599" x="6029325" y="2590800"/>
          <p14:tracePt t="81685" x="6029325" y="2586038"/>
          <p14:tracePt t="81983" x="6029325" y="2590800"/>
          <p14:tracePt t="81990" x="6043613" y="2590800"/>
          <p14:tracePt t="81998" x="6057900" y="2590800"/>
          <p14:tracePt t="82013" x="6096000" y="2590800"/>
          <p14:tracePt t="82029" x="6138863" y="2590800"/>
          <p14:tracePt t="82046" x="6186488" y="2590800"/>
          <p14:tracePt t="82063" x="6262688" y="2595563"/>
          <p14:tracePt t="82079" x="6324600" y="2600325"/>
          <p14:tracePt t="82096" x="6372225" y="2600325"/>
          <p14:tracePt t="82113" x="6424613" y="2605088"/>
          <p14:tracePt t="82129" x="6438900" y="2605088"/>
          <p14:tracePt t="82146" x="6462713" y="2605088"/>
          <p14:tracePt t="82162" x="6472238" y="2605088"/>
          <p14:tracePt t="82196" x="6486525" y="2605088"/>
          <p14:tracePt t="82229" x="6491288" y="2605088"/>
          <p14:tracePt t="82246" x="6496050" y="2605088"/>
          <p14:tracePt t="82262" x="6500813" y="2605088"/>
          <p14:tracePt t="82279" x="6515100" y="2605088"/>
          <p14:tracePt t="82296" x="6548438" y="2609850"/>
          <p14:tracePt t="82312" x="6586538" y="2619375"/>
          <p14:tracePt t="82329" x="6624638" y="2619375"/>
          <p14:tracePt t="82346" x="6691313" y="2628900"/>
          <p14:tracePt t="82363" x="6767513" y="2633663"/>
          <p14:tracePt t="82379" x="6843713" y="2647950"/>
          <p14:tracePt t="82396" x="6981825" y="2667000"/>
          <p14:tracePt t="82412" x="7077075" y="2676525"/>
          <p14:tracePt t="82429" x="7143750" y="2686050"/>
          <p14:tracePt t="82446" x="7215188" y="2686050"/>
          <p14:tracePt t="82462" x="7239000" y="2686050"/>
          <p14:tracePt t="82479" x="7253288" y="2686050"/>
          <p14:tracePt t="82496" x="7267575" y="2686050"/>
          <p14:tracePt t="82512" x="7272338" y="2686050"/>
          <p14:tracePt t="82529" x="7277100" y="2681288"/>
          <p14:tracePt t="82580" x="7277100" y="2676525"/>
          <p14:tracePt t="82587" x="7277100" y="2671763"/>
          <p14:tracePt t="82601" x="7277100" y="2667000"/>
          <p14:tracePt t="82622" x="7277100" y="2662238"/>
          <p14:tracePt t="82644" x="7277100" y="2657475"/>
          <p14:tracePt t="82658" x="7277100" y="2652713"/>
          <p14:tracePt t="82679" x="7277100" y="2643188"/>
          <p14:tracePt t="82701" x="7277100" y="2638425"/>
          <p14:tracePt t="82736" x="7277100" y="2633663"/>
          <p14:tracePt t="82765" x="7277100" y="2628900"/>
          <p14:tracePt t="82878" x="7272338" y="2628900"/>
          <p14:tracePt t="82927" x="7267575" y="2628900"/>
          <p14:tracePt t="83154" x="7262813" y="2628900"/>
          <p14:tracePt t="101915" x="7215188" y="2628900"/>
          <p14:tracePt t="101922" x="7153275" y="2643188"/>
          <p14:tracePt t="101929" x="7081838" y="2652713"/>
          <p14:tracePt t="101939" x="6958013" y="2667000"/>
          <p14:tracePt t="101956" x="6719888" y="2709863"/>
          <p14:tracePt t="101972" x="6286500" y="2762250"/>
          <p14:tracePt t="101989" x="5953125" y="2795588"/>
          <p14:tracePt t="102006" x="5653088" y="2809875"/>
          <p14:tracePt t="102022" x="5210175" y="2847975"/>
          <p14:tracePt t="102039" x="4929188" y="2871788"/>
          <p14:tracePt t="102056" x="4738688" y="2890838"/>
          <p14:tracePt t="102073" x="4505325" y="2928938"/>
          <p14:tracePt t="102089" x="4424363" y="2943225"/>
          <p14:tracePt t="102106" x="4362450" y="2952750"/>
          <p14:tracePt t="102122" x="4324350" y="2962275"/>
          <p14:tracePt t="102139" x="4314825" y="2967038"/>
          <p14:tracePt t="102156" x="4310063" y="2971800"/>
          <p14:tracePt t="102485" x="4229100" y="3000375"/>
          <p14:tracePt t="102491" x="4081463" y="3048000"/>
          <p14:tracePt t="102506" x="3705225" y="3162300"/>
          <p14:tracePt t="102522" x="3333750" y="3267075"/>
          <p14:tracePt t="102540" x="2733675" y="3400425"/>
          <p14:tracePt t="102556" x="2419350" y="3452813"/>
          <p14:tracePt t="102572" x="2166938" y="3505200"/>
          <p14:tracePt t="102589" x="1971675" y="3543300"/>
          <p14:tracePt t="102606" x="1914525" y="3548063"/>
          <p14:tracePt t="102622" x="1885950" y="3552825"/>
          <p14:tracePt t="102639" x="1871663" y="3552825"/>
          <p14:tracePt t="102656" x="1866900" y="3552825"/>
          <p14:tracePt t="103101" x="1843088" y="3538538"/>
          <p14:tracePt t="103108" x="1795463" y="3519488"/>
          <p14:tracePt t="103122" x="1700213" y="3467100"/>
          <p14:tracePt t="103139" x="1609725" y="3419475"/>
          <p14:tracePt t="103155" x="1538288" y="3371850"/>
          <p14:tracePt t="103172" x="1471613" y="3324225"/>
          <p14:tracePt t="103189" x="1457325" y="3305175"/>
          <p14:tracePt t="103205" x="1452563" y="3305175"/>
          <p14:tracePt t="103222" x="1452563" y="3300413"/>
          <p14:tracePt t="103255" x="1452563" y="3295650"/>
          <p14:tracePt t="103349" x="1457325" y="3295650"/>
          <p14:tracePt t="103356" x="1457325" y="3300413"/>
          <p14:tracePt t="103392" x="1462088" y="3305175"/>
          <p14:tracePt t="103406" x="1462088" y="3309938"/>
          <p14:tracePt t="103435" x="1466850" y="3314700"/>
          <p14:tracePt t="103456" x="1471613" y="3319463"/>
          <p14:tracePt t="103463" x="1481138" y="3319463"/>
          <p14:tracePt t="103472" x="1490663" y="3324225"/>
          <p14:tracePt t="103489" x="1524000" y="3324225"/>
          <p14:tracePt t="103505" x="1585913" y="3324225"/>
          <p14:tracePt t="103522" x="1614488" y="3324225"/>
          <p14:tracePt t="103539" x="1643063" y="3324225"/>
          <p14:tracePt t="103555" x="1681163" y="3324225"/>
          <p14:tracePt t="103572" x="1700213" y="3324225"/>
          <p14:tracePt t="103589" x="1714500" y="3319463"/>
          <p14:tracePt t="103605" x="1743075" y="3314700"/>
          <p14:tracePt t="103622" x="1747838" y="3314700"/>
          <p14:tracePt t="103639" x="1752600" y="3314700"/>
          <p14:tracePt t="103655" x="1757363" y="3314700"/>
          <p14:tracePt t="103711" x="1762125" y="3314700"/>
          <p14:tracePt t="103740" x="1766888" y="3314700"/>
          <p14:tracePt t="104663" x="1776413" y="3309938"/>
          <p14:tracePt t="104670" x="1800225" y="3305175"/>
          <p14:tracePt t="104677" x="1824038" y="3305175"/>
          <p14:tracePt t="104688" x="1857375" y="3300413"/>
          <p14:tracePt t="104705" x="1957388" y="3286125"/>
          <p14:tracePt t="104722" x="2000250" y="3281363"/>
          <p14:tracePt t="104738" x="2043113" y="3281363"/>
          <p14:tracePt t="104755" x="2109788" y="3267075"/>
          <p14:tracePt t="104772" x="2162175" y="3262313"/>
          <p14:tracePt t="104788" x="2200275" y="3262313"/>
          <p14:tracePt t="104805" x="2247900" y="3257550"/>
          <p14:tracePt t="104822" x="2266950" y="3257550"/>
          <p14:tracePt t="104838" x="2271713" y="3257550"/>
          <p14:tracePt t="104855" x="2276475" y="3257550"/>
          <p14:tracePt t="104919" x="2281238" y="3257550"/>
          <p14:tracePt t="104955" x="2286000" y="3257550"/>
          <p14:tracePt t="122666" x="2309813" y="3271838"/>
          <p14:tracePt t="122672" x="2347913" y="3290888"/>
          <p14:tracePt t="122686" x="2433638" y="3333750"/>
          <p14:tracePt t="122699" x="2519363" y="3362325"/>
          <p14:tracePt t="122716" x="2586038" y="3376613"/>
          <p14:tracePt t="122732" x="2652713" y="3386138"/>
          <p14:tracePt t="122749" x="2728913" y="3386138"/>
          <p14:tracePt t="122765" x="2781300" y="3386138"/>
          <p14:tracePt t="122782" x="2824163" y="3386138"/>
          <p14:tracePt t="122799" x="2876550" y="3381375"/>
          <p14:tracePt t="122815" x="2905125" y="3371850"/>
          <p14:tracePt t="122832" x="2928938" y="3362325"/>
          <p14:tracePt t="122849" x="2981325" y="3352800"/>
          <p14:tracePt t="122866" x="3014663" y="3348038"/>
          <p14:tracePt t="122882" x="3043238" y="3343275"/>
          <p14:tracePt t="122899" x="3076575" y="3338513"/>
          <p14:tracePt t="122915" x="3095625" y="3338513"/>
          <p14:tracePt t="122932" x="3105150" y="3333750"/>
          <p14:tracePt t="122949" x="3109913" y="3333750"/>
          <p14:tracePt t="122965" x="3119438" y="3328988"/>
          <p14:tracePt t="122982" x="3124200" y="3324225"/>
          <p14:tracePt t="122999" x="3133725" y="3319463"/>
          <p14:tracePt t="123015" x="3152775" y="3319463"/>
          <p14:tracePt t="123032" x="3190875" y="3305175"/>
          <p14:tracePt t="123049" x="3228975" y="3300413"/>
          <p14:tracePt t="123065" x="3276600" y="3286125"/>
          <p14:tracePt t="123082" x="3338513" y="3271838"/>
          <p14:tracePt t="123099" x="3386138" y="3267075"/>
          <p14:tracePt t="123115" x="3443288" y="3257550"/>
          <p14:tracePt t="123132" x="3519488" y="3243263"/>
          <p14:tracePt t="123149" x="3562350" y="3238500"/>
          <p14:tracePt t="123166" x="3595688" y="3233738"/>
          <p14:tracePt t="123182" x="3624263" y="3228975"/>
          <p14:tracePt t="123199" x="3648075" y="3224213"/>
          <p14:tracePt t="123215" x="3657600" y="3219450"/>
          <p14:tracePt t="123232" x="3667125" y="3219450"/>
          <p14:tracePt t="124730" x="3700463" y="3214688"/>
          <p14:tracePt t="124737" x="3748088" y="3205163"/>
          <p14:tracePt t="124748" x="3805238" y="3205163"/>
          <p14:tracePt t="124765" x="3957638" y="3190875"/>
          <p14:tracePt t="124782" x="4081463" y="3190875"/>
          <p14:tracePt t="124798" x="4191000" y="3190875"/>
          <p14:tracePt t="124815" x="4376738" y="3195638"/>
          <p14:tracePt t="124831" x="4533900" y="3200400"/>
          <p14:tracePt t="124848" x="4724400" y="3205163"/>
          <p14:tracePt t="124865" x="5043488" y="3224213"/>
          <p14:tracePt t="124881" x="5248275" y="3243263"/>
          <p14:tracePt t="124898" x="5405438" y="3262313"/>
          <p14:tracePt t="124915" x="5600700" y="3286125"/>
          <p14:tracePt t="124931" x="5695950" y="3290888"/>
          <p14:tracePt t="124948" x="5767388" y="3295650"/>
          <p14:tracePt t="124965" x="5843588" y="3295650"/>
          <p14:tracePt t="124981" x="5881688" y="3295650"/>
          <p14:tracePt t="124998" x="5910263" y="3290888"/>
          <p14:tracePt t="125015" x="5938838" y="3286125"/>
          <p14:tracePt t="125032" x="5948363" y="3281363"/>
          <p14:tracePt t="125048" x="5967413" y="3276600"/>
          <p14:tracePt t="125065" x="5986463" y="3267075"/>
          <p14:tracePt t="125081" x="6005513" y="3262313"/>
          <p14:tracePt t="125098" x="6024563" y="3257550"/>
          <p14:tracePt t="125115" x="6053138" y="3252788"/>
          <p14:tracePt t="125131" x="6081713" y="3248025"/>
          <p14:tracePt t="125148" x="6096000" y="3243263"/>
          <p14:tracePt t="125165" x="6100763" y="3243263"/>
          <p14:tracePt t="125198" x="6105525" y="3243263"/>
          <p14:tracePt t="125298" x="6100763" y="3248025"/>
          <p14:tracePt t="125305" x="6096000" y="3252788"/>
          <p14:tracePt t="125314" x="6091238" y="3252788"/>
          <p14:tracePt t="125331" x="6086475" y="3257550"/>
          <p14:tracePt t="125348" x="6076950" y="3262313"/>
          <p14:tracePt t="125365" x="6067425" y="3271838"/>
          <p14:tracePt t="125381" x="6057900" y="3286125"/>
          <p14:tracePt t="125398" x="6053138" y="3290888"/>
          <p14:tracePt t="125415" x="6048375" y="3290888"/>
          <p14:tracePt t="125431" x="6048375" y="3295650"/>
          <p14:tracePt t="125448" x="6043613" y="3295650"/>
          <p14:tracePt t="125465" x="6043613" y="3300413"/>
          <p14:tracePt t="125481" x="6038850" y="3300413"/>
          <p14:tracePt t="125498" x="6038850" y="3305175"/>
          <p14:tracePt t="125515" x="6034088" y="3305175"/>
          <p14:tracePt t="125531" x="6034088" y="3309938"/>
          <p14:tracePt t="125617" x="6029325" y="3309938"/>
          <p14:tracePt t="125675" x="6029325" y="3305175"/>
          <p14:tracePt t="125710" x="6029325" y="3300413"/>
          <p14:tracePt t="125731" x="6024563" y="3300413"/>
          <p14:tracePt t="125767" x="6024563" y="3295650"/>
          <p14:tracePt t="125809" x="6024563" y="3290888"/>
          <p14:tracePt t="125816" x="6019800" y="3290888"/>
          <p14:tracePt t="125866" x="6019800" y="3286125"/>
          <p14:tracePt t="125887" x="6015038" y="3286125"/>
          <p14:tracePt t="125895" x="6015038" y="3281363"/>
          <p14:tracePt t="125973" x="6015038" y="3276600"/>
          <p14:tracePt t="126981" x="6019800" y="3276600"/>
          <p14:tracePt t="126987" x="6019800" y="3281363"/>
          <p14:tracePt t="126997" x="6029325" y="3286125"/>
          <p14:tracePt t="127014" x="6034088" y="3286125"/>
          <p14:tracePt t="127031" x="6038850" y="3290888"/>
          <p14:tracePt t="127047" x="6038850" y="3295650"/>
          <p14:tracePt t="127064" x="6043613" y="3295650"/>
          <p14:tracePt t="127081" x="6048375" y="3295650"/>
          <p14:tracePt t="127122" x="6053138" y="3295650"/>
          <p14:tracePt t="127158" x="6057900" y="3295650"/>
          <p14:tracePt t="127371" x="6057900" y="3290888"/>
          <p14:tracePt t="127606" x="6057900" y="3286125"/>
          <p14:tracePt t="127882" x="6057900" y="3281363"/>
          <p14:tracePt t="127996" x="6057900" y="3276600"/>
          <p14:tracePt t="128039" x="6057900" y="3271838"/>
          <p14:tracePt t="128124" x="6057900" y="3267075"/>
          <p14:tracePt t="128174" x="6057900" y="3262313"/>
          <p14:tracePt t="128217" x="6053138" y="3262313"/>
          <p14:tracePt t="128244" x="6053138" y="3257550"/>
          <p14:tracePt t="128280" x="6048375" y="3257550"/>
          <p14:tracePt t="128315" x="6043613" y="3257550"/>
          <p14:tracePt t="128350" x="6043613" y="3252788"/>
          <p14:tracePt t="128379" x="6038850" y="3252788"/>
          <p14:tracePt t="128478" x="6038850" y="3248025"/>
          <p14:tracePt t="128486" x="6034088" y="3248025"/>
          <p14:tracePt t="128549" x="6034088" y="3243263"/>
          <p14:tracePt t="128592" x="6034088" y="3238500"/>
          <p14:tracePt t="128798" x="6024563" y="3238500"/>
          <p14:tracePt t="133136" x="5991225" y="3252788"/>
          <p14:tracePt t="133144" x="5957888" y="3290888"/>
          <p14:tracePt t="133153" x="5919788" y="3314700"/>
          <p14:tracePt t="133162" x="5891213" y="3343275"/>
          <p14:tracePt t="133179" x="5815013" y="3409950"/>
          <p14:tracePt t="133195" x="5776913" y="3438525"/>
          <p14:tracePt t="133212" x="5757863" y="3448050"/>
          <p14:tracePt t="133229" x="5743575" y="3452813"/>
          <p14:tracePt t="133245" x="5738813" y="3462338"/>
          <p14:tracePt t="133262" x="5734050" y="3462338"/>
          <p14:tracePt t="133279" x="5729288" y="3471863"/>
          <p14:tracePt t="133295" x="5719763" y="3471863"/>
          <p14:tracePt t="133312" x="5710238" y="3481388"/>
          <p14:tracePt t="133329" x="5700713" y="3495675"/>
          <p14:tracePt t="133345" x="5691188" y="3505200"/>
          <p14:tracePt t="133362" x="5691188" y="3514725"/>
          <p14:tracePt t="133379" x="5681663" y="3533775"/>
          <p14:tracePt t="133395" x="5681663" y="3538538"/>
          <p14:tracePt t="133412" x="5676900" y="3548063"/>
          <p14:tracePt t="133445" x="5676900" y="3552825"/>
          <p14:tracePt t="133462" x="5676900" y="3557588"/>
          <p14:tracePt t="133479" x="5672138" y="3567113"/>
          <p14:tracePt t="133495" x="5672138" y="3576638"/>
          <p14:tracePt t="133512" x="5667375" y="3590925"/>
          <p14:tracePt t="133529" x="5662613" y="3605213"/>
          <p14:tracePt t="133545" x="5657850" y="3619500"/>
          <p14:tracePt t="133562" x="5648325" y="3633788"/>
          <p14:tracePt t="133579" x="5643563" y="3638550"/>
          <p14:tracePt t="133595" x="5643563" y="3648075"/>
          <p14:tracePt t="133612" x="5643563" y="3652838"/>
          <p14:tracePt t="133629" x="5638800" y="3652838"/>
          <p14:tracePt t="141011" x="5643563" y="3652838"/>
          <p14:tracePt t="141018" x="5648325" y="3652838"/>
          <p14:tracePt t="141026" x="5662613" y="3652838"/>
          <p14:tracePt t="141043" x="5691188" y="3652838"/>
          <p14:tracePt t="141059" x="5734050" y="3652838"/>
          <p14:tracePt t="141076" x="5791200" y="3652838"/>
          <p14:tracePt t="141093" x="5824538" y="3652838"/>
          <p14:tracePt t="141110" x="5867400" y="3652838"/>
          <p14:tracePt t="141126" x="5895975" y="3652838"/>
          <p14:tracePt t="141143" x="5929313" y="3652838"/>
          <p14:tracePt t="141159" x="5953125" y="3652838"/>
          <p14:tracePt t="141176" x="5967413" y="3652838"/>
          <p14:tracePt t="141193" x="5972175" y="3652838"/>
          <p14:tracePt t="141209" x="5976938" y="3652838"/>
          <p14:tracePt t="141245" x="5981700" y="3652838"/>
          <p14:tracePt t="141281" x="5986463" y="3652838"/>
          <p14:tracePt t="141422" x="5986463" y="3648075"/>
          <p14:tracePt t="141472" x="5981700" y="3648075"/>
          <p14:tracePt t="141538" x="5981700" y="3643313"/>
          <p14:tracePt t="142076" x="5986463" y="3648075"/>
          <p14:tracePt t="142083" x="5986463" y="3652838"/>
          <p14:tracePt t="142092" x="5991225" y="3657600"/>
          <p14:tracePt t="142109" x="6005513" y="3671888"/>
          <p14:tracePt t="142126" x="6034088" y="3690938"/>
          <p14:tracePt t="142142" x="6053138" y="3705225"/>
          <p14:tracePt t="142159" x="6081713" y="3719513"/>
          <p14:tracePt t="142176" x="6129338" y="3733800"/>
          <p14:tracePt t="142192" x="6153150" y="3738563"/>
          <p14:tracePt t="142209" x="6181725" y="3743325"/>
          <p14:tracePt t="142226" x="6205538" y="3743325"/>
          <p14:tracePt t="142242" x="6215063" y="3743325"/>
          <p14:tracePt t="142259" x="6219825" y="3738563"/>
          <p14:tracePt t="142276" x="6229350" y="3733800"/>
          <p14:tracePt t="142292" x="6234113" y="3729038"/>
          <p14:tracePt t="142309" x="6234113" y="3724275"/>
          <p14:tracePt t="142326" x="6238875" y="3719513"/>
          <p14:tracePt t="142342" x="6238875" y="3714750"/>
          <p14:tracePt t="142360" x="6238875" y="3709988"/>
          <p14:tracePt t="142388" x="6243638" y="3709988"/>
          <p14:tracePt t="142403" x="6243638" y="3705225"/>
          <p14:tracePt t="142425" x="6243638" y="3700463"/>
          <p14:tracePt t="142459" x="6243638" y="3695700"/>
          <p14:tracePt t="142509" x="6243638" y="3690938"/>
          <p14:tracePt t="142573" x="6243638" y="3681413"/>
          <p14:tracePt t="142644" x="6243638" y="3676650"/>
          <p14:tracePt t="142736" x="6238875" y="3676650"/>
          <p14:tracePt t="142794" x="6238875" y="3671888"/>
          <p14:tracePt t="146357" x="6253163" y="3662363"/>
          <p14:tracePt t="146366" x="6276975" y="3648075"/>
          <p14:tracePt t="146374" x="6300788" y="3638550"/>
          <p14:tracePt t="146391" x="6357938" y="3614738"/>
          <p14:tracePt t="146408" x="6410325" y="3586163"/>
          <p14:tracePt t="146424" x="6457950" y="3562350"/>
          <p14:tracePt t="146441" x="6500813" y="3543300"/>
          <p14:tracePt t="146458" x="6543675" y="3524250"/>
          <p14:tracePt t="146474" x="6562725" y="3514725"/>
          <p14:tracePt t="146491" x="6567488" y="3509963"/>
          <p14:tracePt t="146507" x="6572250" y="3509963"/>
          <p14:tracePt t="153997" x="6562725" y="3514725"/>
          <p14:tracePt t="154006" x="6553200" y="3514725"/>
          <p14:tracePt t="154022" x="6515100" y="3533775"/>
          <p14:tracePt t="154038" x="6467475" y="3552825"/>
          <p14:tracePt t="154055" x="6391275" y="3571875"/>
          <p14:tracePt t="154072" x="6362700" y="3581400"/>
          <p14:tracePt t="154088" x="6338888" y="3590925"/>
          <p14:tracePt t="154105" x="6324600" y="3595688"/>
          <p14:tracePt t="154296" x="6324600" y="3586163"/>
          <p14:tracePt t="154331" x="6324600" y="3581400"/>
          <p14:tracePt t="154381" x="6324600" y="3576638"/>
          <p14:tracePt t="154431" x="6324600" y="3571875"/>
          <p14:tracePt t="154466" x="6324600" y="3567113"/>
          <p14:tracePt t="154530" x="6324600" y="3562350"/>
          <p14:tracePt t="154558" x="6324600" y="3557588"/>
          <p14:tracePt t="154594" x="6324600" y="3552825"/>
          <p14:tracePt t="154658" x="6324600" y="3548063"/>
          <p14:tracePt t="154694" x="6319838" y="3543300"/>
          <p14:tracePt t="154701" x="6305550" y="3533775"/>
          <p14:tracePt t="154707" x="6281738" y="3529013"/>
          <p14:tracePt t="154721" x="6234113" y="3514725"/>
          <p14:tracePt t="154738" x="6167438" y="3500438"/>
          <p14:tracePt t="154755" x="6100763" y="3481388"/>
          <p14:tracePt t="154771" x="6010275" y="3462338"/>
          <p14:tracePt t="154788" x="5938838" y="3452813"/>
          <p14:tracePt t="154805" x="5857875" y="3448050"/>
          <p14:tracePt t="154821" x="5753100" y="3448050"/>
          <p14:tracePt t="154838" x="5648325" y="3452813"/>
          <p14:tracePt t="154855" x="5557838" y="3462338"/>
          <p14:tracePt t="154871" x="5467350" y="3490913"/>
          <p14:tracePt t="154888" x="5414963" y="3505200"/>
          <p14:tracePt t="154905" x="5381625" y="3514725"/>
          <p14:tracePt t="154921" x="5367338" y="3519488"/>
          <p14:tracePt t="155915" x="5300663" y="3533775"/>
          <p14:tracePt t="155922" x="5224463" y="3557588"/>
          <p14:tracePt t="155938" x="5014913" y="3638550"/>
          <p14:tracePt t="155954" x="4824413" y="3705225"/>
          <p14:tracePt t="155971" x="4533900" y="3800475"/>
          <p14:tracePt t="155988" x="4410075" y="3829050"/>
          <p14:tracePt t="156004" x="4291013" y="3857625"/>
          <p14:tracePt t="156021" x="4157663" y="3876675"/>
          <p14:tracePt t="156038" x="4095750" y="3886200"/>
          <p14:tracePt t="156054" x="4048125" y="3886200"/>
          <p14:tracePt t="156071" x="4005263" y="3890963"/>
          <p14:tracePt t="156088" x="3986213" y="3895725"/>
          <p14:tracePt t="156104" x="3957638" y="3895725"/>
          <p14:tracePt t="156121" x="3933825" y="3900488"/>
          <p14:tracePt t="156138" x="3914775" y="3905250"/>
          <p14:tracePt t="156154" x="3905250" y="3905250"/>
          <p14:tracePt t="156171" x="3886200" y="3914775"/>
          <p14:tracePt t="156188" x="3867150" y="3919538"/>
          <p14:tracePt t="156204" x="3848100" y="3933825"/>
          <p14:tracePt t="156221" x="3795713" y="3952875"/>
          <p14:tracePt t="156237" x="3767138" y="3967163"/>
          <p14:tracePt t="156254" x="3733800" y="3976688"/>
          <p14:tracePt t="156271" x="3695700" y="3986213"/>
          <p14:tracePt t="156287" x="3676650" y="3990975"/>
          <p14:tracePt t="156304" x="3662363" y="3995738"/>
          <p14:tracePt t="156321" x="3648075" y="4005263"/>
          <p14:tracePt t="156337" x="3643313" y="4005263"/>
          <p14:tracePt t="156354" x="3638550" y="4005263"/>
          <p14:tracePt t="156371" x="3638550" y="4010025"/>
          <p14:tracePt t="158500" x="3614738" y="4014788"/>
          <p14:tracePt t="158507" x="3581400" y="4024313"/>
          <p14:tracePt t="158514" x="3548063" y="4029075"/>
          <p14:tracePt t="158521" x="3524250" y="4038600"/>
          <p14:tracePt t="158537" x="3471863" y="4057650"/>
          <p14:tracePt t="158554" x="3433763" y="4067175"/>
          <p14:tracePt t="158570" x="3386138" y="4081463"/>
          <p14:tracePt t="158587" x="3357563" y="4086225"/>
          <p14:tracePt t="158603" x="3333750" y="4100513"/>
          <p14:tracePt t="158620" x="3295650" y="4114800"/>
          <p14:tracePt t="158637" x="3271838" y="4124325"/>
          <p14:tracePt t="158654" x="3252788" y="4143375"/>
          <p14:tracePt t="158670" x="3224213" y="4157663"/>
          <p14:tracePt t="158687" x="3214688" y="4171950"/>
          <p14:tracePt t="158703" x="3205163" y="4181475"/>
          <p14:tracePt t="158720" x="3190875" y="4186238"/>
          <p14:tracePt t="158737" x="3181350" y="4191000"/>
          <p14:tracePt t="158753" x="3176588" y="4195763"/>
          <p14:tracePt t="158770" x="3167063" y="4200525"/>
          <p14:tracePt t="158803" x="3167063" y="4205288"/>
          <p14:tracePt t="158826" x="3162300" y="4205288"/>
          <p14:tracePt t="158837" x="3162300" y="4210050"/>
          <p14:tracePt t="158891" x="3157538" y="4210050"/>
          <p14:tracePt t="158905" x="3157538" y="4214813"/>
          <p14:tracePt t="158918" x="3152775" y="4219575"/>
          <p14:tracePt t="158926" x="3148013" y="4224338"/>
          <p14:tracePt t="158937" x="3138488" y="4229100"/>
          <p14:tracePt t="158953" x="3128963" y="4233863"/>
          <p14:tracePt t="158970" x="3114675" y="4243388"/>
          <p14:tracePt t="158987" x="3105150" y="4248150"/>
          <p14:tracePt t="159004" x="3090863" y="4262438"/>
          <p14:tracePt t="159020" x="3086100" y="4262438"/>
          <p14:tracePt t="159037" x="3081338" y="4267200"/>
          <p14:tracePt t="159070" x="3076575" y="4271963"/>
          <p14:tracePt t="160331" x="3081338" y="4271963"/>
          <p14:tracePt t="160338" x="3100388" y="4271963"/>
          <p14:tracePt t="160345" x="3114675" y="4271963"/>
          <p14:tracePt t="160353" x="3138488" y="4271963"/>
          <p14:tracePt t="160369" x="3171825" y="4271963"/>
          <p14:tracePt t="160386" x="3209925" y="4276725"/>
          <p14:tracePt t="160403" x="3286125" y="4276725"/>
          <p14:tracePt t="160419" x="3352800" y="4281488"/>
          <p14:tracePt t="160436" x="3395663" y="4281488"/>
          <p14:tracePt t="160453" x="3448050" y="4281488"/>
          <p14:tracePt t="160470" x="3490913" y="4281488"/>
          <p14:tracePt t="160486" x="3529013" y="4281488"/>
          <p14:tracePt t="160503" x="3576638" y="4281488"/>
          <p14:tracePt t="160520" x="3609975" y="4281488"/>
          <p14:tracePt t="160536" x="3629025" y="4281488"/>
          <p14:tracePt t="160553" x="3652838" y="4281488"/>
          <p14:tracePt t="160586" x="3657600" y="4281488"/>
          <p14:tracePt t="160630" x="3662363" y="4281488"/>
          <p14:tracePt t="160701" x="3667125" y="4281488"/>
          <p14:tracePt t="160729" x="3671888" y="4281488"/>
          <p14:tracePt t="160765" x="3676650" y="4281488"/>
          <p14:tracePt t="160842" x="3681413" y="4281488"/>
          <p14:tracePt t="162738" x="3719513" y="4281488"/>
          <p14:tracePt t="162746" x="3757613" y="4271963"/>
          <p14:tracePt t="162752" x="3810000" y="4271963"/>
          <p14:tracePt t="162769" x="3924300" y="4257675"/>
          <p14:tracePt t="162785" x="4043363" y="4257675"/>
          <p14:tracePt t="162802" x="4176713" y="4257675"/>
          <p14:tracePt t="162819" x="4248150" y="4252913"/>
          <p14:tracePt t="162835" x="4300538" y="4252913"/>
          <p14:tracePt t="162852" x="4338638" y="4248150"/>
          <p14:tracePt t="162869" x="4343400" y="4243388"/>
          <p14:tracePt t="162952" x="4343400" y="4248150"/>
          <p14:tracePt t="163051" x="4343400" y="4252913"/>
          <p14:tracePt t="163086" x="4348163" y="4252913"/>
          <p14:tracePt t="163094" x="4348163" y="4257675"/>
          <p14:tracePt t="163107" x="4348163" y="4262438"/>
          <p14:tracePt t="163118" x="4352925" y="4262438"/>
          <p14:tracePt t="163135" x="4352925" y="4267200"/>
          <p14:tracePt t="163152" x="4352925" y="4271963"/>
          <p14:tracePt t="163168" x="4352925" y="4276725"/>
          <p14:tracePt t="163185" x="4352925" y="4281488"/>
          <p14:tracePt t="163202" x="4352925" y="4286250"/>
          <p14:tracePt t="163235" x="4352925" y="4291013"/>
          <p14:tracePt t="163292" x="4352925" y="4295775"/>
          <p14:tracePt t="164947" x="4395788" y="4295775"/>
          <p14:tracePt t="164954" x="4429125" y="4291013"/>
          <p14:tracePt t="164961" x="4467225" y="4286250"/>
          <p14:tracePt t="164968" x="4514850" y="4286250"/>
          <p14:tracePt t="164984" x="4591050" y="4281488"/>
          <p14:tracePt t="165001" x="4662488" y="4271963"/>
          <p14:tracePt t="165018" x="4776788" y="4257675"/>
          <p14:tracePt t="165034" x="4829175" y="4252913"/>
          <p14:tracePt t="165051" x="4872038" y="4248150"/>
          <p14:tracePt t="165068" x="4900613" y="4243388"/>
          <p14:tracePt t="165084" x="4914900" y="4243388"/>
          <p14:tracePt t="165101" x="4919663" y="4243388"/>
          <p14:tracePt t="165135" x="4924425" y="4243388"/>
          <p14:tracePt t="165160" x="4929188" y="4243388"/>
          <p14:tracePt t="165423" x="4929188" y="4248150"/>
          <p14:tracePt t="186088" x="0" y="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Debt Yield: The Lender's Safety Metric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Measures how safe a loan is from the lender's view — independent of interest rate or amortization.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828800"/>
            <a:ext cx="5029200" cy="5029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0" name="Text 7"/>
          <p:cNvSpPr/>
          <p:nvPr/>
        </p:nvSpPr>
        <p:spPr>
          <a:xfrm>
            <a:off x="685800" y="1828800"/>
            <a:ext cx="4572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Debt Yield  =  NOI  ÷  Loan Amount</a:t>
            </a:r>
            <a:endParaRPr lang="en-US" sz="14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2514600"/>
          <a:ext cx="5029200" cy="1755648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91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Debt Yield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Lender Assessment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&gt; 10%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Strong — low risk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8% – 10%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B8504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Acceptable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&lt; 8%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Risky — may decline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Shape 8"/>
          <p:cNvSpPr/>
          <p:nvPr/>
        </p:nvSpPr>
        <p:spPr>
          <a:xfrm>
            <a:off x="5806440" y="1828800"/>
            <a:ext cx="288036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3" name="Text 9"/>
          <p:cNvSpPr/>
          <p:nvPr/>
        </p:nvSpPr>
        <p:spPr>
          <a:xfrm>
            <a:off x="5989320" y="1965960"/>
            <a:ext cx="2514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Practical Example</a:t>
            </a:r>
            <a:endParaRPr lang="en-US" sz="1350" dirty="0"/>
          </a:p>
        </p:txBody>
      </p:sp>
      <p:sp>
        <p:nvSpPr>
          <p:cNvPr id="14" name="Text 10"/>
          <p:cNvSpPr/>
          <p:nvPr/>
        </p:nvSpPr>
        <p:spPr>
          <a:xfrm>
            <a:off x="6035040" y="2377440"/>
            <a:ext cx="242316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Property NOI:  EGP 1,200,000
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Loan Amount:  EGP 8,000,000
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4F7A5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Debt Yield  =  15%
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Excellent — the lender's income is 1.5× what they need to cover risk.</a:t>
            </a:r>
            <a:endParaRPr lang="en-US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935"/>
    </mc:Choice>
    <mc:Fallback xmlns="">
      <p:transition spd="slow" advTm="85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27" x="3133725" y="3457575"/>
          <p14:tracePt t="12668" x="3114675" y="3429000"/>
          <p14:tracePt t="12677" x="3038475" y="3357563"/>
          <p14:tracePt t="12682" x="2905125" y="3243263"/>
          <p14:tracePt t="12694" x="2757488" y="3138488"/>
          <p14:tracePt t="12711" x="2309813" y="2767013"/>
          <p14:tracePt t="12728" x="2014538" y="2524125"/>
          <p14:tracePt t="12744" x="1752600" y="2328863"/>
          <p14:tracePt t="12761" x="1485900" y="2124075"/>
          <p14:tracePt t="12777" x="1395413" y="2057400"/>
          <p14:tracePt t="12794" x="1357313" y="2019300"/>
          <p14:tracePt t="12811" x="1338263" y="2009775"/>
          <p14:tracePt t="13037" x="1343025" y="2009775"/>
          <p14:tracePt t="13094" x="1347788" y="2009775"/>
          <p14:tracePt t="13101" x="1347788" y="2014538"/>
          <p14:tracePt t="13110" x="1352550" y="2014538"/>
          <p14:tracePt t="13127" x="1357313" y="2024063"/>
          <p14:tracePt t="13144" x="1362075" y="2038350"/>
          <p14:tracePt t="13161" x="1376363" y="2052638"/>
          <p14:tracePt t="13177" x="1395413" y="2085975"/>
          <p14:tracePt t="13194" x="1457325" y="2143125"/>
          <p14:tracePt t="13211" x="1514475" y="2181225"/>
          <p14:tracePt t="13227" x="1557338" y="2209800"/>
          <p14:tracePt t="13244" x="1600200" y="2233613"/>
          <p14:tracePt t="13261" x="1614488" y="2247900"/>
          <p14:tracePt t="13277" x="1619250" y="2247900"/>
          <p14:tracePt t="13314" x="1624013" y="2247900"/>
          <p14:tracePt t="18811" x="1652588" y="2247900"/>
          <p14:tracePt t="18818" x="1685925" y="2247900"/>
          <p14:tracePt t="18825" x="1709738" y="2238375"/>
          <p14:tracePt t="18842" x="1776413" y="2228850"/>
          <p14:tracePt t="18859" x="1819275" y="2224088"/>
          <p14:tracePt t="18875" x="1905000" y="2214563"/>
          <p14:tracePt t="18892" x="1971675" y="2205038"/>
          <p14:tracePt t="18909" x="2024063" y="2200275"/>
          <p14:tracePt t="18925" x="2085975" y="2185988"/>
          <p14:tracePt t="18942" x="2124075" y="2185988"/>
          <p14:tracePt t="18959" x="2166938" y="2181225"/>
          <p14:tracePt t="18975" x="2247900" y="2176463"/>
          <p14:tracePt t="18992" x="2276475" y="2176463"/>
          <p14:tracePt t="19009" x="2305050" y="2176463"/>
          <p14:tracePt t="19025" x="2352675" y="2176463"/>
          <p14:tracePt t="19042" x="2386013" y="2176463"/>
          <p14:tracePt t="19059" x="2424113" y="2176463"/>
          <p14:tracePt t="19075" x="2471738" y="2176463"/>
          <p14:tracePt t="19092" x="2500313" y="2176463"/>
          <p14:tracePt t="19109" x="2519363" y="2176463"/>
          <p14:tracePt t="19125" x="2533650" y="2176463"/>
          <p14:tracePt t="19142" x="2538413" y="2176463"/>
          <p14:tracePt t="19175" x="2543175" y="2176463"/>
          <p14:tracePt t="20516" x="2557463" y="2176463"/>
          <p14:tracePt t="20523" x="2566988" y="2171700"/>
          <p14:tracePt t="20529" x="2581275" y="2171700"/>
          <p14:tracePt t="20541" x="2595563" y="2171700"/>
          <p14:tracePt t="20558" x="2619375" y="2171700"/>
          <p14:tracePt t="20575" x="2628900" y="2171700"/>
          <p14:tracePt t="20591" x="2638425" y="2171700"/>
          <p14:tracePt t="20608" x="2643188" y="2171700"/>
          <p14:tracePt t="20641" x="2647950" y="2171700"/>
          <p14:tracePt t="20672" x="2652713" y="2171700"/>
          <p14:tracePt t="20678" x="2657475" y="2171700"/>
          <p14:tracePt t="20691" x="2657475" y="2176463"/>
          <p14:tracePt t="20708" x="2681288" y="2185988"/>
          <p14:tracePt t="20725" x="2695575" y="2190750"/>
          <p14:tracePt t="20741" x="2700338" y="2195513"/>
          <p14:tracePt t="20758" x="2719388" y="2205038"/>
          <p14:tracePt t="20775" x="2724150" y="2205038"/>
          <p14:tracePt t="20791" x="2728913" y="2209800"/>
          <p14:tracePt t="20808" x="2738438" y="2214563"/>
          <p14:tracePt t="20825" x="2747963" y="2214563"/>
          <p14:tracePt t="20841" x="2757488" y="2224088"/>
          <p14:tracePt t="20858" x="2776538" y="2233613"/>
          <p14:tracePt t="20875" x="2781300" y="2238375"/>
          <p14:tracePt t="20891" x="2800350" y="2243138"/>
          <p14:tracePt t="20908" x="2805113" y="2247900"/>
          <p14:tracePt t="20925" x="2814638" y="2252663"/>
          <p14:tracePt t="20941" x="2833688" y="2262188"/>
          <p14:tracePt t="20958" x="2843213" y="2262188"/>
          <p14:tracePt t="20975" x="2857500" y="2262188"/>
          <p14:tracePt t="20991" x="2867025" y="2266950"/>
          <p14:tracePt t="21008" x="2871788" y="2266950"/>
          <p14:tracePt t="21048" x="2876550" y="2266950"/>
          <p14:tracePt t="21140" x="2876550" y="2271713"/>
          <p14:tracePt t="21211" x="2886075" y="2271713"/>
          <p14:tracePt t="22334" x="2900363" y="2271713"/>
          <p14:tracePt t="22340" x="2909888" y="2271713"/>
          <p14:tracePt t="22347" x="2919413" y="2271713"/>
          <p14:tracePt t="22357" x="2933700" y="2266950"/>
          <p14:tracePt t="22374" x="2952750" y="2266950"/>
          <p14:tracePt t="22391" x="2990850" y="2262188"/>
          <p14:tracePt t="22407" x="3009900" y="2257425"/>
          <p14:tracePt t="22424" x="3028950" y="2257425"/>
          <p14:tracePt t="22441" x="3048000" y="2257425"/>
          <p14:tracePt t="22457" x="3067050" y="2257425"/>
          <p14:tracePt t="22474" x="3076575" y="2257425"/>
          <p14:tracePt t="22491" x="3090863" y="2252663"/>
          <p14:tracePt t="22507" x="3100388" y="2252663"/>
          <p14:tracePt t="22524" x="3109913" y="2247900"/>
          <p14:tracePt t="22541" x="3143250" y="2247900"/>
          <p14:tracePt t="22557" x="3176588" y="2243138"/>
          <p14:tracePt t="22574" x="3243263" y="2233613"/>
          <p14:tracePt t="22591" x="3295650" y="2219325"/>
          <p14:tracePt t="22607" x="3338513" y="2209800"/>
          <p14:tracePt t="22624" x="3381375" y="2205038"/>
          <p14:tracePt t="22641" x="3429000" y="2190750"/>
          <p14:tracePt t="22657" x="3462338" y="2181225"/>
          <p14:tracePt t="22674" x="3490913" y="2171700"/>
          <p14:tracePt t="22691" x="3509963" y="2171700"/>
          <p14:tracePt t="22707" x="3514725" y="2171700"/>
          <p14:tracePt t="22724" x="3524250" y="2166938"/>
          <p14:tracePt t="22741" x="3529013" y="2166938"/>
          <p14:tracePt t="22774" x="3533775" y="2166938"/>
          <p14:tracePt t="22791" x="3538538" y="2166938"/>
          <p14:tracePt t="22807" x="3552825" y="2162175"/>
          <p14:tracePt t="22824" x="3567113" y="2157413"/>
          <p14:tracePt t="22841" x="3595688" y="2157413"/>
          <p14:tracePt t="22857" x="3624263" y="2157413"/>
          <p14:tracePt t="22874" x="3671888" y="2152650"/>
          <p14:tracePt t="22891" x="3700463" y="2152650"/>
          <p14:tracePt t="22907" x="3714750" y="2152650"/>
          <p14:tracePt t="22908" x="3724275" y="2152650"/>
          <p14:tracePt t="22924" x="3733800" y="2152650"/>
          <p14:tracePt t="22941" x="3738563" y="2152650"/>
          <p14:tracePt t="22987" x="3743325" y="2152650"/>
          <p14:tracePt t="23569" x="3762375" y="2157413"/>
          <p14:tracePt t="23577" x="3776663" y="2166938"/>
          <p14:tracePt t="23583" x="3805238" y="2181225"/>
          <p14:tracePt t="23591" x="3819525" y="2190750"/>
          <p14:tracePt t="23607" x="3857625" y="2214563"/>
          <p14:tracePt t="23624" x="3890963" y="2224088"/>
          <p14:tracePt t="23640" x="3924300" y="2247900"/>
          <p14:tracePt t="23657" x="3952875" y="2252663"/>
          <p14:tracePt t="23674" x="3976688" y="2257425"/>
          <p14:tracePt t="23690" x="4005263" y="2262188"/>
          <p14:tracePt t="23707" x="4024313" y="2262188"/>
          <p14:tracePt t="23724" x="4029075" y="2262188"/>
          <p14:tracePt t="23740" x="4038600" y="2271713"/>
          <p14:tracePt t="23757" x="4048125" y="2271713"/>
          <p14:tracePt t="23774" x="4052888" y="2271713"/>
          <p14:tracePt t="23790" x="4062413" y="2271713"/>
          <p14:tracePt t="23807" x="4067175" y="2271713"/>
          <p14:tracePt t="23840" x="4076700" y="2271713"/>
          <p14:tracePt t="23874" x="4081463" y="2271713"/>
          <p14:tracePt t="23890" x="4086225" y="2271713"/>
          <p14:tracePt t="23907" x="4090988" y="2271713"/>
          <p14:tracePt t="23959" x="4095750" y="2271713"/>
          <p14:tracePt t="24088" x="4105275" y="2271713"/>
          <p14:tracePt t="27418" x="4133850" y="2271713"/>
          <p14:tracePt t="27426" x="4157663" y="2271713"/>
          <p14:tracePt t="27432" x="4195763" y="2271713"/>
          <p14:tracePt t="27440" x="4229100" y="2271713"/>
          <p14:tracePt t="27456" x="4281488" y="2266950"/>
          <p14:tracePt t="27472" x="4338638" y="2266950"/>
          <p14:tracePt t="27489" x="4405313" y="2262188"/>
          <p14:tracePt t="27506" x="4419600" y="2262188"/>
          <p14:tracePt t="27522" x="4438650" y="2257425"/>
          <p14:tracePt t="27539" x="4443413" y="2257425"/>
          <p14:tracePt t="27574" x="4448175" y="2257425"/>
          <p14:tracePt t="28348" x="4467225" y="2252663"/>
          <p14:tracePt t="28356" x="4495800" y="2252663"/>
          <p14:tracePt t="28362" x="4543425" y="2247900"/>
          <p14:tracePt t="28372" x="4586288" y="2243138"/>
          <p14:tracePt t="28389" x="4672013" y="2238375"/>
          <p14:tracePt t="28405" x="4838700" y="2228850"/>
          <p14:tracePt t="28422" x="4933950" y="2214563"/>
          <p14:tracePt t="28439" x="5010150" y="2209800"/>
          <p14:tracePt t="28455" x="5100638" y="2200275"/>
          <p14:tracePt t="28472" x="5153025" y="2195513"/>
          <p14:tracePt t="28489" x="5200650" y="2190750"/>
          <p14:tracePt t="28852" x="5253038" y="2176463"/>
          <p14:tracePt t="28859" x="5310188" y="2162175"/>
          <p14:tracePt t="28867" x="5386388" y="2138363"/>
          <p14:tracePt t="28874" x="5448300" y="2124075"/>
          <p14:tracePt t="28889" x="5572125" y="2119313"/>
          <p14:tracePt t="28905" x="5691188" y="2114550"/>
          <p14:tracePt t="28922" x="5791200" y="2114550"/>
          <p14:tracePt t="28939" x="5905500" y="2138363"/>
          <p14:tracePt t="28955" x="5953125" y="2147888"/>
          <p14:tracePt t="28972" x="5991225" y="2157413"/>
          <p14:tracePt t="28973" x="6005513" y="2162175"/>
          <p14:tracePt t="28989" x="6038850" y="2166938"/>
          <p14:tracePt t="29005" x="6057900" y="2171700"/>
          <p14:tracePt t="29022" x="6076950" y="2176463"/>
          <p14:tracePt t="29039" x="6091238" y="2176463"/>
          <p14:tracePt t="29072" x="6100763" y="2181225"/>
          <p14:tracePt t="29088" x="6105525" y="2181225"/>
          <p14:tracePt t="29105" x="6115050" y="2181225"/>
          <p14:tracePt t="29122" x="6119813" y="2181225"/>
          <p14:tracePt t="29139" x="6119813" y="2185988"/>
          <p14:tracePt t="29155" x="6124575" y="2185988"/>
          <p14:tracePt t="29200" x="6129338" y="2185988"/>
          <p14:tracePt t="29222" x="6129338" y="2190750"/>
          <p14:tracePt t="29229" x="6134100" y="2190750"/>
          <p14:tracePt t="29286" x="6134100" y="2195513"/>
          <p14:tracePt t="29292" x="6138863" y="2195513"/>
          <p14:tracePt t="29321" x="6138863" y="2200275"/>
          <p14:tracePt t="29335" x="6143625" y="2205038"/>
          <p14:tracePt t="29356" x="6143625" y="2209800"/>
          <p14:tracePt t="29378" x="6143625" y="2214563"/>
          <p14:tracePt t="29399" x="6143625" y="2219325"/>
          <p14:tracePt t="29407" x="6143625" y="2224088"/>
          <p14:tracePt t="29422" x="6148388" y="2233613"/>
          <p14:tracePt t="29438" x="6148388" y="2243138"/>
          <p14:tracePt t="29455" x="6148388" y="2252663"/>
          <p14:tracePt t="29472" x="6157913" y="2271713"/>
          <p14:tracePt t="29488" x="6162675" y="2281238"/>
          <p14:tracePt t="29505" x="6172200" y="2295525"/>
          <p14:tracePt t="29522" x="6176963" y="2300288"/>
          <p14:tracePt t="29538" x="6181725" y="2309813"/>
          <p14:tracePt t="29555" x="6186488" y="2324100"/>
          <p14:tracePt t="29572" x="6191250" y="2328863"/>
          <p14:tracePt t="29588" x="6210300" y="2338388"/>
          <p14:tracePt t="29605" x="6219825" y="2352675"/>
          <p14:tracePt t="29622" x="6229350" y="2357438"/>
          <p14:tracePt t="29638" x="6238875" y="2357438"/>
          <p14:tracePt t="29655" x="6248400" y="2357438"/>
          <p14:tracePt t="29697" x="6253163" y="2357438"/>
          <p14:tracePt t="29761" x="6257925" y="2357438"/>
          <p14:tracePt t="29797" x="6262688" y="2357438"/>
          <p14:tracePt t="29847" x="6267450" y="2357438"/>
          <p14:tracePt t="30003" x="6267450" y="2352675"/>
          <p14:tracePt t="31018" x="6305550" y="2343150"/>
          <p14:tracePt t="31026" x="6343650" y="2338388"/>
          <p14:tracePt t="31038" x="6396038" y="2333625"/>
          <p14:tracePt t="31055" x="6538913" y="2319338"/>
          <p14:tracePt t="31071" x="6648450" y="2309813"/>
          <p14:tracePt t="31088" x="6743700" y="2300288"/>
          <p14:tracePt t="31104" x="6853238" y="2290763"/>
          <p14:tracePt t="31121" x="6915150" y="2286000"/>
          <p14:tracePt t="31138" x="6972300" y="2281238"/>
          <p14:tracePt t="31155" x="7034213" y="2276475"/>
          <p14:tracePt t="31171" x="7043738" y="2276475"/>
          <p14:tracePt t="31188" x="7053263" y="2271713"/>
          <p14:tracePt t="31204" x="7058025" y="2271713"/>
          <p14:tracePt t="31352" x="7062788" y="2271713"/>
          <p14:tracePt t="31537" x="7058025" y="2276475"/>
          <p14:tracePt t="31551" x="7053263" y="2276475"/>
          <p14:tracePt t="31559" x="7048500" y="2276475"/>
          <p14:tracePt t="31571" x="7048500" y="2281238"/>
          <p14:tracePt t="31588" x="7043738" y="2281238"/>
          <p14:tracePt t="31604" x="7034213" y="2286000"/>
          <p14:tracePt t="31621" x="7029450" y="2286000"/>
          <p14:tracePt t="31638" x="7010400" y="2290763"/>
          <p14:tracePt t="31654" x="6977063" y="2300288"/>
          <p14:tracePt t="31671" x="6948488" y="2314575"/>
          <p14:tracePt t="31688" x="6929438" y="2324100"/>
          <p14:tracePt t="31704" x="6886575" y="2347913"/>
          <p14:tracePt t="31721" x="6791325" y="2400300"/>
          <p14:tracePt t="31738" x="6719888" y="2443163"/>
          <p14:tracePt t="31754" x="6657975" y="2471738"/>
          <p14:tracePt t="31771" x="6586538" y="2514600"/>
          <p14:tracePt t="31788" x="6543675" y="2538413"/>
          <p14:tracePt t="31804" x="6505575" y="2547938"/>
          <p14:tracePt t="31821" x="6477000" y="2566988"/>
          <p14:tracePt t="31838" x="6472238" y="2571750"/>
          <p14:tracePt t="32070" x="6477000" y="2571750"/>
          <p14:tracePt t="32098" x="6481763" y="2571750"/>
          <p14:tracePt t="32112" x="6486525" y="2571750"/>
          <p14:tracePt t="32126" x="6491288" y="2571750"/>
          <p14:tracePt t="32155" x="6496050" y="2576513"/>
          <p14:tracePt t="32162" x="6500813" y="2576513"/>
          <p14:tracePt t="32177" x="6505575" y="2581275"/>
          <p14:tracePt t="32187" x="6505575" y="2586038"/>
          <p14:tracePt t="32204" x="6515100" y="2586038"/>
          <p14:tracePt t="32221" x="6519863" y="2590800"/>
          <p14:tracePt t="32237" x="6519863" y="2595563"/>
          <p14:tracePt t="32275" x="6524625" y="2595563"/>
          <p14:tracePt t="32289" x="6529388" y="2600325"/>
          <p14:tracePt t="32304" x="6534150" y="2600325"/>
          <p14:tracePt t="32325" x="6538913" y="2600325"/>
          <p14:tracePt t="32337" x="6538913" y="2605088"/>
          <p14:tracePt t="32360" x="6548438" y="2605088"/>
          <p14:tracePt t="32432" x="6553200" y="2605088"/>
          <p14:tracePt t="32488" x="6553200" y="2609850"/>
          <p14:tracePt t="32502" x="6557963" y="2609850"/>
          <p14:tracePt t="32531" x="6557963" y="2614613"/>
          <p14:tracePt t="32538" x="6562725" y="2614613"/>
          <p14:tracePt t="32554" x="6567488" y="2614613"/>
          <p14:tracePt t="32571" x="6577013" y="2624138"/>
          <p14:tracePt t="32587" x="6596063" y="2628900"/>
          <p14:tracePt t="32604" x="6619875" y="2633663"/>
          <p14:tracePt t="32621" x="6643688" y="2643188"/>
          <p14:tracePt t="32637" x="6691313" y="2643188"/>
          <p14:tracePt t="32654" x="6738938" y="2647950"/>
          <p14:tracePt t="32671" x="6786563" y="2652713"/>
          <p14:tracePt t="32687" x="6862763" y="2662238"/>
          <p14:tracePt t="32704" x="6924675" y="2667000"/>
          <p14:tracePt t="32721" x="6962775" y="2667000"/>
          <p14:tracePt t="32738" x="7005638" y="2667000"/>
          <p14:tracePt t="32754" x="7029450" y="2667000"/>
          <p14:tracePt t="32771" x="7048500" y="2662238"/>
          <p14:tracePt t="32787" x="7077075" y="2657475"/>
          <p14:tracePt t="32804" x="7100888" y="2652713"/>
          <p14:tracePt t="32821" x="7110413" y="2647950"/>
          <p14:tracePt t="32837" x="7129463" y="2647950"/>
          <p14:tracePt t="32854" x="7129463" y="2643188"/>
          <p14:tracePt t="32887" x="7134225" y="2643188"/>
          <p14:tracePt t="33262" x="7153275" y="2638425"/>
          <p14:tracePt t="33269" x="7172325" y="2638425"/>
          <p14:tracePt t="33277" x="7191375" y="2633663"/>
          <p14:tracePt t="33287" x="7219950" y="2628900"/>
          <p14:tracePt t="33304" x="7258050" y="2614613"/>
          <p14:tracePt t="33320" x="7296150" y="2605088"/>
          <p14:tracePt t="33337" x="7310438" y="2600325"/>
          <p14:tracePt t="33354" x="7319963" y="2595563"/>
          <p14:tracePt t="33370" x="7329488" y="2595563"/>
          <p14:tracePt t="33387" x="7334250" y="2595563"/>
          <p14:tracePt t="35116" x="7319963" y="2595563"/>
          <p14:tracePt t="35123" x="7286625" y="2605088"/>
          <p14:tracePt t="35136" x="7229475" y="2628900"/>
          <p14:tracePt t="35153" x="7177088" y="2652713"/>
          <p14:tracePt t="35170" x="7110413" y="2686050"/>
          <p14:tracePt t="35187" x="6967538" y="2747963"/>
          <p14:tracePt t="35203" x="6886575" y="2771775"/>
          <p14:tracePt t="35220" x="6791325" y="2809875"/>
          <p14:tracePt t="35236" x="6653213" y="2847975"/>
          <p14:tracePt t="35253" x="6572250" y="2871788"/>
          <p14:tracePt t="35270" x="6524625" y="2886075"/>
          <p14:tracePt t="35286" x="6472238" y="2900363"/>
          <p14:tracePt t="35303" x="6457950" y="2900363"/>
          <p14:tracePt t="35320" x="6453188" y="2900363"/>
          <p14:tracePt t="35428" x="6448425" y="2900363"/>
          <p14:tracePt t="35466" x="6443663" y="2900363"/>
          <p14:tracePt t="35557" x="6438900" y="2900363"/>
          <p14:tracePt t="35585" x="6429375" y="2900363"/>
          <p14:tracePt t="35592" x="6410325" y="2900363"/>
          <p14:tracePt t="35603" x="6386513" y="2900363"/>
          <p14:tracePt t="35620" x="6353175" y="2905125"/>
          <p14:tracePt t="35636" x="6343650" y="2905125"/>
          <p14:tracePt t="35653" x="6329363" y="2909888"/>
          <p14:tracePt t="35670" x="6286500" y="2914650"/>
          <p14:tracePt t="35686" x="6272213" y="2924175"/>
          <p14:tracePt t="35720" x="6267450" y="2924175"/>
          <p14:tracePt t="35755" x="6262688" y="2924175"/>
          <p14:tracePt t="35940" x="6262688" y="2919413"/>
          <p14:tracePt t="35976" x="6262688" y="2914650"/>
          <p14:tracePt t="36046" x="6262688" y="2909888"/>
          <p14:tracePt t="36067" x="6267450" y="2909888"/>
          <p14:tracePt t="36281" x="6272213" y="2909888"/>
          <p14:tracePt t="37317" x="6272213" y="2919413"/>
          <p14:tracePt t="37324" x="6276975" y="2919413"/>
          <p14:tracePt t="37336" x="6276975" y="2928938"/>
          <p14:tracePt t="37352" x="6276975" y="2943225"/>
          <p14:tracePt t="37369" x="6276975" y="2952750"/>
          <p14:tracePt t="37386" x="6276975" y="2957513"/>
          <p14:tracePt t="37402" x="6281738" y="2967038"/>
          <p14:tracePt t="37419" x="6286500" y="2986088"/>
          <p14:tracePt t="37436" x="6291263" y="3009900"/>
          <p14:tracePt t="37452" x="6305550" y="3071813"/>
          <p14:tracePt t="37469" x="6324600" y="3119438"/>
          <p14:tracePt t="37486" x="6338888" y="3171825"/>
          <p14:tracePt t="37502" x="6348413" y="3219450"/>
          <p14:tracePt t="37519" x="6362700" y="3243263"/>
          <p14:tracePt t="37536" x="6372225" y="3271838"/>
          <p14:tracePt t="37552" x="6381750" y="3314700"/>
          <p14:tracePt t="37569" x="6386513" y="3348038"/>
          <p14:tracePt t="37586" x="6391275" y="3367088"/>
          <p14:tracePt t="37602" x="6396038" y="3381375"/>
          <p14:tracePt t="37619" x="6396038" y="3386138"/>
          <p14:tracePt t="37636" x="6400800" y="3395663"/>
          <p14:tracePt t="37652" x="6400800" y="3400425"/>
          <p14:tracePt t="37669" x="6405563" y="3400425"/>
          <p14:tracePt t="38170" x="6434138" y="3395663"/>
          <p14:tracePt t="38183" x="6553200" y="3367088"/>
          <p14:tracePt t="38190" x="6615113" y="3352800"/>
          <p14:tracePt t="38202" x="6672263" y="3343275"/>
          <p14:tracePt t="38219" x="6824663" y="3324225"/>
          <p14:tracePt t="38235" x="6910388" y="3309938"/>
          <p14:tracePt t="38252" x="6981825" y="3295650"/>
          <p14:tracePt t="38269" x="7067550" y="3290888"/>
          <p14:tracePt t="38285" x="7091363" y="3290888"/>
          <p14:tracePt t="38302" x="7100888" y="3286125"/>
          <p14:tracePt t="38319" x="7105650" y="3286125"/>
          <p14:tracePt t="38352" x="7110413" y="3286125"/>
          <p14:tracePt t="38510" x="7105650" y="3286125"/>
          <p14:tracePt t="38524" x="7100888" y="3286125"/>
          <p14:tracePt t="38531" x="7096125" y="3286125"/>
          <p14:tracePt t="38538" x="7096125" y="3290888"/>
          <p14:tracePt t="38552" x="7091363" y="3290888"/>
          <p14:tracePt t="38569" x="7086600" y="3290888"/>
          <p14:tracePt t="38597" x="7034213" y="3290888"/>
          <p14:tracePt t="38603" x="7005638" y="3295650"/>
          <p14:tracePt t="38619" x="6924675" y="3324225"/>
          <p14:tracePt t="38635" x="6810375" y="3367088"/>
          <p14:tracePt t="38652" x="6638925" y="3429000"/>
          <p14:tracePt t="38669" x="6519863" y="3476625"/>
          <p14:tracePt t="38685" x="6410325" y="3524250"/>
          <p14:tracePt t="38702" x="6300788" y="3576638"/>
          <p14:tracePt t="38719" x="6257925" y="3595688"/>
          <p14:tracePt t="38735" x="6238875" y="3609975"/>
          <p14:tracePt t="38752" x="6234113" y="3609975"/>
          <p14:tracePt t="38769" x="6229350" y="3614738"/>
          <p14:tracePt t="38901" x="6234113" y="3614738"/>
          <p14:tracePt t="38944" x="6234113" y="3609975"/>
          <p14:tracePt t="38958" x="6238875" y="3609975"/>
          <p14:tracePt t="38979" x="6243638" y="3605213"/>
          <p14:tracePt t="39043" x="6248400" y="3605213"/>
          <p14:tracePt t="39071" x="6248400" y="3600450"/>
          <p14:tracePt t="39114" x="6253163" y="3600450"/>
          <p14:tracePt t="39427" x="6262688" y="3600450"/>
          <p14:tracePt t="39554" x="6262688" y="3609975"/>
          <p14:tracePt t="39633" x="6262688" y="3614738"/>
          <p14:tracePt t="39647" x="6262688" y="3629025"/>
          <p14:tracePt t="39654" x="6262688" y="3648075"/>
          <p14:tracePt t="39668" x="6262688" y="3695700"/>
          <p14:tracePt t="39685" x="6262688" y="3743325"/>
          <p14:tracePt t="39702" x="6262688" y="3790950"/>
          <p14:tracePt t="39718" x="6253163" y="3881438"/>
          <p14:tracePt t="39735" x="6248400" y="3933825"/>
          <p14:tracePt t="39752" x="6248400" y="3976688"/>
          <p14:tracePt t="39768" x="6243638" y="4014788"/>
          <p14:tracePt t="39785" x="6243638" y="4024313"/>
          <p14:tracePt t="39802" x="6243638" y="4029075"/>
          <p14:tracePt t="39835" x="6243638" y="4033838"/>
          <p14:tracePt t="40066" x="6243638" y="4029075"/>
          <p14:tracePt t="40102" x="6243638" y="4024313"/>
          <p14:tracePt t="40159" x="6257925" y="4014788"/>
          <p14:tracePt t="40166" x="6267450" y="4010025"/>
          <p14:tracePt t="40172" x="6286500" y="4010025"/>
          <p14:tracePt t="40185" x="6315075" y="4005263"/>
          <p14:tracePt t="40201" x="6419850" y="4005263"/>
          <p14:tracePt t="40218" x="6491288" y="3995738"/>
          <p14:tracePt t="40235" x="6581775" y="3976688"/>
          <p14:tracePt t="40251" x="6715125" y="3962400"/>
          <p14:tracePt t="40268" x="6786563" y="3957638"/>
          <p14:tracePt t="40285" x="6829425" y="3948113"/>
          <p14:tracePt t="40301" x="6862763" y="3948113"/>
          <p14:tracePt t="40318" x="6867525" y="3943350"/>
          <p14:tracePt t="40335" x="6872288" y="3943350"/>
          <p14:tracePt t="40535" x="6872288" y="3948113"/>
          <p14:tracePt t="40613" x="6877050" y="3948113"/>
          <p14:tracePt t="40677" x="6877050" y="3943350"/>
          <p14:tracePt t="40691" x="6877050" y="3929063"/>
          <p14:tracePt t="40705" x="6877050" y="3924300"/>
          <p14:tracePt t="40718" x="6877050" y="3919538"/>
          <p14:tracePt t="40735" x="6877050" y="3910013"/>
          <p14:tracePt t="40751" x="6877050" y="3900488"/>
          <p14:tracePt t="40768" x="6877050" y="3895725"/>
          <p14:tracePt t="40785" x="6872288" y="3886200"/>
          <p14:tracePt t="40801" x="6872288" y="3862388"/>
          <p14:tracePt t="40818" x="6877050" y="3810000"/>
          <p14:tracePt t="40835" x="6886575" y="3762375"/>
          <p14:tracePt t="40851" x="6891338" y="3705225"/>
          <p14:tracePt t="40868" x="6900863" y="3638550"/>
          <p14:tracePt t="40885" x="6900863" y="3609975"/>
          <p14:tracePt t="40901" x="6900863" y="3590925"/>
          <p14:tracePt t="40918" x="6900863" y="3576638"/>
          <p14:tracePt t="40935" x="6896100" y="3576638"/>
          <p14:tracePt t="40968" x="6891338" y="3571875"/>
          <p14:tracePt t="40985" x="6886575" y="3571875"/>
          <p14:tracePt t="41001" x="6881813" y="3571875"/>
          <p14:tracePt t="41034" x="6877050" y="3571875"/>
          <p14:tracePt t="41060" x="6872288" y="3571875"/>
          <p14:tracePt t="41117" x="6862763" y="3571875"/>
          <p14:tracePt t="43071" x="6848475" y="3552825"/>
          <p14:tracePt t="43078" x="6829425" y="3529013"/>
          <p14:tracePt t="43085" x="6810375" y="3514725"/>
          <p14:tracePt t="43100" x="6796088" y="3490913"/>
          <p14:tracePt t="43117" x="6777038" y="3476625"/>
          <p14:tracePt t="43134" x="6772275" y="3471863"/>
          <p14:tracePt t="43167" x="6772275" y="3467100"/>
          <p14:tracePt t="43184" x="6700838" y="3395663"/>
          <p14:tracePt t="43201" x="6586538" y="3281363"/>
          <p14:tracePt t="43217" x="6443663" y="3133725"/>
          <p14:tracePt t="43234" x="6281738" y="2957513"/>
          <p14:tracePt t="43250" x="6196013" y="2871788"/>
          <p14:tracePt t="43267" x="6148388" y="2824163"/>
          <p14:tracePt t="43284" x="6129338" y="2805113"/>
          <p14:tracePt t="43300" x="6119813" y="2800350"/>
          <p14:tracePt t="43837" x="6119813" y="2805113"/>
          <p14:tracePt t="43866" x="6124575" y="2805113"/>
          <p14:tracePt t="43872" x="6124575" y="2809875"/>
          <p14:tracePt t="43883" x="6129338" y="2809875"/>
          <p14:tracePt t="43900" x="6157913" y="2819400"/>
          <p14:tracePt t="43917" x="6234113" y="2828925"/>
          <p14:tracePt t="43934" x="6310313" y="2833688"/>
          <p14:tracePt t="43950" x="6424613" y="2838450"/>
          <p14:tracePt t="43967" x="6505575" y="2838450"/>
          <p14:tracePt t="43983" x="6600825" y="2838450"/>
          <p14:tracePt t="44000" x="6710363" y="2828925"/>
          <p14:tracePt t="44017" x="6767513" y="2819400"/>
          <p14:tracePt t="44034" x="6800850" y="2814638"/>
          <p14:tracePt t="44050" x="6838950" y="2805113"/>
          <p14:tracePt t="44067" x="6843713" y="2805113"/>
          <p14:tracePt t="44083" x="6848475" y="2805113"/>
          <p14:tracePt t="44121" x="6853238" y="2805113"/>
          <p14:tracePt t="44185" x="6853238" y="2809875"/>
          <p14:tracePt t="44199" x="6853238" y="2814638"/>
          <p14:tracePt t="44206" x="6853238" y="2819400"/>
          <p14:tracePt t="44221" x="6848475" y="2824163"/>
          <p14:tracePt t="44233" x="6848475" y="2828925"/>
          <p14:tracePt t="44250" x="6834188" y="2843213"/>
          <p14:tracePt t="44267" x="6810375" y="2871788"/>
          <p14:tracePt t="44283" x="6772275" y="2919413"/>
          <p14:tracePt t="44300" x="6696075" y="3028950"/>
          <p14:tracePt t="44317" x="6634163" y="3105150"/>
          <p14:tracePt t="44334" x="6543675" y="3214688"/>
          <p14:tracePt t="44350" x="6496050" y="3281363"/>
          <p14:tracePt t="44367" x="6448425" y="3357563"/>
          <p14:tracePt t="44384" x="6410325" y="3419475"/>
          <p14:tracePt t="44400" x="6391275" y="3448050"/>
          <p14:tracePt t="44417" x="6381750" y="3457575"/>
          <p14:tracePt t="44434" x="6372225" y="3467100"/>
          <p14:tracePt t="44467" x="6372225" y="3471863"/>
          <p14:tracePt t="45073" x="6376988" y="3471863"/>
          <p14:tracePt t="45087" x="6438900" y="3486150"/>
          <p14:tracePt t="45094" x="6481763" y="3490913"/>
          <p14:tracePt t="45101" x="6524625" y="3495675"/>
          <p14:tracePt t="45116" x="6596063" y="3509963"/>
          <p14:tracePt t="45133" x="6667500" y="3533775"/>
          <p14:tracePt t="45150" x="6743700" y="3557588"/>
          <p14:tracePt t="45166" x="6843713" y="3595688"/>
          <p14:tracePt t="45183" x="6905625" y="3619500"/>
          <p14:tracePt t="45200" x="6962775" y="3657600"/>
          <p14:tracePt t="45216" x="6996113" y="3681413"/>
          <p14:tracePt t="45233" x="7005638" y="3690938"/>
          <p14:tracePt t="45250" x="7015163" y="3695700"/>
          <p14:tracePt t="45287" x="7015163" y="3700463"/>
          <p14:tracePt t="45328" x="7024688" y="3700463"/>
          <p14:tracePt t="45335" x="7029450" y="3705225"/>
          <p14:tracePt t="45350" x="7062788" y="3714750"/>
          <p14:tracePt t="45366" x="7081838" y="3724275"/>
          <p14:tracePt t="45383" x="7105650" y="3729038"/>
          <p14:tracePt t="45400" x="7148513" y="3738563"/>
          <p14:tracePt t="45416" x="7167563" y="3752850"/>
          <p14:tracePt t="45433" x="7191375" y="3757613"/>
          <p14:tracePt t="45450" x="7229475" y="3776663"/>
          <p14:tracePt t="45466" x="7272338" y="3795713"/>
          <p14:tracePt t="45483" x="7310438" y="3810000"/>
          <p14:tracePt t="45500" x="7358063" y="3838575"/>
          <p14:tracePt t="45516" x="7377113" y="3848100"/>
          <p14:tracePt t="45533" x="7391400" y="3862388"/>
          <p14:tracePt t="45566" x="7396163" y="3862388"/>
          <p14:tracePt t="45584" x="7400925" y="3862388"/>
          <p14:tracePt t="45627" x="7405688" y="3862388"/>
          <p14:tracePt t="45648" x="7405688" y="3867150"/>
          <p14:tracePt t="45655" x="7410450" y="3867150"/>
          <p14:tracePt t="45683" x="7415213" y="3871913"/>
          <p14:tracePt t="45691" x="7419975" y="3871913"/>
          <p14:tracePt t="45700" x="7429500" y="3871913"/>
          <p14:tracePt t="45716" x="7443788" y="3876675"/>
          <p14:tracePt t="45733" x="7462838" y="3881438"/>
          <p14:tracePt t="45750" x="7467600" y="3881438"/>
          <p14:tracePt t="45766" x="7467600" y="3886200"/>
          <p14:tracePt t="45800" x="7472363" y="3886200"/>
          <p14:tracePt t="45826" x="7477125" y="3886200"/>
          <p14:tracePt t="45833" x="7477125" y="3890963"/>
          <p14:tracePt t="45868" x="7481888" y="3900488"/>
          <p14:tracePt t="45875" x="7496175" y="3900488"/>
          <p14:tracePt t="45883" x="7500938" y="3905250"/>
          <p14:tracePt t="45900" x="7510463" y="3910013"/>
          <p14:tracePt t="45916" x="7519988" y="3914775"/>
          <p14:tracePt t="45933" x="7524750" y="3914775"/>
          <p14:tracePt t="45950" x="7543800" y="3929063"/>
          <p14:tracePt t="45966" x="7558088" y="3933825"/>
          <p14:tracePt t="45983" x="7600950" y="3967163"/>
          <p14:tracePt t="46000" x="7605713" y="3971925"/>
          <p14:tracePt t="46016" x="7610475" y="3976688"/>
          <p14:tracePt t="49263" x="7591425" y="3976688"/>
          <p14:tracePt t="49270" x="7562850" y="3976688"/>
          <p14:tracePt t="49282" x="7524750" y="3976688"/>
          <p14:tracePt t="49298" x="7396163" y="3976688"/>
          <p14:tracePt t="49315" x="7300913" y="3976688"/>
          <p14:tracePt t="49332" x="7205663" y="3971925"/>
          <p14:tracePt t="49348" x="7024688" y="3948113"/>
          <p14:tracePt t="49365" x="6919913" y="3929063"/>
          <p14:tracePt t="49382" x="6796088" y="3905250"/>
          <p14:tracePt t="49398" x="6662738" y="3871913"/>
          <p14:tracePt t="49415" x="6586538" y="3848100"/>
          <p14:tracePt t="49432" x="6500813" y="3810000"/>
          <p14:tracePt t="49448" x="6353175" y="3748088"/>
          <p14:tracePt t="49465" x="6248400" y="3714750"/>
          <p14:tracePt t="49482" x="6134100" y="3676650"/>
          <p14:tracePt t="49498" x="5995988" y="3624263"/>
          <p14:tracePt t="49515" x="5910263" y="3576638"/>
          <p14:tracePt t="49532" x="5791200" y="3524250"/>
          <p14:tracePt t="49548" x="5734050" y="3490913"/>
          <p14:tracePt t="49565" x="5700713" y="3471863"/>
          <p14:tracePt t="49582" x="5667375" y="3452813"/>
          <p14:tracePt t="49598" x="5662613" y="3448050"/>
          <p14:tracePt t="49632" x="5662613" y="3443288"/>
          <p14:tracePt t="55577" x="5643563" y="3443288"/>
          <p14:tracePt t="55584" x="5605463" y="3443288"/>
          <p14:tracePt t="55596" x="5562600" y="3452813"/>
          <p14:tracePt t="55613" x="5434013" y="3457575"/>
          <p14:tracePt t="55630" x="5300663" y="3457575"/>
          <p14:tracePt t="55646" x="5157788" y="3443288"/>
          <p14:tracePt t="55663" x="4891088" y="3433763"/>
          <p14:tracePt t="55680" x="4724400" y="3409950"/>
          <p14:tracePt t="55696" x="4481513" y="3386138"/>
          <p14:tracePt t="55713" x="4181475" y="3343275"/>
          <p14:tracePt t="55730" x="4024313" y="3324225"/>
          <p14:tracePt t="55747" x="3857625" y="3286125"/>
          <p14:tracePt t="55763" x="3767138" y="3267075"/>
          <p14:tracePt t="55780" x="3709988" y="3243263"/>
          <p14:tracePt t="55796" x="3671888" y="3228975"/>
          <p14:tracePt t="55813" x="3657600" y="3209925"/>
          <p14:tracePt t="55829" x="3648075" y="3205163"/>
          <p14:tracePt t="55860" x="3648075" y="3200400"/>
          <p14:tracePt t="56209" x="3581400" y="3200400"/>
          <p14:tracePt t="56215" x="3471863" y="3205163"/>
          <p14:tracePt t="56222" x="3371850" y="3205163"/>
          <p14:tracePt t="56230" x="3228975" y="3205163"/>
          <p14:tracePt t="56246" x="2914650" y="3205163"/>
          <p14:tracePt t="56263" x="2595563" y="3171825"/>
          <p14:tracePt t="56279" x="2219325" y="3114675"/>
          <p14:tracePt t="56296" x="2043113" y="3076575"/>
          <p14:tracePt t="56313" x="1947863" y="3043238"/>
          <p14:tracePt t="56329" x="1862138" y="3014663"/>
          <p14:tracePt t="56346" x="1838325" y="2995613"/>
          <p14:tracePt t="56363" x="1828800" y="2990850"/>
          <p14:tracePt t="56379" x="1819275" y="2990850"/>
          <p14:tracePt t="56413" x="1814513" y="2986088"/>
          <p14:tracePt t="56464" x="1814513" y="2981325"/>
          <p14:tracePt t="56471" x="1809750" y="2981325"/>
          <p14:tracePt t="56499" x="1804988" y="2976563"/>
          <p14:tracePt t="56507" x="1800225" y="2971800"/>
          <p14:tracePt t="56514" x="1785938" y="2967038"/>
          <p14:tracePt t="56529" x="1762125" y="2962275"/>
          <p14:tracePt t="56546" x="1738313" y="2952750"/>
          <p14:tracePt t="56563" x="1709738" y="2938463"/>
          <p14:tracePt t="56579" x="1671638" y="2919413"/>
          <p14:tracePt t="56596" x="1652588" y="2905125"/>
          <p14:tracePt t="56613" x="1624013" y="2890838"/>
          <p14:tracePt t="56629" x="1614488" y="2886075"/>
          <p14:tracePt t="56646" x="1609725" y="2881313"/>
          <p14:tracePt t="56662" x="1604963" y="2881313"/>
          <p14:tracePt t="56720" x="1600200" y="2876550"/>
          <p14:tracePt t="56812" x="1600200" y="2871788"/>
          <p14:tracePt t="56826" x="1604963" y="2867025"/>
          <p14:tracePt t="56833" x="1609725" y="2867025"/>
          <p14:tracePt t="56846" x="1614488" y="2867025"/>
          <p14:tracePt t="56862" x="1628775" y="2867025"/>
          <p14:tracePt t="56879" x="1657350" y="2862263"/>
          <p14:tracePt t="56896" x="1724025" y="2862263"/>
          <p14:tracePt t="56912" x="1862138" y="2857500"/>
          <p14:tracePt t="56929" x="1962150" y="2857500"/>
          <p14:tracePt t="56946" x="2076450" y="2862263"/>
          <p14:tracePt t="56962" x="2224088" y="2881313"/>
          <p14:tracePt t="56979" x="2309813" y="2890838"/>
          <p14:tracePt t="56996" x="2381250" y="2895600"/>
          <p14:tracePt t="57012" x="2471738" y="2900363"/>
          <p14:tracePt t="57029" x="2500313" y="2905125"/>
          <p14:tracePt t="57046" x="2519363" y="2905125"/>
          <p14:tracePt t="57062" x="2528888" y="2905125"/>
          <p14:tracePt t="57110" x="2533650" y="2905125"/>
          <p14:tracePt t="57196" x="2533650" y="2909888"/>
          <p14:tracePt t="57246" x="2533650" y="2914650"/>
          <p14:tracePt t="57252" x="2528888" y="2919413"/>
          <p14:tracePt t="57263" x="2519363" y="2919413"/>
          <p14:tracePt t="57279" x="2505075" y="2924175"/>
          <p14:tracePt t="57296" x="2486025" y="2928938"/>
          <p14:tracePt t="57312" x="2471738" y="2928938"/>
          <p14:tracePt t="57329" x="2462213" y="2928938"/>
          <p14:tracePt t="57346" x="2457450" y="2928938"/>
          <p14:tracePt t="57380" x="2452688" y="2928938"/>
          <p14:tracePt t="57530" x="2452688" y="2924175"/>
          <p14:tracePt t="57537" x="2457450" y="2924175"/>
          <p14:tracePt t="57587" x="2462213" y="2924175"/>
          <p14:tracePt t="58268" x="2452688" y="2928938"/>
          <p14:tracePt t="58276" x="2433638" y="2928938"/>
          <p14:tracePt t="58282" x="2419350" y="2928938"/>
          <p14:tracePt t="58295" x="2395538" y="2933700"/>
          <p14:tracePt t="58312" x="2328863" y="2938463"/>
          <p14:tracePt t="58329" x="2262188" y="2943225"/>
          <p14:tracePt t="58345" x="2224088" y="2943225"/>
          <p14:tracePt t="58362" x="2190750" y="2943225"/>
          <p14:tracePt t="58379" x="2176463" y="2943225"/>
          <p14:tracePt t="58395" x="2171700" y="2943225"/>
          <p14:tracePt t="58412" x="2157413" y="2943225"/>
          <p14:tracePt t="58503" x="2157413" y="2938463"/>
          <p14:tracePt t="58531" x="2162175" y="2933700"/>
          <p14:tracePt t="58546" x="2166938" y="2933700"/>
          <p14:tracePt t="58581" x="2214563" y="2914650"/>
          <p14:tracePt t="58588" x="2247900" y="2909888"/>
          <p14:tracePt t="58596" x="2276475" y="2905125"/>
          <p14:tracePt t="58612" x="2338388" y="2905125"/>
          <p14:tracePt t="58628" x="2400300" y="2900363"/>
          <p14:tracePt t="58645" x="2490788" y="2900363"/>
          <p14:tracePt t="58662" x="2547938" y="2900363"/>
          <p14:tracePt t="58678" x="2590800" y="2900363"/>
          <p14:tracePt t="58695" x="2633663" y="2900363"/>
          <p14:tracePt t="58712" x="2652713" y="2900363"/>
          <p14:tracePt t="58728" x="2657475" y="2900363"/>
          <p14:tracePt t="58745" x="2662238" y="2900363"/>
          <p14:tracePt t="58778" x="2667000" y="2900363"/>
          <p14:tracePt t="58808" x="2671763" y="2900363"/>
          <p14:tracePt t="58907" x="2676525" y="2900363"/>
          <p14:tracePt t="59341" x="2681288" y="2900363"/>
          <p14:tracePt t="59504" x="2686050" y="2900363"/>
          <p14:tracePt t="60257" x="2686050" y="2905125"/>
          <p14:tracePt t="60271" x="2676525" y="2914650"/>
          <p14:tracePt t="60292" x="2647950" y="2928938"/>
          <p14:tracePt t="60299" x="2633663" y="2933700"/>
          <p14:tracePt t="60311" x="2600325" y="2943225"/>
          <p14:tracePt t="60328" x="2462213" y="2976563"/>
          <p14:tracePt t="60345" x="2352675" y="3000375"/>
          <p14:tracePt t="60361" x="2224088" y="3028950"/>
          <p14:tracePt t="60378" x="2071688" y="3062288"/>
          <p14:tracePt t="60395" x="1966913" y="3086100"/>
          <p14:tracePt t="60411" x="1890713" y="3100388"/>
          <p14:tracePt t="60428" x="1828800" y="3100388"/>
          <p14:tracePt t="60445" x="1804988" y="3100388"/>
          <p14:tracePt t="60461" x="1800225" y="3100388"/>
          <p14:tracePt t="60495" x="1795463" y="3100388"/>
          <p14:tracePt t="60570" x="1790700" y="3100388"/>
          <p14:tracePt t="60606" x="1781175" y="3100388"/>
          <p14:tracePt t="60612" x="1776413" y="3100388"/>
          <p14:tracePt t="60620" x="1766888" y="3105150"/>
          <p14:tracePt t="60628" x="1762125" y="3109913"/>
          <p14:tracePt t="60644" x="1738313" y="3114675"/>
          <p14:tracePt t="60661" x="1704975" y="3133725"/>
          <p14:tracePt t="60678" x="1676400" y="3143250"/>
          <p14:tracePt t="60695" x="1647825" y="3162300"/>
          <p14:tracePt t="60711" x="1609725" y="3176588"/>
          <p14:tracePt t="60728" x="1595438" y="3190875"/>
          <p14:tracePt t="60744" x="1590675" y="3195638"/>
          <p14:tracePt t="60761" x="1581150" y="3195638"/>
          <p14:tracePt t="60778" x="1581150" y="3200400"/>
          <p14:tracePt t="61529" x="1609725" y="3200400"/>
          <p14:tracePt t="61536" x="1647825" y="3200400"/>
          <p14:tracePt t="61544" x="1690688" y="3200400"/>
          <p14:tracePt t="61561" x="1785938" y="3200400"/>
          <p14:tracePt t="61578" x="1895475" y="3200400"/>
          <p14:tracePt t="61594" x="1943100" y="3200400"/>
          <p14:tracePt t="61611" x="1976438" y="3205163"/>
          <p14:tracePt t="61627" x="2005013" y="3205163"/>
          <p14:tracePt t="61644" x="2009775" y="3209925"/>
          <p14:tracePt t="61661" x="2019300" y="3209925"/>
          <p14:tracePt t="61677" x="2024063" y="3209925"/>
          <p14:tracePt t="61694" x="2028825" y="3209925"/>
          <p14:tracePt t="61728" x="2038350" y="3214688"/>
          <p14:tracePt t="61744" x="2047875" y="3214688"/>
          <p14:tracePt t="61761" x="2057400" y="3214688"/>
          <p14:tracePt t="61778" x="2085975" y="3214688"/>
          <p14:tracePt t="61794" x="2100263" y="3214688"/>
          <p14:tracePt t="61811" x="2124075" y="3214688"/>
          <p14:tracePt t="61827" x="2162175" y="3214688"/>
          <p14:tracePt t="61844" x="2200275" y="3219450"/>
          <p14:tracePt t="61861" x="2252663" y="3219450"/>
          <p14:tracePt t="61877" x="2343150" y="3228975"/>
          <p14:tracePt t="61894" x="2390775" y="3238500"/>
          <p14:tracePt t="61911" x="2438400" y="3243263"/>
          <p14:tracePt t="61927" x="2514600" y="3257550"/>
          <p14:tracePt t="61944" x="2552700" y="3262313"/>
          <p14:tracePt t="61961" x="2595563" y="3262313"/>
          <p14:tracePt t="61977" x="2609850" y="3271838"/>
          <p14:tracePt t="61994" x="2624138" y="3271838"/>
          <p14:tracePt t="62011" x="2628900" y="3271838"/>
          <p14:tracePt t="62061" x="2633663" y="3271838"/>
          <p14:tracePt t="62082" x="2633663" y="3276600"/>
          <p14:tracePt t="62132" x="2633663" y="3281363"/>
          <p14:tracePt t="62203" x="2633663" y="3286125"/>
          <p14:tracePt t="62297" x="2633663" y="3290888"/>
          <p14:tracePt t="62331" x="2633663" y="3295650"/>
          <p14:tracePt t="62395" x="2633663" y="3300413"/>
          <p14:tracePt t="62430" x="2633663" y="3305175"/>
          <p14:tracePt t="62821" x="2667000" y="3305175"/>
          <p14:tracePt t="62828" x="2714625" y="3319463"/>
          <p14:tracePt t="62835" x="2757488" y="3324225"/>
          <p14:tracePt t="62844" x="2809875" y="3324225"/>
          <p14:tracePt t="62860" x="2924175" y="3333750"/>
          <p14:tracePt t="62877" x="3067050" y="3343275"/>
          <p14:tracePt t="62894" x="3148013" y="3343275"/>
          <p14:tracePt t="62910" x="3209925" y="3348038"/>
          <p14:tracePt t="62927" x="3262313" y="3348038"/>
          <p14:tracePt t="62944" x="3267075" y="3348038"/>
          <p14:tracePt t="62961" x="3271838" y="3348038"/>
          <p14:tracePt t="62977" x="3276600" y="3348038"/>
          <p14:tracePt t="63639" x="3262313" y="3352800"/>
          <p14:tracePt t="63645" x="3238500" y="3357563"/>
          <p14:tracePt t="63659" x="3128963" y="3376613"/>
          <p14:tracePt t="63667" x="3067050" y="3386138"/>
          <p14:tracePt t="63677" x="2976563" y="3400425"/>
          <p14:tracePt t="63693" x="2747963" y="3419475"/>
          <p14:tracePt t="63710" x="2281238" y="3457575"/>
          <p14:tracePt t="63727" x="1924050" y="3490913"/>
          <p14:tracePt t="63744" x="1576388" y="3524250"/>
          <p14:tracePt t="63760" x="1166813" y="3586163"/>
          <p14:tracePt t="63777" x="1009650" y="3629025"/>
          <p14:tracePt t="63793" x="895350" y="3657600"/>
          <p14:tracePt t="63810" x="866775" y="3662363"/>
          <p14:tracePt t="63827" x="866775" y="3671888"/>
          <p14:tracePt t="63937" x="871538" y="3671888"/>
          <p14:tracePt t="63979" x="881063" y="3671888"/>
          <p14:tracePt t="64029" x="885825" y="3671888"/>
          <p14:tracePt t="64050" x="885825" y="3676650"/>
          <p14:tracePt t="64064" x="890588" y="3676650"/>
          <p14:tracePt t="64071" x="890588" y="3681413"/>
          <p14:tracePt t="64099" x="895350" y="3681413"/>
          <p14:tracePt t="64135" x="909638" y="3686175"/>
          <p14:tracePt t="64157" x="919163" y="3690938"/>
          <p14:tracePt t="64163" x="923925" y="3695700"/>
          <p14:tracePt t="64170" x="933450" y="3700463"/>
          <p14:tracePt t="64178" x="947738" y="3700463"/>
          <p14:tracePt t="64193" x="990600" y="3709988"/>
          <p14:tracePt t="64210" x="1028700" y="3709988"/>
          <p14:tracePt t="64227" x="1085850" y="3709988"/>
          <p14:tracePt t="64243" x="1123950" y="3709988"/>
          <p14:tracePt t="64260" x="1157288" y="3705225"/>
          <p14:tracePt t="64277" x="1200150" y="3695700"/>
          <p14:tracePt t="64293" x="1238250" y="3686175"/>
          <p14:tracePt t="64310" x="1266825" y="3686175"/>
          <p14:tracePt t="64327" x="1304925" y="3671888"/>
          <p14:tracePt t="64343" x="1333500" y="3667125"/>
          <p14:tracePt t="64360" x="1357313" y="3662363"/>
          <p14:tracePt t="64377" x="1414463" y="3652838"/>
          <p14:tracePt t="64393" x="1466850" y="3643313"/>
          <p14:tracePt t="64410" x="1533525" y="3638550"/>
          <p14:tracePt t="64427" x="1609725" y="3633788"/>
          <p14:tracePt t="64443" x="1666875" y="3633788"/>
          <p14:tracePt t="64460" x="1733550" y="3633788"/>
          <p14:tracePt t="64477" x="1804988" y="3629025"/>
          <p14:tracePt t="64493" x="1833563" y="3619500"/>
          <p14:tracePt t="64510" x="1857375" y="3614738"/>
          <p14:tracePt t="64527" x="1871663" y="3614738"/>
          <p14:tracePt t="64543" x="1885950" y="3609975"/>
          <p14:tracePt t="64560" x="1905000" y="3609975"/>
          <p14:tracePt t="64577" x="1957388" y="3605213"/>
          <p14:tracePt t="64593" x="2005013" y="3605213"/>
          <p14:tracePt t="64610" x="2047875" y="3605213"/>
          <p14:tracePt t="64626" x="2114550" y="3614738"/>
          <p14:tracePt t="64643" x="2190750" y="3629025"/>
          <p14:tracePt t="64660" x="2300288" y="3648075"/>
          <p14:tracePt t="64676" x="2357438" y="3657600"/>
          <p14:tracePt t="64693" x="2428875" y="3681413"/>
          <p14:tracePt t="64710" x="2519363" y="3705225"/>
          <p14:tracePt t="64726" x="2566988" y="3724275"/>
          <p14:tracePt t="64743" x="2605088" y="3729038"/>
          <p14:tracePt t="64760" x="2624138" y="3738563"/>
          <p14:tracePt t="64776" x="2633663" y="3738563"/>
          <p14:tracePt t="64793" x="2633663" y="3743325"/>
          <p14:tracePt t="64826" x="2638425" y="3743325"/>
          <p14:tracePt t="65669" x="2605088" y="3752850"/>
          <p14:tracePt t="65676" x="2528888" y="3771900"/>
          <p14:tracePt t="65683" x="2452688" y="3795713"/>
          <p14:tracePt t="65693" x="2343150" y="3829050"/>
          <p14:tracePt t="65709" x="2181225" y="3895725"/>
          <p14:tracePt t="65726" x="1890713" y="3981450"/>
          <p14:tracePt t="65743" x="1724025" y="4024313"/>
          <p14:tracePt t="65759" x="1585913" y="4062413"/>
          <p14:tracePt t="65776" x="1462088" y="4090988"/>
          <p14:tracePt t="65793" x="1404938" y="4110038"/>
          <p14:tracePt t="65809" x="1366838" y="4119563"/>
          <p14:tracePt t="65826" x="1338263" y="4129088"/>
          <p14:tracePt t="65925" x="1333500" y="4129088"/>
          <p14:tracePt t="65960" x="1333500" y="4133850"/>
          <p14:tracePt t="65989" x="1328738" y="4133850"/>
          <p14:tracePt t="66060" x="1319213" y="4133850"/>
          <p14:tracePt t="66123" x="1314450" y="4133850"/>
          <p14:tracePt t="66195" x="1309688" y="4133850"/>
          <p14:tracePt t="66230" x="1304925" y="4133850"/>
          <p14:tracePt t="66258" x="1300163" y="4133850"/>
          <p14:tracePt t="66770" x="1304925" y="4133850"/>
          <p14:tracePt t="66791" x="1309688" y="4133850"/>
          <p14:tracePt t="66806" x="1314450" y="4129088"/>
          <p14:tracePt t="66813" x="1323975" y="4129088"/>
          <p14:tracePt t="66826" x="1333500" y="4129088"/>
          <p14:tracePt t="66842" x="1371600" y="4119563"/>
          <p14:tracePt t="66859" x="1433513" y="4110038"/>
          <p14:tracePt t="66876" x="1543050" y="4105275"/>
          <p14:tracePt t="66892" x="1600200" y="4105275"/>
          <p14:tracePt t="66909" x="1681163" y="4105275"/>
          <p14:tracePt t="66926" x="1766888" y="4105275"/>
          <p14:tracePt t="66942" x="1843088" y="4105275"/>
          <p14:tracePt t="66959" x="1924050" y="4119563"/>
          <p14:tracePt t="66976" x="2076450" y="4124325"/>
          <p14:tracePt t="66992" x="2171700" y="4129088"/>
          <p14:tracePt t="67009" x="2219325" y="4133850"/>
          <p14:tracePt t="67026" x="2286000" y="4143375"/>
          <p14:tracePt t="67042" x="2324100" y="4143375"/>
          <p14:tracePt t="67059" x="2362200" y="4148138"/>
          <p14:tracePt t="67076" x="2390775" y="4148138"/>
          <p14:tracePt t="67092" x="2409825" y="4148138"/>
          <p14:tracePt t="67132" x="2414588" y="4148138"/>
          <p14:tracePt t="67196" x="2414588" y="4152900"/>
          <p14:tracePt t="67232" x="2419350" y="4152900"/>
          <p14:tracePt t="67253" x="2419350" y="4157663"/>
          <p14:tracePt t="67338" x="2419350" y="4162425"/>
          <p14:tracePt t="67517" x="2419350" y="4167188"/>
          <p14:tracePt t="72929" x="2443163" y="4167188"/>
          <p14:tracePt t="72936" x="2481263" y="4167188"/>
          <p14:tracePt t="72943" x="2519363" y="4162425"/>
          <p14:tracePt t="72957" x="2605088" y="4157663"/>
          <p14:tracePt t="72974" x="2681288" y="4152900"/>
          <p14:tracePt t="72990" x="2781300" y="4148138"/>
          <p14:tracePt t="73007" x="2909888" y="4143375"/>
          <p14:tracePt t="73024" x="2967038" y="4133850"/>
          <p14:tracePt t="73040" x="3028950" y="4129088"/>
          <p14:tracePt t="73057" x="3095625" y="4129088"/>
          <p14:tracePt t="73074" x="3119438" y="4124325"/>
          <p14:tracePt t="73090" x="3128963" y="4124325"/>
          <p14:tracePt t="73107" x="3138488" y="4124325"/>
          <p14:tracePt t="73140" x="3143250" y="4124325"/>
          <p14:tracePt t="85206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265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504113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Debt Service Coverage Ratio (DSCR)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single most important lender ratio — can the property's income cover its debt payments?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828800"/>
            <a:ext cx="5029200" cy="5029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0" name="Text 7"/>
          <p:cNvSpPr/>
          <p:nvPr/>
        </p:nvSpPr>
        <p:spPr>
          <a:xfrm>
            <a:off x="685800" y="1828800"/>
            <a:ext cx="4572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DSCR  =  NOI  ÷  Annual Debt Service</a:t>
            </a:r>
            <a:endParaRPr lang="en-US" sz="1400" dirty="0"/>
          </a:p>
        </p:txBody>
      </p:sp>
      <p:graphicFrame>
        <p:nvGraphicFramePr>
          <p:cNvPr id="2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2514600"/>
          <a:ext cx="5029200" cy="2011680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DSCR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Interpretation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Below 1.0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Property cannot cover debt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1.0 – 1.2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B8504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Barely sufficient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1.25+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Lender minimum (typical)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1.5+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Comfortable buffer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Shape 8"/>
          <p:cNvSpPr/>
          <p:nvPr/>
        </p:nvSpPr>
        <p:spPr>
          <a:xfrm>
            <a:off x="5806440" y="1828800"/>
            <a:ext cx="288036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3" name="Text 9"/>
          <p:cNvSpPr/>
          <p:nvPr/>
        </p:nvSpPr>
        <p:spPr>
          <a:xfrm>
            <a:off x="5989320" y="1965960"/>
            <a:ext cx="2514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Worked Example</a:t>
            </a:r>
            <a:endParaRPr lang="en-US" sz="1350" dirty="0"/>
          </a:p>
        </p:txBody>
      </p:sp>
      <p:sp>
        <p:nvSpPr>
          <p:cNvPr id="14" name="Text 10"/>
          <p:cNvSpPr/>
          <p:nvPr/>
        </p:nvSpPr>
        <p:spPr>
          <a:xfrm>
            <a:off x="6035040" y="2377440"/>
            <a:ext cx="242316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NOI:  EGP 1,500,000
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Debt service:  EGP 1,000,000
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4F7A5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DSCR  =  1.5×
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Comfortably above the 1.25× minimum — a healthy, financeable loan.</a:t>
            </a:r>
            <a:endParaRPr lang="en-US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434"/>
    </mc:Choice>
    <mc:Fallback xmlns="">
      <p:transition spd="slow" advTm="1224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128" x="4667250" y="3495675"/>
          <p14:tracePt t="34311" x="4624388" y="3490913"/>
          <p14:tracePt t="34318" x="4543425" y="3471863"/>
          <p14:tracePt t="34325" x="4410075" y="3424238"/>
          <p14:tracePt t="34335" x="4238625" y="3357563"/>
          <p14:tracePt t="34352" x="3852863" y="3195638"/>
          <p14:tracePt t="34369" x="3238500" y="2881313"/>
          <p14:tracePt t="34385" x="2905125" y="2671763"/>
          <p14:tracePt t="34402" x="2576513" y="2500313"/>
          <p14:tracePt t="34419" x="2271713" y="2276475"/>
          <p14:tracePt t="34435" x="2138363" y="2185988"/>
          <p14:tracePt t="34452" x="2062163" y="2119313"/>
          <p14:tracePt t="34469" x="2019300" y="2076450"/>
          <p14:tracePt t="34485" x="2009775" y="2062163"/>
          <p14:tracePt t="34519" x="2009775" y="2057400"/>
          <p14:tracePt t="34552" x="2009775" y="2052638"/>
          <p14:tracePt t="34581" x="2009775" y="2047875"/>
          <p14:tracePt t="34588" x="2009775" y="2043113"/>
          <p14:tracePt t="34609" x="2009775" y="2038350"/>
          <p14:tracePt t="34711" x="2005013" y="2038350"/>
          <p14:tracePt t="34716" x="2005013" y="2043113"/>
          <p14:tracePt t="34723" x="2005013" y="2047875"/>
          <p14:tracePt t="34735" x="2019300" y="2057400"/>
          <p14:tracePt t="34752" x="2119313" y="2081213"/>
          <p14:tracePt t="34768" x="2205038" y="2095500"/>
          <p14:tracePt t="34785" x="2314575" y="2105025"/>
          <p14:tracePt t="34802" x="2471738" y="2119313"/>
          <p14:tracePt t="34818" x="2547938" y="2124075"/>
          <p14:tracePt t="34835" x="2595563" y="2128838"/>
          <p14:tracePt t="34852" x="2609850" y="2128838"/>
          <p14:tracePt t="34868" x="2614613" y="2128838"/>
          <p14:tracePt t="34902" x="2605088" y="2128838"/>
          <p14:tracePt t="34922" x="2538413" y="2133600"/>
          <p14:tracePt t="34935" x="2490788" y="2133600"/>
          <p14:tracePt t="34952" x="2352675" y="2143125"/>
          <p14:tracePt t="34969" x="2266950" y="2152650"/>
          <p14:tracePt t="34985" x="2205038" y="2157413"/>
          <p14:tracePt t="35018" x="2200275" y="2162175"/>
          <p14:tracePt t="35036" x="2209800" y="2166938"/>
          <p14:tracePt t="35052" x="2214563" y="2171700"/>
          <p14:tracePt t="35071" x="2252663" y="2171700"/>
          <p14:tracePt t="35085" x="2276475" y="2171700"/>
          <p14:tracePt t="35102" x="2324100" y="2171700"/>
          <p14:tracePt t="35118" x="2386013" y="2176463"/>
          <p14:tracePt t="35135" x="2462213" y="2181225"/>
          <p14:tracePt t="35152" x="2486025" y="2185988"/>
          <p14:tracePt t="35168" x="2500313" y="2185988"/>
          <p14:tracePt t="35202" x="2505075" y="2185988"/>
          <p14:tracePt t="35218" x="2509838" y="2185988"/>
          <p14:tracePt t="35235" x="2509838" y="2190750"/>
          <p14:tracePt t="35292" x="2509838" y="2195513"/>
          <p14:tracePt t="36123" x="2443163" y="2233613"/>
          <p14:tracePt t="36130" x="2305050" y="2314575"/>
          <p14:tracePt t="36137" x="2185988" y="2390775"/>
          <p14:tracePt t="36151" x="1928813" y="2562225"/>
          <p14:tracePt t="36168" x="1685925" y="2709863"/>
          <p14:tracePt t="36185" x="1490663" y="2847975"/>
          <p14:tracePt t="36201" x="1285875" y="2995613"/>
          <p14:tracePt t="36218" x="1204913" y="3057525"/>
          <p14:tracePt t="36235" x="1171575" y="3076575"/>
          <p14:tracePt t="36251" x="1162050" y="3086100"/>
          <p14:tracePt t="36285" x="1157288" y="3086100"/>
          <p14:tracePt t="36336" x="1162050" y="3086100"/>
          <p14:tracePt t="36350" x="1166813" y="3086100"/>
          <p14:tracePt t="36386" x="1181100" y="3086100"/>
          <p14:tracePt t="36392" x="1185863" y="3086100"/>
          <p14:tracePt t="36406" x="1195388" y="3090863"/>
          <p14:tracePt t="36421" x="1200150" y="3090863"/>
          <p14:tracePt t="36434" x="1209675" y="3095625"/>
          <p14:tracePt t="36451" x="1214438" y="3095625"/>
          <p14:tracePt t="36468" x="1219200" y="3095625"/>
          <p14:tracePt t="36492" x="1223963" y="3095625"/>
          <p14:tracePt t="36535" x="1228725" y="3095625"/>
          <p14:tracePt t="36570" x="1233488" y="3095625"/>
          <p14:tracePt t="36676" x="1238250" y="3095625"/>
          <p14:tracePt t="38361" x="1233488" y="3095625"/>
          <p14:tracePt t="38367" x="1219200" y="3086100"/>
          <p14:tracePt t="38374" x="1200150" y="3076575"/>
          <p14:tracePt t="38384" x="1185863" y="3062288"/>
          <p14:tracePt t="38401" x="1147763" y="3043238"/>
          <p14:tracePt t="38417" x="1071563" y="3019425"/>
          <p14:tracePt t="38434" x="1023938" y="3005138"/>
          <p14:tracePt t="38451" x="985838" y="3000375"/>
          <p14:tracePt t="38467" x="962025" y="2995613"/>
          <p14:tracePt t="38484" x="952500" y="2995613"/>
          <p14:tracePt t="38501" x="947738" y="2995613"/>
          <p14:tracePt t="38534" x="942975" y="2995613"/>
          <p14:tracePt t="38566" x="938213" y="2995613"/>
          <p14:tracePt t="38573" x="933450" y="2995613"/>
          <p14:tracePt t="38584" x="928688" y="2995613"/>
          <p14:tracePt t="38600" x="919163" y="2995613"/>
          <p14:tracePt t="38617" x="904875" y="2995613"/>
          <p14:tracePt t="38634" x="881063" y="2995613"/>
          <p14:tracePt t="38651" x="847725" y="2995613"/>
          <p14:tracePt t="38667" x="804863" y="2986088"/>
          <p14:tracePt t="38684" x="776288" y="2981325"/>
          <p14:tracePt t="38701" x="766763" y="2981325"/>
          <p14:tracePt t="38717" x="762000" y="2981325"/>
          <p14:tracePt t="38734" x="757238" y="2981325"/>
          <p14:tracePt t="38793" x="776288" y="2967038"/>
          <p14:tracePt t="38800" x="804863" y="2967038"/>
          <p14:tracePt t="38808" x="833438" y="2976563"/>
          <p14:tracePt t="38817" x="876300" y="2995613"/>
          <p14:tracePt t="38836" x="1076325" y="3105150"/>
          <p14:tracePt t="38850" x="1190625" y="3171825"/>
          <p14:tracePt t="38867" x="1290638" y="3228975"/>
          <p14:tracePt t="38884" x="1362075" y="3281363"/>
          <p14:tracePt t="38900" x="1409700" y="3324225"/>
          <p14:tracePt t="38917" x="1419225" y="3333750"/>
          <p14:tracePt t="38934" x="1428750" y="3343275"/>
          <p14:tracePt t="39000" x="1419225" y="3333750"/>
          <p14:tracePt t="39007" x="1409700" y="3324225"/>
          <p14:tracePt t="39017" x="1404938" y="3319463"/>
          <p14:tracePt t="39034" x="1357313" y="3286125"/>
          <p14:tracePt t="39050" x="1252538" y="3257550"/>
          <p14:tracePt t="39067" x="1185863" y="3238500"/>
          <p14:tracePt t="39084" x="1133475" y="3228975"/>
          <p14:tracePt t="39100" x="1100138" y="3228975"/>
          <p14:tracePt t="39134" x="1095375" y="3228975"/>
          <p14:tracePt t="39150" x="1095375" y="3224213"/>
          <p14:tracePt t="39177" x="1100138" y="3224213"/>
          <p14:tracePt t="39184" x="1100138" y="3219450"/>
          <p14:tracePt t="39205" x="1109663" y="3219450"/>
          <p14:tracePt t="39220" x="1114425" y="3219450"/>
          <p14:tracePt t="39234" x="1123950" y="3219450"/>
          <p14:tracePt t="39250" x="1128713" y="3219450"/>
          <p14:tracePt t="39267" x="1138238" y="3219450"/>
          <p14:tracePt t="39284" x="1143000" y="3219450"/>
          <p14:tracePt t="39300" x="1147763" y="3219450"/>
          <p14:tracePt t="39348" x="1143000" y="3219450"/>
          <p14:tracePt t="39355" x="1123950" y="3219450"/>
          <p14:tracePt t="39367" x="1114425" y="3214688"/>
          <p14:tracePt t="39384" x="1062038" y="3181350"/>
          <p14:tracePt t="39400" x="1023938" y="3157538"/>
          <p14:tracePt t="39417" x="1000125" y="3133725"/>
          <p14:tracePt t="39434" x="966788" y="3100388"/>
          <p14:tracePt t="39450" x="962025" y="3076575"/>
          <p14:tracePt t="39467" x="957263" y="3062288"/>
          <p14:tracePt t="39484" x="957263" y="3043238"/>
          <p14:tracePt t="39500" x="1000125" y="2990850"/>
          <p14:tracePt t="39517" x="1066800" y="2933700"/>
          <p14:tracePt t="39534" x="1295400" y="2819400"/>
          <p14:tracePt t="39550" x="1485900" y="2743200"/>
          <p14:tracePt t="39568" x="1824038" y="2647950"/>
          <p14:tracePt t="39584" x="2066925" y="2590800"/>
          <p14:tracePt t="39600" x="2257425" y="2538413"/>
          <p14:tracePt t="39617" x="2424113" y="2452688"/>
          <p14:tracePt t="39634" x="2505075" y="2405063"/>
          <p14:tracePt t="39650" x="2552700" y="2376488"/>
          <p14:tracePt t="39667" x="2566988" y="2362200"/>
          <p14:tracePt t="39684" x="2566988" y="2357438"/>
          <p14:tracePt t="39717" x="2552700" y="2352675"/>
          <p14:tracePt t="39733" x="2500313" y="2347913"/>
          <p14:tracePt t="39750" x="2414588" y="2343150"/>
          <p14:tracePt t="39767" x="2219325" y="2338388"/>
          <p14:tracePt t="39783" x="2052638" y="2328863"/>
          <p14:tracePt t="39800" x="1890713" y="2319338"/>
          <p14:tracePt t="39817" x="1728788" y="2276475"/>
          <p14:tracePt t="39833" x="1657350" y="2252663"/>
          <p14:tracePt t="39850" x="1628775" y="2247900"/>
          <p14:tracePt t="39867" x="1614488" y="2238375"/>
          <p14:tracePt t="40001" x="1619250" y="2238375"/>
          <p14:tracePt t="40037" x="1624013" y="2238375"/>
          <p14:tracePt t="40079" x="1619250" y="2238375"/>
          <p14:tracePt t="40086" x="1609725" y="2238375"/>
          <p14:tracePt t="40093" x="1595438" y="2238375"/>
          <p14:tracePt t="40101" x="1571625" y="2238375"/>
          <p14:tracePt t="40117" x="1538288" y="2224088"/>
          <p14:tracePt t="40133" x="1514475" y="2214563"/>
          <p14:tracePt t="40150" x="1485900" y="2205038"/>
          <p14:tracePt t="40167" x="1476375" y="2205038"/>
          <p14:tracePt t="40183" x="1471613" y="2200275"/>
          <p14:tracePt t="40200" x="1466850" y="2200275"/>
          <p14:tracePt t="41585" x="1485900" y="2200275"/>
          <p14:tracePt t="41592" x="1519238" y="2205038"/>
          <p14:tracePt t="41599" x="1533525" y="2214563"/>
          <p14:tracePt t="41616" x="1576388" y="2214563"/>
          <p14:tracePt t="41633" x="1600200" y="2224088"/>
          <p14:tracePt t="41649" x="1628775" y="2228850"/>
          <p14:tracePt t="41666" x="1633538" y="2228850"/>
          <p14:tracePt t="41683" x="1638300" y="2233613"/>
          <p14:tracePt t="41699" x="1643063" y="2233613"/>
          <p14:tracePt t="41769" x="1647825" y="2233613"/>
          <p14:tracePt t="41855" x="1657350" y="2238375"/>
          <p14:tracePt t="41862" x="1657350" y="2243138"/>
          <p14:tracePt t="41869" x="1671638" y="2257425"/>
          <p14:tracePt t="41883" x="1709738" y="2309813"/>
          <p14:tracePt t="41899" x="1752600" y="2376488"/>
          <p14:tracePt t="41916" x="1785938" y="2443163"/>
          <p14:tracePt t="41933" x="1843088" y="2547938"/>
          <p14:tracePt t="41949" x="1881188" y="2633663"/>
          <p14:tracePt t="41966" x="1914525" y="2705100"/>
          <p14:tracePt t="41983" x="1962150" y="2800350"/>
          <p14:tracePt t="41999" x="1990725" y="2857500"/>
          <p14:tracePt t="42016" x="2009775" y="2924175"/>
          <p14:tracePt t="42033" x="2028825" y="2990850"/>
          <p14:tracePt t="42049" x="2038350" y="3019425"/>
          <p14:tracePt t="42066" x="2043113" y="3043238"/>
          <p14:tracePt t="42083" x="2043113" y="3057525"/>
          <p14:tracePt t="42099" x="2043113" y="3062288"/>
          <p14:tracePt t="42133" x="2043113" y="3067050"/>
          <p14:tracePt t="42149" x="2043113" y="3071813"/>
          <p14:tracePt t="42252" x="2038350" y="3071813"/>
          <p14:tracePt t="42267" x="2033588" y="3071813"/>
          <p14:tracePt t="42274" x="2028825" y="3067050"/>
          <p14:tracePt t="42288" x="2024063" y="3067050"/>
          <p14:tracePt t="42310" x="2019300" y="3062288"/>
          <p14:tracePt t="42331" x="2014538" y="3057525"/>
          <p14:tracePt t="42339" x="2009775" y="3057525"/>
          <p14:tracePt t="42349" x="2005013" y="3057525"/>
          <p14:tracePt t="42366" x="2000250" y="3052763"/>
          <p14:tracePt t="42383" x="1981200" y="3048000"/>
          <p14:tracePt t="42399" x="1966913" y="3038475"/>
          <p14:tracePt t="42416" x="1952625" y="3028950"/>
          <p14:tracePt t="42433" x="1924050" y="3019425"/>
          <p14:tracePt t="42449" x="1876425" y="3000375"/>
          <p14:tracePt t="42466" x="1728788" y="2971800"/>
          <p14:tracePt t="42483" x="1638300" y="2967038"/>
          <p14:tracePt t="42499" x="1562100" y="2962275"/>
          <p14:tracePt t="42516" x="1447800" y="2962275"/>
          <p14:tracePt t="42532" x="1400175" y="2971800"/>
          <p14:tracePt t="42549" x="1371600" y="2976563"/>
          <p14:tracePt t="42566" x="1343025" y="2981325"/>
          <p14:tracePt t="42582" x="1338263" y="2986088"/>
          <p14:tracePt t="42599" x="1323975" y="2986088"/>
          <p14:tracePt t="42616" x="1304925" y="2986088"/>
          <p14:tracePt t="42632" x="1295400" y="2995613"/>
          <p14:tracePt t="42649" x="1276350" y="2990850"/>
          <p14:tracePt t="42666" x="1266825" y="2990850"/>
          <p14:tracePt t="42682" x="1262063" y="2990850"/>
          <p14:tracePt t="42780" x="1262063" y="2995613"/>
          <p14:tracePt t="42814" x="1285875" y="3014663"/>
          <p14:tracePt t="42821" x="1295400" y="3019425"/>
          <p14:tracePt t="42833" x="1295400" y="3033713"/>
          <p14:tracePt t="42849" x="1309688" y="3095625"/>
          <p14:tracePt t="42866" x="1309688" y="3157538"/>
          <p14:tracePt t="42882" x="1314450" y="3233738"/>
          <p14:tracePt t="42899" x="1314450" y="3319463"/>
          <p14:tracePt t="42916" x="1314450" y="3357563"/>
          <p14:tracePt t="42932" x="1314450" y="3381375"/>
          <p14:tracePt t="42949" x="1314450" y="3400425"/>
          <p14:tracePt t="42966" x="1314450" y="3405188"/>
          <p14:tracePt t="43133" x="1304925" y="3367088"/>
          <p14:tracePt t="43148" x="1304925" y="3357563"/>
          <p14:tracePt t="43169" x="1304925" y="3352800"/>
          <p14:tracePt t="43176" x="1304925" y="3343275"/>
          <p14:tracePt t="43183" x="1300163" y="3338513"/>
          <p14:tracePt t="43199" x="1300163" y="3333750"/>
          <p14:tracePt t="43216" x="1300163" y="3309938"/>
          <p14:tracePt t="43232" x="1300163" y="3233738"/>
          <p14:tracePt t="43249" x="1304925" y="3152775"/>
          <p14:tracePt t="43266" x="1309688" y="3057525"/>
          <p14:tracePt t="43282" x="1328738" y="2876550"/>
          <p14:tracePt t="43299" x="1357313" y="2738438"/>
          <p14:tracePt t="43316" x="1376363" y="2619375"/>
          <p14:tracePt t="43332" x="1409700" y="2486025"/>
          <p14:tracePt t="43349" x="1414463" y="2457450"/>
          <p14:tracePt t="43366" x="1414463" y="2443163"/>
          <p14:tracePt t="43382" x="1414463" y="2438400"/>
          <p14:tracePt t="43418" x="1414463" y="2452688"/>
          <p14:tracePt t="43432" x="1414463" y="2462213"/>
          <p14:tracePt t="43449" x="1409700" y="2471738"/>
          <p14:tracePt t="43465" x="1404938" y="2509838"/>
          <p14:tracePt t="43482" x="1404938" y="2581275"/>
          <p14:tracePt t="43499" x="1409700" y="2633663"/>
          <p14:tracePt t="43516" x="1409700" y="2681288"/>
          <p14:tracePt t="43532" x="1409700" y="2781300"/>
          <p14:tracePt t="43549" x="1409700" y="2857500"/>
          <p14:tracePt t="43565" x="1400175" y="2928938"/>
          <p14:tracePt t="43582" x="1385888" y="3028950"/>
          <p14:tracePt t="43599" x="1376363" y="3081338"/>
          <p14:tracePt t="43615" x="1371600" y="3124200"/>
          <p14:tracePt t="43632" x="1366838" y="3157538"/>
          <p14:tracePt t="43649" x="1366838" y="3167063"/>
          <p14:tracePt t="43666" x="1366838" y="3171825"/>
          <p14:tracePt t="43702" x="1366838" y="3176588"/>
          <p14:tracePt t="43766" x="1366838" y="3181350"/>
          <p14:tracePt t="43781" x="1362075" y="3181350"/>
          <p14:tracePt t="43787" x="1362075" y="3186113"/>
          <p14:tracePt t="43799" x="1362075" y="3195638"/>
          <p14:tracePt t="43815" x="1333500" y="3214688"/>
          <p14:tracePt t="43832" x="1323975" y="3224213"/>
          <p14:tracePt t="43849" x="1309688" y="3238500"/>
          <p14:tracePt t="43865" x="1300163" y="3248025"/>
          <p14:tracePt t="43882" x="1295400" y="3248025"/>
          <p14:tracePt t="43899" x="1295400" y="3252788"/>
          <p14:tracePt t="43915" x="1290638" y="3252788"/>
          <p14:tracePt t="43949" x="1285875" y="3252788"/>
          <p14:tracePt t="44121" x="1285875" y="3248025"/>
          <p14:tracePt t="44142" x="1290638" y="3243263"/>
          <p14:tracePt t="44150" x="1309688" y="3238500"/>
          <p14:tracePt t="44156" x="1319213" y="3238500"/>
          <p14:tracePt t="44165" x="1333500" y="3238500"/>
          <p14:tracePt t="44182" x="1357313" y="3238500"/>
          <p14:tracePt t="44199" x="1409700" y="3238500"/>
          <p14:tracePt t="44215" x="1462088" y="3238500"/>
          <p14:tracePt t="44232" x="1509713" y="3238500"/>
          <p14:tracePt t="44249" x="1547813" y="3238500"/>
          <p14:tracePt t="44265" x="1562100" y="3233738"/>
          <p14:tracePt t="44282" x="1566863" y="3233738"/>
          <p14:tracePt t="44299" x="1571625" y="3233738"/>
          <p14:tracePt t="44327" x="1576388" y="3233738"/>
          <p14:tracePt t="44362" x="1581150" y="3233738"/>
          <p14:tracePt t="44412" x="1585913" y="3228975"/>
          <p14:tracePt t="44420" x="1590675" y="3228975"/>
          <p14:tracePt t="44426" x="1595438" y="3228975"/>
          <p14:tracePt t="44434" x="1609725" y="3224213"/>
          <p14:tracePt t="44448" x="1643063" y="3219450"/>
          <p14:tracePt t="44465" x="1695450" y="3214688"/>
          <p14:tracePt t="44482" x="1766888" y="3205163"/>
          <p14:tracePt t="44499" x="1890713" y="3186113"/>
          <p14:tracePt t="44515" x="2009775" y="3167063"/>
          <p14:tracePt t="44532" x="2119313" y="3152775"/>
          <p14:tracePt t="44548" x="2314575" y="3138488"/>
          <p14:tracePt t="44565" x="2443163" y="3133725"/>
          <p14:tracePt t="44582" x="2566988" y="3133725"/>
          <p14:tracePt t="44599" x="2714625" y="3143250"/>
          <p14:tracePt t="44615" x="2776538" y="3148013"/>
          <p14:tracePt t="44632" x="2809875" y="3148013"/>
          <p14:tracePt t="44648" x="2814638" y="3148013"/>
          <p14:tracePt t="44682" x="2819400" y="3148013"/>
          <p14:tracePt t="44710" x="2819400" y="3152775"/>
          <p14:tracePt t="45038" x="2824163" y="3157538"/>
          <p14:tracePt t="45044" x="2828925" y="3171825"/>
          <p14:tracePt t="45051" x="2833688" y="3181350"/>
          <p14:tracePt t="45065" x="2843213" y="3200400"/>
          <p14:tracePt t="45082" x="2862263" y="3224213"/>
          <p14:tracePt t="45098" x="2871788" y="3233738"/>
          <p14:tracePt t="45115" x="2876550" y="3243263"/>
          <p14:tracePt t="45132" x="2886075" y="3243263"/>
          <p14:tracePt t="45148" x="2886075" y="3248025"/>
          <p14:tracePt t="45691" x="2895600" y="3248025"/>
          <p14:tracePt t="45699" x="2905125" y="3248025"/>
          <p14:tracePt t="45705" x="2919413" y="3248025"/>
          <p14:tracePt t="45715" x="2924175" y="3248025"/>
          <p14:tracePt t="45731" x="2938463" y="3248025"/>
          <p14:tracePt t="45748" x="2947988" y="3248025"/>
          <p14:tracePt t="45782" x="2952750" y="3248025"/>
          <p14:tracePt t="45798" x="2957513" y="3248025"/>
          <p14:tracePt t="45848" x="2962275" y="3248025"/>
          <p14:tracePt t="45975" x="2967038" y="3248025"/>
          <p14:tracePt t="46018" x="2976563" y="3248025"/>
          <p14:tracePt t="46032" x="2981325" y="3248025"/>
          <p14:tracePt t="46039" x="2986088" y="3248025"/>
          <p14:tracePt t="46048" x="2990850" y="3248025"/>
          <p14:tracePt t="46065" x="3009900" y="3248025"/>
          <p14:tracePt t="46081" x="3043238" y="3248025"/>
          <p14:tracePt t="46098" x="3062288" y="3248025"/>
          <p14:tracePt t="46115" x="3090863" y="3248025"/>
          <p14:tracePt t="46131" x="3128963" y="3248025"/>
          <p14:tracePt t="46148" x="3162300" y="3243263"/>
          <p14:tracePt t="46165" x="3200400" y="3243263"/>
          <p14:tracePt t="46181" x="3267075" y="3233738"/>
          <p14:tracePt t="46198" x="3319463" y="3233738"/>
          <p14:tracePt t="46215" x="3357563" y="3233738"/>
          <p14:tracePt t="46231" x="3405188" y="3228975"/>
          <p14:tracePt t="46248" x="3438525" y="3224213"/>
          <p14:tracePt t="46265" x="3471863" y="3219450"/>
          <p14:tracePt t="46281" x="3514725" y="3214688"/>
          <p14:tracePt t="46298" x="3538538" y="3214688"/>
          <p14:tracePt t="46314" x="3562350" y="3209925"/>
          <p14:tracePt t="46331" x="3586163" y="3209925"/>
          <p14:tracePt t="46348" x="3595688" y="3209925"/>
          <p14:tracePt t="46381" x="3600450" y="3209925"/>
          <p14:tracePt t="46437" x="3609975" y="3209925"/>
          <p14:tracePt t="46487" x="3609975" y="3214688"/>
          <p14:tracePt t="46594" x="3609975" y="3219450"/>
          <p14:tracePt t="46722" x="3614738" y="3219450"/>
          <p14:tracePt t="46856" x="3619500" y="3219450"/>
          <p14:tracePt t="46870" x="3629025" y="3219450"/>
          <p14:tracePt t="46878" x="3638550" y="3224213"/>
          <p14:tracePt t="46885" x="3643313" y="3224213"/>
          <p14:tracePt t="46898" x="3652838" y="3228975"/>
          <p14:tracePt t="46914" x="3671888" y="3233738"/>
          <p14:tracePt t="46931" x="3676650" y="3233738"/>
          <p14:tracePt t="46948" x="3681413" y="3233738"/>
          <p14:tracePt t="46964" x="3690938" y="3233738"/>
          <p14:tracePt t="47012" x="3695700" y="3233738"/>
          <p14:tracePt t="47048" x="3700463" y="3233738"/>
          <p14:tracePt t="47119" x="3705225" y="3233738"/>
          <p14:tracePt t="47148" x="3709988" y="3233738"/>
          <p14:tracePt t="53635" x="3671888" y="3248025"/>
          <p14:tracePt t="53642" x="3619500" y="3257550"/>
          <p14:tracePt t="53649" x="3557588" y="3267075"/>
          <p14:tracePt t="53662" x="3433763" y="3305175"/>
          <p14:tracePt t="53679" x="3319463" y="3324225"/>
          <p14:tracePt t="53695" x="3152775" y="3362325"/>
          <p14:tracePt t="53712" x="2957513" y="3405188"/>
          <p14:tracePt t="53729" x="2805113" y="3424238"/>
          <p14:tracePt t="53745" x="2667000" y="3438525"/>
          <p14:tracePt t="53762" x="2452688" y="3467100"/>
          <p14:tracePt t="53779" x="2338388" y="3481388"/>
          <p14:tracePt t="53795" x="2228850" y="3486150"/>
          <p14:tracePt t="53812" x="2057400" y="3505200"/>
          <p14:tracePt t="53829" x="1962150" y="3519488"/>
          <p14:tracePt t="53845" x="1857375" y="3529013"/>
          <p14:tracePt t="53862" x="1733550" y="3543300"/>
          <p14:tracePt t="53879" x="1676400" y="3562350"/>
          <p14:tracePt t="53895" x="1628775" y="3567113"/>
          <p14:tracePt t="53912" x="1581150" y="3571875"/>
          <p14:tracePt t="53929" x="1552575" y="3571875"/>
          <p14:tracePt t="53945" x="1533525" y="3571875"/>
          <p14:tracePt t="53962" x="1514475" y="3571875"/>
          <p14:tracePt t="53979" x="1504950" y="3571875"/>
          <p14:tracePt t="53995" x="1500188" y="3571875"/>
          <p14:tracePt t="54012" x="1481138" y="3576638"/>
          <p14:tracePt t="54029" x="1452563" y="3581400"/>
          <p14:tracePt t="54045" x="1433513" y="3586163"/>
          <p14:tracePt t="54062" x="1385888" y="3590925"/>
          <p14:tracePt t="54079" x="1362075" y="3595688"/>
          <p14:tracePt t="54095" x="1333500" y="3600450"/>
          <p14:tracePt t="54112" x="1319213" y="3600450"/>
          <p14:tracePt t="54129" x="1309688" y="3605213"/>
          <p14:tracePt t="54146" x="1304925" y="3605213"/>
          <p14:tracePt t="54196" x="1300163" y="3605213"/>
          <p14:tracePt t="54352" x="1304925" y="3609975"/>
          <p14:tracePt t="54360" x="1314450" y="3614738"/>
          <p14:tracePt t="54366" x="1323975" y="3614738"/>
          <p14:tracePt t="54379" x="1328738" y="3624263"/>
          <p14:tracePt t="54395" x="1371600" y="3652838"/>
          <p14:tracePt t="54412" x="1400175" y="3671888"/>
          <p14:tracePt t="54428" x="1414463" y="3681413"/>
          <p14:tracePt t="54445" x="1438275" y="3690938"/>
          <p14:tracePt t="54462" x="1443038" y="3690938"/>
          <p14:tracePt t="54478" x="1447800" y="3695700"/>
          <p14:tracePt t="54495" x="1452563" y="3700463"/>
          <p14:tracePt t="54512" x="1457325" y="3700463"/>
          <p14:tracePt t="54545" x="1462088" y="3700463"/>
          <p14:tracePt t="54562" x="1466850" y="3700463"/>
          <p14:tracePt t="54622" x="1471613" y="3700463"/>
          <p14:tracePt t="54693" x="1476375" y="3700463"/>
          <p14:tracePt t="54878" x="1481138" y="3700463"/>
          <p14:tracePt t="54885" x="1490663" y="3695700"/>
          <p14:tracePt t="54895" x="1495425" y="3695700"/>
          <p14:tracePt t="54912" x="1509713" y="3690938"/>
          <p14:tracePt t="54928" x="1533525" y="3686175"/>
          <p14:tracePt t="54945" x="1543050" y="3686175"/>
          <p14:tracePt t="54962" x="1552575" y="3686175"/>
          <p14:tracePt t="54978" x="1562100" y="3686175"/>
          <p14:tracePt t="54995" x="1566863" y="3686175"/>
          <p14:tracePt t="55041" x="1571625" y="3686175"/>
          <p14:tracePt t="55077" x="1576388" y="3686175"/>
          <p14:tracePt t="55141" x="1581150" y="3686175"/>
          <p14:tracePt t="55191" x="1585913" y="3690938"/>
          <p14:tracePt t="56065" x="1604963" y="3690938"/>
          <p14:tracePt t="56072" x="1619250" y="3690938"/>
          <p14:tracePt t="56079" x="1652588" y="3690938"/>
          <p14:tracePt t="56095" x="1700213" y="3690938"/>
          <p14:tracePt t="56111" x="1747838" y="3690938"/>
          <p14:tracePt t="56128" x="1781175" y="3686175"/>
          <p14:tracePt t="56145" x="1814513" y="3681413"/>
          <p14:tracePt t="56161" x="1824038" y="3681413"/>
          <p14:tracePt t="56178" x="1833563" y="3681413"/>
          <p14:tracePt t="56195" x="1838325" y="3681413"/>
          <p14:tracePt t="56258" x="1843088" y="3681413"/>
          <p14:tracePt t="59846" x="1833563" y="3686175"/>
          <p14:tracePt t="59853" x="1819275" y="3690938"/>
          <p14:tracePt t="59860" x="1809750" y="3690938"/>
          <p14:tracePt t="59877" x="1781175" y="3705225"/>
          <p14:tracePt t="59893" x="1738313" y="3719513"/>
          <p14:tracePt t="59910" x="1690688" y="3738563"/>
          <p14:tracePt t="59927" x="1671638" y="3748088"/>
          <p14:tracePt t="59943" x="1652588" y="3762375"/>
          <p14:tracePt t="59960" x="1628775" y="3771900"/>
          <p14:tracePt t="59977" x="1619250" y="3776663"/>
          <p14:tracePt t="59993" x="1604963" y="3790950"/>
          <p14:tracePt t="60010" x="1571625" y="3810000"/>
          <p14:tracePt t="60027" x="1538288" y="3819525"/>
          <p14:tracePt t="60043" x="1509713" y="3843338"/>
          <p14:tracePt t="60060" x="1471613" y="3876675"/>
          <p14:tracePt t="60077" x="1452563" y="3890963"/>
          <p14:tracePt t="60093" x="1433513" y="3910013"/>
          <p14:tracePt t="60110" x="1419225" y="3933825"/>
          <p14:tracePt t="60127" x="1400175" y="3943350"/>
          <p14:tracePt t="60143" x="1390650" y="3952875"/>
          <p14:tracePt t="60160" x="1376363" y="3962400"/>
          <p14:tracePt t="60177" x="1371600" y="3967163"/>
          <p14:tracePt t="60193" x="1366838" y="3967163"/>
          <p14:tracePt t="60210" x="1362075" y="3971925"/>
          <p14:tracePt t="60227" x="1357313" y="3981450"/>
          <p14:tracePt t="60243" x="1347788" y="3981450"/>
          <p14:tracePt t="60260" x="1338263" y="3990975"/>
          <p14:tracePt t="60277" x="1319213" y="3995738"/>
          <p14:tracePt t="60293" x="1304925" y="4010025"/>
          <p14:tracePt t="60310" x="1295400" y="4014788"/>
          <p14:tracePt t="60326" x="1285875" y="4019550"/>
          <p14:tracePt t="60343" x="1271588" y="4029075"/>
          <p14:tracePt t="60360" x="1266825" y="4033838"/>
          <p14:tracePt t="60376" x="1257300" y="4038600"/>
          <p14:tracePt t="60393" x="1257300" y="4043363"/>
          <p14:tracePt t="60410" x="1252538" y="4043363"/>
          <p14:tracePt t="60443" x="1247775" y="4043363"/>
          <p14:tracePt t="60791" x="1252538" y="4043363"/>
          <p14:tracePt t="60806" x="1262063" y="4043363"/>
          <p14:tracePt t="60812" x="1266825" y="4043363"/>
          <p14:tracePt t="60826" x="1276350" y="4043363"/>
          <p14:tracePt t="60843" x="1290638" y="4043363"/>
          <p14:tracePt t="60860" x="1300163" y="4043363"/>
          <p14:tracePt t="60876" x="1319213" y="4043363"/>
          <p14:tracePt t="60893" x="1328738" y="4043363"/>
          <p14:tracePt t="60910" x="1347788" y="4038600"/>
          <p14:tracePt t="60926" x="1366838" y="4038600"/>
          <p14:tracePt t="60943" x="1385888" y="4033838"/>
          <p14:tracePt t="60960" x="1400175" y="4033838"/>
          <p14:tracePt t="60976" x="1433513" y="4029075"/>
          <p14:tracePt t="60993" x="1462088" y="4024313"/>
          <p14:tracePt t="61010" x="1481138" y="4024313"/>
          <p14:tracePt t="61026" x="1524000" y="4024313"/>
          <p14:tracePt t="61043" x="1543050" y="4024313"/>
          <p14:tracePt t="61060" x="1552575" y="4024313"/>
          <p14:tracePt t="61076" x="1562100" y="4024313"/>
          <p14:tracePt t="61093" x="1566863" y="4024313"/>
          <p14:tracePt t="61132" x="1571625" y="4024313"/>
          <p14:tracePt t="61239" x="1576388" y="4024313"/>
          <p14:tracePt t="61331" x="1581150" y="4024313"/>
          <p14:tracePt t="61487" x="1581150" y="4019550"/>
          <p14:tracePt t="61502" x="1576388" y="4019550"/>
          <p14:tracePt t="61530" x="1576388" y="4014788"/>
          <p14:tracePt t="61537" x="1571625" y="4010025"/>
          <p14:tracePt t="61544" x="1566863" y="4010025"/>
          <p14:tracePt t="61559" x="1562100" y="4010025"/>
          <p14:tracePt t="61576" x="1557338" y="4005263"/>
          <p14:tracePt t="61593" x="1547813" y="4005263"/>
          <p14:tracePt t="61609" x="1538288" y="4000500"/>
          <p14:tracePt t="61626" x="1528763" y="3995738"/>
          <p14:tracePt t="61643" x="1524000" y="3995738"/>
          <p14:tracePt t="61659" x="1524000" y="3990975"/>
          <p14:tracePt t="61676" x="1519238" y="3990975"/>
          <p14:tracePt t="61693" x="1514475" y="3990975"/>
          <p14:tracePt t="62127" x="1500188" y="3990975"/>
          <p14:tracePt t="62134" x="1481138" y="3990975"/>
          <p14:tracePt t="62142" x="1466850" y="3995738"/>
          <p14:tracePt t="62159" x="1423988" y="3995738"/>
          <p14:tracePt t="62176" x="1385888" y="4000500"/>
          <p14:tracePt t="62193" x="1338263" y="4014788"/>
          <p14:tracePt t="62209" x="1314450" y="4014788"/>
          <p14:tracePt t="62226" x="1295400" y="4019550"/>
          <p14:tracePt t="62262" x="1290638" y="4019550"/>
          <p14:tracePt t="62355" x="1300163" y="4019550"/>
          <p14:tracePt t="62361" x="1304925" y="4019550"/>
          <p14:tracePt t="62375" x="1309688" y="4019550"/>
          <p14:tracePt t="62390" x="1314450" y="4019550"/>
          <p14:tracePt t="62397" x="1319213" y="4019550"/>
          <p14:tracePt t="62411" x="1323975" y="4019550"/>
          <p14:tracePt t="62426" x="1333500" y="4019550"/>
          <p14:tracePt t="62459" x="1338263" y="4019550"/>
          <p14:tracePt t="62476" x="1347788" y="4019550"/>
          <p14:tracePt t="62492" x="1357313" y="4019550"/>
          <p14:tracePt t="62509" x="1362075" y="4019550"/>
          <p14:tracePt t="62546" x="1376363" y="4019550"/>
          <p14:tracePt t="62559" x="1381125" y="4019550"/>
          <p14:tracePt t="62576" x="1423988" y="4019550"/>
          <p14:tracePt t="62592" x="1485900" y="4024313"/>
          <p14:tracePt t="62609" x="1566863" y="4029075"/>
          <p14:tracePt t="62626" x="1676400" y="4038600"/>
          <p14:tracePt t="62642" x="1766888" y="4057650"/>
          <p14:tracePt t="62659" x="1843088" y="4062413"/>
          <p14:tracePt t="62676" x="1938338" y="4067175"/>
          <p14:tracePt t="62692" x="1985963" y="4067175"/>
          <p14:tracePt t="62709" x="2052638" y="4067175"/>
          <p14:tracePt t="62726" x="2081213" y="4067175"/>
          <p14:tracePt t="62742" x="2095500" y="4067175"/>
          <p14:tracePt t="62759" x="2114550" y="4067175"/>
          <p14:tracePt t="62776" x="2119313" y="4062413"/>
          <p14:tracePt t="62792" x="2128838" y="4057650"/>
          <p14:tracePt t="62809" x="2143125" y="4057650"/>
          <p14:tracePt t="62826" x="2152650" y="4052888"/>
          <p14:tracePt t="62842" x="2171700" y="4048125"/>
          <p14:tracePt t="62859" x="2195513" y="4043363"/>
          <p14:tracePt t="62876" x="2228850" y="4033838"/>
          <p14:tracePt t="62892" x="2271713" y="4019550"/>
          <p14:tracePt t="62909" x="2352675" y="4005263"/>
          <p14:tracePt t="62926" x="2400300" y="3990975"/>
          <p14:tracePt t="62942" x="2443163" y="3986213"/>
          <p14:tracePt t="62959" x="2505075" y="3976688"/>
          <p14:tracePt t="62976" x="2528888" y="3971925"/>
          <p14:tracePt t="62992" x="2547938" y="3971925"/>
          <p14:tracePt t="63009" x="2557463" y="3967163"/>
          <p14:tracePt t="63026" x="2562225" y="3967163"/>
          <p14:tracePt t="63122" x="2566988" y="3967163"/>
          <p14:tracePt t="63129" x="2576513" y="3967163"/>
          <p14:tracePt t="63143" x="2586038" y="3971925"/>
          <p14:tracePt t="63150" x="2590800" y="3971925"/>
          <p14:tracePt t="63159" x="2600325" y="3971925"/>
          <p14:tracePt t="63175" x="2614613" y="3981450"/>
          <p14:tracePt t="63192" x="2643188" y="3990975"/>
          <p14:tracePt t="63209" x="2657475" y="3995738"/>
          <p14:tracePt t="63226" x="2686050" y="4010025"/>
          <p14:tracePt t="63242" x="2728913" y="4029075"/>
          <p14:tracePt t="63259" x="2762250" y="4043363"/>
          <p14:tracePt t="63275" x="2790825" y="4057650"/>
          <p14:tracePt t="63292" x="2814638" y="4067175"/>
          <p14:tracePt t="63309" x="2833688" y="4076700"/>
          <p14:tracePt t="63326" x="2838450" y="4076700"/>
          <p14:tracePt t="63342" x="2857500" y="4081463"/>
          <p14:tracePt t="63360" x="2862263" y="4086225"/>
          <p14:tracePt t="63375" x="2871788" y="4086225"/>
          <p14:tracePt t="63392" x="2881313" y="4086225"/>
          <p14:tracePt t="63409" x="2895600" y="4086225"/>
          <p14:tracePt t="63425" x="2905125" y="4086225"/>
          <p14:tracePt t="63442" x="2938463" y="4081463"/>
          <p14:tracePt t="63459" x="2962275" y="4081463"/>
          <p14:tracePt t="63475" x="2981325" y="4076700"/>
          <p14:tracePt t="63492" x="3014663" y="4067175"/>
          <p14:tracePt t="63509" x="3028950" y="4062413"/>
          <p14:tracePt t="63525" x="3038475" y="4057650"/>
          <p14:tracePt t="63542" x="3057525" y="4048125"/>
          <p14:tracePt t="71245" x="3024188" y="4048125"/>
          <p14:tracePt t="71251" x="2962275" y="4052888"/>
          <p14:tracePt t="71259" x="2924175" y="4052888"/>
          <p14:tracePt t="71273" x="2805113" y="4057650"/>
          <p14:tracePt t="71290" x="2671763" y="4062413"/>
          <p14:tracePt t="71306" x="2566988" y="4062413"/>
          <p14:tracePt t="71323" x="2405063" y="4052888"/>
          <p14:tracePt t="71339" x="2300288" y="4048125"/>
          <p14:tracePt t="71356" x="2209800" y="4033838"/>
          <p14:tracePt t="71373" x="2071688" y="4019550"/>
          <p14:tracePt t="71389" x="1990725" y="4010025"/>
          <p14:tracePt t="71406" x="1919288" y="4000500"/>
          <p14:tracePt t="71423" x="1852613" y="3990975"/>
          <p14:tracePt t="71439" x="1814513" y="3986213"/>
          <p14:tracePt t="71456" x="1762125" y="3986213"/>
          <p14:tracePt t="71473" x="1709738" y="3981450"/>
          <p14:tracePt t="71489" x="1681163" y="3981450"/>
          <p14:tracePt t="71506" x="1657350" y="3986213"/>
          <p14:tracePt t="71523" x="1585913" y="3990975"/>
          <p14:tracePt t="71539" x="1552575" y="4005263"/>
          <p14:tracePt t="71556" x="1528763" y="4010025"/>
          <p14:tracePt t="71573" x="1514475" y="4010025"/>
          <p14:tracePt t="71589" x="1509713" y="4010025"/>
          <p14:tracePt t="71606" x="1509713" y="4014788"/>
          <p14:tracePt t="71639" x="1509713" y="4019550"/>
          <p14:tracePt t="71684" x="1509713" y="4024313"/>
          <p14:tracePt t="71734" x="1509713" y="4029075"/>
          <p14:tracePt t="71877" x="1514475" y="4029075"/>
          <p14:tracePt t="71983" x="1519238" y="4029075"/>
          <p14:tracePt t="72140" x="1528763" y="4029075"/>
          <p14:tracePt t="72288" x="1533525" y="4029075"/>
          <p14:tracePt t="72431" x="1538288" y="4029075"/>
          <p14:tracePt t="72850" x="1528763" y="4029075"/>
          <p14:tracePt t="72858" x="1514475" y="4033838"/>
          <p14:tracePt t="72864" x="1500188" y="4033838"/>
          <p14:tracePt t="72872" x="1485900" y="4033838"/>
          <p14:tracePt t="72889" x="1462088" y="4033838"/>
          <p14:tracePt t="72909" x="1443038" y="4033838"/>
          <p14:tracePt t="72922" x="1414463" y="4033838"/>
          <p14:tracePt t="72939" x="1404938" y="4033838"/>
          <p14:tracePt t="72956" x="1395413" y="4033838"/>
          <p14:tracePt t="72972" x="1381125" y="4033838"/>
          <p14:tracePt t="72989" x="1376363" y="4033838"/>
          <p14:tracePt t="73006" x="1366838" y="4033838"/>
          <p14:tracePt t="73156" x="1371600" y="4033838"/>
          <p14:tracePt t="73170" x="1371600" y="4029075"/>
          <p14:tracePt t="73177" x="1376363" y="4029075"/>
          <p14:tracePt t="73198" x="1376363" y="4024313"/>
          <p14:tracePt t="73227" x="1381125" y="4024313"/>
          <p14:tracePt t="73255" x="1385888" y="4024313"/>
          <p14:tracePt t="73277" x="1390650" y="4024313"/>
          <p14:tracePt t="73305" x="1395413" y="4024313"/>
          <p14:tracePt t="73319" x="1400175" y="4024313"/>
          <p14:tracePt t="73369" x="1404938" y="4024313"/>
          <p14:tracePt t="73390" x="1404938" y="4029075"/>
          <p14:tracePt t="73397" x="1409700" y="4029075"/>
          <p14:tracePt t="73433" x="1409700" y="4033838"/>
          <p14:tracePt t="73454" x="1414463" y="4033838"/>
          <p14:tracePt t="73475" x="1419225" y="4038600"/>
          <p14:tracePt t="73489" x="1428750" y="4043363"/>
          <p14:tracePt t="73496" x="1433513" y="4048125"/>
          <p14:tracePt t="73505" x="1438275" y="4048125"/>
          <p14:tracePt t="73522" x="1443038" y="4062413"/>
          <p14:tracePt t="73539" x="1462088" y="4071938"/>
          <p14:tracePt t="73555" x="1466850" y="4076700"/>
          <p14:tracePt t="73572" x="1476375" y="4081463"/>
          <p14:tracePt t="73589" x="1481138" y="4090988"/>
          <p14:tracePt t="73605" x="1490663" y="4095750"/>
          <p14:tracePt t="73622" x="1495425" y="4100513"/>
          <p14:tracePt t="73639" x="1504950" y="4105275"/>
          <p14:tracePt t="73655" x="1504950" y="4110038"/>
          <p14:tracePt t="73672" x="1519238" y="4114800"/>
          <p14:tracePt t="73689" x="1524000" y="4119563"/>
          <p14:tracePt t="73705" x="1528763" y="4119563"/>
          <p14:tracePt t="73722" x="1533525" y="4119563"/>
          <p14:tracePt t="73739" x="1543050" y="4124325"/>
          <p14:tracePt t="73755" x="1547813" y="4124325"/>
          <p14:tracePt t="73772" x="1552575" y="4124325"/>
          <p14:tracePt t="73789" x="1557338" y="4124325"/>
          <p14:tracePt t="73822" x="1562100" y="4124325"/>
          <p14:tracePt t="73839" x="1566863" y="4124325"/>
          <p14:tracePt t="73855" x="1571625" y="4124325"/>
          <p14:tracePt t="73872" x="1576388" y="4124325"/>
          <p14:tracePt t="73889" x="1581150" y="4124325"/>
          <p14:tracePt t="73905" x="1590675" y="4124325"/>
          <p14:tracePt t="73923" x="1600200" y="4124325"/>
          <p14:tracePt t="73939" x="1609725" y="4124325"/>
          <p14:tracePt t="73955" x="1619250" y="4129088"/>
          <p14:tracePt t="73972" x="1638300" y="4129088"/>
          <p14:tracePt t="73989" x="1652588" y="4129088"/>
          <p14:tracePt t="74005" x="1671638" y="4129088"/>
          <p14:tracePt t="74022" x="1700213" y="4129088"/>
          <p14:tracePt t="74038" x="1738313" y="4129088"/>
          <p14:tracePt t="74055" x="1766888" y="4129088"/>
          <p14:tracePt t="74072" x="1814513" y="4129088"/>
          <p14:tracePt t="74088" x="1833563" y="4129088"/>
          <p14:tracePt t="74105" x="1852613" y="4129088"/>
          <p14:tracePt t="74122" x="1871663" y="4129088"/>
          <p14:tracePt t="74138" x="1881188" y="4129088"/>
          <p14:tracePt t="74155" x="1885950" y="4124325"/>
          <p14:tracePt t="74172" x="1900238" y="4124325"/>
          <p14:tracePt t="74188" x="1905000" y="4124325"/>
          <p14:tracePt t="74205" x="1914525" y="4119563"/>
          <p14:tracePt t="74222" x="1928813" y="4119563"/>
          <p14:tracePt t="74238" x="1943100" y="4119563"/>
          <p14:tracePt t="74255" x="1952625" y="4119563"/>
          <p14:tracePt t="74272" x="1971675" y="4119563"/>
          <p14:tracePt t="74288" x="1985963" y="4119563"/>
          <p14:tracePt t="74305" x="2005013" y="4119563"/>
          <p14:tracePt t="74322" x="2038350" y="4119563"/>
          <p14:tracePt t="74338" x="2057400" y="4110038"/>
          <p14:tracePt t="74355" x="2090738" y="4105275"/>
          <p14:tracePt t="74372" x="2157413" y="4105275"/>
          <p14:tracePt t="74388" x="2195513" y="4100513"/>
          <p14:tracePt t="74405" x="2252663" y="4086225"/>
          <p14:tracePt t="74422" x="2286000" y="4081463"/>
          <p14:tracePt t="74438" x="2333625" y="4067175"/>
          <p14:tracePt t="74455" x="2405063" y="4048125"/>
          <p14:tracePt t="74472" x="2452688" y="4038600"/>
          <p14:tracePt t="74488" x="2505075" y="4019550"/>
          <p14:tracePt t="74505" x="2552700" y="4000500"/>
          <p14:tracePt t="74522" x="2581275" y="3986213"/>
          <p14:tracePt t="74538" x="2600325" y="3981450"/>
          <p14:tracePt t="74555" x="2624138" y="3976688"/>
          <p14:tracePt t="74572" x="2633663" y="3976688"/>
          <p14:tracePt t="74633" x="2628900" y="3990975"/>
          <p14:tracePt t="74640" x="2619375" y="4000500"/>
          <p14:tracePt t="74648" x="2600325" y="4010025"/>
          <p14:tracePt t="74655" x="2581275" y="4033838"/>
          <p14:tracePt t="74672" x="2514600" y="4086225"/>
          <p14:tracePt t="74688" x="2409825" y="4119563"/>
          <p14:tracePt t="74705" x="2252663" y="4171950"/>
          <p14:tracePt t="74722" x="2109788" y="4214813"/>
          <p14:tracePt t="74738" x="2000250" y="4243388"/>
          <p14:tracePt t="74755" x="1857375" y="4281488"/>
          <p14:tracePt t="74772" x="1781175" y="4305300"/>
          <p14:tracePt t="74788" x="1738313" y="4319588"/>
          <p14:tracePt t="74805" x="1704975" y="4324350"/>
          <p14:tracePt t="74822" x="1700213" y="4329113"/>
          <p14:tracePt t="74896" x="1695450" y="4329113"/>
          <p14:tracePt t="74932" x="1690688" y="4329113"/>
          <p14:tracePt t="74953" x="1685925" y="4329113"/>
          <p14:tracePt t="74960" x="1676400" y="4338638"/>
          <p14:tracePt t="74974" x="1666875" y="4343400"/>
          <p14:tracePt t="74988" x="1657350" y="4348163"/>
          <p14:tracePt t="75005" x="1643063" y="4357688"/>
          <p14:tracePt t="75022" x="1619250" y="4376738"/>
          <p14:tracePt t="75038" x="1600200" y="4386263"/>
          <p14:tracePt t="75055" x="1585913" y="4391025"/>
          <p14:tracePt t="75072" x="1576388" y="4395788"/>
          <p14:tracePt t="75088" x="1566863" y="4405313"/>
          <p14:tracePt t="75105" x="1557338" y="4410075"/>
          <p14:tracePt t="75121" x="1552575" y="4410075"/>
          <p14:tracePt t="75138" x="1543050" y="4414838"/>
          <p14:tracePt t="75155" x="1538288" y="4414838"/>
          <p14:tracePt t="75188" x="1533525" y="4414838"/>
          <p14:tracePt t="75209" x="1528763" y="4414838"/>
          <p14:tracePt t="75238" x="1524000" y="4414838"/>
          <p14:tracePt t="75308" x="1519238" y="4414838"/>
          <p14:tracePt t="75315" x="1514475" y="4414838"/>
          <p14:tracePt t="75322" x="1509713" y="4414838"/>
          <p14:tracePt t="75338" x="1490663" y="4424363"/>
          <p14:tracePt t="75355" x="1471613" y="4433888"/>
          <p14:tracePt t="75372" x="1443038" y="4443413"/>
          <p14:tracePt t="75388" x="1423988" y="4443413"/>
          <p14:tracePt t="75405" x="1414463" y="4448175"/>
          <p14:tracePt t="75422" x="1404938" y="4452938"/>
          <p14:tracePt t="75472" x="1400175" y="4452938"/>
          <p14:tracePt t="75514" x="1395413" y="4452938"/>
          <p14:tracePt t="75580" x="1390650" y="4452938"/>
          <p14:tracePt t="75592" x="1385888" y="4452938"/>
          <p14:tracePt t="75600" x="1381125" y="4452938"/>
          <p14:tracePt t="75607" x="1366838" y="4457700"/>
          <p14:tracePt t="75621" x="1352550" y="4462463"/>
          <p14:tracePt t="75638" x="1328738" y="4467225"/>
          <p14:tracePt t="75655" x="1319213" y="4471988"/>
          <p14:tracePt t="75671" x="1304925" y="4471988"/>
          <p14:tracePt t="75688" x="1300163" y="4471988"/>
          <p14:tracePt t="75721" x="1295400" y="4471988"/>
          <p14:tracePt t="75834" x="1295400" y="4467225"/>
          <p14:tracePt t="75856" x="1300163" y="4467225"/>
          <p14:tracePt t="75863" x="1300163" y="4462463"/>
          <p14:tracePt t="75927" x="1309688" y="4457700"/>
          <p14:tracePt t="75969" x="1314450" y="4452938"/>
          <p14:tracePt t="75990" x="1319213" y="4452938"/>
          <p14:tracePt t="76012" x="1323975" y="4452938"/>
          <p14:tracePt t="76020" x="1328738" y="4452938"/>
          <p14:tracePt t="76026" x="1333500" y="4452938"/>
          <p14:tracePt t="76041" x="1338263" y="4452938"/>
          <p14:tracePt t="76055" x="1343025" y="4452938"/>
          <p14:tracePt t="76071" x="1352550" y="4452938"/>
          <p14:tracePt t="76088" x="1366838" y="4452938"/>
          <p14:tracePt t="76104" x="1395413" y="4452938"/>
          <p14:tracePt t="76121" x="1414463" y="4452938"/>
          <p14:tracePt t="76138" x="1438275" y="4452938"/>
          <p14:tracePt t="76155" x="1481138" y="4448175"/>
          <p14:tracePt t="76171" x="1528763" y="4448175"/>
          <p14:tracePt t="76188" x="1576388" y="4443413"/>
          <p14:tracePt t="76205" x="1633538" y="4443413"/>
          <p14:tracePt t="76221" x="1662113" y="4443413"/>
          <p14:tracePt t="76238" x="1681163" y="4443413"/>
          <p14:tracePt t="76254" x="1690688" y="4443413"/>
          <p14:tracePt t="76289" x="1695450" y="4443413"/>
          <p14:tracePt t="76317" x="1700213" y="4443413"/>
          <p14:tracePt t="76390" x="1704975" y="4443413"/>
          <p14:tracePt t="76445" x="1709738" y="4443413"/>
          <p14:tracePt t="76566" x="1709738" y="4433888"/>
          <p14:tracePt t="76587" x="1719263" y="4433888"/>
          <p14:tracePt t="76594" x="1733550" y="4429125"/>
          <p14:tracePt t="76604" x="1757363" y="4424363"/>
          <p14:tracePt t="76621" x="1819275" y="4414838"/>
          <p14:tracePt t="76638" x="1881188" y="4405313"/>
          <p14:tracePt t="76654" x="2019300" y="4376738"/>
          <p14:tracePt t="76671" x="2109788" y="4362450"/>
          <p14:tracePt t="76688" x="2219325" y="4348163"/>
          <p14:tracePt t="76704" x="2300288" y="4329113"/>
          <p14:tracePt t="76721" x="2386013" y="4319588"/>
          <p14:tracePt t="76738" x="2495550" y="4314825"/>
          <p14:tracePt t="76754" x="2557463" y="4314825"/>
          <p14:tracePt t="76771" x="2609850" y="4324350"/>
          <p14:tracePt t="76788" x="2667000" y="4338638"/>
          <p14:tracePt t="76804" x="2671763" y="4338638"/>
          <p14:tracePt t="76821" x="2676525" y="4338638"/>
          <p14:tracePt t="76838" x="2681288" y="4338638"/>
          <p14:tracePt t="76922" x="2681288" y="4343400"/>
          <p14:tracePt t="76993" x="2681288" y="4348163"/>
          <p14:tracePt t="77006" x="2681288" y="4352925"/>
          <p14:tracePt t="77036" x="2681288" y="4357688"/>
          <p14:tracePt t="77057" x="2681288" y="4367213"/>
          <p14:tracePt t="77063" x="2681288" y="4371975"/>
          <p14:tracePt t="77071" x="2681288" y="4376738"/>
          <p14:tracePt t="77088" x="2690813" y="4391025"/>
          <p14:tracePt t="77104" x="2690813" y="4414838"/>
          <p14:tracePt t="77121" x="2700338" y="4452938"/>
          <p14:tracePt t="77138" x="2705100" y="4481513"/>
          <p14:tracePt t="77154" x="2705100" y="4505325"/>
          <p14:tracePt t="77171" x="2705100" y="4524375"/>
          <p14:tracePt t="77188" x="2705100" y="4529138"/>
          <p14:tracePt t="77204" x="2705100" y="4533900"/>
          <p14:tracePt t="77221" x="2705100" y="4538663"/>
          <p14:tracePt t="77256" x="2705100" y="4543425"/>
          <p14:tracePt t="77291" x="2705100" y="4548188"/>
          <p14:tracePt t="82712" x="2681288" y="4548188"/>
          <p14:tracePt t="82719" x="2647950" y="4538663"/>
          <p14:tracePt t="82726" x="2614613" y="4529138"/>
          <p14:tracePt t="82736" x="2590800" y="4519613"/>
          <p14:tracePt t="82752" x="2552700" y="4476750"/>
          <p14:tracePt t="82769" x="2509838" y="4395788"/>
          <p14:tracePt t="82786" x="2486025" y="4329113"/>
          <p14:tracePt t="82802" x="2481263" y="4252913"/>
          <p14:tracePt t="82819" x="2481263" y="4167188"/>
          <p14:tracePt t="82836" x="2495550" y="4133850"/>
          <p14:tracePt t="82852" x="2509838" y="4114800"/>
          <p14:tracePt t="82869" x="2581275" y="4067175"/>
          <p14:tracePt t="82886" x="2657475" y="4043363"/>
          <p14:tracePt t="82902" x="2733675" y="4024313"/>
          <p14:tracePt t="82919" x="2895600" y="3981450"/>
          <p14:tracePt t="82936" x="3014663" y="3962400"/>
          <p14:tracePt t="82952" x="3152775" y="3929063"/>
          <p14:tracePt t="82969" x="3405188" y="3871913"/>
          <p14:tracePt t="82986" x="3619500" y="3829050"/>
          <p14:tracePt t="83002" x="3919538" y="3776663"/>
          <p14:tracePt t="83019" x="4129088" y="3752850"/>
          <p14:tracePt t="83035" x="4395788" y="3719513"/>
          <p14:tracePt t="83052" x="4767263" y="3676650"/>
          <p14:tracePt t="83069" x="4991100" y="3643313"/>
          <p14:tracePt t="83086" x="5186363" y="3609975"/>
          <p14:tracePt t="83102" x="5524500" y="3481388"/>
          <p14:tracePt t="83119" x="5748338" y="3367088"/>
          <p14:tracePt t="83136" x="5900738" y="3267075"/>
          <p14:tracePt t="83152" x="6105525" y="3071813"/>
          <p14:tracePt t="83169" x="6215063" y="2962275"/>
          <p14:tracePt t="83185" x="6296025" y="2867025"/>
          <p14:tracePt t="83202" x="6376988" y="2757488"/>
          <p14:tracePt t="83219" x="6410325" y="2705100"/>
          <p14:tracePt t="83235" x="6419850" y="2695575"/>
          <p14:tracePt t="83515" x="6438900" y="2667000"/>
          <p14:tracePt t="83522" x="6472238" y="2624138"/>
          <p14:tracePt t="83535" x="6529388" y="2562225"/>
          <p14:tracePt t="83552" x="6586538" y="2505075"/>
          <p14:tracePt t="83569" x="6629400" y="2466975"/>
          <p14:tracePt t="83585" x="6662738" y="2447925"/>
          <p14:tracePt t="83602" x="6667500" y="2447925"/>
          <p14:tracePt t="83635" x="6672263" y="2447925"/>
          <p14:tracePt t="83671" x="6672263" y="2452688"/>
          <p14:tracePt t="83685" x="6672263" y="2457450"/>
          <p14:tracePt t="83714" x="6677025" y="2457450"/>
          <p14:tracePt t="83792" x="6686550" y="2462213"/>
          <p14:tracePt t="83799" x="6691313" y="2462213"/>
          <p14:tracePt t="83806" x="6696075" y="2462213"/>
          <p14:tracePt t="83819" x="6700838" y="2462213"/>
          <p14:tracePt t="83835" x="6738938" y="2462213"/>
          <p14:tracePt t="83852" x="6767513" y="2462213"/>
          <p14:tracePt t="83869" x="6791325" y="2457450"/>
          <p14:tracePt t="83885" x="6824663" y="2447925"/>
          <p14:tracePt t="83902" x="6838950" y="2447925"/>
          <p14:tracePt t="83919" x="6853238" y="2447925"/>
          <p14:tracePt t="83935" x="6867525" y="2443163"/>
          <p14:tracePt t="83952" x="6877050" y="2443163"/>
          <p14:tracePt t="83969" x="6881813" y="2438400"/>
          <p14:tracePt t="83985" x="6891338" y="2438400"/>
          <p14:tracePt t="84019" x="6896100" y="2438400"/>
          <p14:tracePt t="84035" x="6896100" y="2433638"/>
          <p14:tracePt t="84069" x="6900863" y="2433638"/>
          <p14:tracePt t="84090" x="6900863" y="2428875"/>
          <p14:tracePt t="84119" x="6900863" y="2424113"/>
          <p14:tracePt t="84133" x="6900863" y="2419350"/>
          <p14:tracePt t="84154" x="6900863" y="2414588"/>
          <p14:tracePt t="84169" x="6896100" y="2414588"/>
          <p14:tracePt t="84175" x="6891338" y="2414588"/>
          <p14:tracePt t="84185" x="6881813" y="2409825"/>
          <p14:tracePt t="84202" x="6877050" y="2409825"/>
          <p14:tracePt t="84218" x="6867525" y="2409825"/>
          <p14:tracePt t="84235" x="6862763" y="2409825"/>
          <p14:tracePt t="84252" x="6853238" y="2405063"/>
          <p14:tracePt t="84268" x="6843713" y="2405063"/>
          <p14:tracePt t="84302" x="6834188" y="2405063"/>
          <p14:tracePt t="84318" x="6819900" y="2405063"/>
          <p14:tracePt t="84335" x="6805613" y="2400300"/>
          <p14:tracePt t="84352" x="6791325" y="2400300"/>
          <p14:tracePt t="84368" x="6781800" y="2400300"/>
          <p14:tracePt t="84385" x="6777038" y="2395538"/>
          <p14:tracePt t="84418" x="6772275" y="2395538"/>
          <p14:tracePt t="84481" x="6762750" y="2395538"/>
          <p14:tracePt t="84552" x="6767513" y="2395538"/>
          <p14:tracePt t="84566" x="6772275" y="2395538"/>
          <p14:tracePt t="84574" x="6777038" y="2395538"/>
          <p14:tracePt t="84585" x="6781800" y="2395538"/>
          <p14:tracePt t="84602" x="6805613" y="2400300"/>
          <p14:tracePt t="84618" x="6815138" y="2405063"/>
          <p14:tracePt t="84635" x="6834188" y="2414588"/>
          <p14:tracePt t="84652" x="6843713" y="2414588"/>
          <p14:tracePt t="84668" x="6853238" y="2424113"/>
          <p14:tracePt t="84685" x="6862763" y="2428875"/>
          <p14:tracePt t="84718" x="6900863" y="2438400"/>
          <p14:tracePt t="84735" x="6924675" y="2443163"/>
          <p14:tracePt t="84752" x="6977063" y="2447925"/>
          <p14:tracePt t="84768" x="7034213" y="2447925"/>
          <p14:tracePt t="84785" x="7091363" y="2447925"/>
          <p14:tracePt t="84802" x="7143750" y="2447925"/>
          <p14:tracePt t="84818" x="7177088" y="2447925"/>
          <p14:tracePt t="84835" x="7205663" y="2443163"/>
          <p14:tracePt t="84852" x="7239000" y="2438400"/>
          <p14:tracePt t="84868" x="7258050" y="2433638"/>
          <p14:tracePt t="84885" x="7281863" y="2414588"/>
          <p14:tracePt t="84902" x="7315200" y="2400300"/>
          <p14:tracePt t="84918" x="7329488" y="2395538"/>
          <p14:tracePt t="84935" x="7358063" y="2376488"/>
          <p14:tracePt t="84952" x="7377113" y="2362200"/>
          <p14:tracePt t="84968" x="7386638" y="2357438"/>
          <p14:tracePt t="84985" x="7386638" y="2347913"/>
          <p14:tracePt t="85002" x="7391400" y="2347913"/>
          <p14:tracePt t="85035" x="7391400" y="2343150"/>
          <p14:tracePt t="85071" x="7386638" y="2343150"/>
          <p14:tracePt t="85078" x="7381875" y="2343150"/>
          <p14:tracePt t="85085" x="7372350" y="2343150"/>
          <p14:tracePt t="85106" x="7324725" y="2343150"/>
          <p14:tracePt t="85118" x="7305675" y="2343150"/>
          <p14:tracePt t="85135" x="7200900" y="2362200"/>
          <p14:tracePt t="85152" x="7110413" y="2381250"/>
          <p14:tracePt t="85168" x="6996113" y="2400300"/>
          <p14:tracePt t="85185" x="6834188" y="2447925"/>
          <p14:tracePt t="85201" x="6734175" y="2486025"/>
          <p14:tracePt t="85218" x="6648450" y="2514600"/>
          <p14:tracePt t="85235" x="6553200" y="2562225"/>
          <p14:tracePt t="85251" x="6519863" y="2586038"/>
          <p14:tracePt t="85268" x="6500813" y="2595563"/>
          <p14:tracePt t="85285" x="6486525" y="2600325"/>
          <p14:tracePt t="85301" x="6486525" y="2605088"/>
          <p14:tracePt t="85319" x="6486525" y="2609850"/>
          <p14:tracePt t="85335" x="6481763" y="2609850"/>
          <p14:tracePt t="85351" x="6477000" y="2609850"/>
          <p14:tracePt t="85368" x="6477000" y="2614613"/>
          <p14:tracePt t="85385" x="6453188" y="2619375"/>
          <p14:tracePt t="85401" x="6410325" y="2628900"/>
          <p14:tracePt t="85418" x="6362700" y="2643188"/>
          <p14:tracePt t="85435" x="6300788" y="2657475"/>
          <p14:tracePt t="85451" x="6272213" y="2667000"/>
          <p14:tracePt t="85468" x="6248400" y="2671763"/>
          <p14:tracePt t="85485" x="6238875" y="2681288"/>
          <p14:tracePt t="85501" x="6229350" y="2681288"/>
          <p14:tracePt t="85518" x="6224588" y="2686050"/>
          <p14:tracePt t="85535" x="6219825" y="2686050"/>
          <p14:tracePt t="85819" x="6224588" y="2686050"/>
          <p14:tracePt t="85839" x="6229350" y="2686050"/>
          <p14:tracePt t="85845" x="6229350" y="2676525"/>
          <p14:tracePt t="85859" x="6234113" y="2676525"/>
          <p14:tracePt t="85910" x="6238875" y="2676525"/>
          <p14:tracePt t="85945" x="6243638" y="2676525"/>
          <p14:tracePt t="85973" x="6248400" y="2676525"/>
          <p14:tracePt t="86044" x="6253163" y="2676525"/>
          <p14:tracePt t="86051" x="6253163" y="2681288"/>
          <p14:tracePt t="86151" x="6257925" y="2681288"/>
          <p14:tracePt t="86820" x="6257925" y="2676525"/>
          <p14:tracePt t="87053" x="6257925" y="2671763"/>
          <p14:tracePt t="87118" x="6257925" y="2667000"/>
          <p14:tracePt t="87339" x="6257925" y="2662238"/>
          <p14:tracePt t="87772" x="6267450" y="2662238"/>
          <p14:tracePt t="87779" x="6281738" y="2662238"/>
          <p14:tracePt t="87786" x="6291263" y="2662238"/>
          <p14:tracePt t="87801" x="6324600" y="2662238"/>
          <p14:tracePt t="87817" x="6362700" y="2662238"/>
          <p14:tracePt t="87834" x="6386513" y="2662238"/>
          <p14:tracePt t="87851" x="6419850" y="2662238"/>
          <p14:tracePt t="87867" x="6443663" y="2657475"/>
          <p14:tracePt t="87884" x="6467475" y="2652713"/>
          <p14:tracePt t="87901" x="6510338" y="2647950"/>
          <p14:tracePt t="87917" x="6543675" y="2647950"/>
          <p14:tracePt t="87934" x="6591300" y="2643188"/>
          <p14:tracePt t="87951" x="6619875" y="2643188"/>
          <p14:tracePt t="87967" x="6638925" y="2643188"/>
          <p14:tracePt t="87984" x="6672263" y="2643188"/>
          <p14:tracePt t="88001" x="6700838" y="2643188"/>
          <p14:tracePt t="88017" x="6729413" y="2647950"/>
          <p14:tracePt t="88034" x="6786563" y="2647950"/>
          <p14:tracePt t="88051" x="6824663" y="2647950"/>
          <p14:tracePt t="88067" x="6853238" y="2652713"/>
          <p14:tracePt t="88084" x="6886575" y="2652713"/>
          <p14:tracePt t="88101" x="6915150" y="2657475"/>
          <p14:tracePt t="88117" x="6934200" y="2657475"/>
          <p14:tracePt t="88134" x="6958013" y="2657475"/>
          <p14:tracePt t="88150" x="6962775" y="2657475"/>
          <p14:tracePt t="88167" x="6967538" y="2657475"/>
          <p14:tracePt t="88184" x="6972300" y="2657475"/>
          <p14:tracePt t="88200" x="6977063" y="2657475"/>
          <p14:tracePt t="88226" x="6981825" y="2657475"/>
          <p14:tracePt t="88234" x="6986588" y="2657475"/>
          <p14:tracePt t="88250" x="6996113" y="2657475"/>
          <p14:tracePt t="88267" x="7015163" y="2657475"/>
          <p14:tracePt t="88284" x="7043738" y="2662238"/>
          <p14:tracePt t="88301" x="7062788" y="2662238"/>
          <p14:tracePt t="88317" x="7091363" y="2662238"/>
          <p14:tracePt t="88334" x="7138988" y="2667000"/>
          <p14:tracePt t="88350" x="7191375" y="2671763"/>
          <p14:tracePt t="88367" x="7219950" y="2671763"/>
          <p14:tracePt t="88384" x="7267575" y="2676525"/>
          <p14:tracePt t="88400" x="7277100" y="2686050"/>
          <p14:tracePt t="88418" x="7281863" y="2686050"/>
          <p14:tracePt t="88434" x="7286625" y="2686050"/>
          <p14:tracePt t="88467" x="7291388" y="2686050"/>
          <p14:tracePt t="88524" x="7300913" y="2686050"/>
          <p14:tracePt t="88532" x="7305675" y="2686050"/>
          <p14:tracePt t="88539" x="7315200" y="2690813"/>
          <p14:tracePt t="88550" x="7324725" y="2690813"/>
          <p14:tracePt t="88567" x="7386638" y="2695575"/>
          <p14:tracePt t="88584" x="7443788" y="2695575"/>
          <p14:tracePt t="88600" x="7510463" y="2700338"/>
          <p14:tracePt t="88617" x="7591425" y="2705100"/>
          <p14:tracePt t="88634" x="7653338" y="2709863"/>
          <p14:tracePt t="88650" x="7696200" y="2709863"/>
          <p14:tracePt t="88667" x="7753350" y="2709863"/>
          <p14:tracePt t="88684" x="7777163" y="2709863"/>
          <p14:tracePt t="88700" x="7786688" y="2709863"/>
          <p14:tracePt t="88701" x="7796213" y="2709863"/>
          <p14:tracePt t="88717" x="7800975" y="2709863"/>
          <p14:tracePt t="88734" x="7805738" y="2709863"/>
          <p14:tracePt t="88789" x="7810500" y="2709863"/>
          <p14:tracePt t="89626" x="7791450" y="2709863"/>
          <p14:tracePt t="89633" x="7758113" y="2709863"/>
          <p14:tracePt t="89640" x="7739063" y="2709863"/>
          <p14:tracePt t="89650" x="7710488" y="2709863"/>
          <p14:tracePt t="89667" x="7648575" y="2709863"/>
          <p14:tracePt t="89683" x="7543800" y="2705100"/>
          <p14:tracePt t="89700" x="7458075" y="2705100"/>
          <p14:tracePt t="89717" x="7400925" y="2705100"/>
          <p14:tracePt t="89719" x="7381875" y="2705100"/>
          <p14:tracePt t="89733" x="7367588" y="2705100"/>
          <p14:tracePt t="89750" x="7358063" y="2705100"/>
          <p14:tracePt t="89767" x="7353300" y="2705100"/>
          <p14:tracePt t="89853" x="7348538" y="2705100"/>
          <p14:tracePt t="89882" x="7339013" y="2705100"/>
          <p14:tracePt t="89889" x="7291388" y="2700338"/>
          <p14:tracePt t="89900" x="7248525" y="2700338"/>
          <p14:tracePt t="89917" x="7105650" y="2681288"/>
          <p14:tracePt t="89933" x="6996113" y="2671763"/>
          <p14:tracePt t="89950" x="6877050" y="2662238"/>
          <p14:tracePt t="89967" x="6719888" y="2643188"/>
          <p14:tracePt t="89983" x="6624638" y="2643188"/>
          <p14:tracePt t="90000" x="6572250" y="2643188"/>
          <p14:tracePt t="90016" x="6534150" y="2643188"/>
          <p14:tracePt t="90033" x="6524625" y="2643188"/>
          <p14:tracePt t="90130" x="6524625" y="2647950"/>
          <p14:tracePt t="90166" x="6524625" y="2652713"/>
          <p14:tracePt t="90223" x="6529388" y="2657475"/>
          <p14:tracePt t="90230" x="6534150" y="2657475"/>
          <p14:tracePt t="90237" x="6538913" y="2657475"/>
          <p14:tracePt t="90250" x="6548438" y="2657475"/>
          <p14:tracePt t="90266" x="6577013" y="2657475"/>
          <p14:tracePt t="90283" x="6591300" y="2662238"/>
          <p14:tracePt t="90300" x="6610350" y="2662238"/>
          <p14:tracePt t="90316" x="6629400" y="2662238"/>
          <p14:tracePt t="90333" x="6638925" y="2662238"/>
          <p14:tracePt t="90350" x="6643688" y="2667000"/>
          <p14:tracePt t="90366" x="6653213" y="2671763"/>
          <p14:tracePt t="90383" x="6662738" y="2671763"/>
          <p14:tracePt t="90400" x="6672263" y="2671763"/>
          <p14:tracePt t="90416" x="6677025" y="2671763"/>
          <p14:tracePt t="90433" x="6696075" y="2671763"/>
          <p14:tracePt t="90450" x="6738938" y="2667000"/>
          <p14:tracePt t="90466" x="6781800" y="2667000"/>
          <p14:tracePt t="90483" x="6824663" y="2662238"/>
          <p14:tracePt t="90500" x="6886575" y="2662238"/>
          <p14:tracePt t="90516" x="6929438" y="2657475"/>
          <p14:tracePt t="90533" x="6981825" y="2657475"/>
          <p14:tracePt t="90550" x="7062788" y="2652713"/>
          <p14:tracePt t="90566" x="7086600" y="2652713"/>
          <p14:tracePt t="90583" x="7105650" y="2652713"/>
          <p14:tracePt t="90600" x="7110413" y="2652713"/>
          <p14:tracePt t="90633" x="7115175" y="2652713"/>
          <p14:tracePt t="90699" x="7115175" y="2647950"/>
          <p14:tracePt t="90735" x="7115175" y="2643188"/>
          <p14:tracePt t="90770" x="7115175" y="2638425"/>
          <p14:tracePt t="90834" x="7124700" y="2638425"/>
          <p14:tracePt t="90841" x="7129463" y="2638425"/>
          <p14:tracePt t="90849" x="7138988" y="2638425"/>
          <p14:tracePt t="90866" x="7167563" y="2638425"/>
          <p14:tracePt t="90883" x="7210425" y="2638425"/>
          <p14:tracePt t="90900" x="7248525" y="2638425"/>
          <p14:tracePt t="90916" x="7277100" y="2638425"/>
          <p14:tracePt t="90933" x="7310438" y="2638425"/>
          <p14:tracePt t="90950" x="7319963" y="2638425"/>
          <p14:tracePt t="90966" x="7329488" y="2638425"/>
          <p14:tracePt t="90983" x="7343775" y="2638425"/>
          <p14:tracePt t="91000" x="7353300" y="2638425"/>
          <p14:tracePt t="91016" x="7362825" y="2638425"/>
          <p14:tracePt t="91033" x="7377113" y="2638425"/>
          <p14:tracePt t="91050" x="7391400" y="2638425"/>
          <p14:tracePt t="91066" x="7400925" y="2638425"/>
          <p14:tracePt t="91083" x="7424738" y="2638425"/>
          <p14:tracePt t="91099" x="7443788" y="2638425"/>
          <p14:tracePt t="91116" x="7458075" y="2638425"/>
          <p14:tracePt t="91133" x="7477125" y="2638425"/>
          <p14:tracePt t="91149" x="7481888" y="2638425"/>
          <p14:tracePt t="91183" x="7491413" y="2638425"/>
          <p14:tracePt t="91310" x="7491413" y="2633663"/>
          <p14:tracePt t="91381" x="7491413" y="2628900"/>
          <p14:tracePt t="91409" x="7491413" y="2624138"/>
          <p14:tracePt t="91452" x="7491413" y="2614613"/>
          <p14:tracePt t="91474" x="7486650" y="2614613"/>
          <p14:tracePt t="91488" x="7486650" y="2609850"/>
          <p14:tracePt t="91502" x="7481888" y="2609850"/>
          <p14:tracePt t="91509" x="7481888" y="2605088"/>
          <p14:tracePt t="91516" x="7477125" y="2605088"/>
          <p14:tracePt t="91533" x="7477125" y="2600325"/>
          <p14:tracePt t="91549" x="7472363" y="2600325"/>
          <p14:tracePt t="91566" x="7472363" y="2595563"/>
          <p14:tracePt t="91601" x="7467600" y="2595563"/>
          <p14:tracePt t="91608" x="7467600" y="2586038"/>
          <p14:tracePt t="91623" x="7458075" y="2586038"/>
          <p14:tracePt t="91637" x="7453313" y="2586038"/>
          <p14:tracePt t="91651" x="7448550" y="2581275"/>
          <p14:tracePt t="91666" x="7443788" y="2581275"/>
          <p14:tracePt t="91683" x="7439025" y="2581275"/>
          <p14:tracePt t="91699" x="7424738" y="2581275"/>
          <p14:tracePt t="91716" x="7419975" y="2581275"/>
          <p14:tracePt t="91733" x="7410450" y="2581275"/>
          <p14:tracePt t="91749" x="7400925" y="2581275"/>
          <p14:tracePt t="91751" x="7396163" y="2581275"/>
          <p14:tracePt t="91766" x="7362825" y="2595563"/>
          <p14:tracePt t="91783" x="7281863" y="2628900"/>
          <p14:tracePt t="91799" x="7167563" y="2662238"/>
          <p14:tracePt t="91816" x="6867525" y="2767013"/>
          <p14:tracePt t="91833" x="6700838" y="2838450"/>
          <p14:tracePt t="91849" x="6381750" y="2952750"/>
          <p14:tracePt t="91866" x="6262688" y="2995613"/>
          <p14:tracePt t="91883" x="6153150" y="3028950"/>
          <p14:tracePt t="91899" x="6053138" y="3052763"/>
          <p14:tracePt t="91916" x="6029325" y="3062288"/>
          <p14:tracePt t="91933" x="6019800" y="3062288"/>
          <p14:tracePt t="91949" x="6015038" y="3062288"/>
          <p14:tracePt t="92063" x="6015038" y="3057525"/>
          <p14:tracePt t="92077" x="6019800" y="3057525"/>
          <p14:tracePt t="92099" x="6024563" y="3057525"/>
          <p14:tracePt t="92106" x="6034088" y="3057525"/>
          <p14:tracePt t="92120" x="6038850" y="3057525"/>
          <p14:tracePt t="92132" x="6043613" y="3057525"/>
          <p14:tracePt t="92149" x="6062663" y="3057525"/>
          <p14:tracePt t="92166" x="6067425" y="3057525"/>
          <p14:tracePt t="92199" x="6119813" y="3057525"/>
          <p14:tracePt t="92216" x="6148388" y="3057525"/>
          <p14:tracePt t="92232" x="6215063" y="3062288"/>
          <p14:tracePt t="92233" x="6257925" y="3062288"/>
          <p14:tracePt t="92249" x="6338888" y="3062288"/>
          <p14:tracePt t="92266" x="6410325" y="3067050"/>
          <p14:tracePt t="92282" x="6481763" y="3067050"/>
          <p14:tracePt t="92299" x="6577013" y="3071813"/>
          <p14:tracePt t="92316" x="6619875" y="3071813"/>
          <p14:tracePt t="92333" x="6653213" y="3071813"/>
          <p14:tracePt t="92349" x="6657975" y="3071813"/>
          <p14:tracePt t="92366" x="6662738" y="3071813"/>
          <p14:tracePt t="92405" x="6667500" y="3071813"/>
          <p14:tracePt t="92440" x="6677025" y="3067050"/>
          <p14:tracePt t="92447" x="6681788" y="3067050"/>
          <p14:tracePt t="92454" x="6691313" y="3067050"/>
          <p14:tracePt t="92466" x="6705600" y="3067050"/>
          <p14:tracePt t="92482" x="6791325" y="3057525"/>
          <p14:tracePt t="92499" x="6867525" y="3052763"/>
          <p14:tracePt t="92516" x="6929438" y="3048000"/>
          <p14:tracePt t="92532" x="7038975" y="3033713"/>
          <p14:tracePt t="92549" x="7105650" y="3024188"/>
          <p14:tracePt t="92566" x="7148513" y="3019425"/>
          <p14:tracePt t="92582" x="7177088" y="3014663"/>
          <p14:tracePt t="92599" x="7181850" y="3014663"/>
          <p14:tracePt t="92632" x="7186613" y="3014663"/>
          <p14:tracePt t="92923" x="7205663" y="3014663"/>
          <p14:tracePt t="92930" x="7210425" y="3019425"/>
          <p14:tracePt t="92939" x="7219950" y="3019425"/>
          <p14:tracePt t="92949" x="7239000" y="3019425"/>
          <p14:tracePt t="92965" x="7319963" y="3019425"/>
          <p14:tracePt t="92982" x="7377113" y="3024188"/>
          <p14:tracePt t="92999" x="7424738" y="3024188"/>
          <p14:tracePt t="93015" x="7462838" y="3024188"/>
          <p14:tracePt t="93032" x="7477125" y="3024188"/>
          <p14:tracePt t="93049" x="7486650" y="3019425"/>
          <p14:tracePt t="93065" x="7491413" y="3019425"/>
          <p14:tracePt t="95524" x="7481888" y="3024188"/>
          <p14:tracePt t="95531" x="7467600" y="3033713"/>
          <p14:tracePt t="95538" x="7448550" y="3048000"/>
          <p14:tracePt t="95548" x="7429500" y="3057525"/>
          <p14:tracePt t="95565" x="7391400" y="3081338"/>
          <p14:tracePt t="95581" x="7319963" y="3109913"/>
          <p14:tracePt t="95598" x="7272338" y="3114675"/>
          <p14:tracePt t="95615" x="7234238" y="3124200"/>
          <p14:tracePt t="95631" x="7186613" y="3138488"/>
          <p14:tracePt t="95648" x="7143750" y="3148013"/>
          <p14:tracePt t="95665" x="7100888" y="3152775"/>
          <p14:tracePt t="95681" x="7043738" y="3162300"/>
          <p14:tracePt t="95698" x="7010400" y="3167063"/>
          <p14:tracePt t="95715" x="6967538" y="3181350"/>
          <p14:tracePt t="95731" x="6938963" y="3190875"/>
          <p14:tracePt t="95748" x="6915150" y="3195638"/>
          <p14:tracePt t="95765" x="6877050" y="3209925"/>
          <p14:tracePt t="95781" x="6858000" y="3224213"/>
          <p14:tracePt t="95798" x="6848475" y="3228975"/>
          <p14:tracePt t="95815" x="6843713" y="3228975"/>
          <p14:tracePt t="95831" x="6843713" y="3233738"/>
          <p14:tracePt t="95879" x="6843713" y="3238500"/>
          <p14:tracePt t="95907" x="6843713" y="3243263"/>
          <p14:tracePt t="95980" x="6843713" y="3248025"/>
          <p14:tracePt t="96014" x="6843713" y="3252788"/>
          <p14:tracePt t="96078" x="6848475" y="3257550"/>
          <p14:tracePt t="97087" x="6848475" y="3248025"/>
          <p14:tracePt t="97094" x="6834188" y="3219450"/>
          <p14:tracePt t="97101" x="6800850" y="3181350"/>
          <p14:tracePt t="97114" x="6781800" y="3143250"/>
          <p14:tracePt t="97131" x="6691313" y="2986088"/>
          <p14:tracePt t="97147" x="6657975" y="2909888"/>
          <p14:tracePt t="97164" x="6624638" y="2800350"/>
          <p14:tracePt t="97181" x="6624638" y="2776538"/>
          <p14:tracePt t="97198" x="6624638" y="2762250"/>
          <p14:tracePt t="97231" x="6634163" y="2762250"/>
          <p14:tracePt t="97248" x="6643688" y="2762250"/>
          <p14:tracePt t="97264" x="6672263" y="2771775"/>
          <p14:tracePt t="97281" x="6715125" y="2767013"/>
          <p14:tracePt t="97297" x="6757988" y="2752725"/>
          <p14:tracePt t="97314" x="6819900" y="2724150"/>
          <p14:tracePt t="97331" x="6891338" y="2700338"/>
          <p14:tracePt t="97347" x="6962775" y="2676525"/>
          <p14:tracePt t="97364" x="7043738" y="2652713"/>
          <p14:tracePt t="97381" x="7077075" y="2643188"/>
          <p14:tracePt t="97398" x="7110413" y="2628900"/>
          <p14:tracePt t="97414" x="7129463" y="2619375"/>
          <p14:tracePt t="97431" x="7134225" y="2614613"/>
          <p14:tracePt t="97447" x="7143750" y="2614613"/>
          <p14:tracePt t="97726" x="7158038" y="2619375"/>
          <p14:tracePt t="97733" x="7181850" y="2628900"/>
          <p14:tracePt t="97747" x="7210425" y="2647950"/>
          <p14:tracePt t="97764" x="7234238" y="2662238"/>
          <p14:tracePt t="97781" x="7248525" y="2676525"/>
          <p14:tracePt t="97797" x="7258050" y="2686050"/>
          <p14:tracePt t="97831" x="7262813" y="2686050"/>
          <p14:tracePt t="97847" x="7262813" y="2690813"/>
          <p14:tracePt t="98117" x="7258050" y="2686050"/>
          <p14:tracePt t="98139" x="7258050" y="2681288"/>
          <p14:tracePt t="98145" x="7253288" y="2681288"/>
          <p14:tracePt t="98152" x="7253288" y="2676525"/>
          <p14:tracePt t="98164" x="7248525" y="2676525"/>
          <p14:tracePt t="98180" x="7243763" y="2671763"/>
          <p14:tracePt t="98197" x="7243763" y="2667000"/>
          <p14:tracePt t="98214" x="7239000" y="2667000"/>
          <p14:tracePt t="98230" x="7234238" y="2662238"/>
          <p14:tracePt t="98247" x="7229475" y="2657475"/>
          <p14:tracePt t="98280" x="7219950" y="2657475"/>
          <p14:tracePt t="98297" x="7215188" y="2652713"/>
          <p14:tracePt t="98330" x="7210425" y="2652713"/>
          <p14:tracePt t="98365" x="7205663" y="2652713"/>
          <p14:tracePt t="98459" x="7210425" y="2652713"/>
          <p14:tracePt t="98465" x="7215188" y="2652713"/>
          <p14:tracePt t="98480" x="7229475" y="2652713"/>
          <p14:tracePt t="98514" x="7243763" y="2657475"/>
          <p14:tracePt t="98530" x="7281863" y="2662238"/>
          <p14:tracePt t="98547" x="7329488" y="2667000"/>
          <p14:tracePt t="98564" x="7415213" y="2667000"/>
          <p14:tracePt t="98580" x="7472363" y="2667000"/>
          <p14:tracePt t="98597" x="7515225" y="2667000"/>
          <p14:tracePt t="98614" x="7586663" y="2667000"/>
          <p14:tracePt t="98630" x="7639050" y="2667000"/>
          <p14:tracePt t="98647" x="7681913" y="2667000"/>
          <p14:tracePt t="98664" x="7705725" y="2667000"/>
          <p14:tracePt t="98680" x="7715250" y="2667000"/>
          <p14:tracePt t="98697" x="7720013" y="2667000"/>
          <p14:tracePt t="98834" x="7720013" y="2671763"/>
          <p14:tracePt t="98842" x="7710488" y="2671763"/>
          <p14:tracePt t="98848" x="7710488" y="2676525"/>
          <p14:tracePt t="98863" x="7696200" y="2676525"/>
          <p14:tracePt t="98880" x="7672388" y="2681288"/>
          <p14:tracePt t="98897" x="7615238" y="2695575"/>
          <p14:tracePt t="98914" x="7500938" y="2743200"/>
          <p14:tracePt t="98930" x="7381875" y="2795588"/>
          <p14:tracePt t="98947" x="7258050" y="2824163"/>
          <p14:tracePt t="98964" x="6972300" y="2890838"/>
          <p14:tracePt t="98980" x="6777038" y="2943225"/>
          <p14:tracePt t="98997" x="6572250" y="3000375"/>
          <p14:tracePt t="99013" x="6376988" y="3052763"/>
          <p14:tracePt t="99030" x="6272213" y="3086100"/>
          <p14:tracePt t="99047" x="6176963" y="3114675"/>
          <p14:tracePt t="99064" x="6157913" y="3124200"/>
          <p14:tracePt t="99080" x="6153150" y="3124200"/>
          <p14:tracePt t="99113" x="6143625" y="3124200"/>
          <p14:tracePt t="99154" x="6143625" y="3133725"/>
          <p14:tracePt t="99161" x="6138863" y="3133725"/>
          <p14:tracePt t="99168" x="6138863" y="3138488"/>
          <p14:tracePt t="99180" x="6134100" y="3143250"/>
          <p14:tracePt t="99197" x="6115050" y="3157538"/>
          <p14:tracePt t="99213" x="6105525" y="3176588"/>
          <p14:tracePt t="99230" x="6100763" y="3181350"/>
          <p14:tracePt t="99247" x="6100763" y="3205163"/>
          <p14:tracePt t="99263" x="6100763" y="3214688"/>
          <p14:tracePt t="99280" x="6105525" y="3224213"/>
          <p14:tracePt t="99297" x="6119813" y="3233738"/>
          <p14:tracePt t="99313" x="6124575" y="3248025"/>
          <p14:tracePt t="99330" x="6138863" y="3267075"/>
          <p14:tracePt t="99347" x="6172200" y="3300413"/>
          <p14:tracePt t="99363" x="6205538" y="3319463"/>
          <p14:tracePt t="99380" x="6234113" y="3338513"/>
          <p14:tracePt t="99397" x="6286500" y="3357563"/>
          <p14:tracePt t="99413" x="6310313" y="3362325"/>
          <p14:tracePt t="99430" x="6334125" y="3367088"/>
          <p14:tracePt t="99447" x="6391275" y="3376613"/>
          <p14:tracePt t="99463" x="6429375" y="3376613"/>
          <p14:tracePt t="99480" x="6467475" y="3376613"/>
          <p14:tracePt t="99497" x="6510338" y="3376613"/>
          <p14:tracePt t="99513" x="6534150" y="3371850"/>
          <p14:tracePt t="99530" x="6553200" y="3367088"/>
          <p14:tracePt t="99547" x="6562725" y="3367088"/>
          <p14:tracePt t="99563" x="6572250" y="3367088"/>
          <p14:tracePt t="99580" x="6596063" y="3367088"/>
          <p14:tracePt t="99597" x="6605588" y="3367088"/>
          <p14:tracePt t="99613" x="6615113" y="3367088"/>
          <p14:tracePt t="99630" x="6624638" y="3367088"/>
          <p14:tracePt t="99647" x="6624638" y="3371850"/>
          <p14:tracePt t="99663" x="6624638" y="3376613"/>
          <p14:tracePt t="99680" x="6634163" y="3390900"/>
          <p14:tracePt t="99697" x="6634163" y="3429000"/>
          <p14:tracePt t="99713" x="6605588" y="3509963"/>
          <p14:tracePt t="99730" x="6553200" y="3614738"/>
          <p14:tracePt t="99747" x="6519863" y="3686175"/>
          <p14:tracePt t="99763" x="6472238" y="3762375"/>
          <p14:tracePt t="99780" x="6405563" y="3862388"/>
          <p14:tracePt t="99797" x="6362700" y="3914775"/>
          <p14:tracePt t="99813" x="6334125" y="3948113"/>
          <p14:tracePt t="99830" x="6315075" y="3971925"/>
          <p14:tracePt t="99847" x="6310313" y="3981450"/>
          <p14:tracePt t="99863" x="6305550" y="3981450"/>
          <p14:tracePt t="99880" x="6305550" y="3986213"/>
          <p14:tracePt t="99907" x="6305550" y="3990975"/>
          <p14:tracePt t="99942" x="6310313" y="3995738"/>
          <p14:tracePt t="99950" x="6315075" y="4000500"/>
          <p14:tracePt t="99963" x="6315075" y="4010025"/>
          <p14:tracePt t="99980" x="6324600" y="4024313"/>
          <p14:tracePt t="99996" x="6324600" y="4033838"/>
          <p14:tracePt t="100013" x="6329363" y="4048125"/>
          <p14:tracePt t="100057" x="6329363" y="4052888"/>
          <p14:tracePt t="100092" x="6334125" y="4052888"/>
          <p14:tracePt t="100156" x="6338888" y="4052888"/>
          <p14:tracePt t="100163" x="6343650" y="4048125"/>
          <p14:tracePt t="100170" x="6357938" y="4038600"/>
          <p14:tracePt t="100180" x="6367463" y="4033838"/>
          <p14:tracePt t="100196" x="6415088" y="4019550"/>
          <p14:tracePt t="100213" x="6515100" y="3990975"/>
          <p14:tracePt t="100230" x="6615113" y="3976688"/>
          <p14:tracePt t="100246" x="6700838" y="3962400"/>
          <p14:tracePt t="100263" x="6810375" y="3943350"/>
          <p14:tracePt t="100280" x="6877050" y="3933825"/>
          <p14:tracePt t="100296" x="6943725" y="3929063"/>
          <p14:tracePt t="100313" x="6996113" y="3919538"/>
          <p14:tracePt t="100330" x="7029450" y="3914775"/>
          <p14:tracePt t="100346" x="7038975" y="3914775"/>
          <p14:tracePt t="100363" x="7053263" y="3914775"/>
          <p14:tracePt t="100396" x="7058025" y="3914775"/>
          <p14:tracePt t="100994" x="7058025" y="3919538"/>
          <p14:tracePt t="101045" x="7058025" y="3924300"/>
          <p14:tracePt t="101108" x="7058025" y="3933825"/>
          <p14:tracePt t="101180" x="7058025" y="3938588"/>
          <p14:tracePt t="102614" x="6996113" y="3938588"/>
          <p14:tracePt t="102621" x="6881813" y="3938588"/>
          <p14:tracePt t="102629" x="6748463" y="3933825"/>
          <p14:tracePt t="102646" x="6424613" y="3933825"/>
          <p14:tracePt t="102662" x="6057900" y="3924300"/>
          <p14:tracePt t="102679" x="5505450" y="3924300"/>
          <p14:tracePt t="102696" x="5110163" y="3933825"/>
          <p14:tracePt t="102712" x="4705350" y="3962400"/>
          <p14:tracePt t="102729" x="4076700" y="3995738"/>
          <p14:tracePt t="102746" x="3695700" y="4019550"/>
          <p14:tracePt t="102763" x="3209925" y="4048125"/>
          <p14:tracePt t="102779" x="2947988" y="4052888"/>
          <p14:tracePt t="102796" x="2767013" y="4052888"/>
          <p14:tracePt t="102812" x="2557463" y="4057650"/>
          <p14:tracePt t="102829" x="2447925" y="4057650"/>
          <p14:tracePt t="102846" x="2366963" y="4057650"/>
          <p14:tracePt t="102862" x="2238375" y="4057650"/>
          <p14:tracePt t="102879" x="2181225" y="4057650"/>
          <p14:tracePt t="102896" x="2124075" y="4057650"/>
          <p14:tracePt t="102912" x="2062163" y="4052888"/>
          <p14:tracePt t="102929" x="2028825" y="4048125"/>
          <p14:tracePt t="102946" x="2000250" y="4043363"/>
          <p14:tracePt t="102962" x="1981200" y="4043363"/>
          <p14:tracePt t="102979" x="1971675" y="4043363"/>
          <p14:tracePt t="102995" x="1966913" y="4043363"/>
          <p14:tracePt t="103012" x="1962150" y="4043363"/>
          <p14:tracePt t="103029" x="1957388" y="4038600"/>
          <p14:tracePt t="103045" x="1947863" y="4038600"/>
          <p14:tracePt t="103062" x="1928813" y="4038600"/>
          <p14:tracePt t="103079" x="1914525" y="4048125"/>
          <p14:tracePt t="103095" x="1905000" y="4048125"/>
          <p14:tracePt t="103112" x="1900238" y="4048125"/>
          <p14:tracePt t="103129" x="1900238" y="4052888"/>
          <p14:tracePt t="103162" x="1895475" y="4057650"/>
          <p14:tracePt t="103179" x="1895475" y="4067175"/>
          <p14:tracePt t="103195" x="1885950" y="4076700"/>
          <p14:tracePt t="103212" x="1876425" y="4090988"/>
          <p14:tracePt t="103229" x="1876425" y="4105275"/>
          <p14:tracePt t="103245" x="1866900" y="4124325"/>
          <p14:tracePt t="103262" x="1857375" y="4148138"/>
          <p14:tracePt t="103279" x="1847850" y="4171950"/>
          <p14:tracePt t="103296" x="1838325" y="4191000"/>
          <p14:tracePt t="103312" x="1828800" y="4214813"/>
          <p14:tracePt t="103329" x="1828800" y="4229100"/>
          <p14:tracePt t="103346" x="1814513" y="4243388"/>
          <p14:tracePt t="103362" x="1814513" y="4248150"/>
          <p14:tracePt t="103379" x="1809750" y="4252913"/>
          <p14:tracePt t="103395" x="1800225" y="4262438"/>
          <p14:tracePt t="103412" x="1800225" y="4271963"/>
          <p14:tracePt t="103429" x="1795463" y="4271963"/>
          <p14:tracePt t="103766" x="1757363" y="4281488"/>
          <p14:tracePt t="103772" x="1704975" y="4291013"/>
          <p14:tracePt t="103779" x="1652588" y="4305300"/>
          <p14:tracePt t="103795" x="1566863" y="4333875"/>
          <p14:tracePt t="103812" x="1500188" y="4348163"/>
          <p14:tracePt t="103829" x="1481138" y="4352925"/>
          <p14:tracePt t="103845" x="1466850" y="4357688"/>
          <p14:tracePt t="103900" x="1466850" y="4362450"/>
          <p14:tracePt t="103907" x="1476375" y="4362450"/>
          <p14:tracePt t="103914" x="1481138" y="4367213"/>
          <p14:tracePt t="103929" x="1490663" y="4371975"/>
          <p14:tracePt t="103945" x="1495425" y="4371975"/>
          <p14:tracePt t="103962" x="1524000" y="4371975"/>
          <p14:tracePt t="103979" x="1581150" y="4376738"/>
          <p14:tracePt t="103995" x="1671638" y="4381500"/>
          <p14:tracePt t="104012" x="1719263" y="4391025"/>
          <p14:tracePt t="104028" x="1743075" y="4395788"/>
          <p14:tracePt t="104045" x="1747838" y="4395788"/>
          <p14:tracePt t="104078" x="1747838" y="4405313"/>
          <p14:tracePt t="104095" x="1719263" y="4429125"/>
          <p14:tracePt t="104112" x="1638300" y="4448175"/>
          <p14:tracePt t="104128" x="1519238" y="4486275"/>
          <p14:tracePt t="104145" x="1452563" y="4510088"/>
          <p14:tracePt t="104162" x="1414463" y="4519613"/>
          <p14:tracePt t="104178" x="1404938" y="4524375"/>
          <p14:tracePt t="104220" x="1409700" y="4524375"/>
          <p14:tracePt t="104262" x="1447800" y="4524375"/>
          <p14:tracePt t="104270" x="1452563" y="4524375"/>
          <p14:tracePt t="104278" x="1466850" y="4524375"/>
          <p14:tracePt t="104295" x="1504950" y="4519613"/>
          <p14:tracePt t="104312" x="1528763" y="4519613"/>
          <p14:tracePt t="104328" x="1543050" y="4519613"/>
          <p14:tracePt t="104345" x="1547813" y="4519613"/>
          <p14:tracePt t="104383" x="1547813" y="4524375"/>
          <p14:tracePt t="104405" x="1547813" y="4529138"/>
          <p14:tracePt t="104412" x="1543050" y="4533900"/>
          <p14:tracePt t="104419" x="1533525" y="4538663"/>
          <p14:tracePt t="104428" x="1528763" y="4538663"/>
          <p14:tracePt t="104445" x="1519238" y="4538663"/>
          <p14:tracePt t="104462" x="1514475" y="4538663"/>
          <p14:tracePt t="104495" x="1509713" y="4538663"/>
          <p14:tracePt t="104547" x="1509713" y="4533900"/>
          <p14:tracePt t="104646" x="1509713" y="4529138"/>
          <p14:tracePt t="104746" x="1509713" y="4524375"/>
          <p14:tracePt t="104923" x="1509713" y="4519613"/>
          <p14:tracePt t="105079" x="1504950" y="4519613"/>
          <p14:tracePt t="105101" x="1504950" y="4514850"/>
          <p14:tracePt t="105158" x="1500188" y="4514850"/>
          <p14:tracePt t="107481" x="1514475" y="4514850"/>
          <p14:tracePt t="107488" x="1538288" y="4510088"/>
          <p14:tracePt t="107495" x="1585913" y="4495800"/>
          <p14:tracePt t="107511" x="1695450" y="4471988"/>
          <p14:tracePt t="107527" x="1838325" y="4443413"/>
          <p14:tracePt t="107544" x="2062163" y="4419600"/>
          <p14:tracePt t="107561" x="2424113" y="4391025"/>
          <p14:tracePt t="107578" x="2652713" y="4376738"/>
          <p14:tracePt t="107594" x="2852738" y="4362450"/>
          <p14:tracePt t="107611" x="3109913" y="4324350"/>
          <p14:tracePt t="107627" x="3228975" y="4310063"/>
          <p14:tracePt t="107644" x="3314700" y="4286250"/>
          <p14:tracePt t="107661" x="3367088" y="4271963"/>
          <p14:tracePt t="107677" x="3371850" y="4271963"/>
          <p14:tracePt t="107694" x="3376613" y="4271963"/>
          <p14:tracePt t="107727" x="3371850" y="4271963"/>
          <p14:tracePt t="107744" x="3343275" y="4276725"/>
          <p14:tracePt t="107761" x="3314700" y="4281488"/>
          <p14:tracePt t="107778" x="3281363" y="4291013"/>
          <p14:tracePt t="107794" x="3157538" y="4324350"/>
          <p14:tracePt t="107811" x="2995613" y="4367213"/>
          <p14:tracePt t="107827" x="2771775" y="4429125"/>
          <p14:tracePt t="107844" x="2419350" y="4510088"/>
          <p14:tracePt t="107860" x="2171700" y="4548188"/>
          <p14:tracePt t="107877" x="1952625" y="4595813"/>
          <p14:tracePt t="107894" x="1719263" y="4633913"/>
          <p14:tracePt t="107911" x="1633538" y="4648200"/>
          <p14:tracePt t="107927" x="1595438" y="4648200"/>
          <p14:tracePt t="107944" x="1581150" y="4652963"/>
          <p14:tracePt t="107986" x="1581150" y="4648200"/>
          <p14:tracePt t="108008" x="1581150" y="4643438"/>
          <p14:tracePt t="108014" x="1581150" y="4638675"/>
          <p14:tracePt t="108027" x="1581150" y="4633913"/>
          <p14:tracePt t="108050" x="1585913" y="4633913"/>
          <p14:tracePt t="108060" x="1585913" y="4629150"/>
          <p14:tracePt t="108077" x="1590675" y="4629150"/>
          <p14:tracePt t="108094" x="1595438" y="4624388"/>
          <p14:tracePt t="108110" x="1600200" y="4624388"/>
          <p14:tracePt t="108127" x="1609725" y="4619625"/>
          <p14:tracePt t="108160" x="1619250" y="4610100"/>
          <p14:tracePt t="108177" x="1638300" y="4595813"/>
          <p14:tracePt t="108194" x="1671638" y="4572000"/>
          <p14:tracePt t="108211" x="1704975" y="4548188"/>
          <p14:tracePt t="108227" x="1747838" y="4519613"/>
          <p14:tracePt t="108244" x="1762125" y="4505325"/>
          <p14:tracePt t="108260" x="1771650" y="4495800"/>
          <p14:tracePt t="108277" x="1781175" y="4491038"/>
          <p14:tracePt t="108294" x="1785938" y="4491038"/>
          <p14:tracePt t="108349" x="1790700" y="4491038"/>
          <p14:tracePt t="110011" x="1795463" y="4486275"/>
          <p14:tracePt t="110025" x="1800225" y="4486275"/>
          <p14:tracePt t="110046" x="1800225" y="4481513"/>
          <p14:tracePt t="121755" x="0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Refinancing Strategies Explained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ways to restructure an existing loan — for very different reasons: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" y="1828800"/>
            <a:ext cx="3931920" cy="26060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57200" y="1828800"/>
            <a:ext cx="3931920" cy="45720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1" name="Text 8"/>
          <p:cNvSpPr/>
          <p:nvPr/>
        </p:nvSpPr>
        <p:spPr>
          <a:xfrm>
            <a:off x="457200" y="182880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Cash-Out Refinance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685800" y="2395728"/>
            <a:ext cx="347472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Refinance at a higher loan amount than the existing mortgage — pocket the difference as cash. Used when the property has appreciated.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685800" y="3474720"/>
            <a:ext cx="347472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  </a:t>
            </a: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rises EGP 10M → 14M. Refinance at 70% = EGP 9.8M new loan. Pay off EGP 7M → receive EGP 2.8M cash.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4754880" y="1828800"/>
            <a:ext cx="3931920" cy="26060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754880" y="1828800"/>
            <a:ext cx="3931920" cy="457200"/>
          </a:xfrm>
          <a:prstGeom prst="rect">
            <a:avLst/>
          </a:prstGeom>
          <a:solidFill>
            <a:srgbClr val="2D5F8A"/>
          </a:solidFill>
          <a:ln/>
        </p:spPr>
      </p:sp>
      <p:sp>
        <p:nvSpPr>
          <p:cNvPr id="16" name="Text 13"/>
          <p:cNvSpPr/>
          <p:nvPr/>
        </p:nvSpPr>
        <p:spPr>
          <a:xfrm>
            <a:off x="4754880" y="1828800"/>
            <a:ext cx="3931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Rate-and-Term Refinance</a:t>
            </a:r>
            <a:endParaRPr lang="en-US" sz="1500" dirty="0"/>
          </a:p>
        </p:txBody>
      </p:sp>
      <p:sp>
        <p:nvSpPr>
          <p:cNvPr id="17" name="Text 14"/>
          <p:cNvSpPr/>
          <p:nvPr/>
        </p:nvSpPr>
        <p:spPr>
          <a:xfrm>
            <a:off x="4983480" y="2395728"/>
            <a:ext cx="347472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 the loan with a new one at a lower rate or different term — no cash taken out. Used when market rates have fallen.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4983480" y="3474720"/>
            <a:ext cx="347472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  </a:t>
            </a:r>
            <a:r>
              <a:rPr lang="en-US" sz="115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Refinance from 20% to 15% on an EGP 7M loan → save EGP 350,000 per year in interest.</a:t>
            </a:r>
            <a:endParaRPr lang="en-US" sz="11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193"/>
    </mc:Choice>
    <mc:Fallback xmlns="">
      <p:transition spd="slow" advTm="26819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60" x="5105400" y="2881313"/>
          <p14:tracePt t="8274" x="5086350" y="2876550"/>
          <p14:tracePt t="8294" x="4948238" y="2843213"/>
          <p14:tracePt t="8310" x="4838700" y="2809875"/>
          <p14:tracePt t="8325" x="4729163" y="2776538"/>
          <p14:tracePt t="8340" x="4591050" y="2743200"/>
          <p14:tracePt t="8356" x="4395788" y="2676525"/>
          <p14:tracePt t="8373" x="4271963" y="2628900"/>
          <p14:tracePt t="8391" x="4086225" y="2552700"/>
          <p14:tracePt t="8407" x="4000500" y="2519363"/>
          <p14:tracePt t="8423" x="3910013" y="2486025"/>
          <p14:tracePt t="8440" x="3824288" y="2462213"/>
          <p14:tracePt t="8456" x="3786188" y="2447925"/>
          <p14:tracePt t="8474" x="3771900" y="2443163"/>
          <p14:tracePt t="11784" x="3752850" y="2443163"/>
          <p14:tracePt t="11800" x="3662363" y="2457450"/>
          <p14:tracePt t="11816" x="3548063" y="2466975"/>
          <p14:tracePt t="11832" x="3352800" y="2466975"/>
          <p14:tracePt t="11853" x="3148013" y="2447925"/>
          <p14:tracePt t="11869" x="3014663" y="2424113"/>
          <p14:tracePt t="11882" x="2895600" y="2395538"/>
          <p14:tracePt t="11895" x="2800350" y="2366963"/>
          <p14:tracePt t="11907" x="2714625" y="2328863"/>
          <p14:tracePt t="11922" x="2633663" y="2309813"/>
          <p14:tracePt t="11939" x="2576513" y="2286000"/>
          <p14:tracePt t="11955" x="2509838" y="2271713"/>
          <p14:tracePt t="11972" x="2471738" y="2262188"/>
          <p14:tracePt t="11989" x="2424113" y="2252663"/>
          <p14:tracePt t="12005" x="2390775" y="2233613"/>
          <p14:tracePt t="12022" x="2376488" y="2228850"/>
          <p14:tracePt t="12038" x="2362200" y="2224088"/>
          <p14:tracePt t="12055" x="2357438" y="2224088"/>
          <p14:tracePt t="12107" x="2352675" y="2224088"/>
          <p14:tracePt t="12158" x="2347913" y="2224088"/>
          <p14:tracePt t="12178" x="2319338" y="2243138"/>
          <p14:tracePt t="12194" x="2286000" y="2252663"/>
          <p14:tracePt t="12211" x="2205038" y="2271713"/>
          <p14:tracePt t="12229" x="2133600" y="2281238"/>
          <p14:tracePt t="12247" x="2052638" y="2295525"/>
          <p14:tracePt t="12265" x="2024063" y="2295525"/>
          <p14:tracePt t="12268" x="2019300" y="2295525"/>
          <p14:tracePt t="12284" x="2005013" y="2295525"/>
          <p14:tracePt t="12300" x="1995488" y="2295525"/>
          <p14:tracePt t="12338" x="1995488" y="2290763"/>
          <p14:tracePt t="12350" x="1990725" y="2290763"/>
          <p14:tracePt t="12364" x="1990725" y="2286000"/>
          <p14:tracePt t="12384" x="1990725" y="2281238"/>
          <p14:tracePt t="12403" x="1985963" y="2276475"/>
          <p14:tracePt t="12417" x="1985963" y="2271713"/>
          <p14:tracePt t="12428" x="1981200" y="2271713"/>
          <p14:tracePt t="12447" x="1981200" y="2266950"/>
          <p14:tracePt t="12868" x="1971675" y="2266950"/>
          <p14:tracePt t="12885" x="1957388" y="2266950"/>
          <p14:tracePt t="12903" x="1938338" y="2266950"/>
          <p14:tracePt t="12924" x="1933575" y="2266950"/>
          <p14:tracePt t="12941" x="1928813" y="2266950"/>
          <p14:tracePt t="12956" x="1924050" y="2266950"/>
          <p14:tracePt t="12988" x="1919288" y="2266950"/>
          <p14:tracePt t="13005" x="1905000" y="2266950"/>
          <p14:tracePt t="13022" x="1895475" y="2266950"/>
          <p14:tracePt t="13038" x="1895475" y="2262188"/>
          <p14:tracePt t="13055" x="1890713" y="2262188"/>
          <p14:tracePt t="13072" x="1885950" y="2262188"/>
          <p14:tracePt t="26501" x="1885950" y="2286000"/>
          <p14:tracePt t="26521" x="1890713" y="2376488"/>
          <p14:tracePt t="26538" x="1895475" y="2419350"/>
          <p14:tracePt t="26560" x="1909763" y="2505075"/>
          <p14:tracePt t="26576" x="1928813" y="2562225"/>
          <p14:tracePt t="26592" x="1943100" y="2633663"/>
          <p14:tracePt t="26607" x="1952625" y="2671763"/>
          <p14:tracePt t="26619" x="1962150" y="2705100"/>
          <p14:tracePt t="26634" x="1971675" y="2747963"/>
          <p14:tracePt t="26651" x="1976438" y="2781300"/>
          <p14:tracePt t="26667" x="1981200" y="2809875"/>
          <p14:tracePt t="26684" x="1981200" y="2824163"/>
          <p14:tracePt t="26717" x="1981200" y="2828925"/>
          <p14:tracePt t="26734" x="1981200" y="2833688"/>
          <p14:tracePt t="26785" x="1981200" y="2838450"/>
          <p14:tracePt t="26826" x="1981200" y="2843213"/>
          <p14:tracePt t="26840" x="1981200" y="2847975"/>
          <p14:tracePt t="26856" x="1981200" y="2852738"/>
          <p14:tracePt t="26870" x="1981200" y="2871788"/>
          <p14:tracePt t="26885" x="1981200" y="2890838"/>
          <p14:tracePt t="26901" x="1976438" y="2938463"/>
          <p14:tracePt t="26917" x="1976438" y="2971800"/>
          <p14:tracePt t="26934" x="1976438" y="3000375"/>
          <p14:tracePt t="26950" x="1966913" y="3024188"/>
          <p14:tracePt t="26967" x="1966913" y="3038475"/>
          <p14:tracePt t="26984" x="1966913" y="3052763"/>
          <p14:tracePt t="27000" x="1966913" y="3062288"/>
          <p14:tracePt t="27017" x="1966913" y="3067050"/>
          <p14:tracePt t="27034" x="1966913" y="3071813"/>
          <p14:tracePt t="27054" x="1966913" y="3076575"/>
          <p14:tracePt t="27130" x="1966913" y="3071813"/>
          <p14:tracePt t="27146" x="1962150" y="3052763"/>
          <p14:tracePt t="27163" x="1962150" y="3048000"/>
          <p14:tracePt t="27180" x="1943100" y="2990850"/>
          <p14:tracePt t="27195" x="1928813" y="2967038"/>
          <p14:tracePt t="27212" x="1905000" y="2947988"/>
          <p14:tracePt t="27229" x="1881188" y="2928938"/>
          <p14:tracePt t="27242" x="1852613" y="2919413"/>
          <p14:tracePt t="27256" x="1814513" y="2914650"/>
          <p14:tracePt t="27271" x="1795463" y="2905125"/>
          <p14:tracePt t="27283" x="1771650" y="2900363"/>
          <p14:tracePt t="27300" x="1743075" y="2890838"/>
          <p14:tracePt t="27317" x="1695450" y="2881313"/>
          <p14:tracePt t="27334" x="1657350" y="2871788"/>
          <p14:tracePt t="27350" x="1619250" y="2862263"/>
          <p14:tracePt t="27367" x="1595438" y="2852738"/>
          <p14:tracePt t="27384" x="1581150" y="2852738"/>
          <p14:tracePt t="27400" x="1562100" y="2852738"/>
          <p14:tracePt t="27417" x="1547813" y="2852738"/>
          <p14:tracePt t="27434" x="1514475" y="2847975"/>
          <p14:tracePt t="27450" x="1485900" y="2843213"/>
          <p14:tracePt t="27467" x="1438275" y="2838450"/>
          <p14:tracePt t="27483" x="1409700" y="2833688"/>
          <p14:tracePt t="27500" x="1376363" y="2828925"/>
          <p14:tracePt t="27517" x="1352550" y="2824163"/>
          <p14:tracePt t="27533" x="1343025" y="2819400"/>
          <p14:tracePt t="27550" x="1333500" y="2814638"/>
          <p14:tracePt t="27599" x="1328738" y="2814638"/>
          <p14:tracePt t="27613" x="1328738" y="2809875"/>
          <p14:tracePt t="27669" x="1328738" y="2805113"/>
          <p14:tracePt t="27686" x="1333500" y="2800350"/>
          <p14:tracePt t="27717" x="1400175" y="2762250"/>
          <p14:tracePt t="27733" x="1452563" y="2728913"/>
          <p14:tracePt t="27751" x="1528763" y="2681288"/>
          <p14:tracePt t="27768" x="1585913" y="2647950"/>
          <p14:tracePt t="27783" x="1643063" y="2614613"/>
          <p14:tracePt t="27800" x="1724025" y="2552700"/>
          <p14:tracePt t="27816" x="1785938" y="2509838"/>
          <p14:tracePt t="27833" x="1847850" y="2471738"/>
          <p14:tracePt t="27850" x="1881188" y="2447925"/>
          <p14:tracePt t="27866" x="1933575" y="2419350"/>
          <p14:tracePt t="27883" x="2033588" y="2395538"/>
          <p14:tracePt t="27900" x="2081213" y="2381250"/>
          <p14:tracePt t="27916" x="2133600" y="2362200"/>
          <p14:tracePt t="27933" x="2152650" y="2352675"/>
          <p14:tracePt t="27951" x="2171700" y="2352675"/>
          <p14:tracePt t="27966" x="2176463" y="2352675"/>
          <p14:tracePt t="27983" x="2181225" y="2352675"/>
          <p14:tracePt t="28153" x="2152650" y="2352675"/>
          <p14:tracePt t="28169" x="2114550" y="2352675"/>
          <p14:tracePt t="28184" x="2057400" y="2352675"/>
          <p14:tracePt t="28200" x="1995488" y="2338388"/>
          <p14:tracePt t="28216" x="1971675" y="2338388"/>
          <p14:tracePt t="28234" x="1957388" y="2338388"/>
          <p14:tracePt t="28269" x="1966913" y="2338388"/>
          <p14:tracePt t="28283" x="1985963" y="2347913"/>
          <p14:tracePt t="28300" x="2014538" y="2352675"/>
          <p14:tracePt t="28317" x="2047875" y="2357438"/>
          <p14:tracePt t="28333" x="2081213" y="2366963"/>
          <p14:tracePt t="28350" x="2090738" y="2366963"/>
          <p14:tracePt t="28366" x="2105025" y="2371725"/>
          <p14:tracePt t="28400" x="2109788" y="2371725"/>
          <p14:tracePt t="28434" x="2109788" y="2366963"/>
          <p14:tracePt t="28463" x="2109788" y="2362200"/>
          <p14:tracePt t="28481" x="2090738" y="2362200"/>
          <p14:tracePt t="28492" x="2085975" y="2357438"/>
          <p14:tracePt t="28503" x="2076450" y="2357438"/>
          <p14:tracePt t="28517" x="2062163" y="2357438"/>
          <p14:tracePt t="28538" x="2057400" y="2357438"/>
          <p14:tracePt t="28602" x="2057400" y="2366963"/>
          <p14:tracePt t="28619" x="2071688" y="2371725"/>
          <p14:tracePt t="28639" x="2081213" y="2371725"/>
          <p14:tracePt t="28669" x="2105025" y="2371725"/>
          <p14:tracePt t="28683" x="2128838" y="2371725"/>
          <p14:tracePt t="28700" x="2157413" y="2371725"/>
          <p14:tracePt t="28718" x="2200275" y="2362200"/>
          <p14:tracePt t="28734" x="2228850" y="2362200"/>
          <p14:tracePt t="28749" x="2252663" y="2362200"/>
          <p14:tracePt t="28767" x="2257425" y="2362200"/>
          <p14:tracePt t="28783" x="2262188" y="2362200"/>
          <p14:tracePt t="28800" x="2266950" y="2362200"/>
          <p14:tracePt t="28817" x="2276475" y="2362200"/>
          <p14:tracePt t="28833" x="2281238" y="2362200"/>
          <p14:tracePt t="28850" x="2295525" y="2366963"/>
          <p14:tracePt t="28866" x="2314575" y="2366963"/>
          <p14:tracePt t="28883" x="2338388" y="2366963"/>
          <p14:tracePt t="28900" x="2366963" y="2371725"/>
          <p14:tracePt t="28916" x="2390775" y="2371725"/>
          <p14:tracePt t="28933" x="2428875" y="2371725"/>
          <p14:tracePt t="28950" x="2452688" y="2371725"/>
          <p14:tracePt t="28966" x="2471738" y="2371725"/>
          <p14:tracePt t="28983" x="2486025" y="2371725"/>
          <p14:tracePt t="29000" x="2495550" y="2371725"/>
          <p14:tracePt t="29016" x="2500313" y="2371725"/>
          <p14:tracePt t="29033" x="2505075" y="2371725"/>
          <p14:tracePt t="29049" x="2509838" y="2371725"/>
          <p14:tracePt t="29070" x="2514600" y="2371725"/>
          <p14:tracePt t="29171" x="2505075" y="2371725"/>
          <p14:tracePt t="29186" x="2452688" y="2381250"/>
          <p14:tracePt t="29201" x="2362200" y="2386013"/>
          <p14:tracePt t="29217" x="2286000" y="2405063"/>
          <p14:tracePt t="29233" x="2181225" y="2438400"/>
          <p14:tracePt t="29250" x="2028825" y="2486025"/>
          <p14:tracePt t="29266" x="1962150" y="2514600"/>
          <p14:tracePt t="29286" x="1885950" y="2557463"/>
          <p14:tracePt t="29299" x="1838325" y="2586038"/>
          <p14:tracePt t="29316" x="1790700" y="2619375"/>
          <p14:tracePt t="29333" x="1728788" y="2643188"/>
          <p14:tracePt t="29349" x="1695450" y="2657475"/>
          <p14:tracePt t="29366" x="1662113" y="2667000"/>
          <p14:tracePt t="29382" x="1643063" y="2671763"/>
          <p14:tracePt t="29399" x="1614488" y="2671763"/>
          <p14:tracePt t="29416" x="1581150" y="2671763"/>
          <p14:tracePt t="29433" x="1562100" y="2671763"/>
          <p14:tracePt t="29449" x="1533525" y="2671763"/>
          <p14:tracePt t="29466" x="1519238" y="2671763"/>
          <p14:tracePt t="29484" x="1500188" y="2671763"/>
          <p14:tracePt t="29499" x="1485900" y="2671763"/>
          <p14:tracePt t="29516" x="1481138" y="2671763"/>
          <p14:tracePt t="29519" x="1476375" y="2671763"/>
          <p14:tracePt t="29533" x="1471613" y="2671763"/>
          <p14:tracePt t="29549" x="1457325" y="2671763"/>
          <p14:tracePt t="29566" x="1443038" y="2671763"/>
          <p14:tracePt t="29583" x="1423988" y="2671763"/>
          <p14:tracePt t="29599" x="1409700" y="2671763"/>
          <p14:tracePt t="29616" x="1385888" y="2671763"/>
          <p14:tracePt t="29632" x="1376363" y="2671763"/>
          <p14:tracePt t="29649" x="1371600" y="2671763"/>
          <p14:tracePt t="29682" x="1362075" y="2671763"/>
          <p14:tracePt t="29740" x="1357313" y="2671763"/>
          <p14:tracePt t="29789" x="1352550" y="2671763"/>
          <p14:tracePt t="29809" x="1347788" y="2671763"/>
          <p14:tracePt t="29830" x="1343025" y="2671763"/>
          <p14:tracePt t="29844" x="1333500" y="2671763"/>
          <p14:tracePt t="29858" x="1323975" y="2671763"/>
          <p14:tracePt t="29870" x="1314450" y="2671763"/>
          <p14:tracePt t="29899" x="1295400" y="2671763"/>
          <p14:tracePt t="29916" x="1290638" y="2671763"/>
          <p14:tracePt t="29933" x="1276350" y="2671763"/>
          <p14:tracePt t="29949" x="1271588" y="2671763"/>
          <p14:tracePt t="29966" x="1262063" y="2676525"/>
          <p14:tracePt t="29982" x="1252538" y="2681288"/>
          <p14:tracePt t="29999" x="1243013" y="2686050"/>
          <p14:tracePt t="30016" x="1238250" y="2690813"/>
          <p14:tracePt t="30044" x="1233488" y="2690813"/>
          <p14:tracePt t="30195" x="1233488" y="2686050"/>
          <p14:tracePt t="30209" x="1233488" y="2681288"/>
          <p14:tracePt t="30223" x="1233488" y="2676525"/>
          <p14:tracePt t="30237" x="1233488" y="2671763"/>
          <p14:tracePt t="30249" x="1233488" y="2667000"/>
          <p14:tracePt t="30292" x="1252538" y="2647950"/>
          <p14:tracePt t="30305" x="1271588" y="2647950"/>
          <p14:tracePt t="30354" x="1352550" y="2662238"/>
          <p14:tracePt t="30367" x="1385888" y="2667000"/>
          <p14:tracePt t="30382" x="1419225" y="2671763"/>
          <p14:tracePt t="30399" x="1447800" y="2676525"/>
          <p14:tracePt t="30416" x="1481138" y="2681288"/>
          <p14:tracePt t="30432" x="1500188" y="2681288"/>
          <p14:tracePt t="30449" x="1519238" y="2686050"/>
          <p14:tracePt t="30465" x="1543050" y="2690813"/>
          <p14:tracePt t="30482" x="1557338" y="2695575"/>
          <p14:tracePt t="30499" x="1576388" y="2700338"/>
          <p14:tracePt t="30515" x="1585913" y="2700338"/>
          <p14:tracePt t="30533" x="1609725" y="2705100"/>
          <p14:tracePt t="30549" x="1624013" y="2709863"/>
          <p14:tracePt t="30566" x="1633538" y="2709863"/>
          <p14:tracePt t="30582" x="1652588" y="2709863"/>
          <p14:tracePt t="30599" x="1657350" y="2709863"/>
          <p14:tracePt t="30616" x="1662113" y="2709863"/>
          <p14:tracePt t="30651" x="1671638" y="2709863"/>
          <p14:tracePt t="30679" x="1671638" y="2714625"/>
          <p14:tracePt t="30695" x="1676400" y="2714625"/>
          <p14:tracePt t="30756" x="1681163" y="2714625"/>
          <p14:tracePt t="30783" x="1681163" y="2724150"/>
          <p14:tracePt t="31156" x="1690688" y="2728913"/>
          <p14:tracePt t="31175" x="1700213" y="2733675"/>
          <p14:tracePt t="31190" x="1733550" y="2733675"/>
          <p14:tracePt t="31210" x="1762125" y="2733675"/>
          <p14:tracePt t="31228" x="1785938" y="2738438"/>
          <p14:tracePt t="31244" x="1809750" y="2738438"/>
          <p14:tracePt t="31259" x="1833563" y="2743200"/>
          <p14:tracePt t="31272" x="1862138" y="2743200"/>
          <p14:tracePt t="31286" x="1885950" y="2743200"/>
          <p14:tracePt t="31299" x="1909763" y="2743200"/>
          <p14:tracePt t="31315" x="1943100" y="2743200"/>
          <p14:tracePt t="31332" x="1966913" y="2743200"/>
          <p14:tracePt t="31349" x="1995488" y="2743200"/>
          <p14:tracePt t="31365" x="2005013" y="2743200"/>
          <p14:tracePt t="31382" x="2024063" y="2743200"/>
          <p14:tracePt t="31399" x="2028825" y="2743200"/>
          <p14:tracePt t="31415" x="2033588" y="2747963"/>
          <p14:tracePt t="31432" x="2043113" y="2752725"/>
          <p14:tracePt t="31448" x="2047875" y="2752725"/>
          <p14:tracePt t="31465" x="2057400" y="2752725"/>
          <p14:tracePt t="31482" x="2062163" y="2752725"/>
          <p14:tracePt t="31498" x="2071688" y="2752725"/>
          <p14:tracePt t="31515" x="2100263" y="2752725"/>
          <p14:tracePt t="31532" x="2124075" y="2752725"/>
          <p14:tracePt t="31549" x="2152650" y="2752725"/>
          <p14:tracePt t="31566" x="2166938" y="2747963"/>
          <p14:tracePt t="31583" x="2181225" y="2747963"/>
          <p14:tracePt t="31598" x="2185988" y="2747963"/>
          <p14:tracePt t="31615" x="2195513" y="2743200"/>
          <p14:tracePt t="31632" x="2209800" y="2743200"/>
          <p14:tracePt t="31649" x="2219325" y="2743200"/>
          <p14:tracePt t="31665" x="2233613" y="2743200"/>
          <p14:tracePt t="31682" x="2243138" y="2743200"/>
          <p14:tracePt t="31699" x="2257425" y="2743200"/>
          <p14:tracePt t="31715" x="2281238" y="2738438"/>
          <p14:tracePt t="31732" x="2309813" y="2733675"/>
          <p14:tracePt t="31749" x="2357438" y="2728913"/>
          <p14:tracePt t="31765" x="2381250" y="2728913"/>
          <p14:tracePt t="31782" x="2395538" y="2728913"/>
          <p14:tracePt t="31798" x="2414588" y="2728913"/>
          <p14:tracePt t="31815" x="2419350" y="2728913"/>
          <p14:tracePt t="31832" x="2424113" y="2728913"/>
          <p14:tracePt t="31887" x="2424113" y="2724150"/>
          <p14:tracePt t="31901" x="2428875" y="2724150"/>
          <p14:tracePt t="31909" x="2433638" y="2719388"/>
          <p14:tracePt t="31919" x="2438400" y="2719388"/>
          <p14:tracePt t="31932" x="2452688" y="2714625"/>
          <p14:tracePt t="31949" x="2481263" y="2709863"/>
          <p14:tracePt t="31965" x="2509838" y="2705100"/>
          <p14:tracePt t="31982" x="2547938" y="2695575"/>
          <p14:tracePt t="31998" x="2590800" y="2681288"/>
          <p14:tracePt t="32015" x="2614613" y="2681288"/>
          <p14:tracePt t="32032" x="2633663" y="2676525"/>
          <p14:tracePt t="32048" x="2638425" y="2671763"/>
          <p14:tracePt t="32065" x="2643188" y="2671763"/>
          <p14:tracePt t="32101" x="2647950" y="2671763"/>
          <p14:tracePt t="32172" x="2652713" y="2671763"/>
          <p14:tracePt t="52350" x="2643188" y="2676525"/>
          <p14:tracePt t="52373" x="2533650" y="2771775"/>
          <p14:tracePt t="52395" x="2376488" y="2938463"/>
          <p14:tracePt t="52417" x="2262188" y="3043238"/>
          <p14:tracePt t="52431" x="2185988" y="3105150"/>
          <p14:tracePt t="52445" x="2128838" y="3162300"/>
          <p14:tracePt t="52459" x="2076450" y="3224213"/>
          <p14:tracePt t="52475" x="2028825" y="3267075"/>
          <p14:tracePt t="52492" x="1957388" y="3348038"/>
          <p14:tracePt t="52508" x="1895475" y="3395663"/>
          <p14:tracePt t="52525" x="1866900" y="3429000"/>
          <p14:tracePt t="52542" x="1828800" y="3457575"/>
          <p14:tracePt t="52575" x="1824038" y="3462338"/>
          <p14:tracePt t="52591" x="1824038" y="3467100"/>
          <p14:tracePt t="52694" x="1814513" y="3476625"/>
          <p14:tracePt t="52709" x="1785938" y="3519488"/>
          <p14:tracePt t="52726" x="1728788" y="3605213"/>
          <p14:tracePt t="52745" x="1609725" y="3743325"/>
          <p14:tracePt t="52762" x="1538288" y="3838575"/>
          <p14:tracePt t="52779" x="1504950" y="3876675"/>
          <p14:tracePt t="52794" x="1490663" y="3886200"/>
          <p14:tracePt t="52808" x="1476375" y="3900488"/>
          <p14:tracePt t="52825" x="1466850" y="3910013"/>
          <p14:tracePt t="52841" x="1462088" y="3910013"/>
          <p14:tracePt t="52887" x="1457325" y="3910013"/>
          <p14:tracePt t="52907" x="1457325" y="3905250"/>
          <p14:tracePt t="52921" x="1447800" y="3905250"/>
          <p14:tracePt t="52936" x="1447800" y="3900488"/>
          <p14:tracePt t="52949" x="1443038" y="3900488"/>
          <p14:tracePt t="52962" x="1438275" y="3895725"/>
          <p14:tracePt t="52975" x="1433513" y="3895725"/>
          <p14:tracePt t="52991" x="1428750" y="3890963"/>
          <p14:tracePt t="53008" x="1419225" y="3886200"/>
          <p14:tracePt t="53025" x="1409700" y="3862388"/>
          <p14:tracePt t="53041" x="1400175" y="3852863"/>
          <p14:tracePt t="53059" x="1390650" y="3829050"/>
          <p14:tracePt t="53075" x="1385888" y="3819525"/>
          <p14:tracePt t="53091" x="1381125" y="3805238"/>
          <p14:tracePt t="53108" x="1381125" y="3790950"/>
          <p14:tracePt t="53125" x="1381125" y="3781425"/>
          <p14:tracePt t="53141" x="1381125" y="3767138"/>
          <p14:tracePt t="53158" x="1381125" y="3762375"/>
          <p14:tracePt t="53176" x="1381125" y="3757613"/>
          <p14:tracePt t="53191" x="1390650" y="3752850"/>
          <p14:tracePt t="53208" x="1400175" y="3743325"/>
          <p14:tracePt t="53225" x="1414463" y="3743325"/>
          <p14:tracePt t="53242" x="1433513" y="3743325"/>
          <p14:tracePt t="53259" x="1443038" y="3752850"/>
          <p14:tracePt t="53274" x="1452563" y="3757613"/>
          <p14:tracePt t="53291" x="1462088" y="3762375"/>
          <p14:tracePt t="53308" x="1485900" y="3771900"/>
          <p14:tracePt t="53325" x="1519238" y="3771900"/>
          <p14:tracePt t="53342" x="1585913" y="3771900"/>
          <p14:tracePt t="53358" x="1643063" y="3767138"/>
          <p14:tracePt t="53375" x="1695450" y="3767138"/>
          <p14:tracePt t="53391" x="1733550" y="3767138"/>
          <p14:tracePt t="53409" x="1752600" y="3767138"/>
          <p14:tracePt t="53425" x="1766888" y="3767138"/>
          <p14:tracePt t="53441" x="1771650" y="3767138"/>
          <p14:tracePt t="53474" x="1776413" y="3767138"/>
          <p14:tracePt t="53834" x="1771650" y="3767138"/>
          <p14:tracePt t="55740" x="1776413" y="3767138"/>
          <p14:tracePt t="55758" x="1781175" y="3767138"/>
          <p14:tracePt t="55776" x="1800225" y="3762375"/>
          <p14:tracePt t="55791" x="1809750" y="3757613"/>
          <p14:tracePt t="55808" x="1819275" y="3757613"/>
          <p14:tracePt t="55824" x="1828800" y="3757613"/>
          <p14:tracePt t="55857" x="1833563" y="3757613"/>
          <p14:tracePt t="55874" x="1833563" y="3752850"/>
          <p14:tracePt t="55891" x="1843088" y="3752850"/>
          <p14:tracePt t="55955" x="1790700" y="3762375"/>
          <p14:tracePt t="55974" x="1747838" y="3762375"/>
          <p14:tracePt t="55991" x="1709738" y="3752850"/>
          <p14:tracePt t="56007" x="1700213" y="3743325"/>
          <p14:tracePt t="56024" x="1695450" y="3733800"/>
          <p14:tracePt t="56168" x="1695450" y="3729038"/>
          <p14:tracePt t="56190" x="1700213" y="3729038"/>
          <p14:tracePt t="56230" x="1700213" y="3724275"/>
          <p14:tracePt t="56252" x="1704975" y="3724275"/>
          <p14:tracePt t="56291" x="1704975" y="3719513"/>
          <p14:tracePt t="56305" x="1709738" y="3719513"/>
          <p14:tracePt t="56320" x="1714500" y="3719513"/>
          <p14:tracePt t="56354" x="1719263" y="3719513"/>
          <p14:tracePt t="56402" x="1724025" y="3719513"/>
          <p14:tracePt t="56464" x="1728788" y="3719513"/>
          <p14:tracePt t="56541" x="1733550" y="3719513"/>
          <p14:tracePt t="56582" x="1738313" y="3719513"/>
          <p14:tracePt t="56644" x="1738313" y="3724275"/>
          <p14:tracePt t="56668" x="1743075" y="3724275"/>
          <p14:tracePt t="56727" x="1757363" y="3733800"/>
          <p14:tracePt t="56748" x="1766888" y="3743325"/>
          <p14:tracePt t="56765" x="1814513" y="3748088"/>
          <p14:tracePt t="56778" x="1852613" y="3748088"/>
          <p14:tracePt t="56790" x="1909763" y="3752850"/>
          <p14:tracePt t="56807" x="1938338" y="3752850"/>
          <p14:tracePt t="56809" x="1957388" y="3752850"/>
          <p14:tracePt t="56824" x="1981200" y="3752850"/>
          <p14:tracePt t="56848" x="2005013" y="3757613"/>
          <p14:tracePt t="56858" x="2024063" y="3757613"/>
          <p14:tracePt t="56874" x="2033588" y="3757613"/>
          <p14:tracePt t="56890" x="2062163" y="3762375"/>
          <p14:tracePt t="56907" x="2085975" y="3767138"/>
          <p14:tracePt t="56924" x="2105025" y="3767138"/>
          <p14:tracePt t="56940" x="2124075" y="3771900"/>
          <p14:tracePt t="56957" x="2128838" y="3771900"/>
          <p14:tracePt t="56973" x="2138363" y="3771900"/>
          <p14:tracePt t="56990" x="2152650" y="3771900"/>
          <p14:tracePt t="57007" x="2157413" y="3771900"/>
          <p14:tracePt t="57024" x="2176463" y="3771900"/>
          <p14:tracePt t="57040" x="2190750" y="3771900"/>
          <p14:tracePt t="57057" x="2209800" y="3771900"/>
          <p14:tracePt t="57073" x="2228850" y="3771900"/>
          <p14:tracePt t="57090" x="2247900" y="3771900"/>
          <p14:tracePt t="57107" x="2290763" y="3771900"/>
          <p14:tracePt t="57123" x="2314575" y="3771900"/>
          <p14:tracePt t="57140" x="2338388" y="3771900"/>
          <p14:tracePt t="57157" x="2362200" y="3771900"/>
          <p14:tracePt t="57173" x="2371725" y="3771900"/>
          <p14:tracePt t="57190" x="2376488" y="3771900"/>
          <p14:tracePt t="57206" x="2381250" y="3771900"/>
          <p14:tracePt t="57240" x="2381250" y="3767138"/>
          <p14:tracePt t="57257" x="2386013" y="3767138"/>
          <p14:tracePt t="57286" x="2390775" y="3767138"/>
          <p14:tracePt t="57300" x="2390775" y="3762375"/>
          <p14:tracePt t="57320" x="2390775" y="3757613"/>
          <p14:tracePt t="57342" x="2390775" y="3752850"/>
          <p14:tracePt t="57378" x="2390775" y="3743325"/>
          <p14:tracePt t="57446" x="2390775" y="3738563"/>
          <p14:tracePt t="57468" x="2395538" y="3738563"/>
          <p14:tracePt t="57508" x="2395538" y="3733800"/>
          <p14:tracePt t="57551" x="2400300" y="3733800"/>
          <p14:tracePt t="57576" x="2405063" y="3733800"/>
          <p14:tracePt t="57611" x="2409825" y="3733800"/>
          <p14:tracePt t="57622" x="2409825" y="3729038"/>
          <p14:tracePt t="57743" x="2409825" y="3724275"/>
          <p14:tracePt t="57778" x="2414588" y="3724275"/>
          <p14:tracePt t="57839" x="2419350" y="3724275"/>
          <p14:tracePt t="82236" x="2428875" y="3724275"/>
          <p14:tracePt t="82259" x="2457450" y="3724275"/>
          <p14:tracePt t="82279" x="2476500" y="3724275"/>
          <p14:tracePt t="82302" x="2495550" y="3724275"/>
          <p14:tracePt t="82318" x="2519363" y="3724275"/>
          <p14:tracePt t="82333" x="2528888" y="3719513"/>
          <p14:tracePt t="82348" x="2547938" y="3714750"/>
          <p14:tracePt t="82365" x="2562225" y="3714750"/>
          <p14:tracePt t="82382" x="2586038" y="3714750"/>
          <p14:tracePt t="82398" x="2590800" y="3714750"/>
          <p14:tracePt t="82415" x="2600325" y="3709988"/>
          <p14:tracePt t="82432" x="2609850" y="3709988"/>
          <p14:tracePt t="82465" x="2614613" y="3709988"/>
          <p14:tracePt t="82481" x="2619375" y="3709988"/>
          <p14:tracePt t="82498" x="2624138" y="3709988"/>
          <p14:tracePt t="82515" x="2638425" y="3709988"/>
          <p14:tracePt t="82531" x="2647950" y="3709988"/>
          <p14:tracePt t="82548" x="2657475" y="3709988"/>
          <p14:tracePt t="82581" x="2671763" y="3709988"/>
          <p14:tracePt t="82598" x="2681288" y="3709988"/>
          <p14:tracePt t="82615" x="2690813" y="3714750"/>
          <p14:tracePt t="82631" x="2705100" y="3714750"/>
          <p14:tracePt t="82649" x="2714625" y="3714750"/>
          <p14:tracePt t="82665" x="2719388" y="3719513"/>
          <p14:tracePt t="82681" x="2724150" y="3719513"/>
          <p14:tracePt t="82715" x="2728913" y="3719513"/>
          <p14:tracePt t="82739" x="2733675" y="3719513"/>
          <p14:tracePt t="82809" x="2738438" y="3719513"/>
          <p14:tracePt t="86165" x="2738438" y="3714750"/>
          <p14:tracePt t="86185" x="2738438" y="3709988"/>
          <p14:tracePt t="86200" x="2738438" y="3705225"/>
          <p14:tracePt t="86214" x="2738438" y="3700463"/>
          <p14:tracePt t="86231" x="2719388" y="3690938"/>
          <p14:tracePt t="86247" x="2652713" y="3681413"/>
          <p14:tracePt t="86264" x="2600325" y="3681413"/>
          <p14:tracePt t="86280" x="2562225" y="3681413"/>
          <p14:tracePt t="86297" x="2524125" y="3681413"/>
          <p14:tracePt t="86314" x="2514600" y="3681413"/>
          <p14:tracePt t="86330" x="2505075" y="3681413"/>
          <p14:tracePt t="86347" x="2500313" y="3681413"/>
          <p14:tracePt t="86386" x="2495550" y="3681413"/>
          <p14:tracePt t="86408" x="2486025" y="3681413"/>
          <p14:tracePt t="86428" x="2466975" y="3686175"/>
          <p14:tracePt t="86443" x="2457450" y="3695700"/>
          <p14:tracePt t="86459" x="2438400" y="3700463"/>
          <p14:tracePt t="86478" x="2428875" y="3705225"/>
          <p14:tracePt t="86493" x="2424113" y="3705225"/>
          <p14:tracePt t="86507" x="2424113" y="3709988"/>
          <p14:tracePt t="86621" x="2428875" y="3709988"/>
          <p14:tracePt t="86639" x="2433638" y="3709988"/>
          <p14:tracePt t="86655" x="2447925" y="3709988"/>
          <p14:tracePt t="87505" x="2462213" y="3709988"/>
          <p14:tracePt t="87525" x="2519363" y="3719513"/>
          <p14:tracePt t="87546" x="2547938" y="3729038"/>
          <p14:tracePt t="87563" x="2571750" y="3729038"/>
          <p14:tracePt t="87580" x="2586038" y="3729038"/>
          <p14:tracePt t="87596" x="2605088" y="3733800"/>
          <p14:tracePt t="87614" x="2638425" y="3733800"/>
          <p14:tracePt t="87630" x="2657475" y="3733800"/>
          <p14:tracePt t="87646" x="2690813" y="3743325"/>
          <p14:tracePt t="87663" x="2724150" y="3743325"/>
          <p14:tracePt t="87680" x="2738438" y="3743325"/>
          <p14:tracePt t="87697" x="2757488" y="3743325"/>
          <p14:tracePt t="87713" x="2771775" y="3743325"/>
          <p14:tracePt t="87730" x="2781300" y="3743325"/>
          <p14:tracePt t="87746" x="2795588" y="3743325"/>
          <p14:tracePt t="87763" x="2809875" y="3743325"/>
          <p14:tracePt t="87780" x="2838450" y="3743325"/>
          <p14:tracePt t="87796" x="2867025" y="3748088"/>
          <p14:tracePt t="87813" x="2881313" y="3752850"/>
          <p14:tracePt t="87830" x="2914650" y="3757613"/>
          <p14:tracePt t="87846" x="2933700" y="3757613"/>
          <p14:tracePt t="87863" x="2952750" y="3757613"/>
          <p14:tracePt t="87880" x="2967038" y="3757613"/>
          <p14:tracePt t="87896" x="2981325" y="3757613"/>
          <p14:tracePt t="87913" x="2995613" y="3762375"/>
          <p14:tracePt t="87930" x="3005138" y="3762375"/>
          <p14:tracePt t="87946" x="3019425" y="3762375"/>
          <p14:tracePt t="87963" x="3024188" y="3762375"/>
          <p14:tracePt t="87996" x="3028950" y="3762375"/>
          <p14:tracePt t="88016" x="3033713" y="3762375"/>
          <p14:tracePt t="88085" x="3038475" y="3762375"/>
          <p14:tracePt t="88158" x="3043238" y="3762375"/>
          <p14:tracePt t="88499" x="3038475" y="3762375"/>
          <p14:tracePt t="88519" x="3033713" y="3762375"/>
          <p14:tracePt t="88537" x="3028950" y="3762375"/>
          <p14:tracePt t="88553" x="3024188" y="3762375"/>
          <p14:tracePt t="88567" x="3019425" y="3762375"/>
          <p14:tracePt t="88583" x="3014663" y="3762375"/>
          <p14:tracePt t="88617" x="3009900" y="3762375"/>
          <p14:tracePt t="88658" x="3005138" y="3762375"/>
          <p14:tracePt t="88679" x="3000375" y="3762375"/>
          <p14:tracePt t="88699" x="2995613" y="3762375"/>
          <p14:tracePt t="88709" x="2990850" y="3762375"/>
          <p14:tracePt t="88741" x="2986088" y="3762375"/>
          <p14:tracePt t="88775" x="2981325" y="3762375"/>
          <p14:tracePt t="88789" x="2976563" y="3762375"/>
          <p14:tracePt t="88824" x="2971800" y="3762375"/>
          <p14:tracePt t="88841" x="2967038" y="3762375"/>
          <p14:tracePt t="88859" x="2962275" y="3762375"/>
          <p14:tracePt t="88941" x="2957513" y="3762375"/>
          <p14:tracePt t="88958" x="2957513" y="3757613"/>
          <p14:tracePt t="89038" x="2957513" y="3748088"/>
          <p14:tracePt t="89100" x="2957513" y="3743325"/>
          <p14:tracePt t="89120" x="2962275" y="3743325"/>
          <p14:tracePt t="89155" x="2967038" y="3743325"/>
          <p14:tracePt t="89182" x="2971800" y="3743325"/>
          <p14:tracePt t="89680" x="2967038" y="3743325"/>
          <p14:tracePt t="89715" x="2962275" y="3743325"/>
          <p14:tracePt t="89917" x="2962275" y="3738563"/>
          <p14:tracePt t="111760" x="2947988" y="3738563"/>
          <p14:tracePt t="111785" x="2867025" y="3743325"/>
          <p14:tracePt t="111809" x="2752725" y="3762375"/>
          <p14:tracePt t="111827" x="2609850" y="3771900"/>
          <p14:tracePt t="111851" x="2476500" y="3776663"/>
          <p14:tracePt t="111870" x="2381250" y="3790950"/>
          <p14:tracePt t="111888" x="2305050" y="3800475"/>
          <p14:tracePt t="111905" x="2257425" y="3814763"/>
          <p14:tracePt t="111922" x="2176463" y="3838575"/>
          <p14:tracePt t="111938" x="2114550" y="3848100"/>
          <p14:tracePt t="111955" x="2066925" y="3857625"/>
          <p14:tracePt t="111971" x="2009775" y="3862388"/>
          <p14:tracePt t="111988" x="1981200" y="3862388"/>
          <p14:tracePt t="112005" x="1943100" y="3862388"/>
          <p14:tracePt t="112021" x="1914525" y="3857625"/>
          <p14:tracePt t="112038" x="1895475" y="3852863"/>
          <p14:tracePt t="112055" x="1852613" y="3843338"/>
          <p14:tracePt t="112071" x="1824038" y="3838575"/>
          <p14:tracePt t="112088" x="1800225" y="3824288"/>
          <p14:tracePt t="112105" x="1795463" y="3819525"/>
          <p14:tracePt t="112138" x="1790700" y="3819525"/>
          <p14:tracePt t="112158" x="1790700" y="3814763"/>
          <p14:tracePt t="112192" x="1790700" y="3810000"/>
          <p14:tracePt t="112212" x="1785938" y="3810000"/>
          <p14:tracePt t="112261" x="1781175" y="3814763"/>
          <p14:tracePt t="112281" x="1781175" y="3824288"/>
          <p14:tracePt t="112297" x="1781175" y="3833813"/>
          <p14:tracePt t="112323" x="1776413" y="3838575"/>
          <p14:tracePt t="112344" x="1771650" y="3843338"/>
          <p14:tracePt t="112355" x="1766888" y="3848100"/>
          <p14:tracePt t="112371" x="1709738" y="3876675"/>
          <p14:tracePt t="112388" x="1666875" y="3886200"/>
          <p14:tracePt t="112405" x="1614488" y="3910013"/>
          <p14:tracePt t="112421" x="1595438" y="3919538"/>
          <p14:tracePt t="112438" x="1585913" y="3924300"/>
          <p14:tracePt t="112455" x="1581150" y="3929063"/>
          <p14:tracePt t="112590" x="1576388" y="3929063"/>
          <p14:tracePt t="112608" x="1571625" y="3929063"/>
          <p14:tracePt t="112629" x="1566863" y="3929063"/>
          <p14:tracePt t="112710" x="1566863" y="3933825"/>
          <p14:tracePt t="112725" x="1571625" y="3933825"/>
          <p14:tracePt t="112738" x="1576388" y="3933825"/>
          <p14:tracePt t="112758" x="1581150" y="3943350"/>
          <p14:tracePt t="112774" x="1590675" y="3943350"/>
          <p14:tracePt t="112793" x="1595438" y="3943350"/>
          <p14:tracePt t="112820" x="1600200" y="3943350"/>
          <p14:tracePt t="112841" x="1604963" y="3948113"/>
          <p14:tracePt t="112877" x="1609725" y="3948113"/>
          <p14:tracePt t="112939" x="1614488" y="3948113"/>
          <p14:tracePt t="112973" x="1619250" y="3948113"/>
          <p14:tracePt t="115853" x="1638300" y="3948113"/>
          <p14:tracePt t="115874" x="1714500" y="3943350"/>
          <p14:tracePt t="115889" x="1757363" y="3938588"/>
          <p14:tracePt t="115904" x="1785938" y="3938588"/>
          <p14:tracePt t="115921" x="1828800" y="3933825"/>
          <p14:tracePt t="115937" x="1876425" y="3919538"/>
          <p14:tracePt t="115954" x="1938338" y="3900488"/>
          <p14:tracePt t="115970" x="2014538" y="3876675"/>
          <p14:tracePt t="115988" x="2066925" y="3857625"/>
          <p14:tracePt t="116004" x="2147888" y="3819525"/>
          <p14:tracePt t="116020" x="2190750" y="3800475"/>
          <p14:tracePt t="116037" x="2228850" y="3786188"/>
          <p14:tracePt t="116053" x="2266950" y="3767138"/>
          <p14:tracePt t="116070" x="2305050" y="3752850"/>
          <p14:tracePt t="116087" x="2362200" y="3733800"/>
          <p14:tracePt t="116103" x="2395538" y="3729038"/>
          <p14:tracePt t="116120" x="2424113" y="3724275"/>
          <p14:tracePt t="116137" x="2438400" y="3724275"/>
          <p14:tracePt t="116154" x="2447925" y="3719513"/>
          <p14:tracePt t="116170" x="2452688" y="3719513"/>
          <p14:tracePt t="116204" x="2457450" y="3719513"/>
          <p14:tracePt t="116220" x="2462213" y="3719513"/>
          <p14:tracePt t="116237" x="2466975" y="3719513"/>
          <p14:tracePt t="116274" x="2471738" y="3719513"/>
          <p14:tracePt t="116291" x="2481263" y="3719513"/>
          <p14:tracePt t="116308" x="2495550" y="3719513"/>
          <p14:tracePt t="116324" x="2514600" y="3719513"/>
          <p14:tracePt t="116341" x="2533650" y="3719513"/>
          <p14:tracePt t="116354" x="2562225" y="3719513"/>
          <p14:tracePt t="116376" x="2609850" y="3719513"/>
          <p14:tracePt t="116387" x="2643188" y="3724275"/>
          <p14:tracePt t="116403" x="2662238" y="3724275"/>
          <p14:tracePt t="116420" x="2686050" y="3733800"/>
          <p14:tracePt t="116437" x="2695575" y="3738563"/>
          <p14:tracePt t="116453" x="2714625" y="3748088"/>
          <p14:tracePt t="116470" x="2738438" y="3757613"/>
          <p14:tracePt t="116487" x="2776538" y="3767138"/>
          <p14:tracePt t="116503" x="2805113" y="3771900"/>
          <p14:tracePt t="116520" x="2838450" y="3776663"/>
          <p14:tracePt t="116537" x="2895600" y="3781425"/>
          <p14:tracePt t="116553" x="2924175" y="3786188"/>
          <p14:tracePt t="116570" x="2962275" y="3790950"/>
          <p14:tracePt t="116587" x="2986088" y="3790950"/>
          <p14:tracePt t="116603" x="2995613" y="3790950"/>
          <p14:tracePt t="116621" x="3005138" y="3790950"/>
          <p14:tracePt t="116654" x="3009900" y="3790950"/>
          <p14:tracePt t="116681" x="3014663" y="3790950"/>
          <p14:tracePt t="122493" x="2971800" y="3790950"/>
          <p14:tracePt t="122516" x="2767013" y="3738563"/>
          <p14:tracePt t="122539" x="2581275" y="3695700"/>
          <p14:tracePt t="122558" x="2495550" y="3690938"/>
          <p14:tracePt t="122578" x="2428875" y="3700463"/>
          <p14:tracePt t="122593" x="2400300" y="3714750"/>
          <p14:tracePt t="122609" x="2376488" y="3724275"/>
          <p14:tracePt t="122623" x="2371725" y="3729038"/>
          <p14:tracePt t="122651" x="2371725" y="3733800"/>
          <p14:tracePt t="122671" x="2366963" y="3738563"/>
          <p14:tracePt t="122735" x="2362200" y="3743325"/>
          <p14:tracePt t="122759" x="2333625" y="3757613"/>
          <p14:tracePt t="122782" x="2309813" y="3757613"/>
          <p14:tracePt t="122801" x="2305050" y="3757613"/>
          <p14:tracePt t="122907" x="2305050" y="3762375"/>
          <p14:tracePt t="122927" x="2319338" y="3767138"/>
          <p14:tracePt t="122944" x="2324100" y="3771900"/>
          <p14:tracePt t="122961" x="2328863" y="3776663"/>
          <p14:tracePt t="122993" x="2333625" y="3786188"/>
          <p14:tracePt t="123016" x="2338388" y="3786188"/>
          <p14:tracePt t="123030" x="2343150" y="3790950"/>
          <p14:tracePt t="123045" x="2347913" y="3790950"/>
          <p14:tracePt t="123060" x="2352675" y="3790950"/>
          <p14:tracePt t="123073" x="2357438" y="3795713"/>
          <p14:tracePt t="123101" x="2357438" y="3800475"/>
          <p14:tracePt t="123118" x="2362200" y="3800475"/>
          <p14:tracePt t="123169" x="2362200" y="3805238"/>
          <p14:tracePt t="123188" x="2366963" y="3805238"/>
          <p14:tracePt t="123210" x="2371725" y="3805238"/>
          <p14:tracePt t="123258" x="2376488" y="3805238"/>
          <p14:tracePt t="123396" x="2376488" y="3810000"/>
          <p14:tracePt t="135569" x="2386013" y="3810000"/>
          <p14:tracePt t="135595" x="2424113" y="3819525"/>
          <p14:tracePt t="135618" x="2462213" y="3824288"/>
          <p14:tracePt t="135632" x="2486025" y="3829050"/>
          <p14:tracePt t="135647" x="2528888" y="3833813"/>
          <p14:tracePt t="135664" x="2609850" y="3833813"/>
          <p14:tracePt t="135680" x="2647950" y="3833813"/>
          <p14:tracePt t="135697" x="2681288" y="3833813"/>
          <p14:tracePt t="135714" x="2719388" y="3833813"/>
          <p14:tracePt t="135730" x="2747963" y="3833813"/>
          <p14:tracePt t="135747" x="2800350" y="3824288"/>
          <p14:tracePt t="135763" x="2833688" y="3814763"/>
          <p14:tracePt t="135780" x="2900363" y="3800475"/>
          <p14:tracePt t="135797" x="2933700" y="3800475"/>
          <p14:tracePt t="135813" x="2962275" y="3790950"/>
          <p14:tracePt t="135830" x="3005138" y="3776663"/>
          <p14:tracePt t="135847" x="3033713" y="3767138"/>
          <p14:tracePt t="135864" x="3057525" y="3757613"/>
          <p14:tracePt t="135880" x="3071813" y="3752850"/>
          <p14:tracePt t="135897" x="3076575" y="3748088"/>
          <p14:tracePt t="135913" x="3081338" y="3738563"/>
          <p14:tracePt t="135930" x="3081338" y="3733800"/>
          <p14:tracePt t="135947" x="3081338" y="3729038"/>
          <p14:tracePt t="135963" x="3081338" y="3724275"/>
          <p14:tracePt t="135980" x="3081338" y="3714750"/>
          <p14:tracePt t="135997" x="3081338" y="3709988"/>
          <p14:tracePt t="136030" x="3071813" y="3705225"/>
          <p14:tracePt t="136047" x="3067050" y="3700463"/>
          <p14:tracePt t="136064" x="3052763" y="3700463"/>
          <p14:tracePt t="136080" x="3038475" y="3700463"/>
          <p14:tracePt t="136097" x="3033713" y="3700463"/>
          <p14:tracePt t="136113" x="3024188" y="3700463"/>
          <p14:tracePt t="136130" x="3014663" y="3700463"/>
          <p14:tracePt t="136147" x="3005138" y="3709988"/>
          <p14:tracePt t="136163" x="3000375" y="3709988"/>
          <p14:tracePt t="136180" x="2995613" y="3709988"/>
          <p14:tracePt t="136213" x="2990850" y="3709988"/>
          <p14:tracePt t="136230" x="2981325" y="3709988"/>
          <p14:tracePt t="136251" x="2976563" y="3709988"/>
          <p14:tracePt t="136293" x="2971800" y="3709988"/>
          <p14:tracePt t="136522" x="2967038" y="3709988"/>
          <p14:tracePt t="136562" x="2962275" y="3705225"/>
          <p14:tracePt t="136590" x="2962275" y="3700463"/>
          <p14:tracePt t="136625" x="2957513" y="3700463"/>
          <p14:tracePt t="136659" x="2952750" y="3700463"/>
          <p14:tracePt t="136673" x="2952750" y="3695700"/>
          <p14:tracePt t="136702" x="2947988" y="3695700"/>
          <p14:tracePt t="136720" x="2933700" y="3690938"/>
          <p14:tracePt t="136736" x="2924175" y="3690938"/>
          <p14:tracePt t="136769" x="2919413" y="3690938"/>
          <p14:tracePt t="136832" x="2924175" y="3695700"/>
          <p14:tracePt t="136852" x="2943225" y="3705225"/>
          <p14:tracePt t="136869" x="2952750" y="3714750"/>
          <p14:tracePt t="136887" x="2962275" y="3724275"/>
          <p14:tracePt t="136928" x="2967038" y="3724275"/>
          <p14:tracePt t="137060" x="2957513" y="3724275"/>
          <p14:tracePt t="137122" x="2952750" y="3724275"/>
          <p14:tracePt t="137192" x="2952750" y="3719513"/>
          <p14:tracePt t="137218" x="2952750" y="3714750"/>
          <p14:tracePt t="144355" x="2928938" y="3714750"/>
          <p14:tracePt t="144382" x="2814638" y="3743325"/>
          <p14:tracePt t="144407" x="2752725" y="3767138"/>
          <p14:tracePt t="144423" x="2681288" y="3781425"/>
          <p14:tracePt t="144440" x="2633663" y="3800475"/>
          <p14:tracePt t="144455" x="2595563" y="3810000"/>
          <p14:tracePt t="144468" x="2571750" y="3824288"/>
          <p14:tracePt t="144479" x="2547938" y="3833813"/>
          <p14:tracePt t="144494" x="2519363" y="3843338"/>
          <p14:tracePt t="144511" x="2495550" y="3848100"/>
          <p14:tracePt t="144527" x="2438400" y="3857625"/>
          <p14:tracePt t="144544" x="2405063" y="3862388"/>
          <p14:tracePt t="144561" x="2357438" y="3862388"/>
          <p14:tracePt t="144577" x="2333625" y="3862388"/>
          <p14:tracePt t="144594" x="2309813" y="3862388"/>
          <p14:tracePt t="144610" x="2252663" y="3862388"/>
          <p14:tracePt t="144627" x="2205038" y="3862388"/>
          <p14:tracePt t="144644" x="2152650" y="3857625"/>
          <p14:tracePt t="144660" x="2124075" y="3852863"/>
          <p14:tracePt t="144677" x="2105025" y="3852863"/>
          <p14:tracePt t="144694" x="2085975" y="3852863"/>
          <p14:tracePt t="144710" x="2071688" y="3852863"/>
          <p14:tracePt t="144727" x="2047875" y="3862388"/>
          <p14:tracePt t="144744" x="2024063" y="3871913"/>
          <p14:tracePt t="144760" x="2014538" y="3876675"/>
          <p14:tracePt t="144777" x="2000250" y="3881438"/>
          <p14:tracePt t="144794" x="1990725" y="3886200"/>
          <p14:tracePt t="144810" x="1971675" y="3890963"/>
          <p14:tracePt t="144827" x="1957388" y="3895725"/>
          <p14:tracePt t="144844" x="1943100" y="3905250"/>
          <p14:tracePt t="144860" x="1914525" y="3910013"/>
          <p14:tracePt t="144877" x="1890713" y="3914775"/>
          <p14:tracePt t="144894" x="1857375" y="3924300"/>
          <p14:tracePt t="144910" x="1833563" y="3929063"/>
          <p14:tracePt t="144928" x="1800225" y="3943350"/>
          <p14:tracePt t="144944" x="1790700" y="3948113"/>
          <p14:tracePt t="144960" x="1781175" y="3948113"/>
          <p14:tracePt t="144977" x="1776413" y="3952875"/>
          <p14:tracePt t="144994" x="1771650" y="3952875"/>
          <p14:tracePt t="147906" x="1766888" y="3952875"/>
          <p14:tracePt t="147927" x="1766888" y="3948113"/>
          <p14:tracePt t="147948" x="1733550" y="3938588"/>
          <p14:tracePt t="147966" x="1676400" y="3933825"/>
          <p14:tracePt t="147981" x="1576388" y="3929063"/>
          <p14:tracePt t="147999" x="1524000" y="3929063"/>
          <p14:tracePt t="148014" x="1485900" y="3929063"/>
          <p14:tracePt t="148029" x="1457325" y="3933825"/>
          <p14:tracePt t="148043" x="1452563" y="3933825"/>
          <p14:tracePt t="148130" x="1452563" y="3938588"/>
          <p14:tracePt t="148156" x="1452563" y="3943350"/>
          <p14:tracePt t="148176" x="1452563" y="3948113"/>
          <p14:tracePt t="148217" x="1452563" y="3952875"/>
          <p14:tracePt t="148259" x="1452563" y="3957638"/>
          <p14:tracePt t="148286" x="1457325" y="3957638"/>
          <p14:tracePt t="148327" x="1476375" y="3962400"/>
          <p14:tracePt t="148342" x="1481138" y="3962400"/>
          <p14:tracePt t="148362" x="1490663" y="3962400"/>
          <p14:tracePt t="148378" x="1495425" y="3962400"/>
          <p14:tracePt t="148393" x="1509713" y="3962400"/>
          <p14:tracePt t="148409" x="1538288" y="3957638"/>
          <p14:tracePt t="148426" x="1557338" y="3952875"/>
          <p14:tracePt t="148443" x="1581150" y="3952875"/>
          <p14:tracePt t="148445" x="1585913" y="3952875"/>
          <p14:tracePt t="148459" x="1609725" y="3952875"/>
          <p14:tracePt t="148476" x="1619250" y="3948113"/>
          <p14:tracePt t="148493" x="1633538" y="3943350"/>
          <p14:tracePt t="148509" x="1643063" y="3938588"/>
          <p14:tracePt t="148542" x="1647825" y="3938588"/>
          <p14:tracePt t="148583" x="1652588" y="3938588"/>
          <p14:tracePt t="148645" x="1652588" y="3933825"/>
          <p14:tracePt t="148668" x="1657350" y="3933825"/>
          <p14:tracePt t="148680" x="1662113" y="3933825"/>
          <p14:tracePt t="148714" x="1666875" y="3933825"/>
          <p14:tracePt t="148839" x="1666875" y="3938588"/>
          <p14:tracePt t="148859" x="1666875" y="3943350"/>
          <p14:tracePt t="148876" x="1657350" y="3948113"/>
          <p14:tracePt t="148893" x="1643063" y="3948113"/>
          <p14:tracePt t="148909" x="1614488" y="3948113"/>
          <p14:tracePt t="148926" x="1604963" y="3948113"/>
          <p14:tracePt t="148929" x="1590675" y="3948113"/>
          <p14:tracePt t="148945" x="1581150" y="3948113"/>
          <p14:tracePt t="148959" x="1571625" y="3948113"/>
          <p14:tracePt t="148977" x="1566863" y="3943350"/>
          <p14:tracePt t="148992" x="1557338" y="3943350"/>
          <p14:tracePt t="149026" x="1552575" y="3943350"/>
          <p14:tracePt t="149045" x="1547813" y="3943350"/>
          <p14:tracePt t="149067" x="1543050" y="3943350"/>
          <p14:tracePt t="149087" x="1538288" y="3943350"/>
          <p14:tracePt t="149108" x="1533525" y="3943350"/>
          <p14:tracePt t="149121" x="1528763" y="3943350"/>
          <p14:tracePt t="149170" x="1524000" y="3943350"/>
          <p14:tracePt t="149343" x="1524000" y="3948113"/>
          <p14:tracePt t="149363" x="1524000" y="3952875"/>
          <p14:tracePt t="149378" x="1524000" y="3957638"/>
          <p14:tracePt t="149394" x="1533525" y="3957638"/>
          <p14:tracePt t="149410" x="1543050" y="3957638"/>
          <p14:tracePt t="149426" x="1552575" y="3957638"/>
          <p14:tracePt t="149443" x="1557338" y="3957638"/>
          <p14:tracePt t="149459" x="1571625" y="3957638"/>
          <p14:tracePt t="149476" x="1576388" y="3952875"/>
          <p14:tracePt t="149492" x="1581150" y="3952875"/>
          <p14:tracePt t="149509" x="1595438" y="3948113"/>
          <p14:tracePt t="149542" x="1604963" y="3948113"/>
          <p14:tracePt t="149576" x="1609725" y="3948113"/>
          <p14:tracePt t="149611" x="1614488" y="3948113"/>
          <p14:tracePt t="149667" x="1624013" y="3948113"/>
          <p14:tracePt t="149685" x="1624013" y="3952875"/>
          <p14:tracePt t="149709" x="1619250" y="3952875"/>
          <p14:tracePt t="149727" x="1614488" y="3952875"/>
          <p14:tracePt t="149759" x="1585913" y="3938588"/>
          <p14:tracePt t="149780" x="1576388" y="3933825"/>
          <p14:tracePt t="149795" x="1571625" y="3929063"/>
          <p14:tracePt t="149810" x="1566863" y="3929063"/>
          <p14:tracePt t="149847" x="1562100" y="3929063"/>
          <p14:tracePt t="150014" x="1566863" y="3929063"/>
          <p14:tracePt t="150089" x="1571625" y="3929063"/>
          <p14:tracePt t="150109" x="1571625" y="3933825"/>
          <p14:tracePt t="150161" x="1571625" y="3938588"/>
          <p14:tracePt t="150284" x="1566863" y="3938588"/>
          <p14:tracePt t="150311" x="1562100" y="3938588"/>
          <p14:tracePt t="150340" x="1552575" y="3938588"/>
          <p14:tracePt t="150366" x="1547813" y="3938588"/>
          <p14:tracePt t="150471" x="1547813" y="3943350"/>
          <p14:tracePt t="150490" x="1557338" y="3948113"/>
          <p14:tracePt t="150509" x="1562100" y="3948113"/>
          <p14:tracePt t="150525" x="1566863" y="3948113"/>
          <p14:tracePt t="150542" x="1576388" y="3948113"/>
          <p14:tracePt t="150559" x="1581150" y="3948113"/>
          <p14:tracePt t="150575" x="1590675" y="3948113"/>
          <p14:tracePt t="150592" x="1595438" y="3948113"/>
          <p14:tracePt t="150609" x="1604963" y="3952875"/>
          <p14:tracePt t="150642" x="1614488" y="3952875"/>
          <p14:tracePt t="150675" x="1614488" y="3957638"/>
          <p14:tracePt t="150703" x="1619250" y="3957638"/>
          <p14:tracePt t="150738" x="1624013" y="3957638"/>
          <p14:tracePt t="150759" x="1624013" y="3962400"/>
          <p14:tracePt t="150828" x="1628775" y="3962400"/>
          <p14:tracePt t="151029" x="1628775" y="3957638"/>
          <p14:tracePt t="151153" x="1638300" y="3952875"/>
          <p14:tracePt t="151179" x="1662113" y="3948113"/>
          <p14:tracePt t="151196" x="1681163" y="3943350"/>
          <p14:tracePt t="151212" x="1709738" y="3938588"/>
          <p14:tracePt t="151229" x="1771650" y="3929063"/>
          <p14:tracePt t="151243" x="1809750" y="3929063"/>
          <p14:tracePt t="151258" x="1828800" y="3929063"/>
          <p14:tracePt t="151275" x="1833563" y="3929063"/>
          <p14:tracePt t="151292" x="1838325" y="3929063"/>
          <p14:tracePt t="151309" x="1843088" y="3933825"/>
          <p14:tracePt t="151326" x="1843088" y="3943350"/>
          <p14:tracePt t="151341" x="1843088" y="3948113"/>
          <p14:tracePt t="151359" x="1843088" y="3952875"/>
          <p14:tracePt t="151375" x="1824038" y="3971925"/>
          <p14:tracePt t="151408" x="1709738" y="3995738"/>
          <p14:tracePt t="151425" x="1681163" y="3995738"/>
          <p14:tracePt t="151442" x="1638300" y="4010025"/>
          <p14:tracePt t="151458" x="1604963" y="4010025"/>
          <p14:tracePt t="151475" x="1571625" y="4019550"/>
          <p14:tracePt t="151491" x="1509713" y="4029075"/>
          <p14:tracePt t="151508" x="1471613" y="4038600"/>
          <p14:tracePt t="151525" x="1433513" y="4048125"/>
          <p14:tracePt t="151541" x="1409700" y="4052888"/>
          <p14:tracePt t="151558" x="1400175" y="4052888"/>
          <p14:tracePt t="151575" x="1395413" y="4057650"/>
          <p14:tracePt t="151591" x="1390650" y="4057650"/>
          <p14:tracePt t="151625" x="1385888" y="4057650"/>
          <p14:tracePt t="151641" x="1381125" y="4057650"/>
          <p14:tracePt t="151658" x="1376363" y="4057650"/>
          <p14:tracePt t="151675" x="1376363" y="4062413"/>
          <p14:tracePt t="151691" x="1371600" y="4062413"/>
          <p14:tracePt t="151708" x="1371600" y="4067175"/>
          <p14:tracePt t="151725" x="1366838" y="4071938"/>
          <p14:tracePt t="151741" x="1352550" y="4086225"/>
          <p14:tracePt t="151758" x="1343025" y="4086225"/>
          <p14:tracePt t="151775" x="1333500" y="4095750"/>
          <p14:tracePt t="151792" x="1328738" y="4095750"/>
          <p14:tracePt t="151809" x="1314450" y="4105275"/>
          <p14:tracePt t="151825" x="1304925" y="4110038"/>
          <p14:tracePt t="151841" x="1290638" y="4114800"/>
          <p14:tracePt t="151858" x="1271588" y="4124325"/>
          <p14:tracePt t="151875" x="1247775" y="4129088"/>
          <p14:tracePt t="151891" x="1214438" y="4138613"/>
          <p14:tracePt t="151908" x="1200150" y="4143375"/>
          <p14:tracePt t="151925" x="1171575" y="4148138"/>
          <p14:tracePt t="151941" x="1147763" y="4148138"/>
          <p14:tracePt t="151958" x="1133475" y="4148138"/>
          <p14:tracePt t="151974" x="1119188" y="4148138"/>
          <p14:tracePt t="152008" x="1114425" y="4148138"/>
          <p14:tracePt t="152025" x="1109663" y="4148138"/>
          <p14:tracePt t="152080" x="1104900" y="4148138"/>
          <p14:tracePt t="152141" x="1100138" y="4148138"/>
          <p14:tracePt t="152294" x="1100138" y="4138613"/>
          <p14:tracePt t="152308" x="1095375" y="4138613"/>
          <p14:tracePt t="152341" x="1090613" y="4138613"/>
          <p14:tracePt t="152357" x="1090613" y="4133850"/>
          <p14:tracePt t="152391" x="1090613" y="4129088"/>
          <p14:tracePt t="152405" x="1090613" y="4124325"/>
          <p14:tracePt t="152424" x="1085850" y="4119563"/>
          <p14:tracePt t="152458" x="1085850" y="4114800"/>
          <p14:tracePt t="152486" x="1085850" y="4110038"/>
          <p14:tracePt t="152522" x="1085850" y="4105275"/>
          <p14:tracePt t="152583" x="1085850" y="4100513"/>
          <p14:tracePt t="152639" x="1085850" y="4095750"/>
          <p14:tracePt t="152655" x="1090613" y="4095750"/>
          <p14:tracePt t="152728" x="1104900" y="4095750"/>
          <p14:tracePt t="152746" x="1114425" y="4095750"/>
          <p14:tracePt t="152760" x="1119188" y="4095750"/>
          <p14:tracePt t="152779" x="1133475" y="4095750"/>
          <p14:tracePt t="152793" x="1143000" y="4095750"/>
          <p14:tracePt t="152811" x="1152525" y="4095750"/>
          <p14:tracePt t="152828" x="1157288" y="4100513"/>
          <p14:tracePt t="152858" x="1162050" y="4100513"/>
          <p14:tracePt t="152874" x="1166813" y="4100513"/>
          <p14:tracePt t="152908" x="1166813" y="4105275"/>
          <p14:tracePt t="152977" x="1166813" y="4110038"/>
          <p14:tracePt t="153006" x="1162050" y="4110038"/>
          <p14:tracePt t="153039" x="1157288" y="4110038"/>
          <p14:tracePt t="153073" x="1152525" y="4110038"/>
          <p14:tracePt t="153164" x="1157288" y="4110038"/>
          <p14:tracePt t="170969" x="1176338" y="4095750"/>
          <p14:tracePt t="170991" x="1252538" y="4043363"/>
          <p14:tracePt t="171012" x="1362075" y="3995738"/>
          <p14:tracePt t="171027" x="1433513" y="3967163"/>
          <p14:tracePt t="171051" x="1619250" y="3900488"/>
          <p14:tracePt t="171068" x="1709738" y="3876675"/>
          <p14:tracePt t="171085" x="1833563" y="3843338"/>
          <p14:tracePt t="171101" x="1924050" y="3829050"/>
          <p14:tracePt t="171119" x="2062163" y="3805238"/>
          <p14:tracePt t="171135" x="2147888" y="3790950"/>
          <p14:tracePt t="171152" x="2228850" y="3776663"/>
          <p14:tracePt t="171168" x="2338388" y="3748088"/>
          <p14:tracePt t="171185" x="2386013" y="3743325"/>
          <p14:tracePt t="171202" x="2443163" y="3733800"/>
          <p14:tracePt t="171218" x="2490788" y="3729038"/>
          <p14:tracePt t="171235" x="2552700" y="3714750"/>
          <p14:tracePt t="171251" x="2662238" y="3700463"/>
          <p14:tracePt t="171268" x="2767013" y="3686175"/>
          <p14:tracePt t="171285" x="2952750" y="3624263"/>
          <p14:tracePt t="171301" x="3138488" y="3538538"/>
          <p14:tracePt t="171318" x="3333750" y="3448050"/>
          <p14:tracePt t="171335" x="3676650" y="3290888"/>
          <p14:tracePt t="171352" x="3943350" y="3128963"/>
          <p14:tracePt t="171368" x="4371975" y="2886075"/>
          <p14:tracePt t="171385" x="4652963" y="2714625"/>
          <p14:tracePt t="171402" x="5053013" y="2505075"/>
          <p14:tracePt t="171418" x="5253038" y="2405063"/>
          <p14:tracePt t="171435" x="5438775" y="2338388"/>
          <p14:tracePt t="171451" x="5595938" y="2276475"/>
          <p14:tracePt t="171468" x="5653088" y="2257425"/>
          <p14:tracePt t="171485" x="5686425" y="2233613"/>
          <p14:tracePt t="171501" x="5700713" y="2228850"/>
          <p14:tracePt t="171811" x="5734050" y="2224088"/>
          <p14:tracePt t="171829" x="5824538" y="2214563"/>
          <p14:tracePt t="171847" x="5953125" y="2205038"/>
          <p14:tracePt t="171860" x="6005513" y="2200275"/>
          <p14:tracePt t="171873" x="6053138" y="2195513"/>
          <p14:tracePt t="171889" x="6081713" y="2195513"/>
          <p14:tracePt t="171903" x="6115050" y="2190750"/>
          <p14:tracePt t="171919" x="6129338" y="2181225"/>
          <p14:tracePt t="171935" x="6138863" y="2181225"/>
          <p14:tracePt t="171951" x="6148388" y="2181225"/>
          <p14:tracePt t="172039" x="6148388" y="2185988"/>
          <p14:tracePt t="172114" x="6148388" y="2190750"/>
          <p14:tracePt t="172171" x="6143625" y="2195513"/>
          <p14:tracePt t="172187" x="6138863" y="2200275"/>
          <p14:tracePt t="172190" x="6129338" y="2200275"/>
          <p14:tracePt t="172206" x="6119813" y="2205038"/>
          <p14:tracePt t="172222" x="6057900" y="2209800"/>
          <p14:tracePt t="172239" x="5924550" y="2224088"/>
          <p14:tracePt t="172253" x="5829300" y="2233613"/>
          <p14:tracePt t="172269" x="5734050" y="2243138"/>
          <p14:tracePt t="172287" x="5610225" y="2247900"/>
          <p14:tracePt t="172302" x="5553075" y="2262188"/>
          <p14:tracePt t="172318" x="5524500" y="2262188"/>
          <p14:tracePt t="172335" x="5519738" y="2262188"/>
          <p14:tracePt t="172351" x="5514975" y="2262188"/>
          <p14:tracePt t="172404" x="5514975" y="2257425"/>
          <p14:tracePt t="172487" x="5519738" y="2257425"/>
          <p14:tracePt t="172503" x="5524500" y="2252663"/>
          <p14:tracePt t="172518" x="5534025" y="2247900"/>
          <p14:tracePt t="172534" x="5543550" y="2247900"/>
          <p14:tracePt t="172551" x="5557838" y="2247900"/>
          <p14:tracePt t="172568" x="5562600" y="2247900"/>
          <p14:tracePt t="172584" x="5572125" y="2247900"/>
          <p14:tracePt t="172601" x="5576888" y="2247900"/>
          <p14:tracePt t="172618" x="5591175" y="2247900"/>
          <p14:tracePt t="172635" x="5595938" y="2247900"/>
          <p14:tracePt t="172651" x="5600700" y="2243138"/>
          <p14:tracePt t="172668" x="5605463" y="2243138"/>
          <p14:tracePt t="172685" x="5610225" y="2243138"/>
          <p14:tracePt t="172701" x="5614988" y="2243138"/>
          <p14:tracePt t="172722" x="5619750" y="2243138"/>
          <p14:tracePt t="172736" x="5624513" y="2243138"/>
          <p14:tracePt t="172751" x="5634038" y="2238375"/>
          <p14:tracePt t="172768" x="5638800" y="2238375"/>
          <p14:tracePt t="172784" x="5657850" y="2233613"/>
          <p14:tracePt t="172801" x="5672138" y="2233613"/>
          <p14:tracePt t="172818" x="5681663" y="2228850"/>
          <p14:tracePt t="172834" x="5686425" y="2228850"/>
          <p14:tracePt t="172851" x="5691188" y="2228850"/>
          <p14:tracePt t="172868" x="5695950" y="2228850"/>
          <p14:tracePt t="172884" x="5700713" y="2228850"/>
          <p14:tracePt t="172901" x="5705475" y="2228850"/>
          <p14:tracePt t="172972" x="5710238" y="2228850"/>
          <p14:tracePt t="172989" x="5724525" y="2243138"/>
          <p14:tracePt t="173007" x="5748338" y="2252663"/>
          <p14:tracePt t="173024" x="5753100" y="2252663"/>
          <p14:tracePt t="173048" x="5767388" y="2257425"/>
          <p14:tracePt t="173064" x="5772150" y="2257425"/>
          <p14:tracePt t="173088" x="5776913" y="2257425"/>
          <p14:tracePt t="173157" x="5781675" y="2257425"/>
          <p14:tracePt t="174401" x="5805488" y="2257425"/>
          <p14:tracePt t="174420" x="5910263" y="2257425"/>
          <p14:tracePt t="174436" x="5967413" y="2257425"/>
          <p14:tracePt t="174451" x="6010275" y="2257425"/>
          <p14:tracePt t="174467" x="6053138" y="2257425"/>
          <p14:tracePt t="174484" x="6110288" y="2257425"/>
          <p14:tracePt t="174500" x="6148388" y="2257425"/>
          <p14:tracePt t="174518" x="6186488" y="2257425"/>
          <p14:tracePt t="174534" x="6210300" y="2257425"/>
          <p14:tracePt t="174551" x="6224588" y="2257425"/>
          <p14:tracePt t="174567" x="6243638" y="2257425"/>
          <p14:tracePt t="174584" x="6257925" y="2257425"/>
          <p14:tracePt t="174600" x="6300788" y="2257425"/>
          <p14:tracePt t="174617" x="6353175" y="2257425"/>
          <p14:tracePt t="174634" x="6419850" y="2257425"/>
          <p14:tracePt t="174650" x="6515100" y="2257425"/>
          <p14:tracePt t="174667" x="6567488" y="2257425"/>
          <p14:tracePt t="174684" x="6624638" y="2252663"/>
          <p14:tracePt t="174700" x="6643688" y="2252663"/>
          <p14:tracePt t="174717" x="6648450" y="2252663"/>
          <p14:tracePt t="174750" x="6653213" y="2252663"/>
          <p14:tracePt t="174829" x="6657975" y="2252663"/>
          <p14:tracePt t="174862" x="6710363" y="2262188"/>
          <p14:tracePt t="174879" x="6762750" y="2276475"/>
          <p14:tracePt t="174896" x="6791325" y="2281238"/>
          <p14:tracePt t="174910" x="6819900" y="2286000"/>
          <p14:tracePt t="174926" x="6829425" y="2290763"/>
          <p14:tracePt t="174939" x="6848475" y="2290763"/>
          <p14:tracePt t="174953" x="6872288" y="2295525"/>
          <p14:tracePt t="174967" x="6900863" y="2300288"/>
          <p14:tracePt t="174984" x="6929438" y="2309813"/>
          <p14:tracePt t="175001" x="6943725" y="2314575"/>
          <p14:tracePt t="175017" x="6953250" y="2319338"/>
          <p14:tracePt t="176116" x="6881813" y="2319338"/>
          <p14:tracePt t="176132" x="6653213" y="2305050"/>
          <p14:tracePt t="176150" x="6234113" y="2290763"/>
          <p14:tracePt t="176167" x="5943600" y="2271713"/>
          <p14:tracePt t="176183" x="5705475" y="2252663"/>
          <p14:tracePt t="176200" x="5586413" y="2238375"/>
          <p14:tracePt t="176217" x="5514975" y="2233613"/>
          <p14:tracePt t="176233" x="5462588" y="2228850"/>
          <p14:tracePt t="176250" x="5453063" y="2228850"/>
          <p14:tracePt t="176364" x="5453063" y="2233613"/>
          <p14:tracePt t="176380" x="5453063" y="2238375"/>
          <p14:tracePt t="176404" x="5457825" y="2238375"/>
          <p14:tracePt t="176453" x="5467350" y="2238375"/>
          <p14:tracePt t="176467" x="5476875" y="2238375"/>
          <p14:tracePt t="176483" x="5491163" y="2233613"/>
          <p14:tracePt t="176500" x="5519738" y="2228850"/>
          <p14:tracePt t="176516" x="5538788" y="2228850"/>
          <p14:tracePt t="176533" x="5553075" y="2228850"/>
          <p14:tracePt t="176550" x="5567363" y="2228850"/>
          <p14:tracePt t="176566" x="5572125" y="2228850"/>
          <p14:tracePt t="176583" x="5576888" y="2228850"/>
          <p14:tracePt t="176632" x="5581650" y="2228850"/>
          <p14:tracePt t="176654" x="5586413" y="2228850"/>
          <p14:tracePt t="176718" x="5591175" y="2228850"/>
          <p14:tracePt t="176805" x="5591175" y="2233613"/>
          <p14:tracePt t="179722" x="5638800" y="2228850"/>
          <p14:tracePt t="179738" x="5757863" y="2209800"/>
          <p14:tracePt t="179752" x="5929313" y="2171700"/>
          <p14:tracePt t="179769" x="6124575" y="2143125"/>
          <p14:tracePt t="179782" x="6257925" y="2124075"/>
          <p14:tracePt t="179799" x="6372225" y="2105025"/>
          <p14:tracePt t="179815" x="6462713" y="2095500"/>
          <p14:tracePt t="179832" x="6591300" y="2085975"/>
          <p14:tracePt t="179849" x="6653213" y="2076450"/>
          <p14:tracePt t="179866" x="6705600" y="2071688"/>
          <p14:tracePt t="179882" x="6710363" y="2071688"/>
          <p14:tracePt t="179899" x="6715125" y="2071688"/>
          <p14:tracePt t="179999" x="6715125" y="2076450"/>
          <p14:tracePt t="180032" x="6715125" y="2081213"/>
          <p14:tracePt t="180094" x="6715125" y="2085975"/>
          <p14:tracePt t="180108" x="6724650" y="2090738"/>
          <p14:tracePt t="180122" x="6724650" y="2100263"/>
          <p14:tracePt t="180138" x="6724650" y="2109788"/>
          <p14:tracePt t="180151" x="6719888" y="2114550"/>
          <p14:tracePt t="180165" x="6719888" y="2124075"/>
          <p14:tracePt t="180182" x="6719888" y="2143125"/>
          <p14:tracePt t="180199" x="6719888" y="2166938"/>
          <p14:tracePt t="180215" x="6715125" y="2181225"/>
          <p14:tracePt t="180232" x="6715125" y="2185988"/>
          <p14:tracePt t="180248" x="6715125" y="2195513"/>
          <p14:tracePt t="180282" x="6715125" y="2200275"/>
          <p14:tracePt t="180342" x="6715125" y="2205038"/>
          <p14:tracePt t="199300" x="6691313" y="2262188"/>
          <p14:tracePt t="199326" x="6624638" y="2481263"/>
          <p14:tracePt t="199349" x="6548438" y="2752725"/>
          <p14:tracePt t="199374" x="6510338" y="2914650"/>
          <p14:tracePt t="199390" x="6477000" y="3071813"/>
          <p14:tracePt t="199410" x="6434138" y="3214688"/>
          <p14:tracePt t="199427" x="6419850" y="3305175"/>
          <p14:tracePt t="199442" x="6405563" y="3362325"/>
          <p14:tracePt t="199459" x="6391275" y="3419475"/>
          <p14:tracePt t="199475" x="6391275" y="3438525"/>
          <p14:tracePt t="199492" x="6391275" y="3443288"/>
          <p14:tracePt t="199527" x="6391275" y="3448050"/>
          <p14:tracePt t="199562" x="6391275" y="3452813"/>
          <p14:tracePt t="199580" x="6391275" y="3457575"/>
          <p14:tracePt t="199594" x="6396038" y="3462338"/>
          <p14:tracePt t="199610" x="6400800" y="3471863"/>
          <p14:tracePt t="199625" x="6415088" y="3486150"/>
          <p14:tracePt t="199642" x="6443663" y="3505200"/>
          <p14:tracePt t="199662" x="6481763" y="3538538"/>
          <p14:tracePt t="199679" x="6519863" y="3567113"/>
          <p14:tracePt t="199693" x="6553200" y="3590925"/>
          <p14:tracePt t="199709" x="6567488" y="3600450"/>
          <p14:tracePt t="199725" x="6591300" y="3609975"/>
          <p14:tracePt t="199742" x="6610350" y="3619500"/>
          <p14:tracePt t="199759" x="6619875" y="3624263"/>
          <p14:tracePt t="199792" x="6624638" y="3624263"/>
          <p14:tracePt t="199810" x="6629400" y="3624263"/>
          <p14:tracePt t="199838" x="6638925" y="3624263"/>
          <p14:tracePt t="199852" x="6643688" y="3619500"/>
          <p14:tracePt t="199864" x="6653213" y="3609975"/>
          <p14:tracePt t="199875" x="6681788" y="3581400"/>
          <p14:tracePt t="199892" x="6724650" y="3543300"/>
          <p14:tracePt t="199909" x="6824663" y="3476625"/>
          <p14:tracePt t="199925" x="6915150" y="3443288"/>
          <p14:tracePt t="199942" x="7029450" y="3395663"/>
          <p14:tracePt t="199959" x="7091363" y="3381375"/>
          <p14:tracePt t="199976" x="7167563" y="3371850"/>
          <p14:tracePt t="199992" x="7196138" y="3367088"/>
          <p14:tracePt t="200009" x="7219950" y="3367088"/>
          <p14:tracePt t="200025" x="7234238" y="3367088"/>
          <p14:tracePt t="200067" x="7239000" y="3367088"/>
          <p14:tracePt t="200171" x="7243763" y="3367088"/>
          <p14:tracePt t="200190" x="7258050" y="3371850"/>
          <p14:tracePt t="200202" x="7267575" y="3376613"/>
          <p14:tracePt t="200217" x="7281863" y="3386138"/>
          <p14:tracePt t="200228" x="7286625" y="3386138"/>
          <p14:tracePt t="200244" x="7296150" y="3395663"/>
          <p14:tracePt t="200258" x="7300913" y="3395663"/>
          <p14:tracePt t="200275" x="7310438" y="3405188"/>
          <p14:tracePt t="200292" x="7315200" y="3409950"/>
          <p14:tracePt t="200309" x="7329488" y="3429000"/>
          <p14:tracePt t="200342" x="7334250" y="3433763"/>
          <p14:tracePt t="200358" x="7339013" y="3438525"/>
          <p14:tracePt t="200405" x="7339013" y="3443288"/>
          <p14:tracePt t="200433" x="7339013" y="3448050"/>
          <p14:tracePt t="200497" x="7339013" y="3452813"/>
          <p14:tracePt t="200592" x="7339013" y="3448050"/>
          <p14:tracePt t="200610" x="7339013" y="3438525"/>
          <p14:tracePt t="200626" x="7339013" y="3419475"/>
          <p14:tracePt t="200642" x="7339013" y="3409950"/>
          <p14:tracePt t="200659" x="7339013" y="3405188"/>
          <p14:tracePt t="200675" x="7339013" y="3390900"/>
          <p14:tracePt t="200692" x="7339013" y="3386138"/>
          <p14:tracePt t="200725" x="7339013" y="3381375"/>
          <p14:tracePt t="200742" x="7339013" y="3376613"/>
          <p14:tracePt t="200778" x="7339013" y="3371850"/>
          <p14:tracePt t="200848" x="7339013" y="3367088"/>
          <p14:tracePt t="200877" x="7339013" y="3362325"/>
          <p14:tracePt t="243200" x="7324725" y="3376613"/>
          <p14:tracePt t="243217" x="7272338" y="3419475"/>
          <p14:tracePt t="243250" x="7119938" y="3529013"/>
          <p14:tracePt t="243271" x="7034213" y="3571875"/>
          <p14:tracePt t="243287" x="7005638" y="3586163"/>
          <p14:tracePt t="243303" x="6953250" y="3624263"/>
          <p14:tracePt t="243316" x="6915150" y="3657600"/>
          <p14:tracePt t="243327" x="6900863" y="3671888"/>
          <p14:tracePt t="243344" x="6834188" y="3719513"/>
          <p14:tracePt t="243361" x="6810375" y="3738563"/>
          <p14:tracePt t="243378" x="6772275" y="3762375"/>
          <p14:tracePt t="243394" x="6757988" y="3771900"/>
          <p14:tracePt t="243410" x="6748463" y="3781425"/>
          <p14:tracePt t="243427" x="6743700" y="3781425"/>
          <p14:tracePt t="243444" x="6738938" y="3786188"/>
          <p14:tracePt t="243677" x="6743700" y="3795713"/>
          <p14:tracePt t="243695" x="6772275" y="3800475"/>
          <p14:tracePt t="243711" x="6829425" y="3814763"/>
          <p14:tracePt t="243727" x="6877050" y="3824288"/>
          <p14:tracePt t="243744" x="6948488" y="3848100"/>
          <p14:tracePt t="243761" x="6981825" y="3857625"/>
          <p14:tracePt t="243778" x="7029450" y="3867150"/>
          <p14:tracePt t="243794" x="7062788" y="3871913"/>
          <p14:tracePt t="243810" x="7096125" y="3871913"/>
          <p14:tracePt t="243827" x="7134225" y="3871913"/>
          <p14:tracePt t="243844" x="7148513" y="3871913"/>
          <p14:tracePt t="243861" x="7162800" y="3871913"/>
          <p14:tracePt t="243909" x="7167563" y="3871913"/>
          <p14:tracePt t="243979" x="7167563" y="3867150"/>
          <p14:tracePt t="244020" x="7177088" y="3862388"/>
          <p14:tracePt t="244037" x="7196138" y="3857625"/>
          <p14:tracePt t="244047" x="7229475" y="3838575"/>
          <p14:tracePt t="244065" x="7277100" y="3829050"/>
          <p14:tracePt t="244069" x="7291388" y="3824288"/>
          <p14:tracePt t="244088" x="7358063" y="3810000"/>
          <p14:tracePt t="244103" x="7377113" y="3810000"/>
          <p14:tracePt t="244117" x="7396163" y="3800475"/>
          <p14:tracePt t="244130" x="7400925" y="3795713"/>
          <p14:tracePt t="244160" x="7405688" y="3795713"/>
          <p14:tracePt t="244261" x="7410450" y="3795713"/>
          <p14:tracePt t="244279" x="7419975" y="3795713"/>
          <p14:tracePt t="244295" x="7429500" y="3795713"/>
          <p14:tracePt t="244313" x="7458075" y="3790950"/>
          <p14:tracePt t="244330" x="7500938" y="3786188"/>
          <p14:tracePt t="244346" x="7539038" y="3786188"/>
          <p14:tracePt t="244360" x="7567613" y="3786188"/>
          <p14:tracePt t="244377" x="7591425" y="3786188"/>
          <p14:tracePt t="244393" x="7624763" y="3786188"/>
          <p14:tracePt t="244410" x="7720013" y="3781425"/>
          <p14:tracePt t="244427" x="7810500" y="3776663"/>
          <p14:tracePt t="244443" x="7862888" y="3771900"/>
          <p14:tracePt t="244460" x="7900988" y="3762375"/>
          <p14:tracePt t="244477" x="7981950" y="3752850"/>
          <p14:tracePt t="244493" x="8015288" y="3748088"/>
          <p14:tracePt t="244510" x="8053388" y="3743325"/>
          <p14:tracePt t="244527" x="8067675" y="3738563"/>
          <p14:tracePt t="244544" x="8072438" y="3738563"/>
          <p14:tracePt t="244577" x="8081963" y="3733800"/>
          <p14:tracePt t="244579" x="8086725" y="3733800"/>
          <p14:tracePt t="244593" x="8101013" y="3733800"/>
          <p14:tracePt t="244610" x="8115300" y="3724275"/>
          <p14:tracePt t="244627" x="8143875" y="3719513"/>
          <p14:tracePt t="244643" x="8162925" y="3709988"/>
          <p14:tracePt t="244661" x="8186738" y="3709988"/>
          <p14:tracePt t="244678" x="8201025" y="3705225"/>
          <p14:tracePt t="244694" x="8205788" y="3705225"/>
          <p14:tracePt t="244730" x="8210550" y="3705225"/>
          <p14:tracePt t="244863" x="8205788" y="3705225"/>
          <p14:tracePt t="244882" x="8196263" y="3705225"/>
          <p14:tracePt t="244898" x="8191500" y="3705225"/>
          <p14:tracePt t="244910" x="8181975" y="3705225"/>
          <p14:tracePt t="244927" x="8177213" y="3705225"/>
          <p14:tracePt t="244944" x="8167688" y="3705225"/>
          <p14:tracePt t="244979" x="8162925" y="3705225"/>
          <p14:tracePt t="245042" x="8158163" y="3705225"/>
          <p14:tracePt t="245111" x="8153400" y="3705225"/>
          <p14:tracePt t="245173" x="8148638" y="3705225"/>
          <p14:tracePt t="245339" x="8143875" y="3705225"/>
          <p14:tracePt t="245380" x="8139113" y="3705225"/>
          <p14:tracePt t="245394" x="8124825" y="3705225"/>
          <p14:tracePt t="245410" x="8110538" y="3705225"/>
          <p14:tracePt t="245427" x="8096250" y="3709988"/>
          <p14:tracePt t="245462" x="8091488" y="3709988"/>
          <p14:tracePt t="246260" x="8067675" y="3714750"/>
          <p14:tracePt t="246277" x="8015288" y="3724275"/>
          <p14:tracePt t="246302" x="8001000" y="3724275"/>
          <p14:tracePt t="246339" x="7996238" y="3724275"/>
          <p14:tracePt t="246373" x="7996238" y="3719513"/>
          <p14:tracePt t="246388" x="7981950" y="3719513"/>
          <p14:tracePt t="246404" x="7924800" y="3724275"/>
          <p14:tracePt t="246419" x="7891463" y="3729038"/>
          <p14:tracePt t="246433" x="7872413" y="3729038"/>
          <p14:tracePt t="246448" x="7810500" y="3743325"/>
          <p14:tracePt t="246460" x="7724775" y="3757613"/>
          <p14:tracePt t="246476" x="7572375" y="3776663"/>
          <p14:tracePt t="246493" x="7467600" y="3790950"/>
          <p14:tracePt t="246509" x="7358063" y="3810000"/>
          <p14:tracePt t="246526" x="7205663" y="3829050"/>
          <p14:tracePt t="246543" x="7096125" y="3848100"/>
          <p14:tracePt t="246559" x="6943725" y="3871913"/>
          <p14:tracePt t="246576" x="6858000" y="3890963"/>
          <p14:tracePt t="246593" x="6777038" y="3900488"/>
          <p14:tracePt t="246594" x="6748463" y="3905250"/>
          <p14:tracePt t="246609" x="6667500" y="3919538"/>
          <p14:tracePt t="246626" x="6605588" y="3933825"/>
          <p14:tracePt t="246643" x="6534150" y="3952875"/>
          <p14:tracePt t="246659" x="6491288" y="3962400"/>
          <p14:tracePt t="246676" x="6443663" y="3981450"/>
          <p14:tracePt t="246693" x="6419850" y="3986213"/>
          <p14:tracePt t="246709" x="6400800" y="3990975"/>
          <p14:tracePt t="246726" x="6386513" y="3990975"/>
          <p14:tracePt t="246743" x="6381750" y="3995738"/>
          <p14:tracePt t="246796" x="6376988" y="3995738"/>
          <p14:tracePt t="246817" x="6372225" y="3995738"/>
          <p14:tracePt t="246829" x="6357938" y="3981450"/>
          <p14:tracePt t="246844" x="6338888" y="3976688"/>
          <p14:tracePt t="246859" x="6315075" y="3967163"/>
          <p14:tracePt t="246876" x="6296025" y="3962400"/>
          <p14:tracePt t="246893" x="6267450" y="3948113"/>
          <p14:tracePt t="246910" x="6248400" y="3943350"/>
          <p14:tracePt t="246930" x="6238875" y="3938588"/>
          <p14:tracePt t="247092" x="6238875" y="3943350"/>
          <p14:tracePt t="247116" x="6243638" y="3952875"/>
          <p14:tracePt t="247131" x="6257925" y="3957638"/>
          <p14:tracePt t="247148" x="6262688" y="3962400"/>
          <p14:tracePt t="247161" x="6267450" y="3962400"/>
          <p14:tracePt t="247176" x="6272213" y="3962400"/>
          <p14:tracePt t="247193" x="6276975" y="3967163"/>
          <p14:tracePt t="247226" x="6281738" y="3967163"/>
          <p14:tracePt t="247258" x="6281738" y="3976688"/>
          <p14:tracePt t="247271" x="6286500" y="3976688"/>
          <p14:tracePt t="247299" x="6291263" y="3976688"/>
          <p14:tracePt t="247376" x="6296025" y="3976688"/>
          <p14:tracePt t="247444" x="6300788" y="3976688"/>
          <p14:tracePt t="247542" x="6300788" y="3971925"/>
          <p14:tracePt t="247603" x="6300788" y="3967163"/>
          <p14:tracePt t="247673" x="6300788" y="3962400"/>
          <p14:tracePt t="247728" x="6296025" y="3962400"/>
          <p14:tracePt t="247741" x="6296025" y="3957638"/>
          <p14:tracePt t="248875" x="6310313" y="3957638"/>
          <p14:tracePt t="248892" x="6357938" y="3967163"/>
          <p14:tracePt t="248908" x="6424613" y="3981450"/>
          <p14:tracePt t="248925" x="6467475" y="3990975"/>
          <p14:tracePt t="248942" x="6519863" y="4000500"/>
          <p14:tracePt t="248959" x="6557963" y="4005263"/>
          <p14:tracePt t="248975" x="6591300" y="4005263"/>
          <p14:tracePt t="248993" x="6638925" y="4005263"/>
          <p14:tracePt t="249009" x="6667500" y="3995738"/>
          <p14:tracePt t="249025" x="6696075" y="3995738"/>
          <p14:tracePt t="249042" x="6710363" y="3995738"/>
          <p14:tracePt t="249060" x="6729413" y="3995738"/>
          <p14:tracePt t="249075" x="6734175" y="3995738"/>
          <p14:tracePt t="249092" x="6738938" y="3995738"/>
          <p14:tracePt t="249108" x="6757988" y="3990975"/>
          <p14:tracePt t="249125" x="6767513" y="3990975"/>
          <p14:tracePt t="249143" x="6786563" y="3990975"/>
          <p14:tracePt t="249158" x="6791325" y="3990975"/>
          <p14:tracePt t="249175" x="6796088" y="3986213"/>
          <p14:tracePt t="249192" x="6800850" y="3986213"/>
          <p14:tracePt t="249225" x="6805613" y="3986213"/>
          <p14:tracePt t="249281" x="6810375" y="3986213"/>
          <p14:tracePt t="249372" x="6810375" y="3981450"/>
          <p14:tracePt t="249389" x="6815138" y="3981450"/>
          <p14:tracePt t="249407" x="6815138" y="3976688"/>
          <p14:tracePt t="249426" x="6815138" y="3971925"/>
          <p14:tracePt t="249460" x="6815138" y="3967163"/>
          <p14:tracePt t="249488" x="6815138" y="3962400"/>
          <p14:tracePt t="250161" x="6838950" y="3957638"/>
          <p14:tracePt t="250178" x="6886575" y="3948113"/>
          <p14:tracePt t="250193" x="6929438" y="3943350"/>
          <p14:tracePt t="250209" x="6967538" y="3933825"/>
          <p14:tracePt t="250225" x="6996113" y="3924300"/>
          <p14:tracePt t="250242" x="7038975" y="3914775"/>
          <p14:tracePt t="250258" x="7067550" y="3914775"/>
          <p14:tracePt t="250275" x="7091363" y="3914775"/>
          <p14:tracePt t="250292" x="7110413" y="3910013"/>
          <p14:tracePt t="250309" x="7134225" y="3910013"/>
          <p14:tracePt t="250325" x="7143750" y="3910013"/>
          <p14:tracePt t="250341" x="7153275" y="3910013"/>
          <p14:tracePt t="250386" x="7158038" y="3910013"/>
          <p14:tracePt t="250428" x="7158038" y="3914775"/>
          <p14:tracePt t="250442" x="7162800" y="3914775"/>
          <p14:tracePt t="250458" x="7177088" y="3919538"/>
          <p14:tracePt t="250475" x="7205663" y="3924300"/>
          <p14:tracePt t="250492" x="7234238" y="3933825"/>
          <p14:tracePt t="250508" x="7248525" y="3933825"/>
          <p14:tracePt t="250527" x="7267575" y="3933825"/>
          <p14:tracePt t="250542" x="7272338" y="3933825"/>
          <p14:tracePt t="250577" x="7277100" y="3933825"/>
          <p14:tracePt t="250628" x="7281863" y="3933825"/>
          <p14:tracePt t="250740" x="7224713" y="3919538"/>
          <p14:tracePt t="250756" x="7129463" y="3914775"/>
          <p14:tracePt t="250776" x="6938963" y="3914775"/>
          <p14:tracePt t="250792" x="6805613" y="3914775"/>
          <p14:tracePt t="250809" x="6643688" y="3914775"/>
          <p14:tracePt t="250825" x="6553200" y="3914775"/>
          <p14:tracePt t="250841" x="6505575" y="3914775"/>
          <p14:tracePt t="250858" x="6496050" y="3914775"/>
          <p14:tracePt t="250980" x="6500813" y="3914775"/>
          <p14:tracePt t="251014" x="6505575" y="3914775"/>
          <p14:tracePt t="251041" x="6510338" y="3914775"/>
          <p14:tracePt t="251069" x="6519863" y="3914775"/>
          <p14:tracePt t="251084" x="6519863" y="3919538"/>
          <p14:tracePt t="251111" x="6524625" y="3919538"/>
          <p14:tracePt t="251209" x="6524625" y="3924300"/>
          <p14:tracePt t="251227" x="6515100" y="3929063"/>
          <p14:tracePt t="251242" x="6505575" y="3929063"/>
          <p14:tracePt t="251261" x="6500813" y="3933825"/>
          <p14:tracePt t="251297" x="6462713" y="3948113"/>
          <p14:tracePt t="251312" x="6424613" y="3967163"/>
          <p14:tracePt t="251327" x="6372225" y="3986213"/>
          <p14:tracePt t="251341" x="6305550" y="4005263"/>
          <p14:tracePt t="251358" x="6243638" y="4024313"/>
          <p14:tracePt t="251379" x="6181725" y="4033838"/>
          <p14:tracePt t="251391" x="6162675" y="4033838"/>
          <p14:tracePt t="251408" x="6148388" y="4033838"/>
          <p14:tracePt t="251443" x="6143625" y="4033838"/>
          <p14:tracePt t="251707" x="6143625" y="4029075"/>
          <p14:tracePt t="251721" x="6148388" y="4029075"/>
          <p14:tracePt t="251735" x="6148388" y="4024313"/>
          <p14:tracePt t="251748" x="6148388" y="4019550"/>
          <p14:tracePt t="251767" x="6153150" y="4019550"/>
          <p14:tracePt t="251802" x="6153150" y="4014788"/>
          <p14:tracePt t="251823" x="6157913" y="4014788"/>
          <p14:tracePt t="251857" x="6162675" y="4014788"/>
          <p14:tracePt t="251919" x="6167438" y="4014788"/>
          <p14:tracePt t="251941" x="6167438" y="4010025"/>
          <p14:tracePt t="251958" x="6172200" y="4005263"/>
          <p14:tracePt t="266341" x="0" y="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8001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Did Over-Leverage Cause 2008 Failures?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417320"/>
            <a:ext cx="395478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640080" y="1618488"/>
            <a:ext cx="457200" cy="457200"/>
          </a:xfrm>
          <a:prstGeom prst="ellipse">
            <a:avLst/>
          </a:prstGeom>
          <a:solidFill>
            <a:srgbClr val="B0392E"/>
          </a:solidFill>
          <a:ln/>
        </p:spPr>
      </p:sp>
      <p:sp>
        <p:nvSpPr>
          <p:cNvPr id="10" name="Text 7"/>
          <p:cNvSpPr/>
          <p:nvPr/>
        </p:nvSpPr>
        <p:spPr>
          <a:xfrm>
            <a:off x="640080" y="161848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1234440" y="1618488"/>
            <a:ext cx="30403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Toxic Loan Products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685800" y="2167128"/>
            <a:ext cx="34975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Interest-only and negative-amortization loans hid the true debt burden from borrowers.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4732020" y="1417320"/>
            <a:ext cx="395478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4914900" y="1618488"/>
            <a:ext cx="457200" cy="457200"/>
          </a:xfrm>
          <a:prstGeom prst="ellipse">
            <a:avLst/>
          </a:prstGeom>
          <a:solidFill>
            <a:srgbClr val="B0392E"/>
          </a:solidFill>
          <a:ln/>
        </p:spPr>
      </p:sp>
      <p:sp>
        <p:nvSpPr>
          <p:cNvPr id="15" name="Text 12"/>
          <p:cNvSpPr/>
          <p:nvPr/>
        </p:nvSpPr>
        <p:spPr>
          <a:xfrm>
            <a:off x="4914900" y="161848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5509260" y="1618488"/>
            <a:ext cx="30403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Asset Price Collapse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4960620" y="2167128"/>
            <a:ext cx="34975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prices fell 30–40%, highly leveraged owners had negative equity — owing more than the asset's worth.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457200" y="3063240"/>
            <a:ext cx="395478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640080" y="3264408"/>
            <a:ext cx="457200" cy="457200"/>
          </a:xfrm>
          <a:prstGeom prst="ellipse">
            <a:avLst/>
          </a:prstGeom>
          <a:solidFill>
            <a:srgbClr val="B0392E"/>
          </a:solidFill>
          <a:ln/>
        </p:spPr>
      </p:sp>
      <p:sp>
        <p:nvSpPr>
          <p:cNvPr id="20" name="Text 17"/>
          <p:cNvSpPr/>
          <p:nvPr/>
        </p:nvSpPr>
        <p:spPr>
          <a:xfrm>
            <a:off x="640080" y="326440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500" dirty="0"/>
          </a:p>
        </p:txBody>
      </p:sp>
      <p:sp>
        <p:nvSpPr>
          <p:cNvPr id="21" name="Text 18"/>
          <p:cNvSpPr/>
          <p:nvPr/>
        </p:nvSpPr>
        <p:spPr>
          <a:xfrm>
            <a:off x="1234440" y="3264408"/>
            <a:ext cx="30403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Liquidity Freeze</a:t>
            </a:r>
            <a:endParaRPr lang="en-US" sz="1450" dirty="0"/>
          </a:p>
        </p:txBody>
      </p:sp>
      <p:sp>
        <p:nvSpPr>
          <p:cNvPr id="22" name="Text 19"/>
          <p:cNvSpPr/>
          <p:nvPr/>
        </p:nvSpPr>
        <p:spPr>
          <a:xfrm>
            <a:off x="685800" y="3813048"/>
            <a:ext cx="34975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Refinancing became impossible as banks stopped lending — trapping investors in maturing high-rate loans.</a:t>
            </a:r>
            <a:endParaRPr lang="en-US" sz="1200" dirty="0"/>
          </a:p>
        </p:txBody>
      </p:sp>
      <p:sp>
        <p:nvSpPr>
          <p:cNvPr id="23" name="Shape 20"/>
          <p:cNvSpPr/>
          <p:nvPr/>
        </p:nvSpPr>
        <p:spPr>
          <a:xfrm>
            <a:off x="4732020" y="3063240"/>
            <a:ext cx="3954780" cy="14173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4" name="Shape 21"/>
          <p:cNvSpPr/>
          <p:nvPr/>
        </p:nvSpPr>
        <p:spPr>
          <a:xfrm>
            <a:off x="4914900" y="3264408"/>
            <a:ext cx="457200" cy="457200"/>
          </a:xfrm>
          <a:prstGeom prst="ellipse">
            <a:avLst/>
          </a:prstGeom>
          <a:solidFill>
            <a:srgbClr val="B0392E"/>
          </a:solidFill>
          <a:ln/>
        </p:spPr>
      </p:sp>
      <p:sp>
        <p:nvSpPr>
          <p:cNvPr id="25" name="Text 22"/>
          <p:cNvSpPr/>
          <p:nvPr/>
        </p:nvSpPr>
        <p:spPr>
          <a:xfrm>
            <a:off x="4914900" y="326440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500" dirty="0"/>
          </a:p>
        </p:txBody>
      </p:sp>
      <p:sp>
        <p:nvSpPr>
          <p:cNvPr id="26" name="Text 23"/>
          <p:cNvSpPr/>
          <p:nvPr/>
        </p:nvSpPr>
        <p:spPr>
          <a:xfrm>
            <a:off x="5509260" y="3264408"/>
            <a:ext cx="30403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Systemic Contagion</a:t>
            </a:r>
            <a:endParaRPr lang="en-US" sz="1450" dirty="0"/>
          </a:p>
        </p:txBody>
      </p:sp>
      <p:sp>
        <p:nvSpPr>
          <p:cNvPr id="27" name="Text 24"/>
          <p:cNvSpPr/>
          <p:nvPr/>
        </p:nvSpPr>
        <p:spPr>
          <a:xfrm>
            <a:off x="4960620" y="3813048"/>
            <a:ext cx="349758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Cross-collateralized portfolios meant one failure triggered cascading losses across whole portfolios.</a:t>
            </a:r>
            <a:endParaRPr lang="en-US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497"/>
    </mc:Choice>
    <mc:Fallback xmlns="">
      <p:transition spd="slow" advTm="33449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43" x="4681538" y="3162300"/>
          <p14:tracePt t="7585" x="4624388" y="3114675"/>
          <p14:tracePt t="7598" x="4376738" y="2943225"/>
          <p14:tracePt t="7622" x="3938588" y="2657475"/>
          <p14:tracePt t="7646" x="3400425" y="2257425"/>
          <p14:tracePt t="7659" x="3190875" y="2100263"/>
          <p14:tracePt t="7675" x="2986088" y="1924050"/>
          <p14:tracePt t="7690" x="2819400" y="1781175"/>
          <p14:tracePt t="7707" x="2652713" y="1595438"/>
          <p14:tracePt t="7723" x="2576513" y="1490663"/>
          <p14:tracePt t="7739" x="2505075" y="1404938"/>
          <p14:tracePt t="7756" x="2433638" y="1300163"/>
          <p14:tracePt t="7773" x="2409825" y="1257300"/>
          <p14:tracePt t="7789" x="2395538" y="1238250"/>
          <p14:tracePt t="7823" x="2395538" y="1233488"/>
          <p14:tracePt t="7839" x="2390775" y="1233488"/>
          <p14:tracePt t="7856" x="2390775" y="1228725"/>
          <p14:tracePt t="7887" x="2390775" y="1223963"/>
          <p14:tracePt t="7930" x="2390775" y="1219200"/>
          <p14:tracePt t="7937" x="2386013" y="1219200"/>
          <p14:tracePt t="7944" x="2386013" y="1204913"/>
          <p14:tracePt t="7957" x="2376488" y="1185863"/>
          <p14:tracePt t="7973" x="2366963" y="1147763"/>
          <p14:tracePt t="7991" x="2362200" y="1123950"/>
          <p14:tracePt t="8007" x="2362200" y="1114425"/>
          <p14:tracePt t="8061" x="2366963" y="1114425"/>
          <p14:tracePt t="8069" x="2381250" y="1119188"/>
          <p14:tracePt t="8074" x="2395538" y="1119188"/>
          <p14:tracePt t="8090" x="2433638" y="1119188"/>
          <p14:tracePt t="8106" x="2481263" y="1119188"/>
          <p14:tracePt t="8122" x="2552700" y="1109663"/>
          <p14:tracePt t="8139" x="2590800" y="1100138"/>
          <p14:tracePt t="8156" x="2614613" y="1095375"/>
          <p14:tracePt t="8173" x="2619375" y="1095375"/>
          <p14:tracePt t="8189" x="2619375" y="1085850"/>
          <p14:tracePt t="8206" x="2624138" y="1085850"/>
          <p14:tracePt t="8226" x="2628900" y="1085850"/>
          <p14:tracePt t="8337" x="2643188" y="1081088"/>
          <p14:tracePt t="8345" x="2662238" y="1071563"/>
          <p14:tracePt t="8358" x="2724150" y="1057275"/>
          <p14:tracePt t="8373" x="2795588" y="1033463"/>
          <p14:tracePt t="8391" x="2862263" y="1014413"/>
          <p14:tracePt t="8406" x="3009900" y="981075"/>
          <p14:tracePt t="8423" x="3086100" y="966788"/>
          <p14:tracePt t="8439" x="3167063" y="942975"/>
          <p14:tracePt t="8456" x="3209925" y="938213"/>
          <p14:tracePt t="8473" x="3228975" y="933450"/>
          <p14:tracePt t="8489" x="3238500" y="933450"/>
          <p14:tracePt t="8506" x="3243263" y="933450"/>
          <p14:tracePt t="8523" x="3248025" y="933450"/>
          <p14:tracePt t="8711" x="3243263" y="933450"/>
          <p14:tracePt t="8718" x="3238500" y="933450"/>
          <p14:tracePt t="8726" x="3233738" y="933450"/>
          <p14:tracePt t="8739" x="3224213" y="933450"/>
          <p14:tracePt t="8758" x="3219450" y="933450"/>
          <p14:tracePt t="8773" x="3209925" y="933450"/>
          <p14:tracePt t="8806" x="3205163" y="933450"/>
          <p14:tracePt t="8861" x="3200400" y="933450"/>
          <p14:tracePt t="8890" x="3195638" y="933450"/>
          <p14:tracePt t="8924" x="3190875" y="933450"/>
          <p14:tracePt t="9021" x="3181350" y="942975"/>
          <p14:tracePt t="9028" x="3167063" y="952500"/>
          <p14:tracePt t="9040" x="3152775" y="957263"/>
          <p14:tracePt t="9056" x="3090863" y="985838"/>
          <p14:tracePt t="9072" x="3038475" y="1009650"/>
          <p14:tracePt t="9089" x="2971800" y="1042988"/>
          <p14:tracePt t="9106" x="2943225" y="1062038"/>
          <p14:tracePt t="9123" x="2919413" y="1076325"/>
          <p14:tracePt t="9156" x="2914650" y="1081088"/>
          <p14:tracePt t="9179" x="2909888" y="1081088"/>
          <p14:tracePt t="41201" x="2881313" y="1100138"/>
          <p14:tracePt t="41222" x="2786063" y="1171575"/>
          <p14:tracePt t="41230" x="2676525" y="1247775"/>
          <p14:tracePt t="41246" x="2576513" y="1319213"/>
          <p14:tracePt t="41264" x="2466975" y="1404938"/>
          <p14:tracePt t="41289" x="2357438" y="1471613"/>
          <p14:tracePt t="41301" x="2281238" y="1528763"/>
          <p14:tracePt t="41315" x="2224088" y="1585913"/>
          <p14:tracePt t="41333" x="2171700" y="1652588"/>
          <p14:tracePt t="41345" x="2147888" y="1681163"/>
          <p14:tracePt t="41361" x="2133600" y="1695450"/>
          <p14:tracePt t="41378" x="2109788" y="1709738"/>
          <p14:tracePt t="41395" x="2066925" y="1743075"/>
          <p14:tracePt t="41411" x="2033588" y="1771650"/>
          <p14:tracePt t="41428" x="1985963" y="1828800"/>
          <p14:tracePt t="41445" x="1962150" y="1862138"/>
          <p14:tracePt t="41461" x="1938338" y="1895475"/>
          <p14:tracePt t="41478" x="1924050" y="1919288"/>
          <p14:tracePt t="41495" x="1900238" y="1943100"/>
          <p14:tracePt t="41512" x="1862138" y="1962150"/>
          <p14:tracePt t="41528" x="1819275" y="1981200"/>
          <p14:tracePt t="41545" x="1781175" y="1995488"/>
          <p14:tracePt t="41561" x="1733550" y="2024063"/>
          <p14:tracePt t="41578" x="1719263" y="2033588"/>
          <p14:tracePt t="41595" x="1685925" y="2052638"/>
          <p14:tracePt t="41611" x="1662113" y="2057400"/>
          <p14:tracePt t="41629" x="1633538" y="2066925"/>
          <p14:tracePt t="41645" x="1624013" y="2071688"/>
          <p14:tracePt t="41661" x="1619250" y="2071688"/>
          <p14:tracePt t="41678" x="1614488" y="2071688"/>
          <p14:tracePt t="41695" x="1609725" y="2071688"/>
          <p14:tracePt t="41942" x="1604963" y="2066925"/>
          <p14:tracePt t="41962" x="1590675" y="2057400"/>
          <p14:tracePt t="41979" x="1581150" y="2043113"/>
          <p14:tracePt t="41994" x="1581150" y="2033588"/>
          <p14:tracePt t="42028" x="1581150" y="2028825"/>
          <p14:tracePt t="42050" x="1585913" y="2028825"/>
          <p14:tracePt t="42072" x="1585913" y="2024063"/>
          <p14:tracePt t="42088" x="1595438" y="2024063"/>
          <p14:tracePt t="42117" x="1600200" y="2024063"/>
          <p14:tracePt t="42134" x="1604963" y="2024063"/>
          <p14:tracePt t="42203" x="1609725" y="2024063"/>
          <p14:tracePt t="42264" x="1614488" y="2024063"/>
          <p14:tracePt t="42280" x="1614488" y="2028825"/>
          <p14:tracePt t="42320" x="1624013" y="2038350"/>
          <p14:tracePt t="42375" x="1628775" y="2043113"/>
          <p14:tracePt t="42391" x="1628775" y="2047875"/>
          <p14:tracePt t="42404" x="1638300" y="2052638"/>
          <p14:tracePt t="42437" x="1643063" y="2057400"/>
          <p14:tracePt t="42458" x="1652588" y="2057400"/>
          <p14:tracePt t="42475" x="1657350" y="2057400"/>
          <p14:tracePt t="42490" x="1662113" y="2057400"/>
          <p14:tracePt t="42504" x="1666875" y="2057400"/>
          <p14:tracePt t="42518" x="1681163" y="2057400"/>
          <p14:tracePt t="42531" x="1685925" y="2057400"/>
          <p14:tracePt t="42546" x="1690688" y="2057400"/>
          <p14:tracePt t="42561" x="1700213" y="2057400"/>
          <p14:tracePt t="42578" x="1709738" y="2057400"/>
          <p14:tracePt t="42596" x="1724025" y="2057400"/>
          <p14:tracePt t="42611" x="1728788" y="2057400"/>
          <p14:tracePt t="42628" x="1747838" y="2052638"/>
          <p14:tracePt t="42644" x="1762125" y="2052638"/>
          <p14:tracePt t="42661" x="1776413" y="2052638"/>
          <p14:tracePt t="42678" x="1785938" y="2052638"/>
          <p14:tracePt t="42711" x="1790700" y="2052638"/>
          <p14:tracePt t="42734" x="1795463" y="2052638"/>
          <p14:tracePt t="42763" x="1800225" y="2052638"/>
          <p14:tracePt t="42831" x="1804988" y="2047875"/>
          <p14:tracePt t="43074" x="1809750" y="2047875"/>
          <p14:tracePt t="43391" x="1814513" y="2047875"/>
          <p14:tracePt t="43453" x="1824038" y="2047875"/>
          <p14:tracePt t="43469" x="1833563" y="2047875"/>
          <p14:tracePt t="43485" x="1843088" y="2052638"/>
          <p14:tracePt t="43497" x="1862138" y="2052638"/>
          <p14:tracePt t="43512" x="1871663" y="2057400"/>
          <p14:tracePt t="43528" x="1895475" y="2057400"/>
          <p14:tracePt t="43544" x="1909763" y="2057400"/>
          <p14:tracePt t="43561" x="1933575" y="2057400"/>
          <p14:tracePt t="43578" x="1971675" y="2057400"/>
          <p14:tracePt t="43594" x="2005013" y="2057400"/>
          <p14:tracePt t="43612" x="2057400" y="2057400"/>
          <p14:tracePt t="43627" x="2085975" y="2057400"/>
          <p14:tracePt t="43645" x="2105025" y="2057400"/>
          <p14:tracePt t="43661" x="2124075" y="2057400"/>
          <p14:tracePt t="43677" x="2143125" y="2057400"/>
          <p14:tracePt t="43694" x="2185988" y="2057400"/>
          <p14:tracePt t="43711" x="2219325" y="2057400"/>
          <p14:tracePt t="43728" x="2286000" y="2052638"/>
          <p14:tracePt t="43744" x="2319338" y="2052638"/>
          <p14:tracePt t="43761" x="2352675" y="2047875"/>
          <p14:tracePt t="43777" x="2409825" y="2043113"/>
          <p14:tracePt t="43794" x="2457450" y="2038350"/>
          <p14:tracePt t="43811" x="2519363" y="2019300"/>
          <p14:tracePt t="43827" x="2552700" y="2014538"/>
          <p14:tracePt t="43844" x="2595563" y="2009775"/>
          <p14:tracePt t="43861" x="2652713" y="2009775"/>
          <p14:tracePt t="43877" x="2690813" y="2005013"/>
          <p14:tracePt t="43894" x="2709863" y="2005013"/>
          <p14:tracePt t="43911" x="2719388" y="2000250"/>
          <p14:tracePt t="43927" x="2724150" y="2000250"/>
          <p14:tracePt t="43944" x="2728913" y="2000250"/>
          <p14:tracePt t="43998" x="2733675" y="2000250"/>
          <p14:tracePt t="44677" x="2752725" y="2000250"/>
          <p14:tracePt t="44695" x="2814638" y="2005013"/>
          <p14:tracePt t="44711" x="2886075" y="2005013"/>
          <p14:tracePt t="44727" x="2919413" y="2005013"/>
          <p14:tracePt t="44744" x="2933700" y="2005013"/>
          <p14:tracePt t="44760" x="2938463" y="2005013"/>
          <p14:tracePt t="44777" x="2943225" y="2005013"/>
          <p14:tracePt t="45084" x="2928938" y="2005013"/>
          <p14:tracePt t="45101" x="2914650" y="2005013"/>
          <p14:tracePt t="45115" x="2909888" y="2005013"/>
          <p14:tracePt t="45131" x="2905125" y="2005013"/>
          <p14:tracePt t="45145" x="2900363" y="2005013"/>
          <p14:tracePt t="45214" x="2890838" y="2005013"/>
          <p14:tracePt t="45304" x="2890838" y="2000250"/>
          <p14:tracePt t="45539" x="2881313" y="2000250"/>
          <p14:tracePt t="45557" x="2824163" y="2000250"/>
          <p14:tracePt t="45574" x="2700338" y="2009775"/>
          <p14:tracePt t="45588" x="2643188" y="2009775"/>
          <p14:tracePt t="45603" x="2586038" y="2014538"/>
          <p14:tracePt t="45616" x="2538413" y="2019300"/>
          <p14:tracePt t="45630" x="2524125" y="2019300"/>
          <p14:tracePt t="45644" x="2514600" y="2019300"/>
          <p14:tracePt t="45660" x="2509838" y="2019300"/>
          <p14:tracePt t="45677" x="2505075" y="2019300"/>
          <p14:tracePt t="45767" x="2500313" y="2019300"/>
          <p14:tracePt t="45804" x="2495550" y="2019300"/>
          <p14:tracePt t="45850" x="2490788" y="2019300"/>
          <p14:tracePt t="45866" x="2447925" y="2009775"/>
          <p14:tracePt t="45881" x="2409825" y="2005013"/>
          <p14:tracePt t="45894" x="2381250" y="2005013"/>
          <p14:tracePt t="45910" x="2347913" y="2000250"/>
          <p14:tracePt t="45926" x="2286000" y="1990725"/>
          <p14:tracePt t="45943" x="2233613" y="1990725"/>
          <p14:tracePt t="45964" x="2190750" y="1981200"/>
          <p14:tracePt t="45979" x="2181225" y="1981200"/>
          <p14:tracePt t="46010" x="2176463" y="1981200"/>
          <p14:tracePt t="46076" x="2171700" y="1981200"/>
          <p14:tracePt t="46105" x="2166938" y="1981200"/>
          <p14:tracePt t="46126" x="2162175" y="1981200"/>
          <p14:tracePt t="46140" x="2133600" y="1976438"/>
          <p14:tracePt t="46156" x="2085975" y="1976438"/>
          <p14:tracePt t="46172" x="2028825" y="1976438"/>
          <p14:tracePt t="46186" x="1971675" y="1976438"/>
          <p14:tracePt t="46202" x="1900238" y="1976438"/>
          <p14:tracePt t="46214" x="1890713" y="1976438"/>
          <p14:tracePt t="46226" x="1866900" y="1976438"/>
          <p14:tracePt t="46243" x="1857375" y="1976438"/>
          <p14:tracePt t="46735" x="1838325" y="1976438"/>
          <p14:tracePt t="46752" x="1795463" y="2000250"/>
          <p14:tracePt t="46770" x="1747838" y="2009775"/>
          <p14:tracePt t="46785" x="1728788" y="2014538"/>
          <p14:tracePt t="46800" x="1719263" y="2024063"/>
          <p14:tracePt t="46814" x="1709738" y="2024063"/>
          <p14:tracePt t="46830" x="1704975" y="2024063"/>
          <p14:tracePt t="46845" x="1700213" y="2024063"/>
          <p14:tracePt t="46881" x="1695450" y="2024063"/>
          <p14:tracePt t="47035" x="1695450" y="2019300"/>
          <p14:tracePt t="69901" x="1724025" y="2019300"/>
          <p14:tracePt t="69922" x="1895475" y="2024063"/>
          <p14:tracePt t="69935" x="2014538" y="2028825"/>
          <p14:tracePt t="69955" x="2205038" y="2043113"/>
          <p14:tracePt t="69975" x="2400300" y="2052638"/>
          <p14:tracePt t="69991" x="2457450" y="2057400"/>
          <p14:tracePt t="70008" x="2619375" y="2071688"/>
          <p14:tracePt t="70023" x="2728913" y="2076450"/>
          <p14:tracePt t="70035" x="2824163" y="2085975"/>
          <p14:tracePt t="70052" x="2952750" y="2100263"/>
          <p14:tracePt t="70068" x="3028950" y="2114550"/>
          <p14:tracePt t="70085" x="3114675" y="2124075"/>
          <p14:tracePt t="70102" x="3205163" y="2124075"/>
          <p14:tracePt t="70118" x="3262313" y="2124075"/>
          <p14:tracePt t="70135" x="3371850" y="2124075"/>
          <p14:tracePt t="70152" x="3429000" y="2119313"/>
          <p14:tracePt t="70169" x="3529013" y="2090738"/>
          <p14:tracePt t="70185" x="3619500" y="2071688"/>
          <p14:tracePt t="70202" x="3695700" y="2052638"/>
          <p14:tracePt t="70218" x="3776663" y="2033588"/>
          <p14:tracePt t="70235" x="3819525" y="2028825"/>
          <p14:tracePt t="70252" x="3886200" y="2028825"/>
          <p14:tracePt t="70268" x="3929063" y="2024063"/>
          <p14:tracePt t="70285" x="3943350" y="2024063"/>
          <p14:tracePt t="70302" x="3962400" y="2024063"/>
          <p14:tracePt t="70335" x="3967163" y="2024063"/>
          <p14:tracePt t="70526" x="3962400" y="2024063"/>
          <p14:tracePt t="70540" x="3957638" y="2024063"/>
          <p14:tracePt t="70555" x="3933825" y="2024063"/>
          <p14:tracePt t="70568" x="3890963" y="2028825"/>
          <p14:tracePt t="70585" x="3819525" y="2038350"/>
          <p14:tracePt t="70602" x="3795713" y="2043113"/>
          <p14:tracePt t="70618" x="3776663" y="2043113"/>
          <p14:tracePt t="70635" x="3709988" y="2047875"/>
          <p14:tracePt t="70652" x="3648075" y="2052638"/>
          <p14:tracePt t="70668" x="3581400" y="2052638"/>
          <p14:tracePt t="70685" x="3562350" y="2062163"/>
          <p14:tracePt t="70701" x="3548063" y="2062163"/>
          <p14:tracePt t="70718" x="3543300" y="2062163"/>
          <p14:tracePt t="70779" x="3543300" y="2057400"/>
          <p14:tracePt t="70870" x="3543300" y="2052638"/>
          <p14:tracePt t="70937" x="3543300" y="2047875"/>
          <p14:tracePt t="71041" x="3552825" y="2047875"/>
          <p14:tracePt t="71065" x="3557588" y="2047875"/>
          <p14:tracePt t="71090" x="3562350" y="2047875"/>
          <p14:tracePt t="71104" x="3567113" y="2052638"/>
          <p14:tracePt t="71119" x="3571875" y="2052638"/>
          <p14:tracePt t="71135" x="3581400" y="2062163"/>
          <p14:tracePt t="71152" x="3595688" y="2066925"/>
          <p14:tracePt t="71168" x="3624263" y="2066925"/>
          <p14:tracePt t="71186" x="3676650" y="2066925"/>
          <p14:tracePt t="71201" x="3714750" y="2066925"/>
          <p14:tracePt t="71218" x="3752850" y="2066925"/>
          <p14:tracePt t="71235" x="3833813" y="2052638"/>
          <p14:tracePt t="71251" x="3871913" y="2052638"/>
          <p14:tracePt t="71269" x="3900488" y="2052638"/>
          <p14:tracePt t="71301" x="3905250" y="2052638"/>
          <p14:tracePt t="71367" x="3905250" y="2057400"/>
          <p14:tracePt t="71402" x="3905250" y="2062163"/>
          <p14:tracePt t="71465" x="3900488" y="2062163"/>
          <p14:tracePt t="71483" x="3900488" y="2066925"/>
          <p14:tracePt t="71502" x="3895725" y="2066925"/>
          <p14:tracePt t="71518" x="3890963" y="2066925"/>
          <p14:tracePt t="71536" x="3886200" y="2066925"/>
          <p14:tracePt t="71551" x="3881438" y="2066925"/>
          <p14:tracePt t="71568" x="3876675" y="2066925"/>
          <p14:tracePt t="71585" x="3871913" y="2066925"/>
          <p14:tracePt t="71602" x="3862388" y="2066925"/>
          <p14:tracePt t="71621" x="3857625" y="2062163"/>
          <p14:tracePt t="71636" x="3857625" y="2057400"/>
          <p14:tracePt t="71651" x="3857625" y="2052638"/>
          <p14:tracePt t="71669" x="3852863" y="2052638"/>
          <p14:tracePt t="71684" x="3848100" y="2052638"/>
          <p14:tracePt t="71701" x="3824288" y="2047875"/>
          <p14:tracePt t="71718" x="3800475" y="2047875"/>
          <p14:tracePt t="71735" x="3790950" y="2047875"/>
          <p14:tracePt t="71752" x="3729038" y="2066925"/>
          <p14:tracePt t="71768" x="3643313" y="2085975"/>
          <p14:tracePt t="71784" x="3571875" y="2119313"/>
          <p14:tracePt t="71802" x="3490913" y="2138363"/>
          <p14:tracePt t="71818" x="3419475" y="2162175"/>
          <p14:tracePt t="71836" x="3371850" y="2176463"/>
          <p14:tracePt t="71851" x="3343275" y="2185988"/>
          <p14:tracePt t="71868" x="3333750" y="2185988"/>
          <p14:tracePt t="71901" x="3328988" y="2185988"/>
          <p14:tracePt t="72002" x="3328988" y="2181225"/>
          <p14:tracePt t="72050" x="3328988" y="2176463"/>
          <p14:tracePt t="72066" x="3338513" y="2176463"/>
          <p14:tracePt t="72084" x="3352800" y="2176463"/>
          <p14:tracePt t="72101" x="3357563" y="2176463"/>
          <p14:tracePt t="72118" x="3371850" y="2176463"/>
          <p14:tracePt t="72134" x="3381375" y="2181225"/>
          <p14:tracePt t="72151" x="3395663" y="2181225"/>
          <p14:tracePt t="72168" x="3457575" y="2181225"/>
          <p14:tracePt t="72185" x="3533775" y="2171700"/>
          <p14:tracePt t="72201" x="3686175" y="2152650"/>
          <p14:tracePt t="72218" x="3824288" y="2138363"/>
          <p14:tracePt t="72234" x="3957638" y="2124075"/>
          <p14:tracePt t="72251" x="4186238" y="2109788"/>
          <p14:tracePt t="72268" x="4267200" y="2095500"/>
          <p14:tracePt t="72284" x="4572000" y="2085975"/>
          <p14:tracePt t="72301" x="4672013" y="2085975"/>
          <p14:tracePt t="72318" x="4772025" y="2095500"/>
          <p14:tracePt t="72334" x="4795838" y="2095500"/>
          <p14:tracePt t="72390" x="4795838" y="2090738"/>
          <p14:tracePt t="72407" x="4795838" y="2085975"/>
          <p14:tracePt t="72727" x="4833938" y="2081213"/>
          <p14:tracePt t="72744" x="4957763" y="2062163"/>
          <p14:tracePt t="72759" x="5091113" y="2033588"/>
          <p14:tracePt t="72775" x="5267325" y="2014538"/>
          <p14:tracePt t="72784" x="5334000" y="2005013"/>
          <p14:tracePt t="72801" x="5448300" y="1995488"/>
          <p14:tracePt t="72818" x="5576888" y="1976438"/>
          <p14:tracePt t="72834" x="5676900" y="1966913"/>
          <p14:tracePt t="72851" x="5753100" y="1957388"/>
          <p14:tracePt t="72868" x="5834063" y="1943100"/>
          <p14:tracePt t="72884" x="5867400" y="1938338"/>
          <p14:tracePt t="72901" x="5876925" y="1933575"/>
          <p14:tracePt t="72917" x="5881688" y="1933575"/>
          <p14:tracePt t="72934" x="5881688" y="1928813"/>
          <p14:tracePt t="72951" x="5886450" y="1928813"/>
          <p14:tracePt t="72984" x="5895975" y="1928813"/>
          <p14:tracePt t="73001" x="5910263" y="1919288"/>
          <p14:tracePt t="73017" x="5943600" y="1914525"/>
          <p14:tracePt t="73034" x="5957888" y="1905000"/>
          <p14:tracePt t="73052" x="5981700" y="1895475"/>
          <p14:tracePt t="73067" x="5991225" y="1895475"/>
          <p14:tracePt t="73084" x="6000750" y="1895475"/>
          <p14:tracePt t="73117" x="6005513" y="1895475"/>
          <p14:tracePt t="73169" x="6010275" y="1895475"/>
          <p14:tracePt t="73217" x="6010275" y="1900238"/>
          <p14:tracePt t="73233" x="6010275" y="1905000"/>
          <p14:tracePt t="73252" x="6015038" y="1919288"/>
          <p14:tracePt t="73268" x="6015038" y="1924050"/>
          <p14:tracePt t="73284" x="6015038" y="1933575"/>
          <p14:tracePt t="73317" x="6015038" y="1943100"/>
          <p14:tracePt t="73334" x="6015038" y="1952625"/>
          <p14:tracePt t="73351" x="6015038" y="1962150"/>
          <p14:tracePt t="73367" x="6015038" y="1966913"/>
          <p14:tracePt t="73384" x="6019800" y="1971675"/>
          <p14:tracePt t="73401" x="6019800" y="1976438"/>
          <p14:tracePt t="73434" x="6019800" y="1981200"/>
          <p14:tracePt t="73502" x="6019800" y="1985963"/>
          <p14:tracePt t="73613" x="6019800" y="1990725"/>
          <p14:tracePt t="73736" x="6019800" y="1995488"/>
          <p14:tracePt t="73753" x="6029325" y="2000250"/>
          <p14:tracePt t="73768" x="6038850" y="2005013"/>
          <p14:tracePt t="73786" x="6072188" y="2014538"/>
          <p14:tracePt t="73802" x="6105525" y="2019300"/>
          <p14:tracePt t="73818" x="6148388" y="2028825"/>
          <p14:tracePt t="73834" x="6176963" y="2028825"/>
          <p14:tracePt t="73851" x="6196013" y="2028825"/>
          <p14:tracePt t="73867" x="6219825" y="2028825"/>
          <p14:tracePt t="73884" x="6238875" y="2028825"/>
          <p14:tracePt t="73901" x="6253163" y="2033588"/>
          <p14:tracePt t="73917" x="6262688" y="2033588"/>
          <p14:tracePt t="73934" x="6272213" y="2033588"/>
          <p14:tracePt t="73967" x="6276975" y="2033588"/>
          <p14:tracePt t="74117" x="6281738" y="2033588"/>
          <p14:tracePt t="74261" x="6286500" y="2033588"/>
          <p14:tracePt t="74279" x="6310313" y="2033588"/>
          <p14:tracePt t="74295" x="6381750" y="2033588"/>
          <p14:tracePt t="74312" x="6415088" y="2033588"/>
          <p14:tracePt t="74326" x="6438900" y="2033588"/>
          <p14:tracePt t="74341" x="6467475" y="2033588"/>
          <p14:tracePt t="74354" x="6496050" y="2033588"/>
          <p14:tracePt t="74367" x="6519863" y="2033588"/>
          <p14:tracePt t="74384" x="6543675" y="2033588"/>
          <p14:tracePt t="74400" x="6557963" y="2033588"/>
          <p14:tracePt t="74417" x="6562725" y="2033588"/>
          <p14:tracePt t="74434" x="6572250" y="2033588"/>
          <p14:tracePt t="74467" x="6577013" y="2033588"/>
          <p14:tracePt t="74532" x="6581775" y="2033588"/>
          <p14:tracePt t="74559" x="6586538" y="2033588"/>
          <p14:tracePt t="74593" x="6586538" y="2028825"/>
          <p14:tracePt t="74611" x="6591300" y="2028825"/>
          <p14:tracePt t="74629" x="6619875" y="2024063"/>
          <p14:tracePt t="74642" x="6657975" y="2024063"/>
          <p14:tracePt t="74658" x="6729413" y="2019300"/>
          <p14:tracePt t="74672" x="6805613" y="2019300"/>
          <p14:tracePt t="74689" x="6877050" y="2019300"/>
          <p14:tracePt t="74703" x="6905625" y="2019300"/>
          <p14:tracePt t="74717" x="6915150" y="2014538"/>
          <p14:tracePt t="74734" x="6919913" y="2014538"/>
          <p14:tracePt t="103609" x="6910388" y="2019300"/>
          <p14:tracePt t="103628" x="6829425" y="2052638"/>
          <p14:tracePt t="103650" x="6781800" y="2071688"/>
          <p14:tracePt t="103662" x="6748463" y="2085975"/>
          <p14:tracePt t="103680" x="6710363" y="2109788"/>
          <p14:tracePt t="103695" x="6653213" y="2152650"/>
          <p14:tracePt t="103708" x="6562725" y="2205038"/>
          <p14:tracePt t="103724" x="6448425" y="2266950"/>
          <p14:tracePt t="103741" x="6357938" y="2300288"/>
          <p14:tracePt t="103758" x="6224588" y="2357438"/>
          <p14:tracePt t="103774" x="6134100" y="2405063"/>
          <p14:tracePt t="103790" x="6038850" y="2438400"/>
          <p14:tracePt t="103807" x="5910263" y="2509838"/>
          <p14:tracePt t="103824" x="5829300" y="2547938"/>
          <p14:tracePt t="103841" x="5715000" y="2609850"/>
          <p14:tracePt t="103857" x="5653088" y="2628900"/>
          <p14:tracePt t="103874" x="5614988" y="2643188"/>
          <p14:tracePt t="103890" x="5586413" y="2652713"/>
          <p14:tracePt t="103907" x="5581650" y="2652713"/>
          <p14:tracePt t="103940" x="5576888" y="2652713"/>
          <p14:tracePt t="103966" x="5567363" y="2652713"/>
          <p14:tracePt t="103977" x="5567363" y="2647950"/>
          <p14:tracePt t="103991" x="5562600" y="2647950"/>
          <p14:tracePt t="104008" x="5557838" y="2643188"/>
          <p14:tracePt t="104024" x="5553075" y="2638425"/>
          <p14:tracePt t="104041" x="5553075" y="2633663"/>
          <p14:tracePt t="104057" x="5548313" y="2614613"/>
          <p14:tracePt t="104074" x="5538788" y="2605088"/>
          <p14:tracePt t="104091" x="5538788" y="2590800"/>
          <p14:tracePt t="104107" x="5538788" y="2576513"/>
          <p14:tracePt t="104124" x="5538788" y="2566988"/>
          <p14:tracePt t="104140" x="5529263" y="2547938"/>
          <p14:tracePt t="104157" x="5529263" y="2533650"/>
          <p14:tracePt t="104159" x="5524500" y="2519363"/>
          <p14:tracePt t="104174" x="5514975" y="2500313"/>
          <p14:tracePt t="104190" x="5500688" y="2476500"/>
          <p14:tracePt t="104207" x="5491163" y="2452688"/>
          <p14:tracePt t="104224" x="5491163" y="2443163"/>
          <p14:tracePt t="104240" x="5486400" y="2438400"/>
          <p14:tracePt t="104257" x="5476875" y="2438400"/>
          <p14:tracePt t="104274" x="5476875" y="2433638"/>
          <p14:tracePt t="104290" x="5472113" y="2433638"/>
          <p14:tracePt t="104307" x="5472113" y="2428875"/>
          <p14:tracePt t="104360" x="5476875" y="2428875"/>
          <p14:tracePt t="104374" x="5481638" y="2433638"/>
          <p14:tracePt t="104401" x="5486400" y="2433638"/>
          <p14:tracePt t="104415" x="5491163" y="2433638"/>
          <p14:tracePt t="104424" x="5500688" y="2433638"/>
          <p14:tracePt t="104440" x="5524500" y="2433638"/>
          <p14:tracePt t="104457" x="5562600" y="2433638"/>
          <p14:tracePt t="104474" x="5591175" y="2433638"/>
          <p14:tracePt t="104491" x="5653088" y="2433638"/>
          <p14:tracePt t="104507" x="5691188" y="2433638"/>
          <p14:tracePt t="104523" x="5719763" y="2433638"/>
          <p14:tracePt t="104540" x="5748338" y="2433638"/>
          <p14:tracePt t="104557" x="5762625" y="2433638"/>
          <p14:tracePt t="104574" x="5772150" y="2433638"/>
          <p14:tracePt t="104590" x="5776913" y="2433638"/>
          <p14:tracePt t="104607" x="5776913" y="2438400"/>
          <p14:tracePt t="104623" x="5781675" y="2438400"/>
          <p14:tracePt t="104657" x="5781675" y="2443163"/>
          <p14:tracePt t="104673" x="5791200" y="2443163"/>
          <p14:tracePt t="104690" x="5795963" y="2447925"/>
          <p14:tracePt t="104707" x="5805488" y="2452688"/>
          <p14:tracePt t="104723" x="5824538" y="2457450"/>
          <p14:tracePt t="104740" x="5843588" y="2462213"/>
          <p14:tracePt t="104757" x="5867400" y="2466975"/>
          <p14:tracePt t="104774" x="5886450" y="2471738"/>
          <p14:tracePt t="104790" x="5895975" y="2471738"/>
          <p14:tracePt t="104807" x="5905500" y="2476500"/>
          <p14:tracePt t="104852" x="5910263" y="2476500"/>
          <p14:tracePt t="104962" x="5876925" y="2457450"/>
          <p14:tracePt t="104983" x="5838825" y="2443163"/>
          <p14:tracePt t="104996" x="5829300" y="2443163"/>
          <p14:tracePt t="105012" x="5815013" y="2438400"/>
          <p14:tracePt t="105027" x="5805488" y="2433638"/>
          <p14:tracePt t="105064" x="5800725" y="2433638"/>
          <p14:tracePt t="105093" x="5795963" y="2433638"/>
          <p14:tracePt t="105258" x="5795963" y="2438400"/>
          <p14:tracePt t="105274" x="5800725" y="2443163"/>
          <p14:tracePt t="105290" x="5815013" y="2452688"/>
          <p14:tracePt t="105306" x="5824538" y="2466975"/>
          <p14:tracePt t="105323" x="5834063" y="2476500"/>
          <p14:tracePt t="105340" x="5838825" y="2481263"/>
          <p14:tracePt t="105356" x="5843588" y="2486025"/>
          <p14:tracePt t="105373" x="5848350" y="2490788"/>
          <p14:tracePt t="105390" x="5853113" y="2490788"/>
          <p14:tracePt t="105423" x="5857875" y="2490788"/>
          <p14:tracePt t="105440" x="5867400" y="2490788"/>
          <p14:tracePt t="105456" x="5872163" y="2490788"/>
          <p14:tracePt t="105490" x="5876925" y="2490788"/>
          <p14:tracePt t="105521" x="5881688" y="2490788"/>
          <p14:tracePt t="105555" x="5886450" y="2490788"/>
          <p14:tracePt t="105618" x="5891213" y="2490788"/>
          <p14:tracePt t="105826" x="5895975" y="2490788"/>
          <p14:tracePt t="105874" x="5900738" y="2490788"/>
          <p14:tracePt t="105895" x="5905500" y="2490788"/>
          <p14:tracePt t="105911" x="5910263" y="2490788"/>
          <p14:tracePt t="105925" x="5919788" y="2490788"/>
          <p14:tracePt t="105942" x="5934075" y="2490788"/>
          <p14:tracePt t="105973" x="5938838" y="2490788"/>
          <p14:tracePt t="105998" x="5943600" y="2490788"/>
          <p14:tracePt t="106019" x="5948363" y="2490788"/>
          <p14:tracePt t="106032" x="5953125" y="2490788"/>
          <p14:tracePt t="106046" x="5957888" y="2490788"/>
          <p14:tracePt t="106101" x="5962650" y="2490788"/>
          <p14:tracePt t="106261" x="5962650" y="2486025"/>
          <p14:tracePt t="106372" x="5962650" y="2481263"/>
          <p14:tracePt t="106399" x="5972175" y="2481263"/>
          <p14:tracePt t="106423" x="6010275" y="2481263"/>
          <p14:tracePt t="106440" x="6043613" y="2486025"/>
          <p14:tracePt t="106456" x="6062663" y="2486025"/>
          <p14:tracePt t="106473" x="6072188" y="2490788"/>
          <p14:tracePt t="106489" x="6081713" y="2490788"/>
          <p14:tracePt t="106506" x="6091238" y="2490788"/>
          <p14:tracePt t="106566" x="6096000" y="2490788"/>
          <p14:tracePt t="106626" x="6100763" y="2490788"/>
          <p14:tracePt t="106795" x="6076950" y="2486025"/>
          <p14:tracePt t="106813" x="6067425" y="2476500"/>
          <p14:tracePt t="106830" x="6053138" y="2471738"/>
          <p14:tracePt t="106846" x="6038850" y="2466975"/>
          <p14:tracePt t="106861" x="6024563" y="2457450"/>
          <p14:tracePt t="106876" x="6015038" y="2457450"/>
          <p14:tracePt t="106893" x="6010275" y="2457450"/>
          <p14:tracePt t="106906" x="6010275" y="2447925"/>
          <p14:tracePt t="106923" x="6005513" y="2447925"/>
          <p14:tracePt t="106958" x="6000750" y="2447925"/>
          <p14:tracePt t="106973" x="5995988" y="2447925"/>
          <p14:tracePt t="106993" x="5991225" y="2447925"/>
          <p14:tracePt t="107006" x="5986463" y="2447925"/>
          <p14:tracePt t="107034" x="5981700" y="2447925"/>
          <p14:tracePt t="107055" x="5981700" y="2443163"/>
          <p14:tracePt t="107540" x="5986463" y="2443163"/>
          <p14:tracePt t="107558" x="5995988" y="2443163"/>
          <p14:tracePt t="107575" x="6000750" y="2447925"/>
          <p14:tracePt t="107590" x="6005513" y="2452688"/>
          <p14:tracePt t="107606" x="6010275" y="2452688"/>
          <p14:tracePt t="107622" x="6015038" y="2452688"/>
          <p14:tracePt t="107639" x="6019800" y="2462213"/>
          <p14:tracePt t="107656" x="6024563" y="2462213"/>
          <p14:tracePt t="107673" x="6034088" y="2471738"/>
          <p14:tracePt t="107689" x="6043613" y="2476500"/>
          <p14:tracePt t="107706" x="6062663" y="2476500"/>
          <p14:tracePt t="107723" x="6067425" y="2481263"/>
          <p14:tracePt t="107739" x="6076950" y="2481263"/>
          <p14:tracePt t="107756" x="6081713" y="2481263"/>
          <p14:tracePt t="107802" x="6086475" y="2481263"/>
          <p14:tracePt t="107878" x="6091238" y="2481263"/>
          <p14:tracePt t="107965" x="6091238" y="2476500"/>
          <p14:tracePt t="107996" x="6091238" y="2471738"/>
          <p14:tracePt t="108023" x="6096000" y="2471738"/>
          <p14:tracePt t="108040" x="6096000" y="2466975"/>
          <p14:tracePt t="108183" x="6100763" y="2466975"/>
          <p14:tracePt t="108202" x="6110288" y="2462213"/>
          <p14:tracePt t="108217" x="6124575" y="2462213"/>
          <p14:tracePt t="108235" x="6129338" y="2457450"/>
          <p14:tracePt t="108251" x="6148388" y="2457450"/>
          <p14:tracePt t="108265" x="6176963" y="2447925"/>
          <p14:tracePt t="108281" x="6191250" y="2447925"/>
          <p14:tracePt t="108295" x="6205538" y="2447925"/>
          <p14:tracePt t="108309" x="6210300" y="2438400"/>
          <p14:tracePt t="108339" x="6215063" y="2438400"/>
          <p14:tracePt t="108356" x="6219825" y="2438400"/>
          <p14:tracePt t="108444" x="6224588" y="2443163"/>
          <p14:tracePt t="108465" x="6253163" y="2443163"/>
          <p14:tracePt t="108483" x="6281738" y="2438400"/>
          <p14:tracePt t="108504" x="6329363" y="2433638"/>
          <p14:tracePt t="108526" x="6372225" y="2433638"/>
          <p14:tracePt t="108542" x="6381750" y="2433638"/>
          <p14:tracePt t="108575" x="6386513" y="2433638"/>
          <p14:tracePt t="108610" x="6391275" y="2433638"/>
          <p14:tracePt t="108707" x="6396038" y="2433638"/>
          <p14:tracePt t="108727" x="6405563" y="2433638"/>
          <p14:tracePt t="108746" x="6410325" y="2438400"/>
          <p14:tracePt t="108765" x="6424613" y="2443163"/>
          <p14:tracePt t="108783" x="6429375" y="2443163"/>
          <p14:tracePt t="108816" x="6438900" y="2447925"/>
          <p14:tracePt t="108872" x="6443663" y="2447925"/>
          <p14:tracePt t="115181" x="6462713" y="2452688"/>
          <p14:tracePt t="115210" x="6615113" y="2471738"/>
          <p14:tracePt t="115223" x="6686550" y="2476500"/>
          <p14:tracePt t="115241" x="6738938" y="2481263"/>
          <p14:tracePt t="115257" x="6810375" y="2490788"/>
          <p14:tracePt t="115275" x="6858000" y="2495550"/>
          <p14:tracePt t="115293" x="6891338" y="2495550"/>
          <p14:tracePt t="115306" x="6905625" y="2495550"/>
          <p14:tracePt t="115320" x="6915150" y="2490788"/>
          <p14:tracePt t="115336" x="6934200" y="2486025"/>
          <p14:tracePt t="115353" x="6948488" y="2481263"/>
          <p14:tracePt t="115370" x="6962775" y="2481263"/>
          <p14:tracePt t="115387" x="6972300" y="2476500"/>
          <p14:tracePt t="115403" x="6977063" y="2476500"/>
          <p14:tracePt t="115420" x="6986588" y="2471738"/>
          <p14:tracePt t="115436" x="6991350" y="2471738"/>
          <p14:tracePt t="115453" x="6996113" y="2471738"/>
          <p14:tracePt t="115493" x="7000875" y="2471738"/>
          <p14:tracePt t="121654" x="6996113" y="2476500"/>
          <p14:tracePt t="121683" x="6929438" y="2500313"/>
          <p14:tracePt t="121695" x="6853238" y="2538413"/>
          <p14:tracePt t="121710" x="6757988" y="2571750"/>
          <p14:tracePt t="121725" x="6672263" y="2595563"/>
          <p14:tracePt t="121740" x="6605588" y="2624138"/>
          <p14:tracePt t="121755" x="6510338" y="2647950"/>
          <p14:tracePt t="121768" x="6405563" y="2671763"/>
          <p14:tracePt t="121785" x="6238875" y="2705100"/>
          <p14:tracePt t="121801" x="6110288" y="2724150"/>
          <p14:tracePt t="121818" x="5981700" y="2743200"/>
          <p14:tracePt t="121834" x="5795963" y="2752725"/>
          <p14:tracePt t="121851" x="5710238" y="2757488"/>
          <p14:tracePt t="121868" x="5614988" y="2757488"/>
          <p14:tracePt t="121884" x="5581650" y="2757488"/>
          <p14:tracePt t="121901" x="5567363" y="2752725"/>
          <p14:tracePt t="121918" x="5562600" y="2752725"/>
          <p14:tracePt t="121951" x="5562600" y="2747963"/>
          <p14:tracePt t="121967" x="5562600" y="2743200"/>
          <p14:tracePt t="121985" x="5562600" y="2733675"/>
          <p14:tracePt t="122001" x="5562600" y="2728913"/>
          <p14:tracePt t="122018" x="5567363" y="2728913"/>
          <p14:tracePt t="122034" x="5572125" y="2719388"/>
          <p14:tracePt t="122051" x="5576888" y="2709863"/>
          <p14:tracePt t="122067" x="5591175" y="2700338"/>
          <p14:tracePt t="122084" x="5595938" y="2700338"/>
          <p14:tracePt t="122101" x="5600700" y="2695575"/>
          <p14:tracePt t="122118" x="5605463" y="2695575"/>
          <p14:tracePt t="122134" x="5614988" y="2695575"/>
          <p14:tracePt t="122151" x="5629275" y="2695575"/>
          <p14:tracePt t="122167" x="5648325" y="2690813"/>
          <p14:tracePt t="122184" x="5676900" y="2681288"/>
          <p14:tracePt t="122201" x="5767388" y="2638425"/>
          <p14:tracePt t="122217" x="5838825" y="2605088"/>
          <p14:tracePt t="122234" x="5891213" y="2571750"/>
          <p14:tracePt t="122251" x="5919788" y="2562225"/>
          <p14:tracePt t="122268" x="5938838" y="2557463"/>
          <p14:tracePt t="122303" x="5943600" y="2557463"/>
          <p14:tracePt t="122449" x="5934075" y="2557463"/>
          <p14:tracePt t="122467" x="5929313" y="2557463"/>
          <p14:tracePt t="122485" x="5910263" y="2562225"/>
          <p14:tracePt t="122501" x="5881688" y="2566988"/>
          <p14:tracePt t="122518" x="5819775" y="2581275"/>
          <p14:tracePt t="122534" x="5772150" y="2586038"/>
          <p14:tracePt t="122551" x="5743575" y="2586038"/>
          <p14:tracePt t="122568" x="5715000" y="2590800"/>
          <p14:tracePt t="122601" x="5710238" y="2590800"/>
          <p14:tracePt t="122635" x="5710238" y="2595563"/>
          <p14:tracePt t="122655" x="5715000" y="2595563"/>
          <p14:tracePt t="122676" x="5729288" y="2600325"/>
          <p14:tracePt t="122689" x="5743575" y="2605088"/>
          <p14:tracePt t="122701" x="5781675" y="2609850"/>
          <p14:tracePt t="122717" x="5848350" y="2619375"/>
          <p14:tracePt t="122734" x="5881688" y="2624138"/>
          <p14:tracePt t="122751" x="5900738" y="2628900"/>
          <p14:tracePt t="122767" x="5924550" y="2628900"/>
          <p14:tracePt t="122784" x="5934075" y="2628900"/>
          <p14:tracePt t="122802" x="5938838" y="2628900"/>
          <p14:tracePt t="122834" x="5943600" y="2628900"/>
          <p14:tracePt t="122855" x="5948363" y="2628900"/>
          <p14:tracePt t="122919" x="5919788" y="2628900"/>
          <p14:tracePt t="122936" x="5900738" y="2624138"/>
          <p14:tracePt t="122939" x="5891213" y="2619375"/>
          <p14:tracePt t="122951" x="5881688" y="2619375"/>
          <p14:tracePt t="122967" x="5848350" y="2609850"/>
          <p14:tracePt t="122984" x="5843588" y="2605088"/>
          <p14:tracePt t="123002" x="5834063" y="2605088"/>
          <p14:tracePt t="123035" x="5829300" y="2600325"/>
          <p14:tracePt t="123051" x="5829300" y="2595563"/>
          <p14:tracePt t="123071" x="5824538" y="2595563"/>
          <p14:tracePt t="123084" x="5800725" y="2590800"/>
          <p14:tracePt t="123100" x="5781675" y="2590800"/>
          <p14:tracePt t="123118" x="5738813" y="2590800"/>
          <p14:tracePt t="123134" x="5710238" y="2590800"/>
          <p14:tracePt t="123150" x="5676900" y="2595563"/>
          <p14:tracePt t="123167" x="5600700" y="2614613"/>
          <p14:tracePt t="123184" x="5553075" y="2633663"/>
          <p14:tracePt t="123201" x="5514975" y="2647950"/>
          <p14:tracePt t="123217" x="5505450" y="2652713"/>
          <p14:tracePt t="123234" x="5500688" y="2652713"/>
          <p14:tracePt t="123250" x="5500688" y="2657475"/>
          <p14:tracePt t="140478" x="5486400" y="2676525"/>
          <p14:tracePt t="140504" x="5395913" y="2728913"/>
          <p14:tracePt t="140514" x="5305425" y="2776538"/>
          <p14:tracePt t="140533" x="5133975" y="2857500"/>
          <p14:tracePt t="140551" x="5019675" y="2914650"/>
          <p14:tracePt t="140574" x="4843463" y="3009900"/>
          <p14:tracePt t="140593" x="4767263" y="3033713"/>
          <p14:tracePt t="140611" x="4652963" y="3062288"/>
          <p14:tracePt t="140629" x="4538663" y="3095625"/>
          <p14:tracePt t="140645" x="4367213" y="3148013"/>
          <p14:tracePt t="140661" x="4262438" y="3186113"/>
          <p14:tracePt t="140678" x="4119563" y="3238500"/>
          <p14:tracePt t="140694" x="4057650" y="3267075"/>
          <p14:tracePt t="140712" x="3986213" y="3314700"/>
          <p14:tracePt t="140728" x="3871913" y="3381375"/>
          <p14:tracePt t="140745" x="3790950" y="3433763"/>
          <p14:tracePt t="140761" x="3676650" y="3514725"/>
          <p14:tracePt t="140778" x="3609975" y="3557588"/>
          <p14:tracePt t="140795" x="3529013" y="3590925"/>
          <p14:tracePt t="140811" x="3490913" y="3605213"/>
          <p14:tracePt t="140828" x="3457575" y="3619500"/>
          <p14:tracePt t="140844" x="3414713" y="3638550"/>
          <p14:tracePt t="140861" x="3381375" y="3643313"/>
          <p14:tracePt t="140878" x="3362325" y="3652838"/>
          <p14:tracePt t="141197" x="3276600" y="3671888"/>
          <p14:tracePt t="141213" x="2986088" y="3733800"/>
          <p14:tracePt t="141217" x="2847975" y="3767138"/>
          <p14:tracePt t="141233" x="2538413" y="3838575"/>
          <p14:tracePt t="141251" x="2190750" y="3895725"/>
          <p14:tracePt t="141267" x="2076450" y="3900488"/>
          <p14:tracePt t="141282" x="2009775" y="3900488"/>
          <p14:tracePt t="141297" x="1995488" y="3900488"/>
          <p14:tracePt t="141313" x="1990725" y="3900488"/>
          <p14:tracePt t="141328" x="1990725" y="3881438"/>
          <p14:tracePt t="141345" x="1995488" y="3871913"/>
          <p14:tracePt t="141361" x="2000250" y="3857625"/>
          <p14:tracePt t="141378" x="2005013" y="3852863"/>
          <p14:tracePt t="141395" x="2005013" y="3848100"/>
          <p14:tracePt t="141411" x="2009775" y="3848100"/>
          <p14:tracePt t="141428" x="2009775" y="3843338"/>
          <p14:tracePt t="141444" x="2014538" y="3843338"/>
          <p14:tracePt t="141461" x="2019300" y="3843338"/>
          <p14:tracePt t="141478" x="2019300" y="3838575"/>
          <p14:tracePt t="141500" x="2024063" y="3838575"/>
          <p14:tracePt t="141514" x="2024063" y="3833813"/>
          <p14:tracePt t="141528" x="2028825" y="3833813"/>
          <p14:tracePt t="141555" x="2033588" y="3829050"/>
          <p14:tracePt t="141597" x="2033588" y="3824288"/>
          <p14:tracePt t="141613" x="2043113" y="3819525"/>
          <p14:tracePt t="141626" x="2038350" y="3814763"/>
          <p14:tracePt t="141645" x="2038350" y="3810000"/>
          <p14:tracePt t="141661" x="2033588" y="3805238"/>
          <p14:tracePt t="141677" x="2028825" y="3800475"/>
          <p14:tracePt t="141694" x="2019300" y="3795713"/>
          <p14:tracePt t="141711" x="2014538" y="3790950"/>
          <p14:tracePt t="141727" x="1995488" y="3786188"/>
          <p14:tracePt t="141744" x="1971675" y="3786188"/>
          <p14:tracePt t="141761" x="1947863" y="3771900"/>
          <p14:tracePt t="141777" x="1909763" y="3762375"/>
          <p14:tracePt t="141794" x="1895475" y="3757613"/>
          <p14:tracePt t="141811" x="1881188" y="3752850"/>
          <p14:tracePt t="141827" x="1871663" y="3748088"/>
          <p14:tracePt t="141845" x="1857375" y="3743325"/>
          <p14:tracePt t="141861" x="1847850" y="3738563"/>
          <p14:tracePt t="141878" x="1847850" y="3733800"/>
          <p14:tracePt t="141894" x="1843088" y="3733800"/>
          <p14:tracePt t="141911" x="1838325" y="3733800"/>
          <p14:tracePt t="142019" x="1843088" y="3733800"/>
          <p14:tracePt t="142081" x="1847850" y="3733800"/>
          <p14:tracePt t="142104" x="1852613" y="3733800"/>
          <p14:tracePt t="142129" x="1857375" y="3733800"/>
          <p14:tracePt t="142141" x="1862138" y="3733800"/>
          <p14:tracePt t="142155" x="1876425" y="3733800"/>
          <p14:tracePt t="142167" x="1890713" y="3733800"/>
          <p14:tracePt t="142179" x="1909763" y="3733800"/>
          <p14:tracePt t="142194" x="1928813" y="3738563"/>
          <p14:tracePt t="142211" x="1943100" y="3743325"/>
          <p14:tracePt t="142228" x="1947863" y="3743325"/>
          <p14:tracePt t="142244" x="1952625" y="3743325"/>
          <p14:tracePt t="142310" x="1952625" y="3738563"/>
          <p14:tracePt t="142332" x="1938338" y="3724275"/>
          <p14:tracePt t="142350" x="1924050" y="3714750"/>
          <p14:tracePt t="142366" x="1919288" y="3709988"/>
          <p14:tracePt t="142469" x="1919288" y="3714750"/>
          <p14:tracePt t="142486" x="1919288" y="3719513"/>
          <p14:tracePt t="142503" x="1924050" y="3724275"/>
          <p14:tracePt t="142515" x="1928813" y="3733800"/>
          <p14:tracePt t="142553" x="1933575" y="3752850"/>
          <p14:tracePt t="142567" x="1943100" y="3762375"/>
          <p14:tracePt t="142581" x="1966913" y="3776663"/>
          <p14:tracePt t="142594" x="2009775" y="3795713"/>
          <p14:tracePt t="142611" x="2052638" y="3800475"/>
          <p14:tracePt t="142628" x="2100263" y="3810000"/>
          <p14:tracePt t="142644" x="2138363" y="3814763"/>
          <p14:tracePt t="142661" x="2209800" y="3814763"/>
          <p14:tracePt t="142678" x="2257425" y="3814763"/>
          <p14:tracePt t="142694" x="2290763" y="3814763"/>
          <p14:tracePt t="142711" x="2324100" y="3814763"/>
          <p14:tracePt t="142728" x="2333625" y="3814763"/>
          <p14:tracePt t="142730" x="2338388" y="3814763"/>
          <p14:tracePt t="142744" x="2343150" y="3814763"/>
          <p14:tracePt t="142794" x="2347913" y="3814763"/>
          <p14:tracePt t="142827" x="2352675" y="3810000"/>
          <p14:tracePt t="142848" x="2371725" y="3810000"/>
          <p14:tracePt t="142861" x="2386013" y="3810000"/>
          <p14:tracePt t="142877" x="2400300" y="3805238"/>
          <p14:tracePt t="142900" x="2405063" y="3805238"/>
          <p14:tracePt t="142913" x="2414588" y="3805238"/>
          <p14:tracePt t="142927" x="2433638" y="3805238"/>
          <p14:tracePt t="142944" x="2471738" y="3800475"/>
          <p14:tracePt t="142960" x="2486025" y="3800475"/>
          <p14:tracePt t="142977" x="2505075" y="3795713"/>
          <p14:tracePt t="142994" x="2528888" y="3795713"/>
          <p14:tracePt t="143010" x="2533650" y="3795713"/>
          <p14:tracePt t="143044" x="2538413" y="3795713"/>
          <p14:tracePt t="143061" x="2562225" y="3786188"/>
          <p14:tracePt t="143077" x="2576513" y="3781425"/>
          <p14:tracePt t="143094" x="2586038" y="3776663"/>
          <p14:tracePt t="143111" x="2595563" y="3776663"/>
          <p14:tracePt t="143127" x="2600325" y="3776663"/>
          <p14:tracePt t="143144" x="2605088" y="3776663"/>
          <p14:tracePt t="143160" x="2605088" y="3771900"/>
          <p14:tracePt t="143194" x="2605088" y="3767138"/>
          <p14:tracePt t="153073" x="2590800" y="3776663"/>
          <p14:tracePt t="153095" x="2476500" y="3838575"/>
          <p14:tracePt t="153110" x="2414588" y="3881438"/>
          <p14:tracePt t="153125" x="2357438" y="3919538"/>
          <p14:tracePt t="153142" x="2290763" y="3952875"/>
          <p14:tracePt t="153157" x="2257425" y="3967163"/>
          <p14:tracePt t="153174" x="2214563" y="3981450"/>
          <p14:tracePt t="153190" x="2185988" y="3990975"/>
          <p14:tracePt t="153207" x="2171700" y="4000500"/>
          <p14:tracePt t="153224" x="2124075" y="4005263"/>
          <p14:tracePt t="153241" x="2100263" y="4005263"/>
          <p14:tracePt t="153257" x="2024063" y="4005263"/>
          <p14:tracePt t="153274" x="1971675" y="4005263"/>
          <p14:tracePt t="153290" x="1914525" y="4005263"/>
          <p14:tracePt t="153307" x="1819275" y="4005263"/>
          <p14:tracePt t="153324" x="1743075" y="4010025"/>
          <p14:tracePt t="153340" x="1638300" y="4014788"/>
          <p14:tracePt t="153357" x="1562100" y="4019550"/>
          <p14:tracePt t="153373" x="1490663" y="4024313"/>
          <p14:tracePt t="153390" x="1404938" y="4024313"/>
          <p14:tracePt t="153407" x="1366838" y="4024313"/>
          <p14:tracePt t="153423" x="1314450" y="4024313"/>
          <p14:tracePt t="153440" x="1281113" y="4024313"/>
          <p14:tracePt t="153457" x="1257300" y="4024313"/>
          <p14:tracePt t="153473" x="1243013" y="4024313"/>
          <p14:tracePt t="153491" x="1238250" y="4019550"/>
          <p14:tracePt t="153507" x="1233488" y="4019550"/>
          <p14:tracePt t="199780" x="1252538" y="4019550"/>
          <p14:tracePt t="199803" x="1347788" y="4029075"/>
          <p14:tracePt t="199835" x="1533525" y="4043363"/>
          <p14:tracePt t="199853" x="1585913" y="4048125"/>
          <p14:tracePt t="199865" x="1638300" y="4052888"/>
          <p14:tracePt t="199879" x="1719263" y="4052888"/>
          <p14:tracePt t="199894" x="1795463" y="4052888"/>
          <p14:tracePt t="199897" x="1819275" y="4052888"/>
          <p14:tracePt t="199908" x="1857375" y="4048125"/>
          <p14:tracePt t="199925" x="1966913" y="4033838"/>
          <p14:tracePt t="199941" x="2057400" y="4019550"/>
          <p14:tracePt t="199958" x="2171700" y="4000500"/>
          <p14:tracePt t="199975" x="2247900" y="3990975"/>
          <p14:tracePt t="199991" x="2319338" y="3981450"/>
          <p14:tracePt t="200008" x="2419350" y="3967163"/>
          <p14:tracePt t="200025" x="2490788" y="3962400"/>
          <p14:tracePt t="200041" x="2609850" y="3948113"/>
          <p14:tracePt t="200058" x="2700338" y="3943350"/>
          <p14:tracePt t="200075" x="2852738" y="3924300"/>
          <p14:tracePt t="200091" x="2962275" y="3905250"/>
          <p14:tracePt t="200108" x="3081338" y="3886200"/>
          <p14:tracePt t="200125" x="3281363" y="3848100"/>
          <p14:tracePt t="200141" x="3433763" y="3833813"/>
          <p14:tracePt t="200158" x="3700463" y="3800475"/>
          <p14:tracePt t="200174" x="3886200" y="3786188"/>
          <p14:tracePt t="200192" x="4133850" y="3771900"/>
          <p14:tracePt t="200208" x="4305300" y="3762375"/>
          <p14:tracePt t="200225" x="4433888" y="3748088"/>
          <p14:tracePt t="200241" x="4638675" y="3729038"/>
          <p14:tracePt t="200258" x="4738688" y="3705225"/>
          <p14:tracePt t="200274" x="4776788" y="3690938"/>
          <p14:tracePt t="200291" x="4881563" y="3652838"/>
          <p14:tracePt t="200606" x="4933950" y="3652838"/>
          <p14:tracePt t="200623" x="5043488" y="3657600"/>
          <p14:tracePt t="200641" x="5205413" y="3667125"/>
          <p14:tracePt t="200658" x="5329238" y="3667125"/>
          <p14:tracePt t="200675" x="5476875" y="3667125"/>
          <p14:tracePt t="200692" x="5567363" y="3662363"/>
          <p14:tracePt t="200710" x="5653088" y="3657600"/>
          <p14:tracePt t="200725" x="5672138" y="3657600"/>
          <p14:tracePt t="200741" x="5686425" y="3657600"/>
          <p14:tracePt t="200758" x="5691188" y="3657600"/>
          <p14:tracePt t="200870" x="5691188" y="3652838"/>
          <p14:tracePt t="201406" x="5705475" y="3652838"/>
          <p14:tracePt t="201426" x="5743575" y="3652838"/>
          <p14:tracePt t="201428" x="5762625" y="3652838"/>
          <p14:tracePt t="201444" x="5786438" y="3648075"/>
          <p14:tracePt t="201458" x="5800725" y="3648075"/>
          <p14:tracePt t="201475" x="5810250" y="3648075"/>
          <p14:tracePt t="201551" x="5815013" y="3648075"/>
          <p14:tracePt t="201642" x="5819775" y="3652838"/>
          <p14:tracePt t="201657" x="5834063" y="3662363"/>
          <p14:tracePt t="201675" x="5853113" y="3681413"/>
          <p14:tracePt t="201691" x="5867400" y="3690938"/>
          <p14:tracePt t="201707" x="5876925" y="3705225"/>
          <p14:tracePt t="201724" x="5900738" y="3724275"/>
          <p14:tracePt t="201741" x="5900738" y="3729038"/>
          <p14:tracePt t="201757" x="5905500" y="3733800"/>
          <p14:tracePt t="201791" x="5910263" y="3733800"/>
          <p14:tracePt t="201813" x="5910263" y="3738563"/>
          <p14:tracePt t="201862" x="5915025" y="3738563"/>
          <p14:tracePt t="201923" x="5919788" y="3733800"/>
          <p14:tracePt t="201942" x="5919788" y="3729038"/>
          <p14:tracePt t="201958" x="5924550" y="3724275"/>
          <p14:tracePt t="201974" x="5924550" y="3719513"/>
          <p14:tracePt t="201991" x="5924550" y="3714750"/>
          <p14:tracePt t="202007" x="5924550" y="3709988"/>
          <p14:tracePt t="202075" x="5924550" y="3705225"/>
          <p14:tracePt t="202091" x="5929313" y="3705225"/>
          <p14:tracePt t="202185" x="5934075" y="3700463"/>
          <p14:tracePt t="202204" x="5962650" y="3695700"/>
          <p14:tracePt t="202221" x="5991225" y="3695700"/>
          <p14:tracePt t="202237" x="6010275" y="3690938"/>
          <p14:tracePt t="202254" x="6034088" y="3681413"/>
          <p14:tracePt t="202268" x="6043613" y="3681413"/>
          <p14:tracePt t="202279" x="6053138" y="3681413"/>
          <p14:tracePt t="202290" x="6057900" y="3676650"/>
          <p14:tracePt t="202307" x="6062663" y="3676650"/>
          <p14:tracePt t="202324" x="6076950" y="3676650"/>
          <p14:tracePt t="202341" x="6081713" y="3676650"/>
          <p14:tracePt t="202357" x="6086475" y="3676650"/>
          <p14:tracePt t="202391" x="6091238" y="3676650"/>
          <p14:tracePt t="203808" x="6115050" y="3676650"/>
          <p14:tracePt t="203831" x="6234113" y="3681413"/>
          <p14:tracePt t="203847" x="6300788" y="3681413"/>
          <p14:tracePt t="203863" x="6391275" y="3686175"/>
          <p14:tracePt t="203878" x="6462713" y="3690938"/>
          <p14:tracePt t="203893" x="6524625" y="3690938"/>
          <p14:tracePt t="203909" x="6586538" y="3690938"/>
          <p14:tracePt t="203923" x="6619875" y="3690938"/>
          <p14:tracePt t="203940" x="6643688" y="3690938"/>
          <p14:tracePt t="203957" x="6672263" y="3690938"/>
          <p14:tracePt t="203973" x="6681788" y="3686175"/>
          <p14:tracePt t="203990" x="6686550" y="3686175"/>
          <p14:tracePt t="204007" x="6696075" y="3686175"/>
          <p14:tracePt t="204023" x="6700838" y="3686175"/>
          <p14:tracePt t="204061" x="6705600" y="3686175"/>
          <p14:tracePt t="204089" x="6710363" y="3686175"/>
          <p14:tracePt t="204099" x="6715125" y="3681413"/>
          <p14:tracePt t="204110" x="6738938" y="3681413"/>
          <p14:tracePt t="204123" x="6753225" y="3681413"/>
          <p14:tracePt t="204140" x="6772275" y="3681413"/>
          <p14:tracePt t="204156" x="6781800" y="3681413"/>
          <p14:tracePt t="204173" x="6791325" y="3681413"/>
          <p14:tracePt t="204206" x="6796088" y="3681413"/>
          <p14:tracePt t="204290" x="6796088" y="3686175"/>
          <p14:tracePt t="204307" x="6796088" y="3690938"/>
          <p14:tracePt t="204323" x="6796088" y="3695700"/>
          <p14:tracePt t="204340" x="6796088" y="3700463"/>
          <p14:tracePt t="204357" x="6796088" y="3709988"/>
          <p14:tracePt t="204373" x="6796088" y="3714750"/>
          <p14:tracePt t="204390" x="6791325" y="3714750"/>
          <p14:tracePt t="204407" x="6786563" y="3719513"/>
          <p14:tracePt t="204440" x="6777038" y="3724275"/>
          <p14:tracePt t="204456" x="6772275" y="3724275"/>
          <p14:tracePt t="204476" x="6767513" y="3724275"/>
          <p14:tracePt t="204490" x="6762750" y="3724275"/>
          <p14:tracePt t="204506" x="6757988" y="3724275"/>
          <p14:tracePt t="204567" x="6753225" y="3724275"/>
          <p14:tracePt t="204634" x="6753225" y="3719513"/>
          <p14:tracePt t="333703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5847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49249" y="512064"/>
            <a:ext cx="7871791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Leverage Across Global Real Estate Markets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Typical debt vs. equity split by market (2024). Egypt shows the most conservative leverage globally.</a:t>
            </a:r>
            <a:endParaRPr lang="en-US" sz="1400" dirty="0"/>
          </a:p>
        </p:txBody>
      </p:sp>
      <p:graphicFrame>
        <p:nvGraphicFramePr>
          <p:cNvPr id="9" name="Chart 0"/>
          <p:cNvGraphicFramePr/>
          <p:nvPr/>
        </p:nvGraphicFramePr>
        <p:xfrm>
          <a:off x="457200" y="1783080"/>
          <a:ext cx="8229600" cy="251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 6"/>
          <p:cNvSpPr/>
          <p:nvPr/>
        </p:nvSpPr>
        <p:spPr>
          <a:xfrm>
            <a:off x="457200" y="437083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IMF, CBRE, JLL Global Real Estate Reports 2024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283"/>
    </mc:Choice>
    <mc:Fallback xmlns="">
      <p:transition spd="slow" advTm="1762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89" x="5815013" y="3852863"/>
          <p14:tracePt t="3846" x="5776913" y="3848100"/>
          <p14:tracePt t="3852" x="5724525" y="3838575"/>
          <p14:tracePt t="3860" x="5681663" y="3824288"/>
          <p14:tracePt t="3877" x="5576888" y="3781425"/>
          <p14:tracePt t="3894" x="5376863" y="3690938"/>
          <p14:tracePt t="3910" x="5262563" y="3614738"/>
          <p14:tracePt t="3927" x="4991100" y="3405188"/>
          <p14:tracePt t="3944" x="4810125" y="3209925"/>
          <p14:tracePt t="3960" x="4619625" y="2967038"/>
          <p14:tracePt t="3977" x="4452938" y="2733675"/>
          <p14:tracePt t="3994" x="4295775" y="2433638"/>
          <p14:tracePt t="4011" x="4224338" y="2243138"/>
          <p14:tracePt t="4027" x="4205288" y="2181225"/>
          <p14:tracePt t="4044" x="4200525" y="2162175"/>
          <p14:tracePt t="4060" x="4200525" y="2152650"/>
          <p14:tracePt t="4108" x="4205288" y="2157413"/>
          <p14:tracePt t="4123" x="4210050" y="2162175"/>
          <p14:tracePt t="4161" x="4210050" y="2166938"/>
          <p14:tracePt t="4254" x="4214813" y="2166938"/>
          <p14:tracePt t="4271" x="4214813" y="2162175"/>
          <p14:tracePt t="4288" x="4214813" y="2157413"/>
          <p14:tracePt t="4323" x="4214813" y="2152650"/>
          <p14:tracePt t="4524" x="4219575" y="2162175"/>
          <p14:tracePt t="4531" x="4233863" y="2162175"/>
          <p14:tracePt t="4544" x="4252913" y="2162175"/>
          <p14:tracePt t="4561" x="4291013" y="2147888"/>
          <p14:tracePt t="4578" x="4376738" y="2124075"/>
          <p14:tracePt t="4594" x="4438650" y="2105025"/>
          <p14:tracePt t="4611" x="4491038" y="2090738"/>
          <p14:tracePt t="4627" x="4552950" y="2076450"/>
          <p14:tracePt t="4643" x="4605338" y="2071688"/>
          <p14:tracePt t="4660" x="4681538" y="2066925"/>
          <p14:tracePt t="4677" x="4719638" y="2066925"/>
          <p14:tracePt t="4695" x="4757738" y="2062163"/>
          <p14:tracePt t="4710" x="4767263" y="2062163"/>
          <p14:tracePt t="4727" x="4776788" y="2062163"/>
          <p14:tracePt t="4743" x="4781550" y="2062163"/>
          <p14:tracePt t="4760" x="4791075" y="2062163"/>
          <p14:tracePt t="4776" x="4795838" y="2066925"/>
          <p14:tracePt t="4793" x="4810125" y="2066925"/>
          <p14:tracePt t="4810" x="4819650" y="2066925"/>
          <p14:tracePt t="4827" x="4824413" y="2071688"/>
          <p14:tracePt t="4844" x="4829175" y="2071688"/>
          <p14:tracePt t="4889" x="4833938" y="2071688"/>
          <p14:tracePt t="4923" x="4838700" y="2071688"/>
          <p14:tracePt t="4979" x="4843463" y="2071688"/>
          <p14:tracePt t="6167" x="4824413" y="2071688"/>
          <p14:tracePt t="6173" x="4791075" y="2066925"/>
          <p14:tracePt t="6181" x="4757738" y="2057400"/>
          <p14:tracePt t="6193" x="4691063" y="2043113"/>
          <p14:tracePt t="6210" x="4624388" y="2019300"/>
          <p14:tracePt t="6226" x="4533900" y="2005013"/>
          <p14:tracePt t="6243" x="4395788" y="1971675"/>
          <p14:tracePt t="6260" x="4295775" y="1957388"/>
          <p14:tracePt t="6276" x="4143375" y="1924050"/>
          <p14:tracePt t="6293" x="4067175" y="1895475"/>
          <p14:tracePt t="6310" x="3929063" y="1847850"/>
          <p14:tracePt t="6326" x="3867150" y="1819275"/>
          <p14:tracePt t="6343" x="3819525" y="1804988"/>
          <p14:tracePt t="6359" x="3800475" y="1795463"/>
          <p14:tracePt t="6393" x="3795713" y="1795463"/>
          <p14:tracePt t="7039" x="3790950" y="1785938"/>
          <p14:tracePt t="7045" x="3776663" y="1781175"/>
          <p14:tracePt t="7060" x="3752850" y="1757363"/>
          <p14:tracePt t="7077" x="3738563" y="1738313"/>
          <p14:tracePt t="7093" x="3733800" y="1738313"/>
          <p14:tracePt t="7211" x="3738563" y="1733550"/>
          <p14:tracePt t="7450" x="3743325" y="1733550"/>
          <p14:tracePt t="7487" x="3743325" y="1738313"/>
          <p14:tracePt t="7769" x="3748088" y="1738313"/>
          <p14:tracePt t="7804" x="3752850" y="1738313"/>
          <p14:tracePt t="7845" x="3757613" y="1738313"/>
          <p14:tracePt t="8176" x="3757613" y="1743075"/>
          <p14:tracePt t="8438" x="3757613" y="1747838"/>
          <p14:tracePt t="8998" x="3757613" y="1752600"/>
          <p14:tracePt t="9033" x="3757613" y="1757363"/>
          <p14:tracePt t="9502" x="3757613" y="1762125"/>
          <p14:tracePt t="9599" x="3762375" y="1762125"/>
          <p14:tracePt t="9606" x="3762375" y="1766888"/>
          <p14:tracePt t="9612" x="3767138" y="1771650"/>
          <p14:tracePt t="9626" x="3776663" y="1785938"/>
          <p14:tracePt t="9642" x="3795713" y="1800225"/>
          <p14:tracePt t="9658" x="3805238" y="1824038"/>
          <p14:tracePt t="9675" x="3824288" y="1852613"/>
          <p14:tracePt t="9691" x="3833813" y="1866900"/>
          <p14:tracePt t="9708" x="3862388" y="1890713"/>
          <p14:tracePt t="9726" x="3876675" y="1909763"/>
          <p14:tracePt t="9742" x="3890963" y="1928813"/>
          <p14:tracePt t="9758" x="3905250" y="1938338"/>
          <p14:tracePt t="9775" x="3910013" y="1938338"/>
          <p14:tracePt t="9792" x="3914775" y="1943100"/>
          <p14:tracePt t="9808" x="3914775" y="1952625"/>
          <p14:tracePt t="9826" x="3924300" y="1957388"/>
          <p14:tracePt t="9842" x="3933825" y="1971675"/>
          <p14:tracePt t="9858" x="3943350" y="1990725"/>
          <p14:tracePt t="9875" x="3962400" y="2009775"/>
          <p14:tracePt t="9892" x="3967163" y="2019300"/>
          <p14:tracePt t="9909" x="3967163" y="2024063"/>
          <p14:tracePt t="9925" x="3971925" y="2028825"/>
          <p14:tracePt t="12354" x="4019550" y="1990725"/>
          <p14:tracePt t="12362" x="4043363" y="1966913"/>
          <p14:tracePt t="12375" x="4124325" y="1924050"/>
          <p14:tracePt t="12391" x="4219575" y="1881188"/>
          <p14:tracePt t="12408" x="4286250" y="1847850"/>
          <p14:tracePt t="12425" x="4414838" y="1785938"/>
          <p14:tracePt t="12441" x="4510088" y="1752600"/>
          <p14:tracePt t="12458" x="4638675" y="1714500"/>
          <p14:tracePt t="12474" x="4724400" y="1690688"/>
          <p14:tracePt t="12491" x="4848225" y="1657350"/>
          <p14:tracePt t="12508" x="4881563" y="1647825"/>
          <p14:tracePt t="12524" x="4938713" y="1633538"/>
          <p14:tracePt t="12541" x="4976813" y="1624013"/>
          <p14:tracePt t="12558" x="5000625" y="1624013"/>
          <p14:tracePt t="12574" x="5014913" y="1624013"/>
          <p14:tracePt t="12591" x="5024438" y="1624013"/>
          <p14:tracePt t="12609" x="5033963" y="1624013"/>
          <p14:tracePt t="12679" x="5038725" y="1624013"/>
          <p14:tracePt t="12689" x="5043488" y="1624013"/>
          <p14:tracePt t="12696" x="5048250" y="1624013"/>
          <p14:tracePt t="12708" x="5067300" y="1628775"/>
          <p14:tracePt t="12724" x="5076825" y="1633538"/>
          <p14:tracePt t="12741" x="5095875" y="1633538"/>
          <p14:tracePt t="12757" x="5100638" y="1633538"/>
          <p14:tracePt t="12774" x="5105400" y="1633538"/>
          <p14:tracePt t="12791" x="5110163" y="1633538"/>
          <p14:tracePt t="12807" x="5119688" y="1633538"/>
          <p14:tracePt t="12824" x="5129213" y="1633538"/>
          <p14:tracePt t="12841" x="5133975" y="1628775"/>
          <p14:tracePt t="12857" x="5157788" y="1628775"/>
          <p14:tracePt t="12874" x="5167313" y="1624013"/>
          <p14:tracePt t="12891" x="5181600" y="1619250"/>
          <p14:tracePt t="12907" x="5200650" y="1614488"/>
          <p14:tracePt t="12924" x="5238750" y="1604963"/>
          <p14:tracePt t="12941" x="5272088" y="1590675"/>
          <p14:tracePt t="12957" x="5291138" y="1585913"/>
          <p14:tracePt t="12974" x="5300663" y="1581150"/>
          <p14:tracePt t="12991" x="5310188" y="1581150"/>
          <p14:tracePt t="13008" x="5319713" y="1576388"/>
          <p14:tracePt t="13024" x="5324475" y="1571625"/>
          <p14:tracePt t="13041" x="5334000" y="1571625"/>
          <p14:tracePt t="13058" x="5338763" y="1566863"/>
          <p14:tracePt t="13115" x="5343525" y="1566863"/>
          <p14:tracePt t="13666" x="5357813" y="1566863"/>
          <p14:tracePt t="13677" x="5367338" y="1566863"/>
          <p14:tracePt t="13691" x="5391150" y="1566863"/>
          <p14:tracePt t="13707" x="5414963" y="1566863"/>
          <p14:tracePt t="13724" x="5438775" y="1571625"/>
          <p14:tracePt t="13741" x="5462588" y="1576388"/>
          <p14:tracePt t="13757" x="5481638" y="1576388"/>
          <p14:tracePt t="13774" x="5500688" y="1581150"/>
          <p14:tracePt t="13791" x="5538788" y="1581150"/>
          <p14:tracePt t="13807" x="5567363" y="1581150"/>
          <p14:tracePt t="13825" x="5605463" y="1576388"/>
          <p14:tracePt t="13840" x="5629275" y="1571625"/>
          <p14:tracePt t="13857" x="5657850" y="1562100"/>
          <p14:tracePt t="13874" x="5705475" y="1557338"/>
          <p14:tracePt t="13891" x="5743575" y="1547813"/>
          <p14:tracePt t="13907" x="5815013" y="1528763"/>
          <p14:tracePt t="13924" x="5843588" y="1528763"/>
          <p14:tracePt t="13940" x="5862638" y="1524000"/>
          <p14:tracePt t="13957" x="5881688" y="1519238"/>
          <p14:tracePt t="13991" x="5886450" y="1519238"/>
          <p14:tracePt t="14178" x="5886450" y="1524000"/>
          <p14:tracePt t="14207" x="5886450" y="1528763"/>
          <p14:tracePt t="14219" x="5891213" y="1528763"/>
          <p14:tracePt t="14226" x="5891213" y="1533525"/>
          <p14:tracePt t="14240" x="5891213" y="1538288"/>
          <p14:tracePt t="14257" x="5895975" y="1543050"/>
          <p14:tracePt t="14274" x="5895975" y="1547813"/>
          <p14:tracePt t="14290" x="5900738" y="1552575"/>
          <p14:tracePt t="14308" x="5905500" y="1562100"/>
          <p14:tracePt t="14340" x="5910263" y="1566863"/>
          <p14:tracePt t="14398" x="5910263" y="1571625"/>
          <p14:tracePt t="14503" x="5910263" y="1576388"/>
          <p14:tracePt t="17488" x="5886450" y="1576388"/>
          <p14:tracePt t="17493" x="5857875" y="1576388"/>
          <p14:tracePt t="17506" x="5824538" y="1581150"/>
          <p14:tracePt t="17522" x="5805488" y="1581150"/>
          <p14:tracePt t="17539" x="5795963" y="1585913"/>
          <p14:tracePt t="17556" x="5791200" y="1585913"/>
          <p14:tracePt t="17599" x="5791200" y="1590675"/>
          <p14:tracePt t="17610" x="5795963" y="1590675"/>
          <p14:tracePt t="17623" x="5800725" y="1595438"/>
          <p14:tracePt t="17639" x="5810250" y="1600200"/>
          <p14:tracePt t="17655" x="5819775" y="1600200"/>
          <p14:tracePt t="17672" x="5829300" y="1600200"/>
          <p14:tracePt t="17689" x="5867400" y="1600200"/>
          <p14:tracePt t="17706" x="5934075" y="1600200"/>
          <p14:tracePt t="17722" x="5991225" y="1600200"/>
          <p14:tracePt t="17739" x="6062663" y="1590675"/>
          <p14:tracePt t="17756" x="6172200" y="1590675"/>
          <p14:tracePt t="17772" x="6224588" y="1585913"/>
          <p14:tracePt t="17789" x="6300788" y="1585913"/>
          <p14:tracePt t="17806" x="6334125" y="1585913"/>
          <p14:tracePt t="17822" x="6348413" y="1585913"/>
          <p14:tracePt t="17839" x="6353175" y="1585913"/>
          <p14:tracePt t="17859" x="6357938" y="1585913"/>
          <p14:tracePt t="18026" x="6353175" y="1585913"/>
          <p14:tracePt t="18033" x="6348413" y="1585913"/>
          <p14:tracePt t="18040" x="6343650" y="1585913"/>
          <p14:tracePt t="18056" x="6343650" y="1590675"/>
          <p14:tracePt t="18073" x="6300788" y="1604963"/>
          <p14:tracePt t="18089" x="6253163" y="1633538"/>
          <p14:tracePt t="18106" x="6172200" y="1662113"/>
          <p14:tracePt t="18122" x="6053138" y="1714500"/>
          <p14:tracePt t="18139" x="5976938" y="1743075"/>
          <p14:tracePt t="18156" x="5876925" y="1771650"/>
          <p14:tracePt t="18172" x="5800725" y="1795463"/>
          <p14:tracePt t="18189" x="5734050" y="1809750"/>
          <p14:tracePt t="18205" x="5715000" y="1814513"/>
          <p14:tracePt t="18222" x="5710238" y="1814513"/>
          <p14:tracePt t="18239" x="5705475" y="1814513"/>
          <p14:tracePt t="18260" x="5695950" y="1814513"/>
          <p14:tracePt t="18272" x="5667375" y="1814513"/>
          <p14:tracePt t="18288" x="5643563" y="1814513"/>
          <p14:tracePt t="18305" x="5634038" y="1814513"/>
          <p14:tracePt t="18322" x="5624513" y="1809750"/>
          <p14:tracePt t="18339" x="5619750" y="1809750"/>
          <p14:tracePt t="18372" x="5614988" y="1809750"/>
          <p14:tracePt t="18404" x="5595938" y="1809750"/>
          <p14:tracePt t="18411" x="5557838" y="1809750"/>
          <p14:tracePt t="18422" x="5529263" y="1819275"/>
          <p14:tracePt t="18439" x="5491163" y="1824038"/>
          <p14:tracePt t="18455" x="5476875" y="1828800"/>
          <p14:tracePt t="18473" x="5448300" y="1838325"/>
          <p14:tracePt t="18488" x="5405438" y="1847850"/>
          <p14:tracePt t="18505" x="5381625" y="1847850"/>
          <p14:tracePt t="18522" x="5367338" y="1847850"/>
          <p14:tracePt t="18538" x="5362575" y="1847850"/>
          <p14:tracePt t="18572" x="5357813" y="1847850"/>
          <p14:tracePt t="18597" x="5353050" y="1847850"/>
          <p14:tracePt t="18646" x="5348288" y="1847850"/>
          <p14:tracePt t="18708" x="5338763" y="1847850"/>
          <p14:tracePt t="18716" x="5314950" y="1847850"/>
          <p14:tracePt t="18722" x="5291138" y="1852613"/>
          <p14:tracePt t="18738" x="5253038" y="1857375"/>
          <p14:tracePt t="18756" x="5224463" y="1862138"/>
          <p14:tracePt t="18772" x="5214938" y="1862138"/>
          <p14:tracePt t="18788" x="5200650" y="1862138"/>
          <p14:tracePt t="18805" x="5110163" y="1881188"/>
          <p14:tracePt t="18822" x="5086350" y="1881188"/>
          <p14:tracePt t="18839" x="5067300" y="1885950"/>
          <p14:tracePt t="18872" x="5062538" y="1885950"/>
          <p14:tracePt t="18958" x="5057775" y="1885950"/>
          <p14:tracePt t="18964" x="5033963" y="1895475"/>
          <p14:tracePt t="18972" x="5014913" y="1905000"/>
          <p14:tracePt t="18988" x="4986338" y="1924050"/>
          <p14:tracePt t="19005" x="4962525" y="1933575"/>
          <p14:tracePt t="19039" x="4919663" y="1952625"/>
          <p14:tracePt t="19055" x="4886325" y="1971675"/>
          <p14:tracePt t="19072" x="4867275" y="1981200"/>
          <p14:tracePt t="19088" x="4852988" y="1985963"/>
          <p14:tracePt t="19105" x="4848225" y="1990725"/>
          <p14:tracePt t="19835" x="4824413" y="2000250"/>
          <p14:tracePt t="19843" x="4786313" y="2005013"/>
          <p14:tracePt t="19855" x="4733925" y="2014538"/>
          <p14:tracePt t="19871" x="4672013" y="2028825"/>
          <p14:tracePt t="19889" x="4567238" y="2043113"/>
          <p14:tracePt t="19905" x="4510088" y="2047875"/>
          <p14:tracePt t="19921" x="4476750" y="2047875"/>
          <p14:tracePt t="19938" x="4462463" y="2047875"/>
          <p14:tracePt t="19955" x="4457700" y="2047875"/>
          <p14:tracePt t="20000" x="4448175" y="2047875"/>
          <p14:tracePt t="20006" x="4433888" y="2052638"/>
          <p14:tracePt t="20022" x="4400550" y="2062163"/>
          <p14:tracePt t="20038" x="4381500" y="2062163"/>
          <p14:tracePt t="20055" x="4324350" y="2066925"/>
          <p14:tracePt t="20072" x="4267200" y="2071688"/>
          <p14:tracePt t="20089" x="4233863" y="2081213"/>
          <p14:tracePt t="20105" x="4229100" y="2081213"/>
          <p14:tracePt t="20122" x="4224338" y="2081213"/>
          <p14:tracePt t="20138" x="4219575" y="2081213"/>
          <p14:tracePt t="20276" x="4219575" y="2085975"/>
          <p14:tracePt t="20349" x="4219575" y="2090738"/>
          <p14:tracePt t="20367" x="4219575" y="2095500"/>
          <p14:tracePt t="20380" x="4214813" y="2095500"/>
          <p14:tracePt t="20401" x="4214813" y="2100263"/>
          <p14:tracePt t="20590" x="4214813" y="2105025"/>
          <p14:tracePt t="20615" x="4214813" y="2109788"/>
          <p14:tracePt t="20650" x="4214813" y="2114550"/>
          <p14:tracePt t="21051" x="4224338" y="2128838"/>
          <p14:tracePt t="21059" x="4238625" y="2152650"/>
          <p14:tracePt t="21072" x="4276725" y="2200275"/>
          <p14:tracePt t="21089" x="4314825" y="2238375"/>
          <p14:tracePt t="21105" x="4357688" y="2314575"/>
          <p14:tracePt t="21121" x="4376738" y="2371725"/>
          <p14:tracePt t="21139" x="4395788" y="2452688"/>
          <p14:tracePt t="21154" x="4400550" y="2481263"/>
          <p14:tracePt t="21171" x="4400550" y="2514600"/>
          <p14:tracePt t="21188" x="4400550" y="2566988"/>
          <p14:tracePt t="21204" x="4400550" y="2605088"/>
          <p14:tracePt t="21221" x="4386263" y="2657475"/>
          <p14:tracePt t="21238" x="4371975" y="2676525"/>
          <p14:tracePt t="21254" x="4371975" y="2686050"/>
          <p14:tracePt t="21271" x="4367213" y="2686050"/>
          <p14:tracePt t="21288" x="4333875" y="2695575"/>
          <p14:tracePt t="21305" x="4224338" y="2724150"/>
          <p14:tracePt t="21321" x="4143375" y="2738438"/>
          <p14:tracePt t="21338" x="4033838" y="2752725"/>
          <p14:tracePt t="21354" x="3871913" y="2762250"/>
          <p14:tracePt t="21371" x="3743325" y="2776538"/>
          <p14:tracePt t="21388" x="3567113" y="2776538"/>
          <p14:tracePt t="21404" x="3452813" y="2767013"/>
          <p14:tracePt t="21421" x="3295650" y="2752725"/>
          <p14:tracePt t="21438" x="3252788" y="2743200"/>
          <p14:tracePt t="21454" x="3100388" y="2709863"/>
          <p14:tracePt t="21471" x="2986088" y="2676525"/>
          <p14:tracePt t="21488" x="2933700" y="2657475"/>
          <p14:tracePt t="21505" x="2871788" y="2633663"/>
          <p14:tracePt t="21521" x="2838450" y="2624138"/>
          <p14:tracePt t="21537" x="2819400" y="2614613"/>
          <p14:tracePt t="21554" x="2805113" y="2609850"/>
          <p14:tracePt t="21588" x="2800350" y="2605088"/>
          <p14:tracePt t="21651" x="2800350" y="2600325"/>
          <p14:tracePt t="21660" x="2795588" y="2600325"/>
          <p14:tracePt t="21684" x="2790825" y="2600325"/>
          <p14:tracePt t="21706" x="2786063" y="2595563"/>
          <p14:tracePt t="21713" x="2762250" y="2600325"/>
          <p14:tracePt t="21721" x="2747963" y="2600325"/>
          <p14:tracePt t="21738" x="2714625" y="2605088"/>
          <p14:tracePt t="21754" x="2681288" y="2619375"/>
          <p14:tracePt t="21771" x="2647950" y="2657475"/>
          <p14:tracePt t="21788" x="2586038" y="2747963"/>
          <p14:tracePt t="21804" x="2552700" y="2805113"/>
          <p14:tracePt t="21821" x="2528888" y="2862263"/>
          <p14:tracePt t="21838" x="2509838" y="2938463"/>
          <p14:tracePt t="21854" x="2505075" y="2995613"/>
          <p14:tracePt t="21871" x="2519363" y="3148013"/>
          <p14:tracePt t="21888" x="2533650" y="3214688"/>
          <p14:tracePt t="21904" x="2543175" y="3262313"/>
          <p14:tracePt t="21921" x="2557463" y="3300413"/>
          <p14:tracePt t="21937" x="2557463" y="3309938"/>
          <p14:tracePt t="21955" x="2557463" y="3314700"/>
          <p14:tracePt t="21982" x="2552700" y="3314700"/>
          <p14:tracePt t="21996" x="2547938" y="3314700"/>
          <p14:tracePt t="22004" x="2538413" y="3314700"/>
          <p14:tracePt t="22021" x="2500313" y="3314700"/>
          <p14:tracePt t="22037" x="2405063" y="3319463"/>
          <p14:tracePt t="22054" x="2295525" y="3328988"/>
          <p14:tracePt t="22071" x="2109788" y="3343275"/>
          <p14:tracePt t="22087" x="1966913" y="3367088"/>
          <p14:tracePt t="22104" x="1843088" y="3376613"/>
          <p14:tracePt t="22121" x="1676400" y="3400425"/>
          <p14:tracePt t="22137" x="1604963" y="3405188"/>
          <p14:tracePt t="22154" x="1552575" y="3409950"/>
          <p14:tracePt t="22171" x="1543050" y="3414713"/>
          <p14:tracePt t="22204" x="1538288" y="3414713"/>
          <p14:tracePt t="22316" x="1543050" y="3414713"/>
          <p14:tracePt t="22351" x="1547813" y="3414713"/>
          <p14:tracePt t="22376" x="1557338" y="3414713"/>
          <p14:tracePt t="22383" x="1566863" y="3419475"/>
          <p14:tracePt t="22390" x="1576388" y="3424238"/>
          <p14:tracePt t="22404" x="1604963" y="3429000"/>
          <p14:tracePt t="22421" x="1638300" y="3429000"/>
          <p14:tracePt t="22437" x="1681163" y="3429000"/>
          <p14:tracePt t="22454" x="1704975" y="3429000"/>
          <p14:tracePt t="22471" x="1719263" y="3424238"/>
          <p14:tracePt t="22487" x="1728788" y="3424238"/>
          <p14:tracePt t="22504" x="1747838" y="3424238"/>
          <p14:tracePt t="22521" x="1781175" y="3424238"/>
          <p14:tracePt t="22538" x="1814513" y="3424238"/>
          <p14:tracePt t="22555" x="1885950" y="3405188"/>
          <p14:tracePt t="22571" x="1943100" y="3390900"/>
          <p14:tracePt t="22587" x="2038350" y="3352800"/>
          <p14:tracePt t="22604" x="2205038" y="3276600"/>
          <p14:tracePt t="22621" x="2352675" y="3195638"/>
          <p14:tracePt t="22637" x="2590800" y="3062288"/>
          <p14:tracePt t="22654" x="2795588" y="2967038"/>
          <p14:tracePt t="22671" x="2957513" y="2886075"/>
          <p14:tracePt t="22687" x="3152775" y="2786063"/>
          <p14:tracePt t="22704" x="3381375" y="2671763"/>
          <p14:tracePt t="22720" x="3557588" y="2609850"/>
          <p14:tracePt t="22737" x="3662363" y="2576513"/>
          <p14:tracePt t="22755" x="3762375" y="2547938"/>
          <p14:tracePt t="22770" x="3829050" y="2528888"/>
          <p14:tracePt t="22787" x="3900488" y="2509838"/>
          <p14:tracePt t="22804" x="3990975" y="2486025"/>
          <p14:tracePt t="22821" x="4029075" y="2476500"/>
          <p14:tracePt t="22837" x="4090988" y="2476500"/>
          <p14:tracePt t="22854" x="4129088" y="2476500"/>
          <p14:tracePt t="22871" x="4162425" y="2476500"/>
          <p14:tracePt t="22887" x="4195763" y="2476500"/>
          <p14:tracePt t="22905" x="4200525" y="2476500"/>
          <p14:tracePt t="22922" x="4205288" y="2476500"/>
          <p14:tracePt t="22998" x="4210050" y="2476500"/>
          <p14:tracePt t="23011" x="4224338" y="2476500"/>
          <p14:tracePt t="23021" x="4229100" y="2471738"/>
          <p14:tracePt t="23038" x="4271963" y="2457450"/>
          <p14:tracePt t="23054" x="4386263" y="2409825"/>
          <p14:tracePt t="23071" x="4467225" y="2381250"/>
          <p14:tracePt t="23087" x="4586288" y="2338388"/>
          <p14:tracePt t="23104" x="4667250" y="2305050"/>
          <p14:tracePt t="23121" x="4767263" y="2257425"/>
          <p14:tracePt t="23137" x="4810125" y="2228850"/>
          <p14:tracePt t="23154" x="4824413" y="2214563"/>
          <p14:tracePt t="23170" x="4843463" y="2200275"/>
          <p14:tracePt t="23203" x="4843463" y="2195513"/>
          <p14:tracePt t="23252" x="4843463" y="2190750"/>
          <p14:tracePt t="23322" x="4843463" y="2185988"/>
          <p14:tracePt t="23384" x="4843463" y="2176463"/>
          <p14:tracePt t="23418" x="4843463" y="2171700"/>
          <p14:tracePt t="23425" x="4852988" y="2157413"/>
          <p14:tracePt t="23437" x="4867275" y="2133600"/>
          <p14:tracePt t="23454" x="4910138" y="2076450"/>
          <p14:tracePt t="23470" x="4943475" y="2043113"/>
          <p14:tracePt t="23487" x="4991100" y="1990725"/>
          <p14:tracePt t="23503" x="5005388" y="1976438"/>
          <p14:tracePt t="23520" x="5010150" y="1962150"/>
          <p14:tracePt t="23537" x="5014913" y="1957388"/>
          <p14:tracePt t="23619" x="5010150" y="1957388"/>
          <p14:tracePt t="23628" x="5000625" y="1957388"/>
          <p14:tracePt t="23637" x="4981575" y="1957388"/>
          <p14:tracePt t="23654" x="4905375" y="1985963"/>
          <p14:tracePt t="23670" x="4857750" y="2005013"/>
          <p14:tracePt t="23687" x="4743450" y="2047875"/>
          <p14:tracePt t="23703" x="4657725" y="2071688"/>
          <p14:tracePt t="23720" x="4591050" y="2085975"/>
          <p14:tracePt t="23737" x="4486275" y="2095500"/>
          <p14:tracePt t="23753" x="4438650" y="2100263"/>
          <p14:tracePt t="23770" x="4405313" y="2100263"/>
          <p14:tracePt t="23787" x="4395788" y="2100263"/>
          <p14:tracePt t="23804" x="4391025" y="2100263"/>
          <p14:tracePt t="23837" x="4391025" y="2095500"/>
          <p14:tracePt t="23888" x="4391025" y="2090738"/>
          <p14:tracePt t="23909" x="4386263" y="2090738"/>
          <p14:tracePt t="23916" x="4376738" y="2085975"/>
          <p14:tracePt t="23922" x="4348163" y="2076450"/>
          <p14:tracePt t="23937" x="4291013" y="2066925"/>
          <p14:tracePt t="23953" x="4257675" y="2062163"/>
          <p14:tracePt t="23970" x="4219575" y="2057400"/>
          <p14:tracePt t="23987" x="4162425" y="2057400"/>
          <p14:tracePt t="24003" x="4133850" y="2057400"/>
          <p14:tracePt t="24020" x="4110038" y="2057400"/>
          <p14:tracePt t="24053" x="4105275" y="2057400"/>
          <p14:tracePt t="24109" x="4105275" y="2062163"/>
          <p14:tracePt t="24429" x="4110038" y="2062163"/>
          <p14:tracePt t="24613" x="4110038" y="2066925"/>
          <p14:tracePt t="24641" x="4119563" y="2066925"/>
          <p14:tracePt t="24703" x="4124325" y="2066925"/>
          <p14:tracePt t="24725" x="4129088" y="2066925"/>
          <p14:tracePt t="24731" x="4138613" y="2076450"/>
          <p14:tracePt t="24738" x="4162425" y="2081213"/>
          <p14:tracePt t="24754" x="4214813" y="2081213"/>
          <p14:tracePt t="24771" x="4281488" y="2085975"/>
          <p14:tracePt t="24787" x="4443413" y="2090738"/>
          <p14:tracePt t="24803" x="4533900" y="2095500"/>
          <p14:tracePt t="24821" x="4710113" y="2100263"/>
          <p14:tracePt t="24837" x="4810125" y="2105025"/>
          <p14:tracePt t="24854" x="4938713" y="2114550"/>
          <p14:tracePt t="24870" x="5029200" y="2114550"/>
          <p14:tracePt t="24887" x="5100638" y="2124075"/>
          <p14:tracePt t="24904" x="5148263" y="2119313"/>
          <p14:tracePt t="24921" x="5153025" y="2119313"/>
          <p14:tracePt t="24954" x="5157788" y="2119313"/>
          <p14:tracePt t="25112" x="5138738" y="2119313"/>
          <p14:tracePt t="25123" x="5081588" y="2119313"/>
          <p14:tracePt t="25138" x="5029200" y="2119313"/>
          <p14:tracePt t="25153" x="4972050" y="2119313"/>
          <p14:tracePt t="25170" x="4924425" y="2114550"/>
          <p14:tracePt t="25186" x="4872038" y="2114550"/>
          <p14:tracePt t="25203" x="4862513" y="2114550"/>
          <p14:tracePt t="25220" x="4857750" y="2114550"/>
          <p14:tracePt t="25253" x="4852988" y="2114550"/>
          <p14:tracePt t="25501" x="4838700" y="2119313"/>
          <p14:tracePt t="25507" x="4819650" y="2128838"/>
          <p14:tracePt t="25520" x="4757738" y="2176463"/>
          <p14:tracePt t="25536" x="4681538" y="2214563"/>
          <p14:tracePt t="25553" x="4586288" y="2262188"/>
          <p14:tracePt t="25569" x="4538663" y="2276475"/>
          <p14:tracePt t="25586" x="4510088" y="2281238"/>
          <p14:tracePt t="25603" x="4505325" y="2281238"/>
          <p14:tracePt t="25619" x="4500563" y="2281238"/>
          <p14:tracePt t="25658" x="4500563" y="2276475"/>
          <p14:tracePt t="25669" x="4500563" y="2266950"/>
          <p14:tracePt t="25686" x="4500563" y="2257425"/>
          <p14:tracePt t="25703" x="4500563" y="2247900"/>
          <p14:tracePt t="25736" x="4500563" y="2243138"/>
          <p14:tracePt t="25794" x="4500563" y="2238375"/>
          <p14:tracePt t="25836" x="4500563" y="2228850"/>
          <p14:tracePt t="25849" x="4495800" y="2228850"/>
          <p14:tracePt t="25856" x="4491038" y="2224088"/>
          <p14:tracePt t="25869" x="4419600" y="2162175"/>
          <p14:tracePt t="25886" x="4333875" y="2100263"/>
          <p14:tracePt t="25903" x="4276725" y="2052638"/>
          <p14:tracePt t="25919" x="4252913" y="2033588"/>
          <p14:tracePt t="25936" x="4248150" y="2028825"/>
          <p14:tracePt t="25953" x="4243388" y="2028825"/>
          <p14:tracePt t="26667" x="4257675" y="2028825"/>
          <p14:tracePt t="26674" x="4295775" y="2024063"/>
          <p14:tracePt t="26686" x="4367213" y="2019300"/>
          <p14:tracePt t="26703" x="4438650" y="2014538"/>
          <p14:tracePt t="26719" x="4576763" y="2005013"/>
          <p14:tracePt t="26736" x="4652963" y="1990725"/>
          <p14:tracePt t="26752" x="4705350" y="1990725"/>
          <p14:tracePt t="26769" x="4738688" y="1981200"/>
          <p14:tracePt t="26786" x="4752975" y="1981200"/>
          <p14:tracePt t="26802" x="4762500" y="1981200"/>
          <p14:tracePt t="26851" x="4767263" y="1981200"/>
          <p14:tracePt t="27031" x="4767263" y="1990725"/>
          <p14:tracePt t="27052" x="4776788" y="1995488"/>
          <p14:tracePt t="27069" x="4776788" y="2000250"/>
          <p14:tracePt t="27075" x="4781550" y="2000250"/>
          <p14:tracePt t="27086" x="4781550" y="2005013"/>
          <p14:tracePt t="27102" x="4786313" y="2014538"/>
          <p14:tracePt t="27120" x="4786313" y="2019300"/>
          <p14:tracePt t="27153" x="4786313" y="2024063"/>
          <p14:tracePt t="27203" x="4786313" y="2028825"/>
          <p14:tracePt t="27274" x="4786313" y="2033588"/>
          <p14:tracePt t="27335" x="4786313" y="2038350"/>
          <p14:tracePt t="27420" x="4781550" y="2038350"/>
          <p14:tracePt t="27433" x="4772025" y="2033588"/>
          <p14:tracePt t="27445" x="4767263" y="2028825"/>
          <p14:tracePt t="27460" x="4767263" y="2024063"/>
          <p14:tracePt t="27469" x="4762500" y="2019300"/>
          <p14:tracePt t="27486" x="4757738" y="2014538"/>
          <p14:tracePt t="27502" x="4757738" y="2009775"/>
          <p14:tracePt t="27519" x="4757738" y="2005013"/>
          <p14:tracePt t="27536" x="4752975" y="2005013"/>
          <p14:tracePt t="27583" x="4743450" y="2005013"/>
          <p14:tracePt t="27652" x="4738688" y="2005013"/>
          <p14:tracePt t="27890" x="4738688" y="2009775"/>
          <p14:tracePt t="27951" x="4738688" y="2014538"/>
          <p14:tracePt t="28102" x="4733925" y="2014538"/>
          <p14:tracePt t="28111" x="4705350" y="2033588"/>
          <p14:tracePt t="28119" x="4672013" y="2066925"/>
          <p14:tracePt t="28136" x="4548188" y="2152650"/>
          <p14:tracePt t="28153" x="4486275" y="2205038"/>
          <p14:tracePt t="28169" x="4410075" y="2257425"/>
          <p14:tracePt t="28186" x="4329113" y="2305050"/>
          <p14:tracePt t="28202" x="4310063" y="2319338"/>
          <p14:tracePt t="28219" x="4305300" y="2324100"/>
          <p14:tracePt t="28236" x="4300538" y="2324100"/>
          <p14:tracePt t="28254" x="4300538" y="2328863"/>
          <p14:tracePt t="28402" x="4295775" y="2333625"/>
          <p14:tracePt t="28412" x="4214813" y="2390775"/>
          <p14:tracePt t="28419" x="4167188" y="2428875"/>
          <p14:tracePt t="28435" x="4105275" y="2471738"/>
          <p14:tracePt t="28453" x="4057650" y="2500313"/>
          <p14:tracePt t="28469" x="4048125" y="2500313"/>
          <p14:tracePt t="28485" x="4043363" y="2505075"/>
          <p14:tracePt t="28502" x="4038600" y="2505075"/>
          <p14:tracePt t="29235" x="4010025" y="2509838"/>
          <p14:tracePt t="29242" x="3967163" y="2509838"/>
          <p14:tracePt t="29252" x="3919538" y="2514600"/>
          <p14:tracePt t="29269" x="3776663" y="2519363"/>
          <p14:tracePt t="29285" x="3667125" y="2528888"/>
          <p14:tracePt t="29302" x="3557588" y="2538413"/>
          <p14:tracePt t="29319" x="3443288" y="2547938"/>
          <p14:tracePt t="29335" x="3395663" y="2547938"/>
          <p14:tracePt t="29352" x="3367088" y="2552700"/>
          <p14:tracePt t="29369" x="3362325" y="2552700"/>
          <p14:tracePt t="29401" x="3357563" y="2552700"/>
          <p14:tracePt t="29418" x="3348038" y="2552700"/>
          <p14:tracePt t="29436" x="3257550" y="2547938"/>
          <p14:tracePt t="29452" x="3205163" y="2547938"/>
          <p14:tracePt t="29468" x="3138488" y="2547938"/>
          <p14:tracePt t="29485" x="3043238" y="2552700"/>
          <p14:tracePt t="29502" x="2990850" y="2562225"/>
          <p14:tracePt t="29518" x="2957513" y="2566988"/>
          <p14:tracePt t="29535" x="2943225" y="2571750"/>
          <p14:tracePt t="29913" x="2876550" y="2600325"/>
          <p14:tracePt t="29925" x="2638425" y="2714625"/>
          <p14:tracePt t="29935" x="2519363" y="2762250"/>
          <p14:tracePt t="29952" x="2219325" y="2919413"/>
          <p14:tracePt t="29968" x="2095500" y="2981325"/>
          <p14:tracePt t="29985" x="2000250" y="3043238"/>
          <p14:tracePt t="30001" x="1881188" y="3152775"/>
          <p14:tracePt t="30018" x="1814513" y="3228975"/>
          <p14:tracePt t="30035" x="1738313" y="3333750"/>
          <p14:tracePt t="30051" x="1700213" y="3405188"/>
          <p14:tracePt t="30068" x="1671638" y="3476625"/>
          <p14:tracePt t="30085" x="1638300" y="3562350"/>
          <p14:tracePt t="30102" x="1624013" y="3600450"/>
          <p14:tracePt t="30119" x="1604963" y="3662363"/>
          <p14:tracePt t="30135" x="1590675" y="3709988"/>
          <p14:tracePt t="30152" x="1581150" y="3743325"/>
          <p14:tracePt t="30168" x="1576388" y="3781425"/>
          <p14:tracePt t="30185" x="1566863" y="3790950"/>
          <p14:tracePt t="30201" x="1562100" y="3805238"/>
          <p14:tracePt t="30243" x="1562100" y="3810000"/>
          <p14:tracePt t="30279" x="1562100" y="3814763"/>
          <p14:tracePt t="30313" x="1562100" y="3824288"/>
          <p14:tracePt t="30320" x="1557338" y="3833813"/>
          <p14:tracePt t="30335" x="1547813" y="3876675"/>
          <p14:tracePt t="30351" x="1538288" y="3924300"/>
          <p14:tracePt t="30368" x="1519238" y="3981450"/>
          <p14:tracePt t="30385" x="1500188" y="4048125"/>
          <p14:tracePt t="30401" x="1495425" y="4100513"/>
          <p14:tracePt t="30418" x="1485900" y="4119563"/>
          <p14:tracePt t="30434" x="1485900" y="4129088"/>
          <p14:tracePt t="30468" x="1485900" y="4133850"/>
          <p14:tracePt t="30618" x="1485900" y="4129088"/>
          <p14:tracePt t="30630" x="1485900" y="4124325"/>
          <p14:tracePt t="30640" x="1485900" y="4119563"/>
          <p14:tracePt t="30651" x="1485900" y="4114800"/>
          <p14:tracePt t="30668" x="1485900" y="4110038"/>
          <p14:tracePt t="30685" x="1481138" y="4105275"/>
          <p14:tracePt t="30701" x="1481138" y="4100513"/>
          <p14:tracePt t="30718" x="1481138" y="4095750"/>
          <p14:tracePt t="30735" x="1481138" y="4090988"/>
          <p14:tracePt t="30762" x="1481138" y="4086225"/>
          <p14:tracePt t="30775" x="1481138" y="4081463"/>
          <p14:tracePt t="30837" x="1481138" y="4076700"/>
          <p14:tracePt t="30900" x="1481138" y="4071938"/>
          <p14:tracePt t="31003" x="1476375" y="4071938"/>
          <p14:tracePt t="31100" x="1476375" y="4062413"/>
          <p14:tracePt t="31170" x="1476375" y="4057650"/>
          <p14:tracePt t="31232" x="1476375" y="4052888"/>
          <p14:tracePt t="32656" x="1476375" y="4043363"/>
          <p14:tracePt t="32668" x="1481138" y="4038600"/>
          <p14:tracePt t="32684" x="1485900" y="4024313"/>
          <p14:tracePt t="32700" x="1490663" y="4019550"/>
          <p14:tracePt t="32717" x="1495425" y="4014788"/>
          <p14:tracePt t="32759" x="1500188" y="4010025"/>
          <p14:tracePt t="32769" x="1509713" y="3995738"/>
          <p14:tracePt t="32784" x="1538288" y="3948113"/>
          <p14:tracePt t="32801" x="1576388" y="3876675"/>
          <p14:tracePt t="32818" x="1595438" y="3843338"/>
          <p14:tracePt t="32834" x="1628775" y="3776663"/>
          <p14:tracePt t="32851" x="1643063" y="3748088"/>
          <p14:tracePt t="32868" x="1662113" y="3709988"/>
          <p14:tracePt t="32884" x="1685925" y="3633788"/>
          <p14:tracePt t="32901" x="1719263" y="3571875"/>
          <p14:tracePt t="32917" x="1766888" y="3476625"/>
          <p14:tracePt t="32934" x="1785938" y="3424238"/>
          <p14:tracePt t="32953" x="1800225" y="3400425"/>
          <p14:tracePt t="32967" x="1804988" y="3400425"/>
          <p14:tracePt t="32984" x="1804988" y="3395663"/>
          <p14:tracePt t="33180" x="1795463" y="3395663"/>
          <p14:tracePt t="33215" x="1790700" y="3395663"/>
          <p14:tracePt t="33229" x="1790700" y="3400425"/>
          <p14:tracePt t="33236" x="1785938" y="3400425"/>
          <p14:tracePt t="33250" x="1785938" y="3405188"/>
          <p14:tracePt t="33270" x="1781175" y="3405188"/>
          <p14:tracePt t="33284" x="1781175" y="3409950"/>
          <p14:tracePt t="33301" x="1776413" y="3409950"/>
          <p14:tracePt t="33332" x="1776413" y="3414713"/>
          <p14:tracePt t="33354" x="1771650" y="3414713"/>
          <p14:tracePt t="33390" x="1766888" y="3414713"/>
          <p14:tracePt t="33421" x="1762125" y="3414713"/>
          <p14:tracePt t="33485" x="1757363" y="3414713"/>
          <p14:tracePt t="33554" x="1752600" y="3414713"/>
          <p14:tracePt t="33599" x="1752600" y="3409950"/>
          <p14:tracePt t="33609" x="1747838" y="3409950"/>
          <p14:tracePt t="33617" x="1747838" y="3405188"/>
          <p14:tracePt t="33637" x="1743075" y="3395663"/>
          <p14:tracePt t="33650" x="1724025" y="3367088"/>
          <p14:tracePt t="33667" x="1695450" y="3314700"/>
          <p14:tracePt t="33684" x="1624013" y="3219450"/>
          <p14:tracePt t="33701" x="1581150" y="3167063"/>
          <p14:tracePt t="33718" x="1538288" y="3124200"/>
          <p14:tracePt t="33734" x="1524000" y="3100388"/>
          <p14:tracePt t="33750" x="1519238" y="3095625"/>
          <p14:tracePt t="33767" x="1514475" y="3090863"/>
          <p14:tracePt t="33830" x="1514475" y="3086100"/>
          <p14:tracePt t="33844" x="1514475" y="3081338"/>
          <p14:tracePt t="33879" x="1514475" y="3076575"/>
          <p14:tracePt t="33906" x="1514475" y="3071813"/>
          <p14:tracePt t="33913" x="1514475" y="3057525"/>
          <p14:tracePt t="33921" x="1519238" y="3043238"/>
          <p14:tracePt t="33933" x="1519238" y="3005138"/>
          <p14:tracePt t="33950" x="1509713" y="2943225"/>
          <p14:tracePt t="33967" x="1504950" y="2881313"/>
          <p14:tracePt t="33983" x="1504950" y="2786063"/>
          <p14:tracePt t="34000" x="1504950" y="2738438"/>
          <p14:tracePt t="34017" x="1504950" y="2709863"/>
          <p14:tracePt t="34033" x="1504950" y="2705100"/>
          <p14:tracePt t="35274" x="1500188" y="2719388"/>
          <p14:tracePt t="35282" x="1490663" y="2752725"/>
          <p14:tracePt t="35300" x="1476375" y="2833688"/>
          <p14:tracePt t="35317" x="1466850" y="2881313"/>
          <p14:tracePt t="35333" x="1452563" y="2947988"/>
          <p14:tracePt t="35350" x="1443038" y="3038475"/>
          <p14:tracePt t="35366" x="1433513" y="3086100"/>
          <p14:tracePt t="35383" x="1423988" y="3128963"/>
          <p14:tracePt t="35400" x="1419225" y="3152775"/>
          <p14:tracePt t="35416" x="1414463" y="3162300"/>
          <p14:tracePt t="35435" x="1404938" y="3205163"/>
          <p14:tracePt t="35450" x="1404938" y="3233738"/>
          <p14:tracePt t="35468" x="1404938" y="3262313"/>
          <p14:tracePt t="35483" x="1404938" y="3271838"/>
          <p14:tracePt t="35500" x="1404938" y="3276600"/>
          <p14:tracePt t="35516" x="1404938" y="3281363"/>
          <p14:tracePt t="35550" x="1404938" y="3286125"/>
          <p14:tracePt t="36337" x="1404938" y="3300413"/>
          <p14:tracePt t="36351" x="1414463" y="3338513"/>
          <p14:tracePt t="36366" x="1433513" y="3381375"/>
          <p14:tracePt t="36383" x="1438275" y="3409950"/>
          <p14:tracePt t="36399" x="1443038" y="3433763"/>
          <p14:tracePt t="36416" x="1443038" y="3438525"/>
          <p14:tracePt t="36462" x="1443038" y="3443288"/>
          <p14:tracePt t="36517" x="1443038" y="3448050"/>
          <p14:tracePt t="36525" x="1447800" y="3452813"/>
          <p14:tracePt t="36545" x="1447800" y="3462338"/>
          <p14:tracePt t="36560" x="1447800" y="3467100"/>
          <p14:tracePt t="36572" x="1452563" y="3471863"/>
          <p14:tracePt t="36583" x="1452563" y="3476625"/>
          <p14:tracePt t="36599" x="1452563" y="3481388"/>
          <p14:tracePt t="36616" x="1452563" y="3486150"/>
          <p14:tracePt t="36642" x="1452563" y="3490913"/>
          <p14:tracePt t="36787" x="1452563" y="3495675"/>
          <p14:tracePt t="36814" x="1457325" y="3495675"/>
          <p14:tracePt t="36823" x="1457325" y="3500438"/>
          <p14:tracePt t="36834" x="1457325" y="3509963"/>
          <p14:tracePt t="36850" x="1462088" y="3514725"/>
          <p14:tracePt t="36866" x="1462088" y="3524250"/>
          <p14:tracePt t="36882" x="1462088" y="3529013"/>
          <p14:tracePt t="36899" x="1462088" y="3533775"/>
          <p14:tracePt t="36916" x="1462088" y="3538538"/>
          <p14:tracePt t="36965" x="1462088" y="3543300"/>
          <p14:tracePt t="37588" x="1462088" y="3538538"/>
          <p14:tracePt t="37602" x="1462088" y="3533775"/>
          <p14:tracePt t="37616" x="1462088" y="3529013"/>
          <p14:tracePt t="37636" x="1462088" y="3524250"/>
          <p14:tracePt t="37649" x="1462088" y="3519488"/>
          <p14:tracePt t="37660" x="1457325" y="3514725"/>
          <p14:tracePt t="37670" x="1457325" y="3509963"/>
          <p14:tracePt t="37684" x="1457325" y="3505200"/>
          <p14:tracePt t="37699" x="1457325" y="3495675"/>
          <p14:tracePt t="37716" x="1452563" y="3486150"/>
          <p14:tracePt t="37732" x="1452563" y="3481388"/>
          <p14:tracePt t="37749" x="1452563" y="3476625"/>
          <p14:tracePt t="37765" x="1452563" y="3452813"/>
          <p14:tracePt t="37782" x="1452563" y="3319463"/>
          <p14:tracePt t="37799" x="1452563" y="3195638"/>
          <p14:tracePt t="37816" x="1452563" y="3019425"/>
          <p14:tracePt t="37832" x="1452563" y="2924175"/>
          <p14:tracePt t="37849" x="1452563" y="2862263"/>
          <p14:tracePt t="37866" x="1452563" y="2852738"/>
          <p14:tracePt t="37882" x="1452563" y="2847975"/>
          <p14:tracePt t="37969" x="1452563" y="2843213"/>
          <p14:tracePt t="38002" x="1447800" y="2828925"/>
          <p14:tracePt t="38010" x="1447800" y="2790825"/>
          <p14:tracePt t="38017" x="1447800" y="2747963"/>
          <p14:tracePt t="38033" x="1447800" y="2633663"/>
          <p14:tracePt t="38049" x="1447800" y="2519363"/>
          <p14:tracePt t="38065" x="1447800" y="2476500"/>
          <p14:tracePt t="38082" x="1447800" y="2462213"/>
          <p14:tracePt t="38099" x="1447800" y="2457450"/>
          <p14:tracePt t="38196" x="1447800" y="2462213"/>
          <p14:tracePt t="38209" x="1447800" y="2466975"/>
          <p14:tracePt t="38221" x="1447800" y="2471738"/>
          <p14:tracePt t="38241" x="1443038" y="2476500"/>
          <p14:tracePt t="38258" x="1443038" y="2481263"/>
          <p14:tracePt t="38272" x="1438275" y="2481263"/>
          <p14:tracePt t="38292" x="1438275" y="2486025"/>
          <p14:tracePt t="38300" x="1438275" y="2490788"/>
          <p14:tracePt t="38315" x="1438275" y="2495550"/>
          <p14:tracePt t="38333" x="1433513" y="2505075"/>
          <p14:tracePt t="38365" x="1433513" y="2514600"/>
          <p14:tracePt t="38382" x="1433513" y="2519363"/>
          <p14:tracePt t="38398" x="1433513" y="2524125"/>
          <p14:tracePt t="38451" x="1433513" y="2528888"/>
          <p14:tracePt t="46875" x="1447800" y="2528888"/>
          <p14:tracePt t="46883" x="1476375" y="2533650"/>
          <p14:tracePt t="46896" x="1524000" y="2547938"/>
          <p14:tracePt t="46912" x="1581150" y="2552700"/>
          <p14:tracePt t="46929" x="1704975" y="2562225"/>
          <p14:tracePt t="46946" x="1762125" y="2571750"/>
          <p14:tracePt t="46962" x="1871663" y="2576513"/>
          <p14:tracePt t="46979" x="1962150" y="2586038"/>
          <p14:tracePt t="46996" x="2033588" y="2590800"/>
          <p14:tracePt t="47012" x="2124075" y="2609850"/>
          <p14:tracePt t="47029" x="2205038" y="2628900"/>
          <p14:tracePt t="47046" x="2300288" y="2662238"/>
          <p14:tracePt t="47063" x="2352675" y="2700338"/>
          <p14:tracePt t="47080" x="2424113" y="2757488"/>
          <p14:tracePt t="47095" x="2471738" y="2786063"/>
          <p14:tracePt t="47112" x="2505075" y="2824163"/>
          <p14:tracePt t="47129" x="2562225" y="2867025"/>
          <p14:tracePt t="47146" x="2586038" y="2909888"/>
          <p14:tracePt t="47163" x="2619375" y="3005138"/>
          <p14:tracePt t="47179" x="2624138" y="3033713"/>
          <p14:tracePt t="47196" x="2633663" y="3148013"/>
          <p14:tracePt t="47212" x="2643188" y="3276600"/>
          <p14:tracePt t="47229" x="2652713" y="3352800"/>
          <p14:tracePt t="47246" x="2662238" y="3452813"/>
          <p14:tracePt t="47262" x="2667000" y="3514725"/>
          <p14:tracePt t="47279" x="2671763" y="3581400"/>
          <p14:tracePt t="47296" x="2686050" y="3652838"/>
          <p14:tracePt t="47312" x="2690813" y="3695700"/>
          <p14:tracePt t="47329" x="2705100" y="3757613"/>
          <p14:tracePt t="47346" x="2719388" y="3795713"/>
          <p14:tracePt t="47364" x="2724150" y="3814763"/>
          <p14:tracePt t="47396" x="2724150" y="3819525"/>
          <p14:tracePt t="47414" x="2724150" y="3824288"/>
          <p14:tracePt t="47440" x="2724150" y="3829050"/>
          <p14:tracePt t="47566" x="2724150" y="3824288"/>
          <p14:tracePt t="47579" x="2724150" y="3819525"/>
          <p14:tracePt t="47595" x="2728913" y="3819525"/>
          <p14:tracePt t="47607" x="2728913" y="3814763"/>
          <p14:tracePt t="47634" x="2728913" y="3810000"/>
          <p14:tracePt t="47648" x="2728913" y="3805238"/>
          <p14:tracePt t="47682" x="2728913" y="3800475"/>
          <p14:tracePt t="47704" x="2728913" y="3795713"/>
          <p14:tracePt t="47710" x="2728913" y="3781425"/>
          <p14:tracePt t="47716" x="2733675" y="3752850"/>
          <p14:tracePt t="47728" x="2743200" y="3733800"/>
          <p14:tracePt t="47746" x="2757488" y="3690938"/>
          <p14:tracePt t="47762" x="2762250" y="3671888"/>
          <p14:tracePt t="47779" x="2762250" y="3662363"/>
          <p14:tracePt t="47812" x="2762250" y="3657600"/>
          <p14:tracePt t="47869" x="2762250" y="3652838"/>
          <p14:tracePt t="47890" x="2757488" y="3652838"/>
          <p14:tracePt t="47902" x="2757488" y="3648075"/>
          <p14:tracePt t="47952" x="2752725" y="3648075"/>
          <p14:tracePt t="47967" x="2752725" y="3643313"/>
          <p14:tracePt t="47972" x="2752725" y="3638550"/>
          <p14:tracePt t="47979" x="2752725" y="3629025"/>
          <p14:tracePt t="47996" x="2762250" y="3605213"/>
          <p14:tracePt t="48012" x="2767013" y="3590925"/>
          <p14:tracePt t="48029" x="2767013" y="3586163"/>
          <p14:tracePt t="48046" x="2771775" y="3576638"/>
          <p14:tracePt t="48068" x="2771775" y="3571875"/>
          <p14:tracePt t="49818" x="2771775" y="3567113"/>
          <p14:tracePt t="49964" x="2776538" y="3557588"/>
          <p14:tracePt t="49975" x="2786063" y="3529013"/>
          <p14:tracePt t="49982" x="2795588" y="3519488"/>
          <p14:tracePt t="49995" x="2795588" y="3514725"/>
          <p14:tracePt t="50011" x="2800350" y="3500438"/>
          <p14:tracePt t="50045" x="2800350" y="3495675"/>
          <p14:tracePt t="50061" x="2800350" y="3490913"/>
          <p14:tracePt t="50078" x="2800350" y="3486150"/>
          <p14:tracePt t="50095" x="2805113" y="3486150"/>
          <p14:tracePt t="50111" x="2805113" y="3481388"/>
          <p14:tracePt t="50162" x="2805113" y="3476625"/>
          <p14:tracePt t="50709" x="2805113" y="3471863"/>
          <p14:tracePt t="50992" x="2805113" y="3467100"/>
          <p14:tracePt t="51021" x="2805113" y="3462338"/>
          <p14:tracePt t="51054" x="2805113" y="3457575"/>
          <p14:tracePt t="51061" x="2809875" y="3452813"/>
          <p14:tracePt t="51078" x="2809875" y="3448050"/>
          <p14:tracePt t="51094" x="2809875" y="3433763"/>
          <p14:tracePt t="51111" x="2809875" y="3424238"/>
          <p14:tracePt t="51128" x="2809875" y="3405188"/>
          <p14:tracePt t="51144" x="2809875" y="3400425"/>
          <p14:tracePt t="51161" x="2809875" y="3367088"/>
          <p14:tracePt t="51178" x="2809875" y="3343275"/>
          <p14:tracePt t="51194" x="2809875" y="3328988"/>
          <p14:tracePt t="51211" x="2809875" y="3324225"/>
          <p14:tracePt t="51231" x="2809875" y="3319463"/>
          <p14:tracePt t="51253" x="2809875" y="3309938"/>
          <p14:tracePt t="51261" x="2805113" y="3262313"/>
          <p14:tracePt t="51278" x="2795588" y="3128963"/>
          <p14:tracePt t="51294" x="2747963" y="2847975"/>
          <p14:tracePt t="51311" x="2724150" y="2638425"/>
          <p14:tracePt t="51328" x="2690813" y="2452688"/>
          <p14:tracePt t="51344" x="2652713" y="2243138"/>
          <p14:tracePt t="51361" x="2643188" y="2171700"/>
          <p14:tracePt t="51378" x="2633663" y="2138363"/>
          <p14:tracePt t="51394" x="2628900" y="2138363"/>
          <p14:tracePt t="51411" x="2628900" y="2133600"/>
          <p14:tracePt t="51481" x="2624138" y="2133600"/>
          <p14:tracePt t="51551" x="2624138" y="2138363"/>
          <p14:tracePt t="51572" x="2624138" y="2143125"/>
          <p14:tracePt t="51581" x="2624138" y="2147888"/>
          <p14:tracePt t="51595" x="2624138" y="2152650"/>
          <p14:tracePt t="51613" x="2624138" y="2162175"/>
          <p14:tracePt t="51631" x="2624138" y="2166938"/>
          <p14:tracePt t="51644" x="2624138" y="2176463"/>
          <p14:tracePt t="51661" x="2619375" y="2190750"/>
          <p14:tracePt t="51678" x="2614613" y="2195513"/>
          <p14:tracePt t="51694" x="2619375" y="2209800"/>
          <p14:tracePt t="51711" x="2633663" y="2238375"/>
          <p14:tracePt t="51728" x="2643188" y="2252663"/>
          <p14:tracePt t="51744" x="2676525" y="2276475"/>
          <p14:tracePt t="51761" x="2695575" y="2290763"/>
          <p14:tracePt t="51778" x="2733675" y="2324100"/>
          <p14:tracePt t="51794" x="2752725" y="2347913"/>
          <p14:tracePt t="51811" x="2767013" y="2371725"/>
          <p14:tracePt t="51828" x="2786063" y="2400300"/>
          <p14:tracePt t="51844" x="2790825" y="2414588"/>
          <p14:tracePt t="51862" x="2805113" y="2428875"/>
          <p14:tracePt t="51878" x="2809875" y="2433638"/>
          <p14:tracePt t="51894" x="2809875" y="2438400"/>
          <p14:tracePt t="51911" x="2819400" y="2447925"/>
          <p14:tracePt t="51927" x="2828925" y="2452688"/>
          <p14:tracePt t="51946" x="2847975" y="2466975"/>
          <p14:tracePt t="51961" x="2857500" y="2476500"/>
          <p14:tracePt t="51978" x="2867025" y="2481263"/>
          <p14:tracePt t="51994" x="2867025" y="2486025"/>
          <p14:tracePt t="52028" x="2871788" y="2486025"/>
          <p14:tracePt t="52049" x="2876550" y="2490788"/>
          <p14:tracePt t="52105" x="2876550" y="2495550"/>
          <p14:tracePt t="52160" x="2876550" y="2500313"/>
          <p14:tracePt t="52229" x="2876550" y="2505075"/>
          <p14:tracePt t="52249" x="2876550" y="2509838"/>
          <p14:tracePt t="52264" x="2876550" y="2514600"/>
          <p14:tracePt t="52272" x="2876550" y="2519363"/>
          <p14:tracePt t="52281" x="2876550" y="2528888"/>
          <p14:tracePt t="52295" x="2876550" y="2547938"/>
          <p14:tracePt t="52310" x="2876550" y="2576513"/>
          <p14:tracePt t="52327" x="2871788" y="2600325"/>
          <p14:tracePt t="52344" x="2867025" y="2619375"/>
          <p14:tracePt t="52361" x="2862263" y="2628900"/>
          <p14:tracePt t="52377" x="2857500" y="2638425"/>
          <p14:tracePt t="52518" x="2852738" y="2638425"/>
          <p14:tracePt t="65336" x="2852738" y="2667000"/>
          <p14:tracePt t="65342" x="2852738" y="2700338"/>
          <p14:tracePt t="65357" x="2852738" y="2762250"/>
          <p14:tracePt t="65373" x="2857500" y="2833688"/>
          <p14:tracePt t="65390" x="2862263" y="2919413"/>
          <p14:tracePt t="65406" x="2867025" y="2962275"/>
          <p14:tracePt t="65423" x="2871788" y="3009900"/>
          <p14:tracePt t="65440" x="2871788" y="3067050"/>
          <p14:tracePt t="65457" x="2871788" y="3128963"/>
          <p14:tracePt t="65474" x="2871788" y="3214688"/>
          <p14:tracePt t="65490" x="2871788" y="3262313"/>
          <p14:tracePt t="65507" x="2876550" y="3295650"/>
          <p14:tracePt t="65523" x="2876550" y="3328988"/>
          <p14:tracePt t="65540" x="2876550" y="3333750"/>
          <p14:tracePt t="65556" x="2876550" y="3338513"/>
          <p14:tracePt t="65573" x="2876550" y="3352800"/>
          <p14:tracePt t="65591" x="2871788" y="3371850"/>
          <p14:tracePt t="65606" x="2871788" y="3386138"/>
          <p14:tracePt t="65623" x="2871788" y="3395663"/>
          <p14:tracePt t="65639" x="2871788" y="3400425"/>
          <p14:tracePt t="65695" x="2867025" y="3409950"/>
          <p14:tracePt t="65731" x="2862263" y="3409950"/>
          <p14:tracePt t="65791" x="2857500" y="3409950"/>
          <p14:tracePt t="65861" x="2852738" y="3409950"/>
          <p14:tracePt t="65889" x="2852738" y="3414713"/>
          <p14:tracePt t="65958" x="2852738" y="3419475"/>
          <p14:tracePt t="66068" x="2852738" y="3424238"/>
          <p14:tracePt t="66104" x="2852738" y="3429000"/>
          <p14:tracePt t="66137" x="2852738" y="3438525"/>
          <p14:tracePt t="66144" x="2852738" y="3443288"/>
          <p14:tracePt t="66157" x="2852738" y="3452813"/>
          <p14:tracePt t="66173" x="2852738" y="3457575"/>
          <p14:tracePt t="66189" x="2852738" y="3462338"/>
          <p14:tracePt t="66206" x="2847975" y="3471863"/>
          <p14:tracePt t="66223" x="2847975" y="3481388"/>
          <p14:tracePt t="66275" x="2847975" y="3486150"/>
          <p14:tracePt t="66800" x="2843213" y="3500438"/>
          <p14:tracePt t="66809" x="2843213" y="3519488"/>
          <p14:tracePt t="66823" x="2843213" y="3552825"/>
          <p14:tracePt t="66839" x="2833688" y="3581400"/>
          <p14:tracePt t="66856" x="2833688" y="3595688"/>
          <p14:tracePt t="66873" x="2833688" y="3600450"/>
          <p14:tracePt t="66889" x="2833688" y="3605213"/>
          <p14:tracePt t="66906" x="2833688" y="3609975"/>
          <p14:tracePt t="67486" x="2833688" y="3605213"/>
          <p14:tracePt t="67519" x="2833688" y="3600450"/>
          <p14:tracePt t="67554" x="2828925" y="3600450"/>
          <p14:tracePt t="67568" x="2828925" y="3595688"/>
          <p14:tracePt t="67596" x="2828925" y="3590925"/>
          <p14:tracePt t="76681" x="2781300" y="3586163"/>
          <p14:tracePt t="76690" x="2714625" y="3581400"/>
          <p14:tracePt t="76702" x="2562225" y="3562350"/>
          <p14:tracePt t="76719" x="2362200" y="3529013"/>
          <p14:tracePt t="76736" x="2176463" y="3486150"/>
          <p14:tracePt t="76752" x="2081213" y="3452813"/>
          <p14:tracePt t="76769" x="1966913" y="3414713"/>
          <p14:tracePt t="76786" x="1900238" y="3400425"/>
          <p14:tracePt t="76802" x="1862138" y="3400425"/>
          <p14:tracePt t="76819" x="1776413" y="3390900"/>
          <p14:tracePt t="76836" x="1724025" y="3381375"/>
          <p14:tracePt t="76853" x="1671638" y="3371850"/>
          <p14:tracePt t="76869" x="1652588" y="3367088"/>
          <p14:tracePt t="76886" x="1633538" y="3367088"/>
          <p14:tracePt t="76903" x="1609725" y="3367088"/>
          <p14:tracePt t="76919" x="1600200" y="3367088"/>
          <p14:tracePt t="76936" x="1590675" y="3367088"/>
          <p14:tracePt t="76952" x="1585913" y="3367088"/>
          <p14:tracePt t="76969" x="1581150" y="3367088"/>
          <p14:tracePt t="77069" x="1581150" y="3371850"/>
          <p14:tracePt t="77075" x="1581150" y="3376613"/>
          <p14:tracePt t="77091" x="1585913" y="3381375"/>
          <p14:tracePt t="77110" x="1585913" y="3386138"/>
          <p14:tracePt t="77119" x="1585913" y="3390900"/>
          <p14:tracePt t="77145" x="1585913" y="3395663"/>
          <p14:tracePt t="77213" x="1585913" y="3400425"/>
          <p14:tracePt t="77251" x="1590675" y="3400425"/>
          <p14:tracePt t="78575" x="1590675" y="3395663"/>
          <p14:tracePt t="78591" x="1585913" y="3390900"/>
          <p14:tracePt t="78597" x="1585913" y="3386138"/>
          <p14:tracePt t="78602" x="1581150" y="3386138"/>
          <p14:tracePt t="78618" x="1571625" y="3381375"/>
          <p14:tracePt t="78636" x="1547813" y="3357563"/>
          <p14:tracePt t="78652" x="1452563" y="3290888"/>
          <p14:tracePt t="78668" x="1390650" y="3228975"/>
          <p14:tracePt t="78685" x="1314450" y="3176588"/>
          <p14:tracePt t="78702" x="1290638" y="3152775"/>
          <p14:tracePt t="78718" x="1276350" y="3148013"/>
          <p14:tracePt t="78735" x="1271588" y="3148013"/>
          <p14:tracePt t="78885" x="1271588" y="3152775"/>
          <p14:tracePt t="78947" x="1271588" y="3157538"/>
          <p14:tracePt t="83247" x="1285875" y="3167063"/>
          <p14:tracePt t="83253" x="1314450" y="3176588"/>
          <p14:tracePt t="83267" x="1352550" y="3186113"/>
          <p14:tracePt t="83283" x="1366838" y="3195638"/>
          <p14:tracePt t="83300" x="1385888" y="3205163"/>
          <p14:tracePt t="83317" x="1395413" y="3209925"/>
          <p14:tracePt t="83334" x="1404938" y="3214688"/>
          <p14:tracePt t="83350" x="1404938" y="3219450"/>
          <p14:tracePt t="83367" x="1414463" y="3224213"/>
          <p14:tracePt t="83384" x="1419225" y="3233738"/>
          <p14:tracePt t="83400" x="1428750" y="3238500"/>
          <p14:tracePt t="83418" x="1447800" y="3248025"/>
          <p14:tracePt t="83434" x="1462088" y="3262313"/>
          <p14:tracePt t="83450" x="1485900" y="3276600"/>
          <p14:tracePt t="83467" x="1500188" y="3286125"/>
          <p14:tracePt t="83484" x="1504950" y="3290888"/>
          <p14:tracePt t="83500" x="1509713" y="3295650"/>
          <p14:tracePt t="83519" x="1514475" y="3300413"/>
          <p14:tracePt t="83549" x="1519238" y="3300413"/>
          <p14:tracePt t="83557" x="1519238" y="3305175"/>
          <p14:tracePt t="83567" x="1519238" y="3309938"/>
          <p14:tracePt t="83584" x="1519238" y="3319463"/>
          <p14:tracePt t="83600" x="1524000" y="3324225"/>
          <p14:tracePt t="83618" x="1524000" y="3338513"/>
          <p14:tracePt t="83634" x="1528763" y="3343275"/>
          <p14:tracePt t="83650" x="1533525" y="3352800"/>
          <p14:tracePt t="83667" x="1533525" y="3357563"/>
          <p14:tracePt t="83701" x="1533525" y="3362325"/>
          <p14:tracePt t="97599" x="1571625" y="3362325"/>
          <p14:tracePt t="97605" x="1643063" y="3357563"/>
          <p14:tracePt t="97613" x="1714500" y="3352800"/>
          <p14:tracePt t="97629" x="1871663" y="3338513"/>
          <p14:tracePt t="97646" x="2171700" y="3328988"/>
          <p14:tracePt t="97662" x="2319338" y="3328988"/>
          <p14:tracePt t="97679" x="2543175" y="3338513"/>
          <p14:tracePt t="97695" x="2657475" y="3352800"/>
          <p14:tracePt t="97712" x="2795588" y="3381375"/>
          <p14:tracePt t="97728" x="3005138" y="3433763"/>
          <p14:tracePt t="97745" x="3181350" y="3462338"/>
          <p14:tracePt t="97762" x="3429000" y="3505200"/>
          <p14:tracePt t="97779" x="3605213" y="3524250"/>
          <p14:tracePt t="97795" x="3748088" y="3548063"/>
          <p14:tracePt t="97812" x="3933825" y="3557588"/>
          <p14:tracePt t="97829" x="4024313" y="3562350"/>
          <p14:tracePt t="97845" x="4095750" y="3571875"/>
          <p14:tracePt t="97862" x="4110038" y="3571875"/>
          <p14:tracePt t="97879" x="4119563" y="3571875"/>
          <p14:tracePt t="97895" x="4124325" y="3571875"/>
          <p14:tracePt t="97929" x="4129088" y="3571875"/>
          <p14:tracePt t="97956" x="4129088" y="3576638"/>
          <p14:tracePt t="97977" x="4133850" y="3586163"/>
          <p14:tracePt t="97990" x="4133850" y="3590925"/>
          <p14:tracePt t="97999" x="4143375" y="3590925"/>
          <p14:tracePt t="98012" x="4186238" y="3605213"/>
          <p14:tracePt t="98028" x="4229100" y="3614738"/>
          <p14:tracePt t="98045" x="4324350" y="3638550"/>
          <p14:tracePt t="98062" x="4414838" y="3657600"/>
          <p14:tracePt t="98078" x="4486275" y="3690938"/>
          <p14:tracePt t="98095" x="4543425" y="3719513"/>
          <p14:tracePt t="98112" x="4552950" y="3729038"/>
          <p14:tracePt t="98128" x="4552950" y="3733800"/>
          <p14:tracePt t="98145" x="4557713" y="3733800"/>
          <p14:tracePt t="98164" x="4567238" y="3771900"/>
          <p14:tracePt t="98178" x="4576763" y="3810000"/>
          <p14:tracePt t="98195" x="4581525" y="3843338"/>
          <p14:tracePt t="98212" x="4581525" y="3867150"/>
          <p14:tracePt t="98228" x="4581525" y="3881438"/>
          <p14:tracePt t="98245" x="4581525" y="3890963"/>
          <p14:tracePt t="98262" x="4576763" y="3914775"/>
          <p14:tracePt t="98278" x="4567238" y="3933825"/>
          <p14:tracePt t="98295" x="4543425" y="3967163"/>
          <p14:tracePt t="98312" x="4491038" y="3995738"/>
          <p14:tracePt t="98328" x="4414838" y="4033838"/>
          <p14:tracePt t="98345" x="4381500" y="4038600"/>
          <p14:tracePt t="98362" x="4352925" y="4048125"/>
          <p14:tracePt t="98378" x="4291013" y="4062413"/>
          <p14:tracePt t="98395" x="4219575" y="4062413"/>
          <p14:tracePt t="98411" x="4114800" y="4067175"/>
          <p14:tracePt t="98428" x="4062413" y="4071938"/>
          <p14:tracePt t="98446" x="3981450" y="4071938"/>
          <p14:tracePt t="98462" x="3948113" y="4071938"/>
          <p14:tracePt t="98478" x="3933825" y="4071938"/>
          <p14:tracePt t="98495" x="3919538" y="4071938"/>
          <p14:tracePt t="98613" x="3919538" y="4067175"/>
          <p14:tracePt t="98621" x="3914775" y="4062413"/>
          <p14:tracePt t="98635" x="3914775" y="4057650"/>
          <p14:tracePt t="98653" x="3910013" y="4048125"/>
          <p14:tracePt t="98663" x="3910013" y="4043363"/>
          <p14:tracePt t="98678" x="3905250" y="4029075"/>
          <p14:tracePt t="98695" x="3905250" y="4019550"/>
          <p14:tracePt t="98729" x="3905250" y="4000500"/>
          <p14:tracePt t="98745" x="3905250" y="3986213"/>
          <p14:tracePt t="98761" x="3905250" y="3976688"/>
          <p14:tracePt t="98778" x="3910013" y="3952875"/>
          <p14:tracePt t="98795" x="3910013" y="3943350"/>
          <p14:tracePt t="98812" x="3914775" y="3933825"/>
          <p14:tracePt t="98828" x="3919538" y="3929063"/>
          <p14:tracePt t="98889" x="3919538" y="3924300"/>
          <p14:tracePt t="98904" x="3924300" y="3924300"/>
          <p14:tracePt t="98917" x="3933825" y="3914775"/>
          <p14:tracePt t="98928" x="3938588" y="3905250"/>
          <p14:tracePt t="98945" x="3948113" y="3895725"/>
          <p14:tracePt t="98961" x="3957638" y="3886200"/>
          <p14:tracePt t="98978" x="3981450" y="3848100"/>
          <p14:tracePt t="98995" x="4000500" y="3829050"/>
          <p14:tracePt t="99012" x="4005263" y="3814763"/>
          <p14:tracePt t="99029" x="4014788" y="3810000"/>
          <p14:tracePt t="99062" x="4014788" y="3800475"/>
          <p14:tracePt t="99803" x="4019550" y="3795713"/>
          <p14:tracePt t="99816" x="4019550" y="3786188"/>
          <p14:tracePt t="99829" x="4024313" y="3781425"/>
          <p14:tracePt t="99845" x="4043363" y="3762375"/>
          <p14:tracePt t="99862" x="4062413" y="3743325"/>
          <p14:tracePt t="99878" x="4071938" y="3729038"/>
          <p14:tracePt t="99895" x="4076700" y="3729038"/>
          <p14:tracePt t="99911" x="4076700" y="3724275"/>
          <p14:tracePt t="99928" x="4081463" y="3724275"/>
          <p14:tracePt t="99945" x="4081463" y="3719513"/>
          <p14:tracePt t="99961" x="4081463" y="3714750"/>
          <p14:tracePt t="101032" x="4081463" y="3709988"/>
          <p14:tracePt t="101060" x="4081463" y="3705225"/>
          <p14:tracePt t="101081" x="4076700" y="3700463"/>
          <p14:tracePt t="101108" x="4071938" y="3700463"/>
          <p14:tracePt t="101136" x="4071938" y="3695700"/>
          <p14:tracePt t="101205" x="4071938" y="3690938"/>
          <p14:tracePt t="101232" x="4071938" y="3686175"/>
          <p14:tracePt t="101253" x="4071938" y="3681413"/>
          <p14:tracePt t="101330" x="4071938" y="3676650"/>
          <p14:tracePt t="101385" x="4071938" y="3671888"/>
          <p14:tracePt t="101420" x="4076700" y="3662363"/>
          <p14:tracePt t="101426" x="4076700" y="3638550"/>
          <p14:tracePt t="101445" x="4081463" y="3619500"/>
          <p14:tracePt t="101461" x="4081463" y="3595688"/>
          <p14:tracePt t="101478" x="4086225" y="3590925"/>
          <p14:tracePt t="101641" x="4086225" y="3581400"/>
          <p14:tracePt t="101703" x="4086225" y="3576638"/>
          <p14:tracePt t="101738" x="4086225" y="3571875"/>
          <p14:tracePt t="101744" x="4086225" y="3567113"/>
          <p14:tracePt t="101761" x="4086225" y="3481388"/>
          <p14:tracePt t="101778" x="4071938" y="3228975"/>
          <p14:tracePt t="101794" x="4076700" y="2957513"/>
          <p14:tracePt t="101811" x="4081463" y="2733675"/>
          <p14:tracePt t="101827" x="4095750" y="2586038"/>
          <p14:tracePt t="101844" x="4095750" y="2557463"/>
          <p14:tracePt t="101860" x="4095750" y="2552700"/>
          <p14:tracePt t="102773" x="4095750" y="2562225"/>
          <p14:tracePt t="102788" x="4095750" y="2571750"/>
          <p14:tracePt t="102798" x="4095750" y="2576513"/>
          <p14:tracePt t="102810" x="4095750" y="2609850"/>
          <p14:tracePt t="102828" x="4090988" y="2676525"/>
          <p14:tracePt t="102844" x="4090988" y="2747963"/>
          <p14:tracePt t="102860" x="4081463" y="2805113"/>
          <p14:tracePt t="102877" x="4067175" y="2886075"/>
          <p14:tracePt t="102894" x="4052888" y="2990850"/>
          <p14:tracePt t="102911" x="4043363" y="3043238"/>
          <p14:tracePt t="102927" x="4038600" y="3062288"/>
          <p14:tracePt t="102944" x="4033838" y="3076575"/>
          <p14:tracePt t="102961" x="4033838" y="3114675"/>
          <p14:tracePt t="102978" x="4033838" y="3152775"/>
          <p14:tracePt t="102993" x="4033838" y="3209925"/>
          <p14:tracePt t="103011" x="4043363" y="3238500"/>
          <p14:tracePt t="103028" x="4048125" y="3271838"/>
          <p14:tracePt t="103044" x="4057650" y="3295650"/>
          <p14:tracePt t="103061" x="4067175" y="3343275"/>
          <p14:tracePt t="103077" x="4086225" y="3429000"/>
          <p14:tracePt t="103094" x="4095750" y="3505200"/>
          <p14:tracePt t="103111" x="4105275" y="3552825"/>
          <p14:tracePt t="103127" x="4110038" y="3571875"/>
          <p14:tracePt t="103160" x="4110038" y="3581400"/>
          <p14:tracePt t="103340" x="4110038" y="3576638"/>
          <p14:tracePt t="103403" x="4110038" y="3571875"/>
          <p14:tracePt t="103440" x="4105275" y="3571875"/>
          <p14:tracePt t="103450" x="4105275" y="3567113"/>
          <p14:tracePt t="103460" x="4100513" y="3567113"/>
          <p14:tracePt t="103478" x="4100513" y="3562350"/>
          <p14:tracePt t="103493" x="4100513" y="3557588"/>
          <p14:tracePt t="103510" x="4100513" y="3552825"/>
          <p14:tracePt t="103527" x="4100513" y="3543300"/>
          <p14:tracePt t="103544" x="4105275" y="3538538"/>
          <p14:tracePt t="103561" x="4105275" y="3533775"/>
          <p14:tracePt t="103594" x="4105275" y="3529013"/>
          <p14:tracePt t="103610" x="4105275" y="3519488"/>
          <p14:tracePt t="103627" x="4105275" y="3514725"/>
          <p14:tracePt t="103643" x="4105275" y="3505200"/>
          <p14:tracePt t="103660" x="4105275" y="3500438"/>
          <p14:tracePt t="103678" x="4100513" y="3490913"/>
          <p14:tracePt t="103693" x="4100513" y="3486150"/>
          <p14:tracePt t="103710" x="4100513" y="3481388"/>
          <p14:tracePt t="103730" x="4100513" y="3471863"/>
          <p14:tracePt t="103743" x="4100513" y="3462338"/>
          <p14:tracePt t="103762" x="4100513" y="3457575"/>
          <p14:tracePt t="103789" x="4100513" y="3452813"/>
          <p14:tracePt t="103804" x="4105275" y="3448050"/>
          <p14:tracePt t="103831" x="4105275" y="3443288"/>
          <p14:tracePt t="103858" x="4105275" y="3438525"/>
          <p14:tracePt t="103887" x="4105275" y="3433763"/>
          <p14:tracePt t="103899" x="4105275" y="3429000"/>
          <p14:tracePt t="103949" x="4105275" y="3424238"/>
          <p14:tracePt t="103969" x="4105275" y="3400425"/>
          <p14:tracePt t="103976" x="4095750" y="3343275"/>
          <p14:tracePt t="103994" x="4081463" y="3233738"/>
          <p14:tracePt t="104010" x="4052888" y="3052763"/>
          <p14:tracePt t="104027" x="4043363" y="2952750"/>
          <p14:tracePt t="104044" x="4033838" y="2819400"/>
          <p14:tracePt t="104060" x="4033838" y="2776538"/>
          <p14:tracePt t="104077" x="4029075" y="2757488"/>
          <p14:tracePt t="104093" x="4029075" y="2747963"/>
          <p14:tracePt t="104127" x="4029075" y="2743200"/>
          <p14:tracePt t="104970" x="4038600" y="2738438"/>
          <p14:tracePt t="104978" x="4057650" y="2724150"/>
          <p14:tracePt t="104993" x="4090988" y="2709863"/>
          <p14:tracePt t="105010" x="4114800" y="2700338"/>
          <p14:tracePt t="105026" x="4133850" y="2686050"/>
          <p14:tracePt t="105043" x="4143375" y="2681288"/>
          <p14:tracePt t="105136" x="4143375" y="2676525"/>
          <p14:tracePt t="105165" x="4138613" y="2676525"/>
          <p14:tracePt t="105206" x="4133850" y="2671763"/>
          <p14:tracePt t="105234" x="4129088" y="2671763"/>
          <p14:tracePt t="105250" x="4124325" y="2671763"/>
          <p14:tracePt t="105303" x="4119563" y="2671763"/>
          <p14:tracePt t="105331" x="4119563" y="2662238"/>
          <p14:tracePt t="105365" x="4114800" y="2662238"/>
          <p14:tracePt t="105400" x="4110038" y="2662238"/>
          <p14:tracePt t="105435" x="4105275" y="2662238"/>
          <p14:tracePt t="105572" x="4105275" y="2667000"/>
          <p14:tracePt t="105586" x="4100513" y="2667000"/>
          <p14:tracePt t="105793" x="4100513" y="2671763"/>
          <p14:tracePt t="105884" x="4100513" y="2676525"/>
          <p14:tracePt t="105931" x="4095750" y="2676525"/>
          <p14:tracePt t="106107" x="4095750" y="2671763"/>
          <p14:tracePt t="106160" x="4095750" y="2662238"/>
          <p14:tracePt t="106215" x="4095750" y="2657475"/>
          <p14:tracePt t="109250" x="4124325" y="2657475"/>
          <p14:tracePt t="109257" x="4186238" y="2676525"/>
          <p14:tracePt t="109265" x="4238625" y="2686050"/>
          <p14:tracePt t="109276" x="4291013" y="2700338"/>
          <p14:tracePt t="109291" x="4438650" y="2738438"/>
          <p14:tracePt t="109308" x="4548188" y="2762250"/>
          <p14:tracePt t="109325" x="4700588" y="2809875"/>
          <p14:tracePt t="109341" x="4791075" y="2833688"/>
          <p14:tracePt t="109359" x="4914900" y="2876550"/>
          <p14:tracePt t="109375" x="4972050" y="2900363"/>
          <p14:tracePt t="109391" x="5000625" y="2914650"/>
          <p14:tracePt t="109408" x="5010150" y="2919413"/>
          <p14:tracePt t="109425" x="5014913" y="2919413"/>
          <p14:tracePt t="109857" x="5033963" y="2943225"/>
          <p14:tracePt t="109867" x="5057775" y="2986088"/>
          <p14:tracePt t="109875" x="5081588" y="3038475"/>
          <p14:tracePt t="109892" x="5176838" y="3171825"/>
          <p14:tracePt t="109908" x="5238750" y="3286125"/>
          <p14:tracePt t="109925" x="5281613" y="3395663"/>
          <p14:tracePt t="109942" x="5348288" y="3543300"/>
          <p14:tracePt t="109958" x="5386388" y="3643313"/>
          <p14:tracePt t="109974" x="5448300" y="3762375"/>
          <p14:tracePt t="109992" x="5481638" y="3819525"/>
          <p14:tracePt t="110009" x="5510213" y="3881438"/>
          <p14:tracePt t="110025" x="5524500" y="3895725"/>
          <p14:tracePt t="110042" x="5524500" y="3905250"/>
          <p14:tracePt t="110073" x="5524500" y="3910013"/>
          <p14:tracePt t="110169" x="5524500" y="3919538"/>
          <p14:tracePt t="110175" x="5524500" y="3929063"/>
          <p14:tracePt t="110191" x="5514975" y="3957638"/>
          <p14:tracePt t="110209" x="5491163" y="4029075"/>
          <p14:tracePt t="110224" x="5457825" y="4071938"/>
          <p14:tracePt t="110241" x="5419725" y="4124325"/>
          <p14:tracePt t="110258" x="5376863" y="4181475"/>
          <p14:tracePt t="110275" x="5362575" y="4210050"/>
          <p14:tracePt t="110292" x="5348288" y="4224338"/>
          <p14:tracePt t="110335" x="5343525" y="4224338"/>
          <p14:tracePt t="110376" x="5338763" y="4224338"/>
          <p14:tracePt t="110403" x="5338763" y="4219575"/>
          <p14:tracePt t="110417" x="5338763" y="4214813"/>
          <p14:tracePt t="110425" x="5338763" y="4210050"/>
          <p14:tracePt t="110441" x="5334000" y="4210050"/>
          <p14:tracePt t="110458" x="5334000" y="4205288"/>
          <p14:tracePt t="110475" x="5334000" y="4195763"/>
          <p14:tracePt t="110529" x="5334000" y="4191000"/>
          <p14:tracePt t="110584" x="5334000" y="4186238"/>
          <p14:tracePt t="110610" x="5334000" y="4181475"/>
          <p14:tracePt t="110633" x="5334000" y="4176713"/>
          <p14:tracePt t="110691" x="5334000" y="4171950"/>
          <p14:tracePt t="110721" x="5334000" y="4167188"/>
          <p14:tracePt t="110784" x="5334000" y="4162425"/>
          <p14:tracePt t="110827" x="5334000" y="4157663"/>
          <p14:tracePt t="110834" x="5334000" y="4138613"/>
          <p14:tracePt t="110841" x="5334000" y="4124325"/>
          <p14:tracePt t="110859" x="5334000" y="4081463"/>
          <p14:tracePt t="110875" x="5334000" y="4052888"/>
          <p14:tracePt t="110891" x="5334000" y="4043363"/>
          <p14:tracePt t="110908" x="5334000" y="4033838"/>
          <p14:tracePt t="110961" x="5334000" y="4029075"/>
          <p14:tracePt t="110977" x="5334000" y="4024313"/>
          <p14:tracePt t="110987" x="5334000" y="4014788"/>
          <p14:tracePt t="110992" x="5334000" y="4010025"/>
          <p14:tracePt t="111008" x="5334000" y="3995738"/>
          <p14:tracePt t="111025" x="5334000" y="3971925"/>
          <p14:tracePt t="111041" x="5338763" y="3948113"/>
          <p14:tracePt t="111058" x="5338763" y="3929063"/>
          <p14:tracePt t="111074" x="5338763" y="3910013"/>
          <p14:tracePt t="111091" x="5343525" y="3876675"/>
          <p14:tracePt t="111108" x="5357813" y="3814763"/>
          <p14:tracePt t="111124" x="5357813" y="3771900"/>
          <p14:tracePt t="111142" x="5367338" y="3724275"/>
          <p14:tracePt t="111158" x="5367338" y="3690938"/>
          <p14:tracePt t="111175" x="5367338" y="3681413"/>
          <p14:tracePt t="111207" x="5367338" y="3676650"/>
          <p14:tracePt t="111235" x="5367338" y="3662363"/>
          <p14:tracePt t="111241" x="5367338" y="3638550"/>
          <p14:tracePt t="111258" x="5362575" y="3595688"/>
          <p14:tracePt t="111275" x="5362575" y="3562350"/>
          <p14:tracePt t="111291" x="5362575" y="3548063"/>
          <p14:tracePt t="111309" x="5362575" y="3543300"/>
          <p14:tracePt t="111344" x="5362575" y="3538538"/>
          <p14:tracePt t="111484" x="5357813" y="3538538"/>
          <p14:tracePt t="111772" x="5357813" y="3533775"/>
          <p14:tracePt t="111780" x="5357813" y="3519488"/>
          <p14:tracePt t="111791" x="5357813" y="3509963"/>
          <p14:tracePt t="111807" x="5357813" y="3500438"/>
          <p14:tracePt t="111824" x="5353050" y="3429000"/>
          <p14:tracePt t="111841" x="5343525" y="3243263"/>
          <p14:tracePt t="111857" x="5338763" y="3114675"/>
          <p14:tracePt t="111875" x="5329238" y="2981325"/>
          <p14:tracePt t="111891" x="5324475" y="2943225"/>
          <p14:tracePt t="111907" x="5324475" y="2933700"/>
          <p14:tracePt t="111924" x="5324475" y="2928938"/>
          <p14:tracePt t="111972" x="5329238" y="2776538"/>
          <p14:tracePt t="111979" x="5329238" y="2719388"/>
          <p14:tracePt t="111991" x="5329238" y="2657475"/>
          <p14:tracePt t="112007" x="5314950" y="2533650"/>
          <p14:tracePt t="112025" x="5310188" y="2457450"/>
          <p14:tracePt t="112042" x="5310188" y="2433638"/>
          <p14:tracePt t="112058" x="5310188" y="2428875"/>
          <p14:tracePt t="112396" x="5310188" y="2433638"/>
          <p14:tracePt t="112405" x="5310188" y="2447925"/>
          <p14:tracePt t="112413" x="5314950" y="2466975"/>
          <p14:tracePt t="112425" x="5334000" y="2509838"/>
          <p14:tracePt t="112441" x="5362575" y="2562225"/>
          <p14:tracePt t="112457" x="5419725" y="2633663"/>
          <p14:tracePt t="112474" x="5519738" y="2762250"/>
          <p14:tracePt t="112490" x="5591175" y="2847975"/>
          <p14:tracePt t="112507" x="5643563" y="2895600"/>
          <p14:tracePt t="112524" x="5738813" y="2962275"/>
          <p14:tracePt t="112540" x="5805488" y="3000375"/>
          <p14:tracePt t="112557" x="5862638" y="3028950"/>
          <p14:tracePt t="112574" x="5915025" y="3057525"/>
          <p14:tracePt t="112590" x="6038850" y="3109913"/>
          <p14:tracePt t="112608" x="6143625" y="3138488"/>
          <p14:tracePt t="112624" x="6205538" y="3157538"/>
          <p14:tracePt t="112641" x="6286500" y="3181350"/>
          <p14:tracePt t="112657" x="6405563" y="3233738"/>
          <p14:tracePt t="112674" x="6477000" y="3281363"/>
          <p14:tracePt t="112690" x="6600825" y="3376613"/>
          <p14:tracePt t="112707" x="6681788" y="3438525"/>
          <p14:tracePt t="112725" x="6748463" y="3500438"/>
          <p14:tracePt t="112726" x="6781800" y="3533775"/>
          <p14:tracePt t="112741" x="6829425" y="3586163"/>
          <p14:tracePt t="112757" x="6867525" y="3633788"/>
          <p14:tracePt t="112774" x="6896100" y="3662363"/>
          <p14:tracePt t="112791" x="6900863" y="3667125"/>
          <p14:tracePt t="112807" x="6905625" y="3667125"/>
          <p14:tracePt t="112824" x="6910388" y="3681413"/>
          <p14:tracePt t="112840" x="6910388" y="3695700"/>
          <p14:tracePt t="112857" x="6915150" y="3729038"/>
          <p14:tracePt t="112874" x="6915150" y="3743325"/>
          <p14:tracePt t="112891" x="6915150" y="3771900"/>
          <p14:tracePt t="112907" x="6915150" y="3776663"/>
          <p14:tracePt t="112924" x="6915150" y="3790950"/>
          <p14:tracePt t="112940" x="6915150" y="3810000"/>
          <p14:tracePt t="112957" x="6905625" y="3829050"/>
          <p14:tracePt t="112975" x="6891338" y="3857625"/>
          <p14:tracePt t="112990" x="6886575" y="3871913"/>
          <p14:tracePt t="113007" x="6872288" y="3890963"/>
          <p14:tracePt t="113024" x="6862763" y="3905250"/>
          <p14:tracePt t="113040" x="6853238" y="3914775"/>
          <p14:tracePt t="113057" x="6834188" y="3929063"/>
          <p14:tracePt t="113074" x="6829425" y="3938588"/>
          <p14:tracePt t="113090" x="6819900" y="3943350"/>
          <p14:tracePt t="113107" x="6810375" y="3952875"/>
          <p14:tracePt t="113124" x="6805613" y="3952875"/>
          <p14:tracePt t="113141" x="6800850" y="3952875"/>
          <p14:tracePt t="113157" x="6791325" y="3952875"/>
          <p14:tracePt t="113174" x="6729413" y="3933825"/>
          <p14:tracePt t="113190" x="6667500" y="3895725"/>
          <p14:tracePt t="113207" x="6615113" y="3852863"/>
          <p14:tracePt t="113224" x="6577013" y="3819525"/>
          <p14:tracePt t="113241" x="6562725" y="3800475"/>
          <p14:tracePt t="113245" x="6562725" y="3795713"/>
          <p14:tracePt t="113257" x="6553200" y="3790950"/>
          <p14:tracePt t="113274" x="6553200" y="3786188"/>
          <p14:tracePt t="113290" x="6553200" y="3781425"/>
          <p14:tracePt t="113321" x="6553200" y="3776663"/>
          <p14:tracePt t="113785" x="6553200" y="3767138"/>
          <p14:tracePt t="113791" x="6553200" y="3757613"/>
          <p14:tracePt t="113807" x="6553200" y="3743325"/>
          <p14:tracePt t="113823" x="6557963" y="3738563"/>
          <p14:tracePt t="113868" x="6557963" y="3733800"/>
          <p14:tracePt t="113943" x="6557963" y="3729038"/>
          <p14:tracePt t="113957" x="6557963" y="3719513"/>
          <p14:tracePt t="113964" x="6557963" y="3714750"/>
          <p14:tracePt t="113974" x="6567488" y="3705225"/>
          <p14:tracePt t="113990" x="6572250" y="3676650"/>
          <p14:tracePt t="114007" x="6577013" y="3648075"/>
          <p14:tracePt t="114023" x="6586538" y="3624263"/>
          <p14:tracePt t="114040" x="6600825" y="3595688"/>
          <p14:tracePt t="114057" x="6605588" y="3586163"/>
          <p14:tracePt t="114090" x="6605588" y="3581400"/>
          <p14:tracePt t="114122" x="6605588" y="3576638"/>
          <p14:tracePt t="114206" x="6605588" y="3571875"/>
          <p14:tracePt t="114545" x="6615113" y="3552825"/>
          <p14:tracePt t="114554" x="6624638" y="3524250"/>
          <p14:tracePt t="114561" x="6638925" y="3490913"/>
          <p14:tracePt t="114573" x="6653213" y="3448050"/>
          <p14:tracePt t="114591" x="6672263" y="3400425"/>
          <p14:tracePt t="114606" x="6681788" y="3386138"/>
          <p14:tracePt t="114623" x="6681788" y="3381375"/>
          <p14:tracePt t="114640" x="6681788" y="3376613"/>
          <p14:tracePt t="114674" x="6686550" y="3348038"/>
          <p14:tracePt t="114690" x="6686550" y="3324225"/>
          <p14:tracePt t="114706" x="6686550" y="3314700"/>
          <p14:tracePt t="114723" x="6686550" y="3281363"/>
          <p14:tracePt t="114740" x="6686550" y="3252788"/>
          <p14:tracePt t="114757" x="6696075" y="3195638"/>
          <p14:tracePt t="114773" x="6705600" y="3133725"/>
          <p14:tracePt t="114790" x="6719888" y="3057525"/>
          <p14:tracePt t="114806" x="6729413" y="2928938"/>
          <p14:tracePt t="114823" x="6729413" y="2857500"/>
          <p14:tracePt t="114839" x="6734175" y="2824163"/>
          <p14:tracePt t="114856" x="6734175" y="2814638"/>
          <p14:tracePt t="114873" x="6734175" y="2809875"/>
          <p14:tracePt t="114890" x="6734175" y="2800350"/>
          <p14:tracePt t="114907" x="6734175" y="2776538"/>
          <p14:tracePt t="114923" x="6724650" y="2733675"/>
          <p14:tracePt t="114940" x="6719888" y="2709863"/>
          <p14:tracePt t="114957" x="6715125" y="2695575"/>
          <p14:tracePt t="114973" x="6710363" y="2681288"/>
          <p14:tracePt t="114990" x="6705600" y="2671763"/>
          <p14:tracePt t="115007" x="6705600" y="2667000"/>
          <p14:tracePt t="115048" x="6705600" y="2662238"/>
          <p14:tracePt t="115970" x="6715125" y="2681288"/>
          <p14:tracePt t="115979" x="6738938" y="2714625"/>
          <p14:tracePt t="115989" x="6815138" y="2790825"/>
          <p14:tracePt t="116006" x="6877050" y="2857500"/>
          <p14:tracePt t="116023" x="6943725" y="2962275"/>
          <p14:tracePt t="116039" x="6991350" y="3028950"/>
          <p14:tracePt t="116056" x="7034213" y="3081338"/>
          <p14:tracePt t="116073" x="7115175" y="3152775"/>
          <p14:tracePt t="116090" x="7148513" y="3190875"/>
          <p14:tracePt t="116106" x="7215188" y="3243263"/>
          <p14:tracePt t="116123" x="7229475" y="3271838"/>
          <p14:tracePt t="116140" x="7291388" y="3314700"/>
          <p14:tracePt t="116156" x="7324725" y="3338513"/>
          <p14:tracePt t="116173" x="7386638" y="3367088"/>
          <p14:tracePt t="116189" x="7405688" y="3381375"/>
          <p14:tracePt t="116206" x="7434263" y="3390900"/>
          <p14:tracePt t="116222" x="7458075" y="3405188"/>
          <p14:tracePt t="116239" x="7472363" y="3419475"/>
          <p14:tracePt t="116256" x="7500938" y="3443288"/>
          <p14:tracePt t="116272" x="7539038" y="3467100"/>
          <p14:tracePt t="116289" x="7577138" y="3495675"/>
          <p14:tracePt t="116306" x="7629525" y="3529013"/>
          <p14:tracePt t="116322" x="7662863" y="3552825"/>
          <p14:tracePt t="116339" x="7700963" y="3571875"/>
          <p14:tracePt t="116356" x="7715250" y="3595688"/>
          <p14:tracePt t="116373" x="7739063" y="3624263"/>
          <p14:tracePt t="116389" x="7753350" y="3643313"/>
          <p14:tracePt t="116406" x="7758113" y="3657600"/>
          <p14:tracePt t="116423" x="7762875" y="3662363"/>
          <p14:tracePt t="116439" x="7762875" y="3667125"/>
          <p14:tracePt t="116472" x="7762875" y="3671888"/>
          <p14:tracePt t="116489" x="7762875" y="3676650"/>
          <p14:tracePt t="116520" x="7762875" y="3681413"/>
          <p14:tracePt t="116584" x="7758113" y="3681413"/>
          <p14:tracePt t="116640" x="7758113" y="3671888"/>
          <p14:tracePt t="116659" x="7758113" y="3667125"/>
          <p14:tracePt t="116680" x="7758113" y="3662363"/>
          <p14:tracePt t="116687" x="7758113" y="3657600"/>
          <p14:tracePt t="116721" x="7758113" y="3652838"/>
          <p14:tracePt t="116750" x="7758113" y="3648075"/>
          <p14:tracePt t="116776" x="7758113" y="3643313"/>
          <p14:tracePt t="116846" x="7758113" y="3638550"/>
          <p14:tracePt t="125510" x="7762875" y="3638550"/>
          <p14:tracePt t="125520" x="7767638" y="3638550"/>
          <p14:tracePt t="125537" x="7791450" y="3633788"/>
          <p14:tracePt t="125553" x="7800975" y="3633788"/>
          <p14:tracePt t="125569" x="7805738" y="3633788"/>
          <p14:tracePt t="125586" x="7824788" y="3633788"/>
          <p14:tracePt t="125603" x="7839075" y="3633788"/>
          <p14:tracePt t="125620" x="7858125" y="3633788"/>
          <p14:tracePt t="125636" x="7881938" y="3633788"/>
          <p14:tracePt t="125653" x="7891463" y="3633788"/>
          <p14:tracePt t="125670" x="7905750" y="3633788"/>
          <p14:tracePt t="125686" x="7910513" y="3633788"/>
          <p14:tracePt t="125725" x="7915275" y="3633788"/>
          <p14:tracePt t="125759" x="7920038" y="3629025"/>
          <p14:tracePt t="125801" x="7924800" y="3624263"/>
          <p14:tracePt t="125813" x="7924800" y="3619500"/>
          <p14:tracePt t="125828" x="7924800" y="3609975"/>
          <p14:tracePt t="125836" x="7929563" y="3609975"/>
          <p14:tracePt t="125853" x="7929563" y="3605213"/>
          <p14:tracePt t="125870" x="7939088" y="3590925"/>
          <p14:tracePt t="125886" x="7943850" y="3590925"/>
          <p14:tracePt t="125902" x="7943850" y="3576638"/>
          <p14:tracePt t="125936" x="7948613" y="3576638"/>
          <p14:tracePt t="125952" x="7948613" y="3571875"/>
          <p14:tracePt t="125969" x="7953375" y="3571875"/>
          <p14:tracePt t="125986" x="7953375" y="3567113"/>
          <p14:tracePt t="126127" x="7953375" y="3562350"/>
          <p14:tracePt t="126160" x="7958138" y="3557588"/>
          <p14:tracePt t="126166" x="7958138" y="3533775"/>
          <p14:tracePt t="126172" x="7962900" y="3514725"/>
          <p14:tracePt t="126187" x="7977188" y="3438525"/>
          <p14:tracePt t="126203" x="7981950" y="3371850"/>
          <p14:tracePt t="126219" x="7981950" y="3305175"/>
          <p14:tracePt t="126236" x="7981950" y="3262313"/>
          <p14:tracePt t="126252" x="7981950" y="3252788"/>
          <p14:tracePt t="126269" x="7981950" y="3248025"/>
          <p14:tracePt t="126396" x="7981950" y="3252788"/>
          <p14:tracePt t="126423" x="7981950" y="3257550"/>
          <p14:tracePt t="126450" x="7977188" y="3257550"/>
          <p14:tracePt t="126480" x="7972425" y="3252788"/>
          <p14:tracePt t="126491" x="7972425" y="3248025"/>
          <p14:tracePt t="126503" x="7972425" y="3238500"/>
          <p14:tracePt t="126519" x="7986713" y="3157538"/>
          <p14:tracePt t="126536" x="8001000" y="3067050"/>
          <p14:tracePt t="126553" x="8043863" y="2857500"/>
          <p14:tracePt t="126569" x="8067675" y="2733675"/>
          <p14:tracePt t="126586" x="8091488" y="2628900"/>
          <p14:tracePt t="126603" x="8101013" y="2581275"/>
          <p14:tracePt t="126619" x="8105775" y="2571750"/>
          <p14:tracePt t="126636" x="8105775" y="2566988"/>
          <p14:tracePt t="126671" x="8105775" y="2562225"/>
          <p14:tracePt t="126686" x="8101013" y="2557463"/>
          <p14:tracePt t="126700" x="8101013" y="2547938"/>
          <p14:tracePt t="126713" x="8101013" y="2543175"/>
          <p14:tracePt t="126722" x="8096250" y="2533650"/>
          <p14:tracePt t="126736" x="8096250" y="2528888"/>
          <p14:tracePt t="126752" x="8091488" y="2509838"/>
          <p14:tracePt t="126786" x="8086725" y="2495550"/>
          <p14:tracePt t="126802" x="8086725" y="2490788"/>
          <p14:tracePt t="126843" x="8081963" y="2490788"/>
          <p14:tracePt t="126940" x="8077200" y="2490788"/>
          <p14:tracePt t="127665" x="8029575" y="2490788"/>
          <p14:tracePt t="127673" x="7962900" y="2476500"/>
          <p14:tracePt t="127686" x="7772400" y="2452688"/>
          <p14:tracePt t="127702" x="7596188" y="2414588"/>
          <p14:tracePt t="127719" x="7410450" y="2357438"/>
          <p14:tracePt t="127735" x="7162800" y="2281238"/>
          <p14:tracePt t="127752" x="6977063" y="2224088"/>
          <p14:tracePt t="127769" x="6800850" y="2162175"/>
          <p14:tracePt t="127785" x="6710363" y="2128838"/>
          <p14:tracePt t="127802" x="6619875" y="2095500"/>
          <p14:tracePt t="127819" x="6529388" y="2057400"/>
          <p14:tracePt t="127835" x="6491288" y="2043113"/>
          <p14:tracePt t="127838" x="6481763" y="2033588"/>
          <p14:tracePt t="127852" x="6472238" y="2024063"/>
          <p14:tracePt t="127868" x="6462713" y="2019300"/>
          <p14:tracePt t="127886" x="6457950" y="2014538"/>
          <p14:tracePt t="127902" x="6457950" y="2009775"/>
          <p14:tracePt t="127918" x="6457950" y="2005013"/>
          <p14:tracePt t="127935" x="6457950" y="2000250"/>
          <p14:tracePt t="127969" x="6467475" y="1995488"/>
          <p14:tracePt t="127985" x="6472238" y="1995488"/>
          <p14:tracePt t="128002" x="6481763" y="1990725"/>
          <p14:tracePt t="128019" x="6524625" y="1966913"/>
          <p14:tracePt t="128035" x="6572250" y="1947863"/>
          <p14:tracePt t="128051" x="6648450" y="1914525"/>
          <p14:tracePt t="128069" x="6686550" y="1909763"/>
          <p14:tracePt t="128085" x="6719888" y="1905000"/>
          <p14:tracePt t="128102" x="6781800" y="1895475"/>
          <p14:tracePt t="128119" x="6848475" y="1881188"/>
          <p14:tracePt t="128135" x="6915150" y="1871663"/>
          <p14:tracePt t="128153" x="6938963" y="1871663"/>
          <p14:tracePt t="128169" x="6962775" y="1871663"/>
          <p14:tracePt t="128185" x="6967538" y="1871663"/>
          <p14:tracePt t="128218" x="6972300" y="1871663"/>
          <p14:tracePt t="146786" x="7010400" y="1871663"/>
          <p14:tracePt t="146793" x="7067550" y="1871663"/>
          <p14:tracePt t="146801" x="7129463" y="1871663"/>
          <p14:tracePt t="146813" x="7210425" y="1866900"/>
          <p14:tracePt t="146829" x="7443788" y="1862138"/>
          <p14:tracePt t="146846" x="7600950" y="1862138"/>
          <p14:tracePt t="146862" x="7829550" y="1866900"/>
          <p14:tracePt t="146879" x="7962900" y="1871663"/>
          <p14:tracePt t="146896" x="8134350" y="1895475"/>
          <p14:tracePt t="146912" x="8243888" y="1905000"/>
          <p14:tracePt t="146929" x="8324850" y="1919288"/>
          <p14:tracePt t="146946" x="8448675" y="1943100"/>
          <p14:tracePt t="146962" x="8520113" y="1957388"/>
          <p14:tracePt t="146980" x="8601075" y="1985963"/>
          <p14:tracePt t="146995" x="8634413" y="1995488"/>
          <p14:tracePt t="147013" x="8643938" y="2000250"/>
          <p14:tracePt t="147029" x="8648700" y="2000250"/>
          <p14:tracePt t="147046" x="8648700" y="2005013"/>
          <p14:tracePt t="147062" x="8653463" y="2019300"/>
          <p14:tracePt t="147079" x="8653463" y="2052638"/>
          <p14:tracePt t="147096" x="8643938" y="2085975"/>
          <p14:tracePt t="147113" x="8629650" y="2166938"/>
          <p14:tracePt t="147129" x="8586788" y="2247900"/>
          <p14:tracePt t="147146" x="8510588" y="2357438"/>
          <p14:tracePt t="147162" x="8439150" y="2428875"/>
          <p14:tracePt t="147179" x="8372475" y="2519363"/>
          <p14:tracePt t="147196" x="8324850" y="2571750"/>
          <p14:tracePt t="147212" x="8277225" y="2619375"/>
          <p14:tracePt t="147229" x="8239125" y="2652713"/>
          <p14:tracePt t="147246" x="8181975" y="2695575"/>
          <p14:tracePt t="147262" x="8143875" y="2728913"/>
          <p14:tracePt t="147279" x="8120063" y="2757488"/>
          <p14:tracePt t="147296" x="8105775" y="2786063"/>
          <p14:tracePt t="147312" x="8077200" y="2828925"/>
          <p14:tracePt t="147329" x="8062913" y="2852738"/>
          <p14:tracePt t="147345" x="8048625" y="2867025"/>
          <p14:tracePt t="147363" x="8048625" y="2876550"/>
          <p14:tracePt t="147380" x="8043863" y="2876550"/>
          <p14:tracePt t="147539" x="8043863" y="2881313"/>
          <p14:tracePt t="150461" x="8043863" y="2886075"/>
          <p14:tracePt t="150468" x="8034338" y="2900363"/>
          <p14:tracePt t="150477" x="8029575" y="2914650"/>
          <p14:tracePt t="150495" x="8020050" y="2943225"/>
          <p14:tracePt t="150511" x="7991475" y="2990850"/>
          <p14:tracePt t="150528" x="7981950" y="3019425"/>
          <p14:tracePt t="150544" x="7958138" y="3062288"/>
          <p14:tracePt t="150561" x="7948613" y="3081338"/>
          <p14:tracePt t="150578" x="7934325" y="3105150"/>
          <p14:tracePt t="150594" x="7920038" y="3128963"/>
          <p14:tracePt t="150611" x="7905750" y="3167063"/>
          <p14:tracePt t="150628" x="7896225" y="3248025"/>
          <p14:tracePt t="150644" x="7877175" y="3300413"/>
          <p14:tracePt t="150662" x="7862888" y="3362325"/>
          <p14:tracePt t="150678" x="7853363" y="3400425"/>
          <p14:tracePt t="150695" x="7848600" y="3424238"/>
          <p14:tracePt t="150711" x="7848600" y="3448050"/>
          <p14:tracePt t="150728" x="7839075" y="3462338"/>
          <p14:tracePt t="150745" x="7839075" y="3486150"/>
          <p14:tracePt t="150761" x="7839075" y="3495675"/>
          <p14:tracePt t="150794" x="7839075" y="3500438"/>
          <p14:tracePt t="150813" x="7839075" y="3505200"/>
          <p14:tracePt t="151211" x="7843838" y="3509963"/>
          <p14:tracePt t="151217" x="7843838" y="3519488"/>
          <p14:tracePt t="151228" x="7853363" y="3548063"/>
          <p14:tracePt t="151244" x="7867650" y="3595688"/>
          <p14:tracePt t="151261" x="7877175" y="3657600"/>
          <p14:tracePt t="151277" x="7877175" y="3700463"/>
          <p14:tracePt t="151294" x="7867650" y="3786188"/>
          <p14:tracePt t="151310" x="7843838" y="3890963"/>
          <p14:tracePt t="151327" x="7829550" y="3962400"/>
          <p14:tracePt t="151344" x="7805738" y="4019550"/>
          <p14:tracePt t="151360" x="7786688" y="4076700"/>
          <p14:tracePt t="151377" x="7781925" y="4100513"/>
          <p14:tracePt t="151394" x="7777163" y="4105275"/>
          <p14:tracePt t="151428" x="7777163" y="4110038"/>
          <p14:tracePt t="151540" x="7777163" y="4124325"/>
          <p14:tracePt t="151548" x="7777163" y="4138613"/>
          <p14:tracePt t="151561" x="7777163" y="4167188"/>
          <p14:tracePt t="151577" x="7777163" y="4186238"/>
          <p14:tracePt t="151594" x="7777163" y="4214813"/>
          <p14:tracePt t="151610" x="7777163" y="4219575"/>
          <p14:tracePt t="151691" x="7781925" y="4219575"/>
          <p14:tracePt t="151699" x="7791450" y="4219575"/>
          <p14:tracePt t="151711" x="7810500" y="4219575"/>
          <p14:tracePt t="151727" x="7820025" y="4219575"/>
          <p14:tracePt t="151744" x="7858125" y="4219575"/>
          <p14:tracePt t="151760" x="7881938" y="4219575"/>
          <p14:tracePt t="151777" x="7886700" y="4219575"/>
          <p14:tracePt t="151794" x="7896225" y="4219575"/>
          <p14:tracePt t="151843" x="7900988" y="4219575"/>
          <p14:tracePt t="151864" x="7905750" y="4219575"/>
          <p14:tracePt t="151871" x="7910513" y="4214813"/>
          <p14:tracePt t="151885" x="7915275" y="4214813"/>
          <p14:tracePt t="151894" x="7920038" y="4210050"/>
          <p14:tracePt t="151911" x="7924800" y="4210050"/>
          <p14:tracePt t="151927" x="7934325" y="4195763"/>
          <p14:tracePt t="151944" x="7948613" y="4186238"/>
          <p14:tracePt t="151961" x="7972425" y="4171950"/>
          <p14:tracePt t="151977" x="7981950" y="4162425"/>
          <p14:tracePt t="152010" x="7986713" y="4162425"/>
          <p14:tracePt t="152027" x="7986713" y="4157663"/>
          <p14:tracePt t="152050" x="7996238" y="4157663"/>
          <p14:tracePt t="152064" x="7996238" y="4152900"/>
          <p14:tracePt t="152078" x="7996238" y="4148138"/>
          <p14:tracePt t="152094" x="7996238" y="4133850"/>
          <p14:tracePt t="152110" x="7996238" y="4129088"/>
          <p14:tracePt t="152127" x="7991475" y="4110038"/>
          <p14:tracePt t="152144" x="7991475" y="4090988"/>
          <p14:tracePt t="152160" x="7991475" y="4081463"/>
          <p14:tracePt t="152177" x="7991475" y="4076700"/>
          <p14:tracePt t="152194" x="7991475" y="4071938"/>
          <p14:tracePt t="152210" x="7991475" y="4067175"/>
          <p14:tracePt t="152227" x="7991475" y="4062413"/>
          <p14:tracePt t="152244" x="7986713" y="4057650"/>
          <p14:tracePt t="152266" x="7986713" y="4052888"/>
          <p14:tracePt t="152279" x="7986713" y="4048125"/>
          <p14:tracePt t="152294" x="7986713" y="4043363"/>
          <p14:tracePt t="152311" x="7981950" y="4043363"/>
          <p14:tracePt t="152331" x="7981950" y="4038600"/>
          <p14:tracePt t="152348" x="7981950" y="4033838"/>
          <p14:tracePt t="152382" x="7981950" y="4029075"/>
          <p14:tracePt t="152390" x="7977188" y="4029075"/>
          <p14:tracePt t="152410" x="7977188" y="4024313"/>
          <p14:tracePt t="152438" x="7977188" y="4014788"/>
          <p14:tracePt t="152445" x="7972425" y="4005263"/>
          <p14:tracePt t="152460" x="7953375" y="3914775"/>
          <p14:tracePt t="152478" x="7939088" y="3752850"/>
          <p14:tracePt t="152494" x="7929563" y="3657600"/>
          <p14:tracePt t="152510" x="7924800" y="3595688"/>
          <p14:tracePt t="152527" x="7924800" y="3562350"/>
          <p14:tracePt t="152544" x="7924800" y="3557588"/>
          <p14:tracePt t="152562" x="7924800" y="3552825"/>
          <p14:tracePt t="152838" x="7924800" y="3548063"/>
          <p14:tracePt t="153060" x="7924800" y="3543300"/>
          <p14:tracePt t="153093" x="7924800" y="3538538"/>
          <p14:tracePt t="153156" x="7924800" y="3533775"/>
          <p14:tracePt t="153164" x="7924800" y="3529013"/>
          <p14:tracePt t="153177" x="7929563" y="3524250"/>
          <p14:tracePt t="153193" x="7929563" y="3519488"/>
          <p14:tracePt t="153210" x="7934325" y="3514725"/>
          <p14:tracePt t="153227" x="7934325" y="3509963"/>
          <p14:tracePt t="153302" x="7929563" y="3505200"/>
          <p14:tracePt t="153323" x="7924800" y="3505200"/>
          <p14:tracePt t="153391" x="7929563" y="3505200"/>
          <p14:tracePt t="153398" x="7962900" y="3505200"/>
          <p14:tracePt t="153411" x="8039100" y="3457575"/>
          <p14:tracePt t="153427" x="8101013" y="3414713"/>
          <p14:tracePt t="153443" x="8120063" y="3400425"/>
          <p14:tracePt t="153460" x="8134350" y="3390900"/>
          <p14:tracePt t="153496" x="8124825" y="3390900"/>
          <p14:tracePt t="153510" x="8105775" y="3390900"/>
          <p14:tracePt t="153527" x="8086725" y="3395663"/>
          <p14:tracePt t="153543" x="8077200" y="3400425"/>
          <p14:tracePt t="153577" x="8077200" y="3405188"/>
          <p14:tracePt t="153600" x="8081963" y="3409950"/>
          <p14:tracePt t="153610" x="8096250" y="3414713"/>
          <p14:tracePt t="153626" x="8148638" y="3405188"/>
          <p14:tracePt t="153643" x="8158163" y="3395663"/>
          <p14:tracePt t="153660" x="8167688" y="3390900"/>
          <p14:tracePt t="153693" x="8167688" y="3386138"/>
          <p14:tracePt t="153710" x="8148638" y="3395663"/>
          <p14:tracePt t="153726" x="8077200" y="3438525"/>
          <p14:tracePt t="153743" x="8010525" y="3476625"/>
          <p14:tracePt t="153760" x="7996238" y="3486150"/>
          <p14:tracePt t="153777" x="7991475" y="3490913"/>
          <p14:tracePt t="153810" x="8010525" y="3490913"/>
          <p14:tracePt t="153826" x="8081963" y="3457575"/>
          <p14:tracePt t="153843" x="8115300" y="3438525"/>
          <p14:tracePt t="153860" x="8129588" y="3419475"/>
          <p14:tracePt t="153876" x="8134350" y="3419475"/>
          <p14:tracePt t="153910" x="8101013" y="3414713"/>
          <p14:tracePt t="153926" x="8043863" y="3419475"/>
          <p14:tracePt t="153943" x="7996238" y="3438525"/>
          <p14:tracePt t="153960" x="7986713" y="3438525"/>
          <p14:tracePt t="153977" x="7981950" y="3438525"/>
          <p14:tracePt t="154027" x="7986713" y="3438525"/>
          <p14:tracePt t="154164" x="7986713" y="3429000"/>
          <p14:tracePt t="154179" x="7986713" y="3405188"/>
          <p14:tracePt t="154186" x="7986713" y="3381375"/>
          <p14:tracePt t="154193" x="7986713" y="3343275"/>
          <p14:tracePt t="154210" x="7986713" y="3248025"/>
          <p14:tracePt t="154226" x="7981950" y="3038475"/>
          <p14:tracePt t="154243" x="7972425" y="2838450"/>
          <p14:tracePt t="154260" x="7962900" y="2543175"/>
          <p14:tracePt t="154276" x="7962900" y="2419350"/>
          <p14:tracePt t="154293" x="7953375" y="2352675"/>
          <p14:tracePt t="154309" x="7948613" y="2333625"/>
          <p14:tracePt t="154372" x="7953375" y="2333625"/>
          <p14:tracePt t="154386" x="7953375" y="2338388"/>
          <p14:tracePt t="154443" x="7953375" y="2343150"/>
          <p14:tracePt t="154477" x="7953375" y="2347913"/>
          <p14:tracePt t="154539" x="7953375" y="2352675"/>
          <p14:tracePt t="154553" x="7953375" y="2357438"/>
          <p14:tracePt t="154565" x="7953375" y="2362200"/>
          <p14:tracePt t="154580" x="7953375" y="2366963"/>
          <p14:tracePt t="154600" x="7953375" y="2371725"/>
          <p14:tracePt t="154635" x="7953375" y="2376488"/>
          <p14:tracePt t="154669" x="7953375" y="2381250"/>
          <p14:tracePt t="154759" x="7953375" y="2386013"/>
          <p14:tracePt t="154856" x="7948613" y="2386013"/>
          <p14:tracePt t="155306" x="7943850" y="2433638"/>
          <p14:tracePt t="155313" x="7943850" y="2466975"/>
          <p14:tracePt t="155326" x="7943850" y="2528888"/>
          <p14:tracePt t="155343" x="7939088" y="2576513"/>
          <p14:tracePt t="155359" x="7934325" y="2652713"/>
          <p14:tracePt t="155376" x="7929563" y="2705100"/>
          <p14:tracePt t="155393" x="7929563" y="2762250"/>
          <p14:tracePt t="155409" x="7924800" y="2838450"/>
          <p14:tracePt t="155426" x="7924800" y="2871788"/>
          <p14:tracePt t="155443" x="7920038" y="2900363"/>
          <p14:tracePt t="155459" x="7920038" y="2914650"/>
          <p14:tracePt t="155476" x="7920038" y="2924175"/>
          <p14:tracePt t="155519" x="7920038" y="2928938"/>
          <p14:tracePt t="155553" x="7920038" y="2933700"/>
          <p14:tracePt t="155712" x="7920038" y="2938463"/>
          <p14:tracePt t="175563" x="0" y="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536117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Formulas Summary Card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/ 42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457200" y="1225296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 this summary during the exam and problem sets.</a:t>
            </a:r>
            <a:endParaRPr lang="en-US" sz="1400" dirty="0"/>
          </a:p>
        </p:txBody>
      </p:sp>
      <p:graphicFrame>
        <p:nvGraphicFramePr>
          <p:cNvPr id="3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203973"/>
              </p:ext>
            </p:extLst>
          </p:nvPr>
        </p:nvGraphicFramePr>
        <p:xfrm>
          <a:off x="457200" y="1691640"/>
          <a:ext cx="8229600" cy="3044952"/>
        </p:xfrm>
        <a:graphic>
          <a:graphicData uri="http://schemas.openxmlformats.org/drawingml/2006/table">
            <a:tbl>
              <a:tblPr/>
              <a:tblGrid>
                <a:gridCol w="2468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832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Formula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Expression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 It Measures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After-Tax Cost of Debt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Kd × (1 − Tax Rate)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True cost of borrowing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WACC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(E/V × Ke) + (D/V × Kd × (1−T))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Blended capital cost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Cash-on-Cash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Annual Cash Flow ÷ Equity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Annual equity yield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Equity Multiple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Total Cash ÷ Equity Invested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return multiple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DSCR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NOI ÷ Annual Debt Service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Loan safety ratio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Debt Yield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NOI ÷ Loan Amount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Lender safety metric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LTV Ratio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Loan Amount ÷ Property Value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Leverage level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Positive Leverage Test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B85042"/>
                          </a:solidFill>
                          <a:latin typeface="Consolas" pitchFamily="34" charset="0"/>
                          <a:ea typeface="Consolas" pitchFamily="34" charset="-122"/>
                          <a:cs typeface="Consolas" pitchFamily="34" charset="-120"/>
                        </a:rPr>
                        <a:t>Cap Rate &gt; Cost of Debt</a:t>
                      </a:r>
                      <a:endParaRPr lang="en-US" sz="1050" b="1" dirty="0">
                        <a:latin typeface="Consolas" charset="0"/>
                        <a:ea typeface="Consolas" charset="0"/>
                        <a:cs typeface="Consolas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Helps or hurts?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38100" marB="38100"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5"/>
    </mc:Choice>
    <mc:Fallback xmlns="">
      <p:transition spd="slow" advTm="32565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0" y="0"/>
            <a:ext cx="256032" cy="514350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5" name="Text 2"/>
          <p:cNvSpPr/>
          <p:nvPr/>
        </p:nvSpPr>
        <p:spPr>
          <a:xfrm>
            <a:off x="1097280" y="1554480"/>
            <a:ext cx="6400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 BANK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1051560" y="1965960"/>
            <a:ext cx="68580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6000" b="1" dirty="0">
                <a:solidFill>
                  <a:srgbClr val="2D5F8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 Questions</a:t>
            </a:r>
            <a:endParaRPr lang="en-US" sz="6000" dirty="0"/>
          </a:p>
        </p:txBody>
      </p:sp>
      <p:sp>
        <p:nvSpPr>
          <p:cNvPr id="8" name="Text 5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 / 42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64"/>
    </mc:Choice>
    <mc:Fallback xmlns="">
      <p:transition spd="slow" advTm="20264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Cost of Capital &amp; Leverage Basics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280160"/>
            <a:ext cx="8229600" cy="1627632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1280160"/>
            <a:ext cx="82296" cy="157276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0" name="Shape 7"/>
          <p:cNvSpPr/>
          <p:nvPr/>
        </p:nvSpPr>
        <p:spPr>
          <a:xfrm>
            <a:off x="658368" y="142646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58368" y="142646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1234440" y="148132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3" name="Text 10"/>
          <p:cNvSpPr/>
          <p:nvPr/>
        </p:nvSpPr>
        <p:spPr>
          <a:xfrm>
            <a:off x="1234440" y="148132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2103120" y="1408176"/>
            <a:ext cx="6355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does a Debt Yield of 15% indicate?</a:t>
            </a:r>
            <a:endParaRPr lang="en-US" sz="1250" dirty="0"/>
          </a:p>
        </p:txBody>
      </p:sp>
      <p:sp>
        <p:nvSpPr>
          <p:cNvPr id="15" name="Text 12"/>
          <p:cNvSpPr/>
          <p:nvPr/>
        </p:nvSpPr>
        <p:spPr>
          <a:xfrm>
            <a:off x="868680" y="2103120"/>
            <a:ext cx="7589520" cy="9235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The equity return is 15%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NOI ÷ Loan = 15% — a strong safety margin for the lender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The property cap rate is 15%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The tax rate is 15%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640080" y="3081528"/>
            <a:ext cx="7863840" cy="329184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77240" y="3081528"/>
            <a:ext cx="758952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Debt yield = NOI ÷ Loan. 15% sits well above the 10% minimum lenders prefer.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457200" y="2979353"/>
            <a:ext cx="8229600" cy="1692037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457200" y="2999232"/>
            <a:ext cx="82296" cy="157276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0" name="Shape 17"/>
          <p:cNvSpPr/>
          <p:nvPr/>
        </p:nvSpPr>
        <p:spPr>
          <a:xfrm>
            <a:off x="658368" y="3145536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21" name="Text 18"/>
          <p:cNvSpPr/>
          <p:nvPr/>
        </p:nvSpPr>
        <p:spPr>
          <a:xfrm>
            <a:off x="658368" y="3145536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Q2</a:t>
            </a:r>
            <a:endParaRPr lang="en-US" sz="1300" dirty="0"/>
          </a:p>
        </p:txBody>
      </p:sp>
      <p:sp>
        <p:nvSpPr>
          <p:cNvPr id="22" name="Shape 19"/>
          <p:cNvSpPr/>
          <p:nvPr/>
        </p:nvSpPr>
        <p:spPr>
          <a:xfrm>
            <a:off x="1234440" y="3200400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3" name="Text 20"/>
          <p:cNvSpPr/>
          <p:nvPr/>
        </p:nvSpPr>
        <p:spPr>
          <a:xfrm>
            <a:off x="1234440" y="3200400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24" name="Text 21"/>
          <p:cNvSpPr/>
          <p:nvPr/>
        </p:nvSpPr>
        <p:spPr>
          <a:xfrm>
            <a:off x="2103120" y="3127248"/>
            <a:ext cx="6355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Leverage is POSITIVE when:</a:t>
            </a:r>
            <a:endParaRPr lang="en-US" sz="1250" dirty="0"/>
          </a:p>
        </p:txBody>
      </p:sp>
      <p:sp>
        <p:nvSpPr>
          <p:cNvPr id="25" name="Text 22"/>
          <p:cNvSpPr/>
          <p:nvPr/>
        </p:nvSpPr>
        <p:spPr>
          <a:xfrm>
            <a:off x="868680" y="3822192"/>
            <a:ext cx="7589520" cy="9235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LTV is above 70%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Cap rate equals cost of debt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Cap rate exceeds cost of debt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NOI exceeds equity invested</a:t>
            </a:r>
            <a:endParaRPr lang="en-US" sz="11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178"/>
    </mc:Choice>
    <mc:Fallback xmlns="">
      <p:transition spd="slow" advTm="1031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490" x="6467475" y="3233738"/>
          <p14:tracePt t="10143" x="6419850" y="3233738"/>
          <p14:tracePt t="10154" x="6348413" y="3224213"/>
          <p14:tracePt t="10168" x="6167438" y="3181350"/>
          <p14:tracePt t="10183" x="5843588" y="3081338"/>
          <p14:tracePt t="10193" x="5710238" y="3043238"/>
          <p14:tracePt t="10210" x="5343525" y="2914650"/>
          <p14:tracePt t="10229" x="5100638" y="2814638"/>
          <p14:tracePt t="10246" x="4748213" y="2667000"/>
          <p14:tracePt t="10265" x="4514850" y="2562225"/>
          <p14:tracePt t="10277" x="4300538" y="2481263"/>
          <p14:tracePt t="10294" x="4033838" y="2390775"/>
          <p14:tracePt t="10310" x="3914775" y="2343150"/>
          <p14:tracePt t="10327" x="3819525" y="2305050"/>
          <p14:tracePt t="10330" x="3776663" y="2295525"/>
          <p14:tracePt t="10343" x="3733800" y="2281238"/>
          <p14:tracePt t="10360" x="3724275" y="2276475"/>
          <p14:tracePt t="10764" x="3681413" y="2276475"/>
          <p14:tracePt t="10782" x="3529013" y="2281238"/>
          <p14:tracePt t="10797" x="3257550" y="2295525"/>
          <p14:tracePt t="10814" x="3052763" y="2309813"/>
          <p14:tracePt t="10827" x="2914650" y="2309813"/>
          <p14:tracePt t="10843" x="2771775" y="2314575"/>
          <p14:tracePt t="10863" x="2614613" y="2314575"/>
          <p14:tracePt t="10877" x="2533650" y="2309813"/>
          <p14:tracePt t="10894" x="2433638" y="2305050"/>
          <p14:tracePt t="10910" x="2381250" y="2305050"/>
          <p14:tracePt t="10927" x="2347913" y="2300288"/>
          <p14:tracePt t="10943" x="2324100" y="2295525"/>
          <p14:tracePt t="10960" x="2314575" y="2295525"/>
          <p14:tracePt t="11000" x="2309813" y="2295525"/>
          <p14:tracePt t="11130" x="2314575" y="2290763"/>
          <p14:tracePt t="11148" x="2319338" y="2290763"/>
          <p14:tracePt t="11167" x="2324100" y="2290763"/>
          <p14:tracePt t="11181" x="2324100" y="2286000"/>
          <p14:tracePt t="11197" x="2328863" y="2286000"/>
          <p14:tracePt t="11211" x="2333625" y="2286000"/>
          <p14:tracePt t="11226" x="2347913" y="2276475"/>
          <p14:tracePt t="11243" x="2376488" y="2257425"/>
          <p14:tracePt t="11260" x="2452688" y="2200275"/>
          <p14:tracePt t="11276" x="2505075" y="2152650"/>
          <p14:tracePt t="11293" x="2566988" y="2105025"/>
          <p14:tracePt t="11310" x="2676525" y="2038350"/>
          <p14:tracePt t="11327" x="2747963" y="2005013"/>
          <p14:tracePt t="11343" x="2824163" y="1966913"/>
          <p14:tracePt t="11360" x="2871788" y="1943100"/>
          <p14:tracePt t="11376" x="2909888" y="1928813"/>
          <p14:tracePt t="11393" x="2947988" y="1909763"/>
          <p14:tracePt t="11409" x="2962275" y="1905000"/>
          <p14:tracePt t="11426" x="2967038" y="1905000"/>
          <p14:tracePt t="11443" x="2971800" y="1905000"/>
          <p14:tracePt t="11489" x="2976563" y="1905000"/>
          <p14:tracePt t="11600" x="2976563" y="1909763"/>
          <p14:tracePt t="11628" x="2976563" y="1914525"/>
          <p14:tracePt t="11655" x="2976563" y="1919288"/>
          <p14:tracePt t="11703" x="2976563" y="1924050"/>
          <p14:tracePt t="11767" x="2976563" y="1928813"/>
          <p14:tracePt t="27102" x="2952750" y="1938338"/>
          <p14:tracePt t="27113" x="2909888" y="1947863"/>
          <p14:tracePt t="27123" x="2814638" y="1966913"/>
          <p14:tracePt t="27140" x="2705100" y="1995488"/>
          <p14:tracePt t="27157" x="2566988" y="2019300"/>
          <p14:tracePt t="27172" x="2495550" y="2043113"/>
          <p14:tracePt t="27188" x="2395538" y="2071688"/>
          <p14:tracePt t="27204" x="2271713" y="2109788"/>
          <p14:tracePt t="27221" x="2205038" y="2133600"/>
          <p14:tracePt t="27239" x="2085975" y="2171700"/>
          <p14:tracePt t="27254" x="2009775" y="2195513"/>
          <p14:tracePt t="27271" x="1957388" y="2209800"/>
          <p14:tracePt t="27288" x="1881188" y="2233613"/>
          <p14:tracePt t="27304" x="1828800" y="2247900"/>
          <p14:tracePt t="27321" x="1757363" y="2266950"/>
          <p14:tracePt t="27337" x="1714500" y="2281238"/>
          <p14:tracePt t="27354" x="1690688" y="2295525"/>
          <p14:tracePt t="27371" x="1638300" y="2324100"/>
          <p14:tracePt t="27387" x="1595438" y="2338388"/>
          <p14:tracePt t="27404" x="1528763" y="2371725"/>
          <p14:tracePt t="27421" x="1504950" y="2376488"/>
          <p14:tracePt t="27437" x="1485900" y="2386013"/>
          <p14:tracePt t="27454" x="1462088" y="2390775"/>
          <p14:tracePt t="27471" x="1452563" y="2400300"/>
          <p14:tracePt t="27487" x="1443038" y="2409825"/>
          <p14:tracePt t="27504" x="1433513" y="2409825"/>
          <p14:tracePt t="27521" x="1419225" y="2428875"/>
          <p14:tracePt t="27537" x="1404938" y="2443163"/>
          <p14:tracePt t="27554" x="1385888" y="2462213"/>
          <p14:tracePt t="27571" x="1343025" y="2495550"/>
          <p14:tracePt t="27587" x="1309688" y="2524125"/>
          <p14:tracePt t="27604" x="1281113" y="2552700"/>
          <p14:tracePt t="27621" x="1271588" y="2566988"/>
          <p14:tracePt t="27638" x="1266825" y="2576513"/>
          <p14:tracePt t="27654" x="1257300" y="2581275"/>
          <p14:tracePt t="27671" x="1257300" y="2586038"/>
          <p14:tracePt t="27688" x="1252538" y="2586038"/>
          <p14:tracePt t="27704" x="1252538" y="2590800"/>
          <p14:tracePt t="27868" x="1247775" y="2590800"/>
          <p14:tracePt t="27890" x="1243013" y="2590800"/>
          <p14:tracePt t="27909" x="1238250" y="2595563"/>
          <p14:tracePt t="27930" x="1233488" y="2595563"/>
          <p14:tracePt t="27951" x="1228725" y="2595563"/>
          <p14:tracePt t="27978" x="1223963" y="2595563"/>
          <p14:tracePt t="28165" x="1223963" y="2590800"/>
          <p14:tracePt t="28193" x="1223963" y="2586038"/>
          <p14:tracePt t="28249" x="1223963" y="2581275"/>
          <p14:tracePt t="28276" x="1223963" y="2576513"/>
          <p14:tracePt t="28303" x="1228725" y="2576513"/>
          <p14:tracePt t="28331" x="1228725" y="2571750"/>
          <p14:tracePt t="28346" x="1233488" y="2571750"/>
          <p14:tracePt t="28365" x="1233488" y="2566988"/>
          <p14:tracePt t="28533" x="1238250" y="2566988"/>
          <p14:tracePt t="28600" x="1238250" y="2562225"/>
          <p14:tracePt t="28683" x="1238250" y="2557463"/>
          <p14:tracePt t="28711" x="1247775" y="2557463"/>
          <p14:tracePt t="28726" x="1257300" y="2557463"/>
          <p14:tracePt t="28741" x="1271588" y="2557463"/>
          <p14:tracePt t="28754" x="1290638" y="2557463"/>
          <p14:tracePt t="28771" x="1309688" y="2562225"/>
          <p14:tracePt t="28787" x="1333500" y="2566988"/>
          <p14:tracePt t="28804" x="1352550" y="2571750"/>
          <p14:tracePt t="28820" x="1376363" y="2571750"/>
          <p14:tracePt t="28837" x="1400175" y="2571750"/>
          <p14:tracePt t="28854" x="1419225" y="2576513"/>
          <p14:tracePt t="28871" x="1481138" y="2590800"/>
          <p14:tracePt t="28887" x="1528763" y="2595563"/>
          <p14:tracePt t="28904" x="1614488" y="2605088"/>
          <p14:tracePt t="28921" x="1662113" y="2609850"/>
          <p14:tracePt t="28938" x="1743075" y="2628900"/>
          <p14:tracePt t="28954" x="1804988" y="2633663"/>
          <p14:tracePt t="28971" x="1862138" y="2647950"/>
          <p14:tracePt t="28987" x="1947863" y="2662238"/>
          <p14:tracePt t="29004" x="2000250" y="2671763"/>
          <p14:tracePt t="29020" x="2100263" y="2686050"/>
          <p14:tracePt t="29037" x="2143125" y="2695575"/>
          <p14:tracePt t="29054" x="2185988" y="2695575"/>
          <p14:tracePt t="29070" x="2228850" y="2700338"/>
          <p14:tracePt t="29087" x="2247900" y="2700338"/>
          <p14:tracePt t="29089" x="2262188" y="2700338"/>
          <p14:tracePt t="29104" x="2290763" y="2705100"/>
          <p14:tracePt t="29120" x="2309813" y="2705100"/>
          <p14:tracePt t="29137" x="2319338" y="2705100"/>
          <p14:tracePt t="29154" x="2347913" y="2705100"/>
          <p14:tracePt t="29170" x="2357438" y="2705100"/>
          <p14:tracePt t="29187" x="2366963" y="2705100"/>
          <p14:tracePt t="29204" x="2371725" y="2705100"/>
          <p14:tracePt t="29221" x="2376488" y="2705100"/>
          <p14:tracePt t="29237" x="2386013" y="2705100"/>
          <p14:tracePt t="29253" x="2390775" y="2705100"/>
          <p14:tracePt t="29270" x="2395538" y="2705100"/>
          <p14:tracePt t="29287" x="2400300" y="2705100"/>
          <p14:tracePt t="29331" x="2405063" y="2705100"/>
          <p14:tracePt t="29885" x="2390775" y="2705100"/>
          <p14:tracePt t="29904" x="2324100" y="2700338"/>
          <p14:tracePt t="29922" x="2224088" y="2695575"/>
          <p14:tracePt t="29941" x="2081213" y="2695575"/>
          <p14:tracePt t="29960" x="1947863" y="2695575"/>
          <p14:tracePt t="29976" x="1885950" y="2695575"/>
          <p14:tracePt t="29988" x="1833563" y="2695575"/>
          <p14:tracePt t="30009" x="1804988" y="2695575"/>
          <p14:tracePt t="30022" x="1795463" y="2695575"/>
          <p14:tracePt t="30053" x="1790700" y="2695575"/>
          <p14:tracePt t="30175" x="1785938" y="2695575"/>
          <p14:tracePt t="30230" x="1785938" y="2690813"/>
          <p14:tracePt t="30248" x="1771650" y="2686050"/>
          <p14:tracePt t="30264" x="1738313" y="2676525"/>
          <p14:tracePt t="30279" x="1714500" y="2667000"/>
          <p14:tracePt t="30294" x="1652588" y="2638425"/>
          <p14:tracePt t="30309" x="1590675" y="2614613"/>
          <p14:tracePt t="30325" x="1538288" y="2605088"/>
          <p14:tracePt t="30340" x="1504950" y="2586038"/>
          <p14:tracePt t="30354" x="1500188" y="2586038"/>
          <p14:tracePt t="30370" x="1495425" y="2586038"/>
          <p14:tracePt t="30527" x="1490663" y="2586038"/>
          <p14:tracePt t="30572" x="1485900" y="2586038"/>
          <p14:tracePt t="30597" x="1476375" y="2586038"/>
          <p14:tracePt t="30613" x="1462088" y="2586038"/>
          <p14:tracePt t="30630" x="1447800" y="2576513"/>
          <p14:tracePt t="30647" x="1438275" y="2571750"/>
          <p14:tracePt t="30662" x="1428750" y="2571750"/>
          <p14:tracePt t="30676" x="1419225" y="2571750"/>
          <p14:tracePt t="30691" x="1414463" y="2571750"/>
          <p14:tracePt t="30703" x="1409700" y="2571750"/>
          <p14:tracePt t="30720" x="1404938" y="2571750"/>
          <p14:tracePt t="30736" x="1400175" y="2571750"/>
          <p14:tracePt t="30753" x="1390650" y="2566988"/>
          <p14:tracePt t="30770" x="1376363" y="2562225"/>
          <p14:tracePt t="30787" x="1371600" y="2562225"/>
          <p14:tracePt t="30803" x="1352550" y="2557463"/>
          <p14:tracePt t="30820" x="1343025" y="2552700"/>
          <p14:tracePt t="30837" x="1333500" y="2552700"/>
          <p14:tracePt t="30853" x="1323975" y="2547938"/>
          <p14:tracePt t="30886" x="1319213" y="2547938"/>
          <p14:tracePt t="30953" x="1314450" y="2547938"/>
          <p14:tracePt t="31634" x="1319213" y="2547938"/>
          <p14:tracePt t="31654" x="1319213" y="2543175"/>
          <p14:tracePt t="31670" x="1319213" y="2538413"/>
          <p14:tracePt t="31702" x="1319213" y="2533650"/>
          <p14:tracePt t="31771" x="1319213" y="2528888"/>
          <p14:tracePt t="31964" x="1319213" y="2533650"/>
          <p14:tracePt t="31981" x="1319213" y="2538413"/>
          <p14:tracePt t="31996" x="1319213" y="2543175"/>
          <p14:tracePt t="32074" x="1319213" y="2547938"/>
          <p14:tracePt t="32157" x="1319213" y="2552700"/>
          <p14:tracePt t="32372" x="1319213" y="2557463"/>
          <p14:tracePt t="32408" x="1319213" y="2562225"/>
          <p14:tracePt t="32422" x="1314450" y="2562225"/>
          <p14:tracePt t="32565" x="1314450" y="2566988"/>
          <p14:tracePt t="32641" x="1314450" y="2571750"/>
          <p14:tracePt t="32713" x="1314450" y="2576513"/>
          <p14:tracePt t="32779" x="1314450" y="2581275"/>
          <p14:tracePt t="32920" x="1319213" y="2581275"/>
          <p14:tracePt t="32953" x="1323975" y="2581275"/>
          <p14:tracePt t="32969" x="1328738" y="2581275"/>
          <p14:tracePt t="32994" x="1333500" y="2581275"/>
          <p14:tracePt t="33029" x="1338263" y="2576513"/>
          <p14:tracePt t="33209" x="1338263" y="2581275"/>
          <p14:tracePt t="33291" x="1338263" y="2586038"/>
          <p14:tracePt t="33319" x="1333500" y="2586038"/>
          <p14:tracePt t="33403" x="1328738" y="2586038"/>
          <p14:tracePt t="33513" x="1323975" y="2586038"/>
          <p14:tracePt t="33588" x="1323975" y="2590800"/>
          <p14:tracePt t="33621" x="1323975" y="2595563"/>
          <p14:tracePt t="33656" x="1323975" y="2600325"/>
          <p14:tracePt t="33676" x="1319213" y="2600325"/>
          <p14:tracePt t="34769" x="1323975" y="2600325"/>
          <p14:tracePt t="34859" x="1328738" y="2600325"/>
          <p14:tracePt t="34887" x="1338263" y="2595563"/>
          <p14:tracePt t="34903" x="1357313" y="2595563"/>
          <p14:tracePt t="34918" x="1381125" y="2595563"/>
          <p14:tracePt t="34935" x="1419225" y="2595563"/>
          <p14:tracePt t="34952" x="1443038" y="2595563"/>
          <p14:tracePt t="34968" x="1476375" y="2595563"/>
          <p14:tracePt t="34985" x="1500188" y="2595563"/>
          <p14:tracePt t="35002" x="1519238" y="2595563"/>
          <p14:tracePt t="35018" x="1543050" y="2600325"/>
          <p14:tracePt t="35035" x="1552575" y="2600325"/>
          <p14:tracePt t="35052" x="1581150" y="2600325"/>
          <p14:tracePt t="35068" x="1590675" y="2605088"/>
          <p14:tracePt t="35086" x="1614488" y="2605088"/>
          <p14:tracePt t="35102" x="1633538" y="2605088"/>
          <p14:tracePt t="35118" x="1652588" y="2609850"/>
          <p14:tracePt t="35135" x="1676400" y="2609850"/>
          <p14:tracePt t="35152" x="1690688" y="2609850"/>
          <p14:tracePt t="35168" x="1704975" y="2609850"/>
          <p14:tracePt t="35185" x="1714500" y="2609850"/>
          <p14:tracePt t="35202" x="1719263" y="2609850"/>
          <p14:tracePt t="35224" x="1724025" y="2609850"/>
          <p14:tracePt t="35294" x="1733550" y="2609850"/>
          <p14:tracePt t="35332" x="1733550" y="2605088"/>
          <p14:tracePt t="35356" x="1738313" y="2605088"/>
          <p14:tracePt t="35371" x="1738313" y="2600325"/>
          <p14:tracePt t="35398" x="1738313" y="2595563"/>
          <p14:tracePt t="35459" x="1738313" y="2590800"/>
          <p14:tracePt t="35515" x="1743075" y="2590800"/>
          <p14:tracePt t="35533" x="1747838" y="2581275"/>
          <p14:tracePt t="35547" x="1757363" y="2576513"/>
          <p14:tracePt t="35563" x="1776413" y="2562225"/>
          <p14:tracePt t="35577" x="1781175" y="2557463"/>
          <p14:tracePt t="35592" x="1795463" y="2552700"/>
          <p14:tracePt t="35606" x="1800225" y="2552700"/>
          <p14:tracePt t="35620" x="1800225" y="2547938"/>
          <p14:tracePt t="35635" x="1804988" y="2547938"/>
          <p14:tracePt t="36324" x="1800225" y="2547938"/>
          <p14:tracePt t="36343" x="1795463" y="2547938"/>
          <p14:tracePt t="36355" x="1790700" y="2547938"/>
          <p14:tracePt t="36371" x="1785938" y="2547938"/>
          <p14:tracePt t="36387" x="1781175" y="2547938"/>
          <p14:tracePt t="36413" x="1776413" y="2547938"/>
          <p14:tracePt t="36572" x="1776413" y="2543175"/>
          <p14:tracePt t="36821" x="1776413" y="2538413"/>
          <p14:tracePt t="36983" x="1776413" y="2533650"/>
          <p14:tracePt t="37126" x="1781175" y="2533650"/>
          <p14:tracePt t="37167" x="1781175" y="2528888"/>
          <p14:tracePt t="37201" x="1785938" y="2528888"/>
          <p14:tracePt t="37236" x="1790700" y="2528888"/>
          <p14:tracePt t="37312" x="1795463" y="2528888"/>
          <p14:tracePt t="37347" x="1800225" y="2528888"/>
          <p14:tracePt t="37809" x="1804988" y="2528888"/>
          <p14:tracePt t="38099" x="1804988" y="2519363"/>
          <p14:tracePt t="38376" x="1804988" y="2524125"/>
          <p14:tracePt t="38479" x="1809750" y="2524125"/>
          <p14:tracePt t="38542" x="1809750" y="2528888"/>
          <p14:tracePt t="38612" x="1809750" y="2533650"/>
          <p14:tracePt t="38893" x="1809750" y="2528888"/>
          <p14:tracePt t="38990" x="1809750" y="2519363"/>
          <p14:tracePt t="39606" x="1809750" y="2524125"/>
          <p14:tracePt t="39622" x="1819275" y="2524125"/>
          <p14:tracePt t="52122" x="1824038" y="2538413"/>
          <p14:tracePt t="52144" x="1871663" y="2638425"/>
          <p14:tracePt t="52163" x="1885950" y="2695575"/>
          <p14:tracePt t="52179" x="1905000" y="2762250"/>
          <p14:tracePt t="52196" x="1928813" y="2843213"/>
          <p14:tracePt t="52216" x="1947863" y="2938463"/>
          <p14:tracePt t="52233" x="1962150" y="3028950"/>
          <p14:tracePt t="52251" x="1962150" y="3071813"/>
          <p14:tracePt t="52267" x="1957388" y="3114675"/>
          <p14:tracePt t="52282" x="1938338" y="3171825"/>
          <p14:tracePt t="52296" x="1928813" y="3219450"/>
          <p14:tracePt t="52312" x="1900238" y="3276600"/>
          <p14:tracePt t="52330" x="1866900" y="3338513"/>
          <p14:tracePt t="52346" x="1843088" y="3376613"/>
          <p14:tracePt t="52362" x="1819275" y="3409950"/>
          <p14:tracePt t="52379" x="1781175" y="3443288"/>
          <p14:tracePt t="52396" x="1762125" y="3457575"/>
          <p14:tracePt t="52413" x="1738313" y="3471863"/>
          <p14:tracePt t="52429" x="1728788" y="3471863"/>
          <p14:tracePt t="52446" x="1714500" y="3476625"/>
          <p14:tracePt t="52462" x="1700213" y="3486150"/>
          <p14:tracePt t="52479" x="1681163" y="3495675"/>
          <p14:tracePt t="52496" x="1647825" y="3519488"/>
          <p14:tracePt t="52512" x="1619250" y="3529013"/>
          <p14:tracePt t="52529" x="1566863" y="3548063"/>
          <p14:tracePt t="52546" x="1504950" y="3562350"/>
          <p14:tracePt t="52562" x="1476375" y="3571875"/>
          <p14:tracePt t="52579" x="1433513" y="3576638"/>
          <p14:tracePt t="52596" x="1414463" y="3586163"/>
          <p14:tracePt t="52613" x="1390650" y="3590925"/>
          <p14:tracePt t="52629" x="1376363" y="3590925"/>
          <p14:tracePt t="52646" x="1366838" y="3590925"/>
          <p14:tracePt t="52662" x="1357313" y="3590925"/>
          <p14:tracePt t="52679" x="1347788" y="3586163"/>
          <p14:tracePt t="52696" x="1343025" y="3581400"/>
          <p14:tracePt t="52712" x="1328738" y="3581400"/>
          <p14:tracePt t="52729" x="1319213" y="3581400"/>
          <p14:tracePt t="52746" x="1285875" y="3586163"/>
          <p14:tracePt t="52762" x="1271588" y="3590925"/>
          <p14:tracePt t="52779" x="1238250" y="3600450"/>
          <p14:tracePt t="52795" x="1214438" y="3605213"/>
          <p14:tracePt t="52812" x="1190625" y="3609975"/>
          <p14:tracePt t="52829" x="1157288" y="3614738"/>
          <p14:tracePt t="52846" x="1138238" y="3624263"/>
          <p14:tracePt t="52862" x="1109663" y="3629025"/>
          <p14:tracePt t="52879" x="1100138" y="3633788"/>
          <p14:tracePt t="52895" x="1095375" y="3633788"/>
          <p14:tracePt t="52912" x="1090613" y="3638550"/>
          <p14:tracePt t="53063" x="1090613" y="3633788"/>
          <p14:tracePt t="53080" x="1090613" y="3629025"/>
          <p14:tracePt t="53096" x="1128713" y="3624263"/>
          <p14:tracePt t="53112" x="1176338" y="3624263"/>
          <p14:tracePt t="53129" x="1209675" y="3624263"/>
          <p14:tracePt t="53145" x="1285875" y="3629025"/>
          <p14:tracePt t="53162" x="1357313" y="3633788"/>
          <p14:tracePt t="53179" x="1433513" y="3638550"/>
          <p14:tracePt t="53195" x="1552575" y="3648075"/>
          <p14:tracePt t="53212" x="1633538" y="3648075"/>
          <p14:tracePt t="53229" x="1762125" y="3648075"/>
          <p14:tracePt t="53245" x="1857375" y="3648075"/>
          <p14:tracePt t="53263" x="2009775" y="3643313"/>
          <p14:tracePt t="53279" x="2100263" y="3638550"/>
          <p14:tracePt t="53295" x="2200275" y="3633788"/>
          <p14:tracePt t="53312" x="2328863" y="3629025"/>
          <p14:tracePt t="53329" x="2400300" y="3629025"/>
          <p14:tracePt t="53346" x="2490788" y="3629025"/>
          <p14:tracePt t="53362" x="2533650" y="3629025"/>
          <p14:tracePt t="53379" x="2566988" y="3629025"/>
          <p14:tracePt t="53395" x="2605088" y="3629025"/>
          <p14:tracePt t="53412" x="2614613" y="3629025"/>
          <p14:tracePt t="53429" x="2628900" y="3629025"/>
          <p14:tracePt t="53462" x="2633663" y="3629025"/>
          <p14:tracePt t="53491" x="2638425" y="3629025"/>
          <p14:tracePt t="53624" x="2638425" y="3624263"/>
          <p14:tracePt t="53672" x="2638425" y="3619500"/>
          <p14:tracePt t="54847" x="2667000" y="3619500"/>
          <p14:tracePt t="54862" x="2724150" y="3619500"/>
          <p14:tracePt t="54878" x="2781300" y="3614738"/>
          <p14:tracePt t="54895" x="2900363" y="3614738"/>
          <p14:tracePt t="54912" x="2971800" y="3605213"/>
          <p14:tracePt t="54928" x="3028950" y="3605213"/>
          <p14:tracePt t="54945" x="3100388" y="3605213"/>
          <p14:tracePt t="54962" x="3124200" y="3605213"/>
          <p14:tracePt t="54965" x="3133725" y="3605213"/>
          <p14:tracePt t="54978" x="3138488" y="3605213"/>
          <p14:tracePt t="54996" x="3143250" y="3605213"/>
          <p14:tracePt t="55095" x="3148013" y="3605213"/>
          <p14:tracePt t="56056" x="3143250" y="3605213"/>
          <p14:tracePt t="56072" x="3124200" y="3605213"/>
          <p14:tracePt t="56087" x="3081338" y="3609975"/>
          <p14:tracePt t="56101" x="3024188" y="3609975"/>
          <p14:tracePt t="56114" x="2957513" y="3609975"/>
          <p14:tracePt t="56128" x="2909888" y="3609975"/>
          <p14:tracePt t="56145" x="2838450" y="3609975"/>
          <p14:tracePt t="56161" x="2800350" y="3609975"/>
          <p14:tracePt t="56178" x="2786063" y="3609975"/>
          <p14:tracePt t="56195" x="2781300" y="3609975"/>
          <p14:tracePt t="56212" x="2776538" y="3609975"/>
          <p14:tracePt t="56298" x="2776538" y="3605213"/>
          <p14:tracePt t="56574" x="2781300" y="3605213"/>
          <p14:tracePt t="56594" x="2805113" y="3600450"/>
          <p14:tracePt t="56611" x="2838450" y="3595688"/>
          <p14:tracePt t="56628" x="2905125" y="3595688"/>
          <p14:tracePt t="56644" x="2981325" y="3590925"/>
          <p14:tracePt t="56661" x="3024188" y="3581400"/>
          <p14:tracePt t="56678" x="3095625" y="3576638"/>
          <p14:tracePt t="56694" x="3157538" y="3567113"/>
          <p14:tracePt t="56711" x="3233738" y="3557588"/>
          <p14:tracePt t="56728" x="3267075" y="3552825"/>
          <p14:tracePt t="56744" x="3286125" y="3548063"/>
          <p14:tracePt t="56761" x="3295650" y="3548063"/>
          <p14:tracePt t="56816" x="3300413" y="3548063"/>
          <p14:tracePt t="56903" x="3300413" y="3552825"/>
          <p14:tracePt t="56970" x="3300413" y="3557588"/>
          <p14:tracePt t="57037" x="3300413" y="3562350"/>
          <p14:tracePt t="57100" x="3300413" y="3567113"/>
          <p14:tracePt t="57128" x="3300413" y="3571875"/>
          <p14:tracePt t="57162" x="3300413" y="3576638"/>
          <p14:tracePt t="57910" x="3314700" y="3576638"/>
          <p14:tracePt t="57930" x="3362325" y="3581400"/>
          <p14:tracePt t="57944" x="3424238" y="3581400"/>
          <p14:tracePt t="57961" x="3452813" y="3581400"/>
          <p14:tracePt t="57977" x="3476625" y="3581400"/>
          <p14:tracePt t="57994" x="3500438" y="3581400"/>
          <p14:tracePt t="58011" x="3538538" y="3581400"/>
          <p14:tracePt t="58027" x="3557588" y="3581400"/>
          <p14:tracePt t="58044" x="3576638" y="3581400"/>
          <p14:tracePt t="58061" x="3586163" y="3581400"/>
          <p14:tracePt t="58077" x="3590925" y="3581400"/>
          <p14:tracePt t="58110" x="3595688" y="3581400"/>
          <p14:tracePt t="58170" x="3600450" y="3576638"/>
          <p14:tracePt t="58848" x="3595688" y="3576638"/>
          <p14:tracePt t="58866" x="3590925" y="3576638"/>
          <p14:tracePt t="58880" x="3581400" y="3576638"/>
          <p14:tracePt t="58895" x="3557588" y="3576638"/>
          <p14:tracePt t="58910" x="3519488" y="3581400"/>
          <p14:tracePt t="58927" x="3443288" y="3586163"/>
          <p14:tracePt t="58944" x="3319463" y="3595688"/>
          <p14:tracePt t="58960" x="3224213" y="3600450"/>
          <p14:tracePt t="58977" x="3109913" y="3619500"/>
          <p14:tracePt t="58993" x="2957513" y="3629025"/>
          <p14:tracePt t="59010" x="2852738" y="3633788"/>
          <p14:tracePt t="59012" x="2809875" y="3638550"/>
          <p14:tracePt t="59027" x="2733675" y="3638550"/>
          <p14:tracePt t="59044" x="2686050" y="3643313"/>
          <p14:tracePt t="59060" x="2671763" y="3643313"/>
          <p14:tracePt t="59077" x="2657475" y="3648075"/>
          <p14:tracePt t="59145" x="2657475" y="3643313"/>
          <p14:tracePt t="63154" x="2671763" y="3638550"/>
          <p14:tracePt t="63171" x="2743200" y="3638550"/>
          <p14:tracePt t="63189" x="2809875" y="3633788"/>
          <p14:tracePt t="63199" x="2828925" y="3633788"/>
          <p14:tracePt t="63214" x="2857500" y="3633788"/>
          <p14:tracePt t="63229" x="2876550" y="3633788"/>
          <p14:tracePt t="63243" x="2900363" y="3629025"/>
          <p14:tracePt t="63259" x="2933700" y="3624263"/>
          <p14:tracePt t="63276" x="2981325" y="3619500"/>
          <p14:tracePt t="63292" x="3019425" y="3614738"/>
          <p14:tracePt t="63309" x="3038475" y="3614738"/>
          <p14:tracePt t="63325" x="3062288" y="3614738"/>
          <p14:tracePt t="63342" x="3076575" y="3614738"/>
          <p14:tracePt t="63359" x="3090863" y="3614738"/>
          <p14:tracePt t="63375" x="3109913" y="3614738"/>
          <p14:tracePt t="63392" x="3119438" y="3614738"/>
          <p14:tracePt t="63409" x="3138488" y="3614738"/>
          <p14:tracePt t="63425" x="3148013" y="3614738"/>
          <p14:tracePt t="63442" x="3162300" y="3614738"/>
          <p14:tracePt t="63459" x="3171825" y="3614738"/>
          <p14:tracePt t="63476" x="3190875" y="3605213"/>
          <p14:tracePt t="63492" x="3200400" y="3605213"/>
          <p14:tracePt t="63509" x="3205163" y="3605213"/>
          <p14:tracePt t="63526" x="3209925" y="3605213"/>
          <p14:tracePt t="63542" x="3214688" y="3605213"/>
          <p14:tracePt t="63559" x="3219450" y="3605213"/>
          <p14:tracePt t="63602" x="3224213" y="3605213"/>
          <p14:tracePt t="63637" x="3228975" y="3605213"/>
          <p14:tracePt t="63678" x="3238500" y="3609975"/>
          <p14:tracePt t="63698" x="3243263" y="3609975"/>
          <p14:tracePt t="63716" x="3248025" y="3609975"/>
          <p14:tracePt t="63732" x="3257550" y="3609975"/>
          <p14:tracePt t="63761" x="3262313" y="3609975"/>
          <p14:tracePt t="63788" x="3267075" y="3609975"/>
          <p14:tracePt t="63843" x="3267075" y="3605213"/>
          <p14:tracePt t="63859" x="3271838" y="3605213"/>
          <p14:tracePt t="88936" x="3248025" y="3619500"/>
          <p14:tracePt t="88958" x="3081338" y="3705225"/>
          <p14:tracePt t="88974" x="2943225" y="3762375"/>
          <p14:tracePt t="88984" x="2828925" y="3814763"/>
          <p14:tracePt t="89000" x="2714625" y="3857625"/>
          <p14:tracePt t="89018" x="2552700" y="3933825"/>
          <p14:tracePt t="89033" x="2481263" y="3967163"/>
          <p14:tracePt t="89050" x="2400300" y="4014788"/>
          <p14:tracePt t="89067" x="2314575" y="4062413"/>
          <p14:tracePt t="89083" x="2271713" y="4081463"/>
          <p14:tracePt t="89101" x="2219325" y="4105275"/>
          <p14:tracePt t="89117" x="2205038" y="4124325"/>
          <p14:tracePt t="89133" x="2176463" y="4138613"/>
          <p14:tracePt t="89150" x="2147888" y="4162425"/>
          <p14:tracePt t="89167" x="2128838" y="4171950"/>
          <p14:tracePt t="89183" x="2105025" y="4195763"/>
          <p14:tracePt t="89200" x="2085975" y="4205288"/>
          <p14:tracePt t="89217" x="2071688" y="4224338"/>
          <p14:tracePt t="89233" x="2043113" y="4243388"/>
          <p14:tracePt t="89250" x="2033588" y="4252913"/>
          <p14:tracePt t="89267" x="2019300" y="4267200"/>
          <p14:tracePt t="89283" x="2014538" y="4267200"/>
          <p14:tracePt t="89317" x="2009775" y="4271963"/>
          <p14:tracePt t="89350" x="2005013" y="4276725"/>
          <p14:tracePt t="89367" x="1985963" y="4276725"/>
          <p14:tracePt t="89383" x="1962150" y="4291013"/>
          <p14:tracePt t="89400" x="1933575" y="4295775"/>
          <p14:tracePt t="89417" x="1909763" y="4300538"/>
          <p14:tracePt t="89433" x="1871663" y="4305300"/>
          <p14:tracePt t="89450" x="1843088" y="4310063"/>
          <p14:tracePt t="89467" x="1814513" y="4319588"/>
          <p14:tracePt t="89483" x="1795463" y="4324350"/>
          <p14:tracePt t="89500" x="1776413" y="4338638"/>
          <p14:tracePt t="89517" x="1728788" y="4357688"/>
          <p14:tracePt t="89533" x="1690688" y="4376738"/>
          <p14:tracePt t="89550" x="1647825" y="4386263"/>
          <p14:tracePt t="89566" x="1628775" y="4391025"/>
          <p14:tracePt t="89584" x="1609725" y="4395788"/>
          <p14:tracePt t="89600" x="1600200" y="4400550"/>
          <p14:tracePt t="89617" x="1595438" y="4400550"/>
          <p14:tracePt t="90062" x="1585913" y="4400550"/>
          <p14:tracePt t="90078" x="1562100" y="4405313"/>
          <p14:tracePt t="90094" x="1533525" y="4410075"/>
          <p14:tracePt t="90111" x="1462088" y="4424363"/>
          <p14:tracePt t="90125" x="1414463" y="4429125"/>
          <p14:tracePt t="90140" x="1385888" y="4438650"/>
          <p14:tracePt t="90154" x="1357313" y="4443413"/>
          <p14:tracePt t="90167" x="1343025" y="4448175"/>
          <p14:tracePt t="90183" x="1333500" y="4448175"/>
          <p14:tracePt t="90200" x="1309688" y="4452938"/>
          <p14:tracePt t="90217" x="1290638" y="4457700"/>
          <p14:tracePt t="90234" x="1247775" y="4471988"/>
          <p14:tracePt t="90250" x="1204913" y="4486275"/>
          <p14:tracePt t="90266" x="1171575" y="4500563"/>
          <p14:tracePt t="90283" x="1133475" y="4514850"/>
          <p14:tracePt t="90300" x="1119188" y="4519613"/>
          <p14:tracePt t="90317" x="1114425" y="4519613"/>
          <p14:tracePt t="90333" x="1114425" y="4524375"/>
          <p14:tracePt t="90393" x="1114425" y="4529138"/>
          <p14:tracePt t="90464" x="1114425" y="4533900"/>
          <p14:tracePt t="90484" x="1119188" y="4533900"/>
          <p14:tracePt t="90499" x="1123950" y="4533900"/>
          <p14:tracePt t="90518" x="1128713" y="4533900"/>
          <p14:tracePt t="90533" x="1133475" y="4533900"/>
          <p14:tracePt t="90550" x="1138238" y="4533900"/>
          <p14:tracePt t="90566" x="1143000" y="4533900"/>
          <p14:tracePt t="90583" x="1147763" y="4533900"/>
          <p14:tracePt t="90600" x="1152525" y="4533900"/>
          <p14:tracePt t="90616" x="1162050" y="4533900"/>
          <p14:tracePt t="90633" x="1166813" y="4533900"/>
          <p14:tracePt t="90650" x="1171575" y="4533900"/>
          <p14:tracePt t="90666" x="1185863" y="4533900"/>
          <p14:tracePt t="90683" x="1219200" y="4524375"/>
          <p14:tracePt t="90699" x="1238250" y="4524375"/>
          <p14:tracePt t="90716" x="1262063" y="4519613"/>
          <p14:tracePt t="90733" x="1276350" y="4510088"/>
          <p14:tracePt t="90750" x="1285875" y="4505325"/>
          <p14:tracePt t="90766" x="1300163" y="4500563"/>
          <p14:tracePt t="90783" x="1300163" y="4495800"/>
          <p14:tracePt t="90800" x="1309688" y="4495800"/>
          <p14:tracePt t="90835" x="1314450" y="4495800"/>
          <p14:tracePt t="90923" x="1319213" y="4495800"/>
          <p14:tracePt t="90942" x="1328738" y="4495800"/>
          <p14:tracePt t="90958" x="1338263" y="4495800"/>
          <p14:tracePt t="90978" x="1371600" y="4495800"/>
          <p14:tracePt t="90990" x="1390650" y="4495800"/>
          <p14:tracePt t="91004" x="1404938" y="4495800"/>
          <p14:tracePt t="91016" x="1423988" y="4495800"/>
          <p14:tracePt t="91033" x="1433513" y="4500563"/>
          <p14:tracePt t="91050" x="1443038" y="4500563"/>
          <p14:tracePt t="91066" x="1452563" y="4500563"/>
          <p14:tracePt t="91084" x="1462088" y="4505325"/>
          <p14:tracePt t="91100" x="1466850" y="4505325"/>
          <p14:tracePt t="91116" x="1481138" y="4510088"/>
          <p14:tracePt t="91133" x="1485900" y="4510088"/>
          <p14:tracePt t="91149" x="1490663" y="4510088"/>
          <p14:tracePt t="91167" x="1495425" y="4514850"/>
          <p14:tracePt t="91230" x="1500188" y="4514850"/>
          <p14:tracePt t="91342" x="1504950" y="4514850"/>
          <p14:tracePt t="91458" x="1509713" y="4514850"/>
          <p14:tracePt t="91623" x="1514475" y="4514850"/>
          <p14:tracePt t="91641" x="1514475" y="4510088"/>
          <p14:tracePt t="91672" x="1514475" y="4505325"/>
          <p14:tracePt t="92267" x="1514475" y="4500563"/>
          <p14:tracePt t="92537" x="1514475" y="4495800"/>
          <p14:tracePt t="93208" x="1533525" y="4495800"/>
          <p14:tracePt t="93223" x="1571625" y="4495800"/>
          <p14:tracePt t="93236" x="1619250" y="4491038"/>
          <p14:tracePt t="93251" x="1662113" y="4481513"/>
          <p14:tracePt t="93266" x="1724025" y="4467225"/>
          <p14:tracePt t="93282" x="1833563" y="4448175"/>
          <p14:tracePt t="93299" x="1890713" y="4438650"/>
          <p14:tracePt t="93317" x="1962150" y="4424363"/>
          <p14:tracePt t="93332" x="1985963" y="4414838"/>
          <p14:tracePt t="93349" x="2000250" y="4414838"/>
          <p14:tracePt t="93365" x="2005013" y="4414838"/>
          <p14:tracePt t="93532" x="2005013" y="4419600"/>
          <p14:tracePt t="93560" x="2005013" y="4429125"/>
          <p14:tracePt t="93580" x="2005013" y="4438650"/>
          <p14:tracePt t="93595" x="2005013" y="4443413"/>
          <p14:tracePt t="93611" x="2005013" y="4457700"/>
          <p14:tracePt t="93625" x="2005013" y="4462463"/>
          <p14:tracePt t="93642" x="2005013" y="4486275"/>
          <p14:tracePt t="93655" x="2005013" y="4491038"/>
          <p14:tracePt t="93669" x="2005013" y="4495800"/>
          <p14:tracePt t="93682" x="2000250" y="4500563"/>
          <p14:tracePt t="93699" x="2000250" y="4505325"/>
          <p14:tracePt t="93732" x="2000250" y="4510088"/>
          <p14:tracePt t="93766" x="2000250" y="4514850"/>
          <p14:tracePt t="93925" x="2000250" y="4510088"/>
          <p14:tracePt t="93945" x="2005013" y="4505325"/>
          <p14:tracePt t="93981" x="2005013" y="4500563"/>
          <p14:tracePt t="94022" x="2005013" y="4495800"/>
          <p14:tracePt t="94072" x="2005013" y="4491038"/>
          <p14:tracePt t="94105" x="2005013" y="4486275"/>
          <p14:tracePt t="94139" x="2005013" y="4481513"/>
          <p14:tracePt t="94201" x="2005013" y="4476750"/>
          <p14:tracePt t="94271" x="2005013" y="4471988"/>
          <p14:tracePt t="94307" x="2005013" y="4467225"/>
          <p14:tracePt t="95704" x="2024063" y="4467225"/>
          <p14:tracePt t="95723" x="2081213" y="4462463"/>
          <p14:tracePt t="95739" x="2114550" y="4462463"/>
          <p14:tracePt t="95753" x="2157413" y="4462463"/>
          <p14:tracePt t="95768" x="2205038" y="4462463"/>
          <p14:tracePt t="95782" x="2247900" y="4462463"/>
          <p14:tracePt t="95798" x="2290763" y="4457700"/>
          <p14:tracePt t="95814" x="2309813" y="4457700"/>
          <p14:tracePt t="95831" x="2328863" y="4457700"/>
          <p14:tracePt t="95848" x="2347913" y="4457700"/>
          <p14:tracePt t="95864" x="2352675" y="4457700"/>
          <p14:tracePt t="95881" x="2371725" y="4462463"/>
          <p14:tracePt t="95898" x="2386013" y="4462463"/>
          <p14:tracePt t="95914" x="2395538" y="4467225"/>
          <p14:tracePt t="95931" x="2400300" y="4467225"/>
          <p14:tracePt t="95948" x="2405063" y="4467225"/>
          <p14:tracePt t="95964" x="2409825" y="4467225"/>
          <p14:tracePt t="96011" x="2414588" y="4467225"/>
          <p14:tracePt t="96081" x="2419350" y="4471988"/>
          <p14:tracePt t="96104" x="2424113" y="4471988"/>
          <p14:tracePt t="96129" x="2428875" y="4471988"/>
          <p14:tracePt t="96157" x="2433638" y="4471988"/>
          <p14:tracePt t="96240" x="2438400" y="4471988"/>
          <p14:tracePt t="96261" x="2471738" y="4471988"/>
          <p14:tracePt t="96278" x="2505075" y="4471988"/>
          <p14:tracePt t="96298" x="2552700" y="4467225"/>
          <p14:tracePt t="96315" x="2590800" y="4467225"/>
          <p14:tracePt t="96331" x="2609850" y="4462463"/>
          <p14:tracePt t="96348" x="2624138" y="4457700"/>
          <p14:tracePt t="96364" x="2628900" y="4457700"/>
          <p14:tracePt t="96398" x="2633663" y="4457700"/>
          <p14:tracePt t="96669" x="2638425" y="4457700"/>
          <p14:tracePt t="96687" x="2652713" y="4457700"/>
          <p14:tracePt t="96703" x="2667000" y="4457700"/>
          <p14:tracePt t="96718" x="2671763" y="4457700"/>
          <p14:tracePt t="96733" x="2676525" y="4457700"/>
          <p14:tracePt t="96747" x="2681288" y="4457700"/>
          <p14:tracePt t="96764" x="2695575" y="4457700"/>
          <p14:tracePt t="96781" x="2705100" y="4457700"/>
          <p14:tracePt t="96798" x="2714625" y="4457700"/>
          <p14:tracePt t="96814" x="2728913" y="4457700"/>
          <p14:tracePt t="96847" x="2743200" y="4457700"/>
          <p14:tracePt t="96864" x="2757488" y="4457700"/>
          <p14:tracePt t="96881" x="2767013" y="4457700"/>
          <p14:tracePt t="96897" x="2786063" y="4457700"/>
          <p14:tracePt t="96914" x="2795588" y="4457700"/>
          <p14:tracePt t="96931" x="2805113" y="4457700"/>
          <p14:tracePt t="96948" x="2814638" y="4457700"/>
          <p14:tracePt t="96981" x="2819400" y="4457700"/>
          <p14:tracePt t="97013" x="2824163" y="4457700"/>
          <p14:tracePt t="97028" x="2828925" y="4457700"/>
          <p14:tracePt t="97055" x="2833688" y="4457700"/>
          <p14:tracePt t="97090" x="2838450" y="4457700"/>
          <p14:tracePt t="97125" x="2843213" y="4457700"/>
          <p14:tracePt t="97146" x="2847975" y="4457700"/>
          <p14:tracePt t="97161" x="2852738" y="4462463"/>
          <p14:tracePt t="97181" x="2857500" y="4462463"/>
          <p14:tracePt t="97215" x="2862263" y="4462463"/>
          <p14:tracePt t="97242" x="2867025" y="4462463"/>
          <p14:tracePt t="97255" x="2876550" y="4462463"/>
          <p14:tracePt t="97274" x="2886075" y="4462463"/>
          <p14:tracePt t="97290" x="2905125" y="4467225"/>
          <p14:tracePt t="97304" x="2914650" y="4467225"/>
          <p14:tracePt t="97319" x="2919413" y="4467225"/>
          <p14:tracePt t="97332" x="2928938" y="4467225"/>
          <p14:tracePt t="97348" x="2933700" y="4467225"/>
          <p14:tracePt t="97381" x="2938463" y="4467225"/>
          <p14:tracePt t="98404" x="2957513" y="4462463"/>
          <p14:tracePt t="98420" x="3005138" y="4462463"/>
          <p14:tracePt t="98438" x="3076575" y="4452938"/>
          <p14:tracePt t="98452" x="3133725" y="4448175"/>
          <p14:tracePt t="98466" x="3200400" y="4438650"/>
          <p14:tracePt t="98480" x="3271838" y="4424363"/>
          <p14:tracePt t="98497" x="3314700" y="4414838"/>
          <p14:tracePt t="98514" x="3362325" y="4405313"/>
          <p14:tracePt t="98530" x="3381375" y="4405313"/>
          <p14:tracePt t="98548" x="3390900" y="4400550"/>
          <p14:tracePt t="98564" x="3395663" y="4400550"/>
          <p14:tracePt t="98597" x="3400425" y="4400550"/>
          <p14:tracePt t="102706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WACC, Cost of Debt &amp; DSCR</a:t>
            </a:r>
            <a:endParaRPr lang="en-US" sz="2600" dirty="0"/>
          </a:p>
        </p:txBody>
      </p:sp>
      <p:sp>
        <p:nvSpPr>
          <p:cNvPr id="5" name="Shape 2"/>
          <p:cNvSpPr/>
          <p:nvPr/>
        </p:nvSpPr>
        <p:spPr>
          <a:xfrm>
            <a:off x="475488" y="1042416"/>
            <a:ext cx="50292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280160"/>
            <a:ext cx="397764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1280160"/>
            <a:ext cx="82296" cy="18745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0" name="Shape 7"/>
          <p:cNvSpPr/>
          <p:nvPr/>
        </p:nvSpPr>
        <p:spPr>
          <a:xfrm>
            <a:off x="658368" y="142646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58368" y="142646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Q3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1234440" y="148132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3" name="Text 10"/>
          <p:cNvSpPr/>
          <p:nvPr/>
        </p:nvSpPr>
        <p:spPr>
          <a:xfrm>
            <a:off x="1234440" y="148132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2103120" y="1408176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60% equity (Ke=20%), 40% debt (Kd=15%, Tax=22.5%). WACC?</a:t>
            </a:r>
            <a:endParaRPr lang="en-US" sz="1150" dirty="0"/>
          </a:p>
        </p:txBody>
      </p:sp>
      <p:sp>
        <p:nvSpPr>
          <p:cNvPr id="15" name="Text 12"/>
          <p:cNvSpPr/>
          <p:nvPr/>
        </p:nvSpPr>
        <p:spPr>
          <a:xfrm>
            <a:off x="868680" y="2103120"/>
            <a:ext cx="33375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17.5%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16.65%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16.00%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15.40%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40080" y="2935224"/>
            <a:ext cx="3611880" cy="329184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77240" y="2935224"/>
            <a:ext cx="333756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(0.6×20%) + (0.4×15%×0.775) = 12% + 4.65% = 16.65%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4709160" y="1280160"/>
            <a:ext cx="397764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4709160" y="1280160"/>
            <a:ext cx="82296" cy="18745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0" name="Shape 17"/>
          <p:cNvSpPr/>
          <p:nvPr/>
        </p:nvSpPr>
        <p:spPr>
          <a:xfrm>
            <a:off x="4910328" y="142646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21" name="Text 18"/>
          <p:cNvSpPr/>
          <p:nvPr/>
        </p:nvSpPr>
        <p:spPr>
          <a:xfrm>
            <a:off x="4910328" y="142646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Q4</a:t>
            </a:r>
            <a:endParaRPr lang="en-US" sz="1300" dirty="0"/>
          </a:p>
        </p:txBody>
      </p:sp>
      <p:sp>
        <p:nvSpPr>
          <p:cNvPr id="22" name="Shape 19"/>
          <p:cNvSpPr/>
          <p:nvPr/>
        </p:nvSpPr>
        <p:spPr>
          <a:xfrm>
            <a:off x="5486400" y="148132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3" name="Text 20"/>
          <p:cNvSpPr/>
          <p:nvPr/>
        </p:nvSpPr>
        <p:spPr>
          <a:xfrm>
            <a:off x="5486400" y="148132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24" name="Text 21"/>
          <p:cNvSpPr/>
          <p:nvPr/>
        </p:nvSpPr>
        <p:spPr>
          <a:xfrm>
            <a:off x="6355080" y="1408176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After-tax cost of debt at 16% with a 22.5% tax rate?</a:t>
            </a:r>
            <a:endParaRPr lang="en-US" sz="1150" dirty="0"/>
          </a:p>
        </p:txBody>
      </p:sp>
      <p:sp>
        <p:nvSpPr>
          <p:cNvPr id="25" name="Text 22"/>
          <p:cNvSpPr/>
          <p:nvPr/>
        </p:nvSpPr>
        <p:spPr>
          <a:xfrm>
            <a:off x="5120640" y="2103120"/>
            <a:ext cx="33375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16.00%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12.40%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13.60%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18.40%</a:t>
            </a:r>
            <a:endParaRPr lang="en-US" sz="1050" dirty="0"/>
          </a:p>
        </p:txBody>
      </p:sp>
      <p:sp>
        <p:nvSpPr>
          <p:cNvPr id="26" name="Shape 23"/>
          <p:cNvSpPr/>
          <p:nvPr/>
        </p:nvSpPr>
        <p:spPr>
          <a:xfrm>
            <a:off x="4892040" y="2935224"/>
            <a:ext cx="3611880" cy="329184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5029200" y="2935224"/>
            <a:ext cx="333756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Kd(after-tax) = 16% × (1 − 0.225) = 12.40%</a:t>
            </a:r>
            <a:endParaRPr lang="en-US" sz="1000" dirty="0"/>
          </a:p>
        </p:txBody>
      </p:sp>
      <p:sp>
        <p:nvSpPr>
          <p:cNvPr id="28" name="Shape 25"/>
          <p:cNvSpPr/>
          <p:nvPr/>
        </p:nvSpPr>
        <p:spPr>
          <a:xfrm>
            <a:off x="457200" y="3291840"/>
            <a:ext cx="8229600" cy="1746504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457200" y="3291840"/>
            <a:ext cx="82296" cy="137160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30" name="Shape 27"/>
          <p:cNvSpPr/>
          <p:nvPr/>
        </p:nvSpPr>
        <p:spPr>
          <a:xfrm>
            <a:off x="658368" y="343814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31" name="Text 28"/>
          <p:cNvSpPr/>
          <p:nvPr/>
        </p:nvSpPr>
        <p:spPr>
          <a:xfrm>
            <a:off x="658368" y="343814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Q5</a:t>
            </a:r>
            <a:endParaRPr lang="en-US" sz="1300" dirty="0"/>
          </a:p>
        </p:txBody>
      </p:sp>
      <p:sp>
        <p:nvSpPr>
          <p:cNvPr id="32" name="Shape 29"/>
          <p:cNvSpPr/>
          <p:nvPr/>
        </p:nvSpPr>
        <p:spPr>
          <a:xfrm>
            <a:off x="1234440" y="349300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33" name="Text 30"/>
          <p:cNvSpPr/>
          <p:nvPr/>
        </p:nvSpPr>
        <p:spPr>
          <a:xfrm>
            <a:off x="1234440" y="349300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34" name="Text 31"/>
          <p:cNvSpPr/>
          <p:nvPr/>
        </p:nvSpPr>
        <p:spPr>
          <a:xfrm>
            <a:off x="2103120" y="3419856"/>
            <a:ext cx="6355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DSCR of 0.85 means:</a:t>
            </a:r>
            <a:endParaRPr lang="en-US" sz="1250" dirty="0"/>
          </a:p>
        </p:txBody>
      </p:sp>
      <p:sp>
        <p:nvSpPr>
          <p:cNvPr id="35" name="Text 32"/>
          <p:cNvSpPr/>
          <p:nvPr/>
        </p:nvSpPr>
        <p:spPr>
          <a:xfrm>
            <a:off x="868680" y="4114800"/>
            <a:ext cx="7589520" cy="9235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The property generates 85% more income than needed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The property cannot cover its debt service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The LTV is 85%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The cap rate is 0.85%</a:t>
            </a:r>
            <a:endParaRPr lang="en-US" sz="11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954"/>
    </mc:Choice>
    <mc:Fallback xmlns="">
      <p:transition spd="slow" advTm="20795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22" x="4743450" y="3771900"/>
          <p14:tracePt t="4180" x="4733925" y="3767138"/>
          <p14:tracePt t="4187" x="4729163" y="3767138"/>
          <p14:tracePt t="4208" x="4638675" y="3724275"/>
          <p14:tracePt t="4222" x="4548188" y="3681413"/>
          <p14:tracePt t="4239" x="4424363" y="3614738"/>
          <p14:tracePt t="4256" x="4181475" y="3471863"/>
          <p14:tracePt t="4273" x="4000500" y="3352800"/>
          <p14:tracePt t="4291" x="3757613" y="3205163"/>
          <p14:tracePt t="4310" x="3524250" y="3024188"/>
          <p14:tracePt t="4331" x="3343275" y="2881313"/>
          <p14:tracePt t="4348" x="3238500" y="2781300"/>
          <p14:tracePt t="4358" x="3133725" y="2686050"/>
          <p14:tracePt t="4372" x="3052763" y="2609850"/>
          <p14:tracePt t="4389" x="2995613" y="2543175"/>
          <p14:tracePt t="4406" x="2933700" y="2466975"/>
          <p14:tracePt t="4422" x="2895600" y="2428875"/>
          <p14:tracePt t="4439" x="2867025" y="2405063"/>
          <p14:tracePt t="4455" x="2843213" y="2376488"/>
          <p14:tracePt t="4472" x="2828925" y="2366963"/>
          <p14:tracePt t="4489" x="2814638" y="2352675"/>
          <p14:tracePt t="4505" x="2809875" y="2343150"/>
          <p14:tracePt t="4522" x="2790825" y="2333625"/>
          <p14:tracePt t="4539" x="2776538" y="2309813"/>
          <p14:tracePt t="4556" x="2767013" y="2295525"/>
          <p14:tracePt t="4572" x="2752725" y="2266950"/>
          <p14:tracePt t="4589" x="2747963" y="2247900"/>
          <p14:tracePt t="4606" x="2743200" y="2243138"/>
          <p14:tracePt t="4622" x="2733675" y="2228850"/>
          <p14:tracePt t="4984" x="2705100" y="2209800"/>
          <p14:tracePt t="5001" x="2581275" y="2124075"/>
          <p14:tracePt t="5015" x="2509838" y="2066925"/>
          <p14:tracePt t="5031" x="2452688" y="2019300"/>
          <p14:tracePt t="5047" x="2419350" y="1990725"/>
          <p14:tracePt t="5062" x="2386013" y="1957388"/>
          <p14:tracePt t="5074" x="2376488" y="1938338"/>
          <p14:tracePt t="5090" x="2376488" y="1928813"/>
          <p14:tracePt t="5122" x="2376488" y="1924050"/>
          <p14:tracePt t="5188" x="2376488" y="1919288"/>
          <p14:tracePt t="5222" x="2376488" y="1914525"/>
          <p14:tracePt t="5256" x="2376488" y="1909763"/>
          <p14:tracePt t="5327" x="2376488" y="1900238"/>
          <p14:tracePt t="5347" x="2376488" y="1881188"/>
          <p14:tracePt t="5365" x="2376488" y="1871663"/>
          <p14:tracePt t="5383" x="2376488" y="1857375"/>
          <p14:tracePt t="5398" x="2376488" y="1843088"/>
          <p14:tracePt t="5417" x="2376488" y="1833563"/>
          <p14:tracePt t="5487" x="2376488" y="1828800"/>
          <p14:tracePt t="5561" x="2376488" y="1819275"/>
          <p14:tracePt t="5583" x="2376488" y="1785938"/>
          <p14:tracePt t="5602" x="2376488" y="1757363"/>
          <p14:tracePt t="5620" x="2371725" y="1738313"/>
          <p14:tracePt t="5638" x="2371725" y="1728788"/>
          <p14:tracePt t="5657" x="2366963" y="1724025"/>
          <p14:tracePt t="5672" x="2366963" y="1719263"/>
          <p14:tracePt t="5782" x="2366963" y="1724025"/>
          <p14:tracePt t="5800" x="2366963" y="1728788"/>
          <p14:tracePt t="5819" x="2366963" y="1733550"/>
          <p14:tracePt t="5834" x="2366963" y="1738313"/>
          <p14:tracePt t="5854" x="2366963" y="1743075"/>
          <p14:tracePt t="5869" x="2366963" y="1752600"/>
          <p14:tracePt t="5881" x="2376488" y="1762125"/>
          <p14:tracePt t="5894" x="2400300" y="1771650"/>
          <p14:tracePt t="5906" x="2428875" y="1776413"/>
          <p14:tracePt t="5922" x="2462213" y="1785938"/>
          <p14:tracePt t="5939" x="2490788" y="1790700"/>
          <p14:tracePt t="5941" x="2500313" y="1795463"/>
          <p14:tracePt t="5955" x="2528888" y="1795463"/>
          <p14:tracePt t="5972" x="2552700" y="1795463"/>
          <p14:tracePt t="5988" x="2566988" y="1795463"/>
          <p14:tracePt t="6005" x="2571750" y="1795463"/>
          <p14:tracePt t="6022" x="2581275" y="1795463"/>
          <p14:tracePt t="6039" x="2586038" y="1795463"/>
          <p14:tracePt t="6055" x="2590800" y="1795463"/>
          <p14:tracePt t="6072" x="2605088" y="1795463"/>
          <p14:tracePt t="6088" x="2614613" y="1800225"/>
          <p14:tracePt t="6106" x="2619375" y="1800225"/>
          <p14:tracePt t="6122" x="2624138" y="1800225"/>
          <p14:tracePt t="6155" x="2628900" y="1800225"/>
          <p14:tracePt t="6172" x="2633663" y="1800225"/>
          <p14:tracePt t="6231" x="2638425" y="1800225"/>
          <p14:tracePt t="6398" x="2643188" y="1800225"/>
          <p14:tracePt t="6557" x="2652713" y="1800225"/>
          <p14:tracePt t="6736" x="2657475" y="1800225"/>
          <p14:tracePt t="11957" x="2667000" y="1800225"/>
          <p14:tracePt t="11987" x="2705100" y="1804988"/>
          <p14:tracePt t="12012" x="2728913" y="1804988"/>
          <p14:tracePt t="12033" x="2743200" y="1809750"/>
          <p14:tracePt t="12053" x="2762250" y="1809750"/>
          <p14:tracePt t="12071" x="2767013" y="1814513"/>
          <p14:tracePt t="12088" x="2771775" y="1814513"/>
          <p14:tracePt t="12104" x="2776538" y="1814513"/>
          <p14:tracePt t="12123" x="2781300" y="1814513"/>
          <p14:tracePt t="12136" x="2786063" y="1814513"/>
          <p14:tracePt t="12351" x="2790825" y="1814513"/>
          <p14:tracePt t="12373" x="2805113" y="1814513"/>
          <p14:tracePt t="12388" x="2819400" y="1814513"/>
          <p14:tracePt t="12405" x="2843213" y="1814513"/>
          <p14:tracePt t="12420" x="2852738" y="1814513"/>
          <p14:tracePt t="12436" x="2862263" y="1814513"/>
          <p14:tracePt t="12453" x="2871788" y="1814513"/>
          <p14:tracePt t="12470" x="2876550" y="1814513"/>
          <p14:tracePt t="12486" x="2881313" y="1814513"/>
          <p14:tracePt t="12503" x="2886075" y="1814513"/>
          <p14:tracePt t="12519" x="2890838" y="1814513"/>
          <p14:tracePt t="12551" x="2895600" y="1814513"/>
          <p14:tracePt t="12572" x="2905125" y="1814513"/>
          <p14:tracePt t="12582" x="2909888" y="1814513"/>
          <p14:tracePt t="12595" x="2919413" y="1809750"/>
          <p14:tracePt t="12606" x="2928938" y="1804988"/>
          <p14:tracePt t="12619" x="2943225" y="1804988"/>
          <p14:tracePt t="12636" x="2957513" y="1804988"/>
          <p14:tracePt t="12654" x="2976563" y="1800225"/>
          <p14:tracePt t="12670" x="2986088" y="1800225"/>
          <p14:tracePt t="12687" x="2990850" y="1795463"/>
          <p14:tracePt t="12703" x="3000375" y="1795463"/>
          <p14:tracePt t="12719" x="3009900" y="1795463"/>
          <p14:tracePt t="12737" x="3019425" y="1790700"/>
          <p14:tracePt t="12753" x="3028950" y="1790700"/>
          <p14:tracePt t="12770" x="3033713" y="1790700"/>
          <p14:tracePt t="12786" x="3038475" y="1785938"/>
          <p14:tracePt t="12850" x="3038475" y="1776413"/>
          <p14:tracePt t="12889" x="3043238" y="1776413"/>
          <p14:tracePt t="12942" x="3043238" y="1771650"/>
          <p14:tracePt t="13001" x="3043238" y="1766888"/>
          <p14:tracePt t="13020" x="3048000" y="1766888"/>
          <p14:tracePt t="13056" x="3048000" y="1762125"/>
          <p14:tracePt t="13090" x="3048000" y="1757363"/>
          <p14:tracePt t="13152" x="3048000" y="1752600"/>
          <p14:tracePt t="13229" x="3052763" y="1752600"/>
          <p14:tracePt t="13256" x="3057525" y="1752600"/>
          <p14:tracePt t="13311" x="3062288" y="1752600"/>
          <p14:tracePt t="13449" x="3067050" y="1752600"/>
          <p14:tracePt t="14803" x="3081338" y="1752600"/>
          <p14:tracePt t="14824" x="3124200" y="1752600"/>
          <p14:tracePt t="14844" x="3157538" y="1757363"/>
          <p14:tracePt t="14861" x="3171825" y="1757363"/>
          <p14:tracePt t="14881" x="3181350" y="1757363"/>
          <p14:tracePt t="14899" x="3190875" y="1757363"/>
          <p14:tracePt t="14915" x="3205163" y="1762125"/>
          <p14:tracePt t="14931" x="3214688" y="1766888"/>
          <p14:tracePt t="14948" x="3228975" y="1766888"/>
          <p14:tracePt t="14965" x="3243263" y="1771650"/>
          <p14:tracePt t="14980" x="3248025" y="1771650"/>
          <p14:tracePt t="14993" x="3262313" y="1771650"/>
          <p14:tracePt t="15019" x="3267075" y="1771650"/>
          <p14:tracePt t="15065" x="3271838" y="1771650"/>
          <p14:tracePt t="15108" x="3276600" y="1771650"/>
          <p14:tracePt t="15260" x="3281363" y="1771650"/>
          <p14:tracePt t="15294" x="3286125" y="1771650"/>
          <p14:tracePt t="17732" x="3305175" y="1776413"/>
          <p14:tracePt t="17752" x="3328988" y="1776413"/>
          <p14:tracePt t="17772" x="3409950" y="1776413"/>
          <p14:tracePt t="17790" x="3452813" y="1776413"/>
          <p14:tracePt t="17805" x="3505200" y="1776413"/>
          <p14:tracePt t="17821" x="3552825" y="1771650"/>
          <p14:tracePt t="17836" x="3586163" y="1771650"/>
          <p14:tracePt t="17854" x="3614738" y="1771650"/>
          <p14:tracePt t="17870" x="3667125" y="1771650"/>
          <p14:tracePt t="17884" x="3695700" y="1771650"/>
          <p14:tracePt t="17901" x="3714750" y="1771650"/>
          <p14:tracePt t="17918" x="3733800" y="1776413"/>
          <p14:tracePt t="17934" x="3748088" y="1776413"/>
          <p14:tracePt t="17973" x="3752850" y="1776413"/>
          <p14:tracePt t="18036" x="3757613" y="1776413"/>
          <p14:tracePt t="19322" x="3714750" y="1781175"/>
          <p14:tracePt t="19342" x="3495675" y="1785938"/>
          <p14:tracePt t="19362" x="3219450" y="1790700"/>
          <p14:tracePt t="19380" x="3062288" y="1790700"/>
          <p14:tracePt t="19397" x="2871788" y="1785938"/>
          <p14:tracePt t="19414" x="2790825" y="1776413"/>
          <p14:tracePt t="19429" x="2728913" y="1766888"/>
          <p14:tracePt t="19444" x="2690813" y="1762125"/>
          <p14:tracePt t="19459" x="2647950" y="1752600"/>
          <p14:tracePt t="19469" x="2638425" y="1752600"/>
          <p14:tracePt t="19484" x="2628900" y="1752600"/>
          <p14:tracePt t="19500" x="2624138" y="1752600"/>
          <p14:tracePt t="19517" x="2619375" y="1752600"/>
          <p14:tracePt t="19604" x="2619375" y="1747838"/>
          <p14:tracePt t="19631" x="2614613" y="1743075"/>
          <p14:tracePt t="19650" x="2590800" y="1728788"/>
          <p14:tracePt t="19667" x="2557463" y="1714500"/>
          <p14:tracePt t="19684" x="2524125" y="1704975"/>
          <p14:tracePt t="19701" x="2486025" y="1704975"/>
          <p14:tracePt t="19717" x="2457450" y="1704975"/>
          <p14:tracePt t="19734" x="2438400" y="1714500"/>
          <p14:tracePt t="19750" x="2428875" y="1714500"/>
          <p14:tracePt t="19767" x="2424113" y="1714500"/>
          <p14:tracePt t="19784" x="2419350" y="1714500"/>
          <p14:tracePt t="19800" x="2419350" y="1719263"/>
          <p14:tracePt t="19817" x="2414588" y="1719263"/>
          <p14:tracePt t="19834" x="2405063" y="1724025"/>
          <p14:tracePt t="19850" x="2395538" y="1728788"/>
          <p14:tracePt t="19867" x="2390775" y="1733550"/>
          <p14:tracePt t="19884" x="2381250" y="1733550"/>
          <p14:tracePt t="19900" x="2376488" y="1733550"/>
          <p14:tracePt t="19949" x="2371725" y="1733550"/>
          <p14:tracePt t="20012" x="2366963" y="1733550"/>
          <p14:tracePt t="20030" x="2362200" y="1733550"/>
          <p14:tracePt t="20046" x="2357438" y="1733550"/>
          <p14:tracePt t="20064" x="2343150" y="1733550"/>
          <p14:tracePt t="20081" x="2338388" y="1733550"/>
          <p14:tracePt t="20084" x="2333625" y="1733550"/>
          <p14:tracePt t="20101" x="2328863" y="1733550"/>
          <p14:tracePt t="20117" x="2324100" y="1733550"/>
          <p14:tracePt t="20134" x="2319338" y="1733550"/>
          <p14:tracePt t="20150" x="2314575" y="1733550"/>
          <p14:tracePt t="20317" x="2319338" y="1733550"/>
          <p14:tracePt t="20448" x="2324100" y="1733550"/>
          <p14:tracePt t="20572" x="2324100" y="1728788"/>
          <p14:tracePt t="20613" x="2328863" y="1728788"/>
          <p14:tracePt t="20631" x="2347913" y="1714500"/>
          <p14:tracePt t="20651" x="2428875" y="1714500"/>
          <p14:tracePt t="20667" x="2466975" y="1714500"/>
          <p14:tracePt t="20684" x="2652713" y="1714500"/>
          <p14:tracePt t="20700" x="2776538" y="1714500"/>
          <p14:tracePt t="20717" x="2919413" y="1714500"/>
          <p14:tracePt t="20734" x="3009900" y="1714500"/>
          <p14:tracePt t="20750" x="3162300" y="1719263"/>
          <p14:tracePt t="20767" x="3252788" y="1724025"/>
          <p14:tracePt t="20784" x="3395663" y="1728788"/>
          <p14:tracePt t="20801" x="3467100" y="1738313"/>
          <p14:tracePt t="20817" x="3529013" y="1757363"/>
          <p14:tracePt t="20833" x="3590925" y="1771650"/>
          <p14:tracePt t="20850" x="3624263" y="1776413"/>
          <p14:tracePt t="20868" x="3643313" y="1781175"/>
          <p14:tracePt t="20883" x="3652838" y="1781175"/>
          <p14:tracePt t="20930" x="3657600" y="1781175"/>
          <p14:tracePt t="21027" x="3662363" y="1781175"/>
          <p14:tracePt t="21111" x="3667125" y="1781175"/>
          <p14:tracePt t="21207" x="3667125" y="1776413"/>
          <p14:tracePt t="21255" x="3667125" y="1771650"/>
          <p14:tracePt t="21277" x="3667125" y="1766888"/>
          <p14:tracePt t="21294" x="3667125" y="1762125"/>
          <p14:tracePt t="21308" x="3667125" y="1757363"/>
          <p14:tracePt t="21322" x="3667125" y="1752600"/>
          <p14:tracePt t="21344" x="3662363" y="1752600"/>
          <p14:tracePt t="21366" x="3662363" y="1747838"/>
          <p14:tracePt t="21393" x="3662363" y="1743075"/>
          <p14:tracePt t="21462" x="3662363" y="1738313"/>
          <p14:tracePt t="21497" x="3662363" y="1733550"/>
          <p14:tracePt t="21587" x="3662363" y="1738313"/>
          <p14:tracePt t="21608" x="3686175" y="1752600"/>
          <p14:tracePt t="21626" x="3709988" y="1752600"/>
          <p14:tracePt t="21641" x="3733800" y="1762125"/>
          <p14:tracePt t="21656" x="3762375" y="1762125"/>
          <p14:tracePt t="21671" x="3795713" y="1762125"/>
          <p14:tracePt t="21684" x="3843338" y="1762125"/>
          <p14:tracePt t="21700" x="3890963" y="1757363"/>
          <p14:tracePt t="21717" x="3943350" y="1752600"/>
          <p14:tracePt t="21733" x="3957638" y="1752600"/>
          <p14:tracePt t="21750" x="3971925" y="1752600"/>
          <p14:tracePt t="21766" x="3981450" y="1752600"/>
          <p14:tracePt t="21913" x="3986213" y="1752600"/>
          <p14:tracePt t="23093" x="3986213" y="1757363"/>
          <p14:tracePt t="23190" x="3981450" y="1757363"/>
          <p14:tracePt t="23224" x="3976688" y="1757363"/>
          <p14:tracePt t="23591" x="3971925" y="1757363"/>
          <p14:tracePt t="23622" x="3971925" y="1752600"/>
          <p14:tracePt t="23639" x="3967163" y="1752600"/>
          <p14:tracePt t="23673" x="3962400" y="1752600"/>
          <p14:tracePt t="23701" x="3962400" y="1747838"/>
          <p14:tracePt t="23735" x="3957638" y="1747838"/>
          <p14:tracePt t="23763" x="3957638" y="1743075"/>
          <p14:tracePt t="23854" x="3952875" y="1743075"/>
          <p14:tracePt t="23902" x="3943350" y="1743075"/>
          <p14:tracePt t="23919" x="3933825" y="1738313"/>
          <p14:tracePt t="23935" x="3924300" y="1738313"/>
          <p14:tracePt t="23951" x="3905250" y="1728788"/>
          <p14:tracePt t="23967" x="3857625" y="1728788"/>
          <p14:tracePt t="23982" x="3776663" y="1728788"/>
          <p14:tracePt t="23999" x="3576638" y="1743075"/>
          <p14:tracePt t="24019" x="3367088" y="1762125"/>
          <p14:tracePt t="24032" x="3228975" y="1781175"/>
          <p14:tracePt t="24049" x="3128963" y="1800225"/>
          <p14:tracePt t="24066" x="3019425" y="1828800"/>
          <p14:tracePt t="24082" x="2962275" y="1843088"/>
          <p14:tracePt t="24099" x="2933700" y="1852613"/>
          <p14:tracePt t="24101" x="2928938" y="1852613"/>
          <p14:tracePt t="24116" x="2919413" y="1857375"/>
          <p14:tracePt t="24132" x="2914650" y="1862138"/>
          <p14:tracePt t="24165" x="2909888" y="1862138"/>
          <p14:tracePt t="24191" x="2900363" y="1866900"/>
          <p14:tracePt t="24201" x="2890838" y="1871663"/>
          <p14:tracePt t="24215" x="2871788" y="1876425"/>
          <p14:tracePt t="24232" x="2814638" y="1885950"/>
          <p14:tracePt t="24249" x="2771775" y="1890713"/>
          <p14:tracePt t="24265" x="2728913" y="1900238"/>
          <p14:tracePt t="24282" x="2671763" y="1914525"/>
          <p14:tracePt t="24299" x="2662238" y="1914525"/>
          <p14:tracePt t="24315" x="2652713" y="1914525"/>
          <p14:tracePt t="24332" x="2647950" y="1914525"/>
          <p14:tracePt t="24365" x="2643188" y="1914525"/>
          <p14:tracePt t="24382" x="2638425" y="1914525"/>
          <p14:tracePt t="24399" x="2624138" y="1914525"/>
          <p14:tracePt t="24415" x="2605088" y="1919288"/>
          <p14:tracePt t="24433" x="2576513" y="1924050"/>
          <p14:tracePt t="24449" x="2557463" y="1924050"/>
          <p14:tracePt t="24465" x="2528888" y="1928813"/>
          <p14:tracePt t="24482" x="2509838" y="1928813"/>
          <p14:tracePt t="24499" x="2500313" y="1933575"/>
          <p14:tracePt t="24518" x="2495550" y="1933575"/>
          <p14:tracePt t="24607" x="2495550" y="1938338"/>
          <p14:tracePt t="24627" x="2495550" y="1943100"/>
          <p14:tracePt t="24647" x="2505075" y="1947863"/>
          <p14:tracePt t="24667" x="2509838" y="1947863"/>
          <p14:tracePt t="24682" x="2514600" y="1947863"/>
          <p14:tracePt t="24699" x="2519363" y="1947863"/>
          <p14:tracePt t="24732" x="2524125" y="1947863"/>
          <p14:tracePt t="24773" x="2528888" y="1952625"/>
          <p14:tracePt t="24807" x="2528888" y="1957388"/>
          <p14:tracePt t="24841" x="2533650" y="1957388"/>
          <p14:tracePt t="24876" x="2538413" y="1957388"/>
          <p14:tracePt t="25028" x="2543175" y="1957388"/>
          <p14:tracePt t="25045" x="2543175" y="1952625"/>
          <p14:tracePt t="25069" x="2547938" y="1952625"/>
          <p14:tracePt t="25083" x="2552700" y="1952625"/>
          <p14:tracePt t="25099" x="2557463" y="1952625"/>
          <p14:tracePt t="25125" x="2562225" y="1952625"/>
          <p14:tracePt t="25145" x="2566988" y="1952625"/>
          <p14:tracePt t="25166" x="2566988" y="1947863"/>
          <p14:tracePt t="25207" x="2576513" y="1947863"/>
          <p14:tracePt t="25221" x="2581275" y="1947863"/>
          <p14:tracePt t="25234" x="2586038" y="1947863"/>
          <p14:tracePt t="25255" x="2590800" y="1947863"/>
          <p14:tracePt t="25277" x="2595563" y="1947863"/>
          <p14:tracePt t="25319" x="2600325" y="1952625"/>
          <p14:tracePt t="25332" x="2600325" y="1957388"/>
          <p14:tracePt t="25348" x="2600325" y="1962150"/>
          <p14:tracePt t="25365" x="2590800" y="1971675"/>
          <p14:tracePt t="25382" x="2586038" y="1976438"/>
          <p14:tracePt t="25398" x="2576513" y="1981200"/>
          <p14:tracePt t="25415" x="2571750" y="1981200"/>
          <p14:tracePt t="25432" x="2571750" y="1985963"/>
          <p14:tracePt t="25505" x="2586038" y="1971675"/>
          <p14:tracePt t="25527" x="2600325" y="1957388"/>
          <p14:tracePt t="25545" x="2614613" y="1952625"/>
          <p14:tracePt t="25565" x="2619375" y="1952625"/>
          <p14:tracePt t="25581" x="2624138" y="1952625"/>
          <p14:tracePt t="25622" x="2619375" y="1957388"/>
          <p14:tracePt t="25636" x="2590800" y="1957388"/>
          <p14:tracePt t="25649" x="2571750" y="1952625"/>
          <p14:tracePt t="25665" x="2552700" y="1947863"/>
          <p14:tracePt t="25682" x="2547938" y="1947863"/>
          <p14:tracePt t="25699" x="2543175" y="1947863"/>
          <p14:tracePt t="25739" x="2547938" y="1947863"/>
          <p14:tracePt t="25749" x="2557463" y="1947863"/>
          <p14:tracePt t="25766" x="2566988" y="1947863"/>
          <p14:tracePt t="25798" x="2571750" y="1947863"/>
          <p14:tracePt t="25857" x="2547938" y="1947863"/>
          <p14:tracePt t="25882" x="2519363" y="1943100"/>
          <p14:tracePt t="25901" x="2500313" y="1943100"/>
          <p14:tracePt t="25917" x="2495550" y="1938338"/>
          <p14:tracePt t="25934" x="2486025" y="1933575"/>
          <p14:tracePt t="25951" x="2481263" y="1928813"/>
          <p14:tracePt t="25995" x="2476500" y="1924050"/>
          <p14:tracePt t="26010" x="2471738" y="1924050"/>
          <p14:tracePt t="26030" x="2466975" y="1919288"/>
          <p14:tracePt t="26044" x="2443163" y="1914525"/>
          <p14:tracePt t="26061" x="2419350" y="1914525"/>
          <p14:tracePt t="26076" x="2405063" y="1914525"/>
          <p14:tracePt t="26091" x="2371725" y="1919288"/>
          <p14:tracePt t="26105" x="2362200" y="1924050"/>
          <p14:tracePt t="26116" x="2357438" y="1924050"/>
          <p14:tracePt t="26132" x="2347913" y="1924050"/>
          <p14:tracePt t="26322" x="2352675" y="1924050"/>
          <p14:tracePt t="26348" x="2357438" y="1924050"/>
          <p14:tracePt t="26362" x="2357438" y="1928813"/>
          <p14:tracePt t="26382" x="2357438" y="1933575"/>
          <p14:tracePt t="26396" x="2362200" y="1933575"/>
          <p14:tracePt t="26416" x="2366963" y="1938338"/>
          <p14:tracePt t="26459" x="2395538" y="1928813"/>
          <p14:tracePt t="26472" x="2405063" y="1928813"/>
          <p14:tracePt t="26482" x="2409825" y="1924050"/>
          <p14:tracePt t="26498" x="2428875" y="1919288"/>
          <p14:tracePt t="26515" x="2466975" y="1919288"/>
          <p14:tracePt t="26532" x="2476500" y="1919288"/>
          <p14:tracePt t="26548" x="2500313" y="1919288"/>
          <p14:tracePt t="26565" x="2505075" y="1919288"/>
          <p14:tracePt t="26581" x="2509838" y="1919288"/>
          <p14:tracePt t="26615" x="2509838" y="1924050"/>
          <p14:tracePt t="26631" x="2524125" y="1924050"/>
          <p14:tracePt t="26648" x="2533650" y="1924050"/>
          <p14:tracePt t="26650" x="2543175" y="1933575"/>
          <p14:tracePt t="26668" x="2557463" y="1933575"/>
          <p14:tracePt t="26682" x="2571750" y="1938338"/>
          <p14:tracePt t="26698" x="2595563" y="1943100"/>
          <p14:tracePt t="26715" x="2600325" y="1947863"/>
          <p14:tracePt t="26731" x="2614613" y="1947863"/>
          <p14:tracePt t="26748" x="2624138" y="1957388"/>
          <p14:tracePt t="26782" x="2628900" y="1962150"/>
          <p14:tracePt t="26824" x="2633663" y="1962150"/>
          <p14:tracePt t="26895" x="2643188" y="1962150"/>
          <p14:tracePt t="28573" x="2657475" y="1966913"/>
          <p14:tracePt t="28590" x="2671763" y="1981200"/>
          <p14:tracePt t="28608" x="2695575" y="1990725"/>
          <p14:tracePt t="28622" x="2700338" y="1990725"/>
          <p14:tracePt t="28651" x="2700338" y="1995488"/>
          <p14:tracePt t="28667" x="2705100" y="1995488"/>
          <p14:tracePt t="28691" x="2709863" y="1995488"/>
          <p14:tracePt t="28703" x="2709863" y="2000250"/>
          <p14:tracePt t="28724" x="2709863" y="2005013"/>
          <p14:tracePt t="28739" x="2709863" y="2009775"/>
          <p14:tracePt t="28918" x="2709863" y="2005013"/>
          <p14:tracePt t="28940" x="2709863" y="1990725"/>
          <p14:tracePt t="28957" x="2705100" y="1985963"/>
          <p14:tracePt t="28974" x="2695575" y="1971675"/>
          <p14:tracePt t="28991" x="2695575" y="1966913"/>
          <p14:tracePt t="29005" x="2690813" y="1962150"/>
          <p14:tracePt t="29020" x="2681288" y="1957388"/>
          <p14:tracePt t="29333" x="2686050" y="1957388"/>
          <p14:tracePt t="29403" x="2690813" y="1957388"/>
          <p14:tracePt t="29478" x="2695575" y="1957388"/>
          <p14:tracePt t="29498" x="2695575" y="1962150"/>
          <p14:tracePt t="29520" x="2695575" y="1966913"/>
          <p14:tracePt t="29542" x="2700338" y="1966913"/>
          <p14:tracePt t="29574" x="2705100" y="1971675"/>
          <p14:tracePt t="29589" x="2705100" y="1976438"/>
          <p14:tracePt t="29616" x="2705100" y="1981200"/>
          <p14:tracePt t="29630" x="2705100" y="1985963"/>
          <p14:tracePt t="29647" x="2709863" y="1985963"/>
          <p14:tracePt t="29664" x="2719388" y="1990725"/>
          <p14:tracePt t="29684" x="2719388" y="1995488"/>
          <p14:tracePt t="29699" x="2724150" y="1995488"/>
          <p14:tracePt t="29740" x="2728913" y="1995488"/>
          <p14:tracePt t="29816" x="2733675" y="1995488"/>
          <p14:tracePt t="29871" x="2738438" y="1995488"/>
          <p14:tracePt t="30584" x="2738438" y="1990725"/>
          <p14:tracePt t="30694" x="2738438" y="1985963"/>
          <p14:tracePt t="31313" x="2743200" y="1985963"/>
          <p14:tracePt t="31330" x="2752725" y="1985963"/>
          <p14:tracePt t="31347" x="2776538" y="1981200"/>
          <p14:tracePt t="31363" x="2814638" y="1976438"/>
          <p14:tracePt t="31380" x="2833688" y="1971675"/>
          <p14:tracePt t="31397" x="2857500" y="1966913"/>
          <p14:tracePt t="31413" x="2867025" y="1966913"/>
          <p14:tracePt t="31430" x="2871788" y="1966913"/>
          <p14:tracePt t="31447" x="2881313" y="1966913"/>
          <p14:tracePt t="32214" x="2890838" y="1962150"/>
          <p14:tracePt t="32233" x="2905125" y="1952625"/>
          <p14:tracePt t="32249" x="2919413" y="1952625"/>
          <p14:tracePt t="32265" x="2924175" y="1952625"/>
          <p14:tracePt t="32280" x="2924175" y="1947863"/>
          <p14:tracePt t="32296" x="2933700" y="1947863"/>
          <p14:tracePt t="32586" x="2938463" y="1947863"/>
          <p14:tracePt t="32816" x="2943225" y="1947863"/>
          <p14:tracePt t="33478" x="2947988" y="1947863"/>
          <p14:tracePt t="35558" x="2947988" y="1943100"/>
          <p14:tracePt t="36677" x="2947988" y="1947863"/>
          <p14:tracePt t="36742" x="2947988" y="1952625"/>
          <p14:tracePt t="36770" x="2952750" y="1952625"/>
          <p14:tracePt t="37022" x="2952750" y="1962150"/>
          <p14:tracePt t="37154" x="2947988" y="1962150"/>
          <p14:tracePt t="37171" x="2947988" y="1966913"/>
          <p14:tracePt t="37186" x="2952750" y="1966913"/>
          <p14:tracePt t="37201" x="3005138" y="1995488"/>
          <p14:tracePt t="37215" x="3033713" y="2005013"/>
          <p14:tracePt t="37229" x="3062288" y="2009775"/>
          <p14:tracePt t="37245" x="3095625" y="2014538"/>
          <p14:tracePt t="37261" x="3124200" y="2019300"/>
          <p14:tracePt t="37278" x="3171825" y="2028825"/>
          <p14:tracePt t="37294" x="3195638" y="2028825"/>
          <p14:tracePt t="37312" x="3228975" y="2028825"/>
          <p14:tracePt t="37328" x="3252788" y="2028825"/>
          <p14:tracePt t="37344" x="3267075" y="2028825"/>
          <p14:tracePt t="37361" x="3290888" y="2033588"/>
          <p14:tracePt t="37378" x="3305175" y="2033588"/>
          <p14:tracePt t="37394" x="3333750" y="2033588"/>
          <p14:tracePt t="37411" x="3357563" y="2033588"/>
          <p14:tracePt t="37428" x="3386138" y="2033588"/>
          <p14:tracePt t="37444" x="3424238" y="2028825"/>
          <p14:tracePt t="37461" x="3448050" y="2028825"/>
          <p14:tracePt t="37478" x="3467100" y="2024063"/>
          <p14:tracePt t="37494" x="3481388" y="2019300"/>
          <p14:tracePt t="37511" x="3490913" y="2014538"/>
          <p14:tracePt t="37528" x="3509963" y="2005013"/>
          <p14:tracePt t="37544" x="3529013" y="1990725"/>
          <p14:tracePt t="37561" x="3567113" y="1981200"/>
          <p14:tracePt t="37578" x="3600450" y="1971675"/>
          <p14:tracePt t="37595" x="3638550" y="1952625"/>
          <p14:tracePt t="37611" x="3667125" y="1943100"/>
          <p14:tracePt t="37628" x="3681413" y="1938338"/>
          <p14:tracePt t="37644" x="3709988" y="1924050"/>
          <p14:tracePt t="37662" x="3738563" y="1914525"/>
          <p14:tracePt t="37678" x="3771900" y="1905000"/>
          <p14:tracePt t="37694" x="3814763" y="1890713"/>
          <p14:tracePt t="37711" x="3824288" y="1885950"/>
          <p14:tracePt t="37728" x="3833813" y="1885950"/>
          <p14:tracePt t="37832" x="3833813" y="1890713"/>
          <p14:tracePt t="40153" x="3790950" y="1885950"/>
          <p14:tracePt t="40170" x="3648075" y="1866900"/>
          <p14:tracePt t="40184" x="3381375" y="1814513"/>
          <p14:tracePt t="40204" x="3005138" y="1747838"/>
          <p14:tracePt t="40225" x="2695575" y="1690688"/>
          <p14:tracePt t="40246" x="2471738" y="1662113"/>
          <p14:tracePt t="40263" x="2347913" y="1643063"/>
          <p14:tracePt t="40279" x="2324100" y="1638300"/>
          <p14:tracePt t="40294" x="2309813" y="1633538"/>
          <p14:tracePt t="40312" x="2309813" y="1628775"/>
          <p14:tracePt t="40463" x="2314575" y="1628775"/>
          <p14:tracePt t="40504" x="2319338" y="1628775"/>
          <p14:tracePt t="40520" x="2319338" y="1633538"/>
          <p14:tracePt t="40536" x="2328863" y="1638300"/>
          <p14:tracePt t="40550" x="2333625" y="1643063"/>
          <p14:tracePt t="40568" x="2347913" y="1647825"/>
          <p14:tracePt t="40584" x="2352675" y="1647825"/>
          <p14:tracePt t="40617" x="2371725" y="1657350"/>
          <p14:tracePt t="40631" x="2386013" y="1662113"/>
          <p14:tracePt t="40643" x="2405063" y="1671638"/>
          <p14:tracePt t="40660" x="2428875" y="1681163"/>
          <p14:tracePt t="40677" x="2471738" y="1690688"/>
          <p14:tracePt t="40693" x="2495550" y="1695450"/>
          <p14:tracePt t="40710" x="2543175" y="1700213"/>
          <p14:tracePt t="40727" x="2571750" y="1700213"/>
          <p14:tracePt t="40743" x="2600325" y="1700213"/>
          <p14:tracePt t="40760" x="2624138" y="1700213"/>
          <p14:tracePt t="40777" x="2633663" y="1695450"/>
          <p14:tracePt t="40794" x="2638425" y="1695450"/>
          <p14:tracePt t="40810" x="2643188" y="1695450"/>
          <p14:tracePt t="40829" x="2643188" y="1690688"/>
          <p14:tracePt t="40850" x="2643188" y="1685925"/>
          <p14:tracePt t="40871" x="2643188" y="1676400"/>
          <p14:tracePt t="40885" x="2628900" y="1671638"/>
          <p14:tracePt t="40896" x="2619375" y="1666875"/>
          <p14:tracePt t="40910" x="2605088" y="1662113"/>
          <p14:tracePt t="40927" x="2586038" y="1657350"/>
          <p14:tracePt t="40943" x="2576513" y="1657350"/>
          <p14:tracePt t="40960" x="2571750" y="1657350"/>
          <p14:tracePt t="40977" x="2566988" y="1657350"/>
          <p14:tracePt t="40993" x="2562225" y="1657350"/>
          <p14:tracePt t="41010" x="2557463" y="1662113"/>
          <p14:tracePt t="41026" x="2552700" y="1666875"/>
          <p14:tracePt t="41060" x="2547938" y="1676400"/>
          <p14:tracePt t="41077" x="2543175" y="1676400"/>
          <p14:tracePt t="41093" x="2538413" y="1681163"/>
          <p14:tracePt t="41120" x="2533650" y="1681163"/>
          <p14:tracePt t="41154" x="2528888" y="1681163"/>
          <p14:tracePt t="41245" x="2528888" y="1685925"/>
          <p14:tracePt t="41265" x="2533650" y="1690688"/>
          <p14:tracePt t="41285" x="2538413" y="1695450"/>
          <p14:tracePt t="41301" x="2547938" y="1704975"/>
          <p14:tracePt t="41314" x="2552700" y="1704975"/>
          <p14:tracePt t="41327" x="2562225" y="1704975"/>
          <p14:tracePt t="41343" x="2571750" y="1709738"/>
          <p14:tracePt t="41360" x="2581275" y="1709738"/>
          <p14:tracePt t="41376" x="2586038" y="1709738"/>
          <p14:tracePt t="41393" x="2590800" y="1709738"/>
          <p14:tracePt t="41410" x="2600325" y="1709738"/>
          <p14:tracePt t="41426" x="2605088" y="1709738"/>
          <p14:tracePt t="41443" x="2609850" y="1709738"/>
          <p14:tracePt t="41460" x="2614613" y="1709738"/>
          <p14:tracePt t="41477" x="2619375" y="1709738"/>
          <p14:tracePt t="41493" x="2624138" y="1709738"/>
          <p14:tracePt t="41510" x="2633663" y="1709738"/>
          <p14:tracePt t="41526" x="2638425" y="1714500"/>
          <p14:tracePt t="41543" x="2643188" y="1719263"/>
          <p14:tracePt t="41560" x="2647950" y="1719263"/>
          <p14:tracePt t="41576" x="2652713" y="1719263"/>
          <p14:tracePt t="41593" x="2652713" y="1724025"/>
          <p14:tracePt t="41610" x="2657475" y="1724025"/>
          <p14:tracePt t="41666" x="2662238" y="1724025"/>
          <p14:tracePt t="41729" x="2667000" y="1724025"/>
          <p14:tracePt t="41762" x="2671763" y="1724025"/>
          <p14:tracePt t="42052" x="2690813" y="1724025"/>
          <p14:tracePt t="42070" x="2743200" y="1724025"/>
          <p14:tracePt t="42087" x="2795588" y="1719263"/>
          <p14:tracePt t="42100" x="2833688" y="1719263"/>
          <p14:tracePt t="42114" x="2852738" y="1719263"/>
          <p14:tracePt t="42129" x="2867025" y="1719263"/>
          <p14:tracePt t="42143" x="2886075" y="1719263"/>
          <p14:tracePt t="42160" x="2900363" y="1719263"/>
          <p14:tracePt t="42181" x="2919413" y="1728788"/>
          <p14:tracePt t="42193" x="2933700" y="1728788"/>
          <p14:tracePt t="42210" x="2943225" y="1738313"/>
          <p14:tracePt t="42226" x="2957513" y="1743075"/>
          <p14:tracePt t="42243" x="2967038" y="1743075"/>
          <p14:tracePt t="42260" x="2976563" y="1747838"/>
          <p14:tracePt t="42276" x="2981325" y="1747838"/>
          <p14:tracePt t="42293" x="2986088" y="1752600"/>
          <p14:tracePt t="42328" x="2990850" y="1757363"/>
          <p14:tracePt t="42343" x="2995613" y="1757363"/>
          <p14:tracePt t="42359" x="3005138" y="1762125"/>
          <p14:tracePt t="42376" x="3024188" y="1771650"/>
          <p14:tracePt t="42393" x="3038475" y="1771650"/>
          <p14:tracePt t="42409" x="3052763" y="1781175"/>
          <p14:tracePt t="42426" x="3081338" y="1785938"/>
          <p14:tracePt t="42443" x="3095625" y="1785938"/>
          <p14:tracePt t="42459" x="3114675" y="1795463"/>
          <p14:tracePt t="42476" x="3119438" y="1795463"/>
          <p14:tracePt t="42493" x="3124200" y="1795463"/>
          <p14:tracePt t="42510" x="3128963" y="1795463"/>
          <p14:tracePt t="42543" x="3133725" y="1795463"/>
          <p14:tracePt t="42560" x="3138488" y="1795463"/>
          <p14:tracePt t="42576" x="3143250" y="1795463"/>
          <p14:tracePt t="42593" x="3171825" y="1800225"/>
          <p14:tracePt t="42610" x="3190875" y="1800225"/>
          <p14:tracePt t="42626" x="3209925" y="1800225"/>
          <p14:tracePt t="42643" x="3214688" y="1800225"/>
          <p14:tracePt t="42660" x="3224213" y="1800225"/>
          <p14:tracePt t="42676" x="3228975" y="1800225"/>
          <p14:tracePt t="42737" x="3233738" y="1800225"/>
          <p14:tracePt t="42772" x="3238500" y="1800225"/>
          <p14:tracePt t="42861" x="3238500" y="1795463"/>
          <p14:tracePt t="42885" x="3238500" y="1785938"/>
          <p14:tracePt t="42901" x="3238500" y="1781175"/>
          <p14:tracePt t="42920" x="3238500" y="1776413"/>
          <p14:tracePt t="42938" x="3238500" y="1771650"/>
          <p14:tracePt t="42954" x="3238500" y="1766888"/>
          <p14:tracePt t="42967" x="3238500" y="1762125"/>
          <p14:tracePt t="42981" x="3238500" y="1757363"/>
          <p14:tracePt t="42993" x="3238500" y="1752600"/>
          <p14:tracePt t="43009" x="3238500" y="1747838"/>
          <p14:tracePt t="43026" x="3238500" y="1743075"/>
          <p14:tracePt t="43054" x="3238500" y="1738313"/>
          <p14:tracePt t="43069" x="3238500" y="1733550"/>
          <p14:tracePt t="43089" x="3233738" y="1728788"/>
          <p14:tracePt t="43137" x="3233738" y="1724025"/>
          <p14:tracePt t="43185" x="3233738" y="1719263"/>
          <p14:tracePt t="43363" x="3233738" y="1724025"/>
          <p14:tracePt t="43393" x="3233738" y="1728788"/>
          <p14:tracePt t="43409" x="3233738" y="1733550"/>
          <p14:tracePt t="43426" x="3238500" y="1738313"/>
          <p14:tracePt t="43461" x="3238500" y="1743075"/>
          <p14:tracePt t="43491" x="3243263" y="1743075"/>
          <p14:tracePt t="43572" x="3243263" y="1747838"/>
          <p14:tracePt t="43614" x="3248025" y="1747838"/>
          <p14:tracePt t="43634" x="3248025" y="1752600"/>
          <p14:tracePt t="43842" x="3243263" y="1747838"/>
          <p14:tracePt t="43876" x="3238500" y="1747838"/>
          <p14:tracePt t="43894" x="3233738" y="1747838"/>
          <p14:tracePt t="43910" x="3228975" y="1743075"/>
          <p14:tracePt t="43928" x="3219450" y="1743075"/>
          <p14:tracePt t="43943" x="3214688" y="1743075"/>
          <p14:tracePt t="43959" x="3205163" y="1738313"/>
          <p14:tracePt t="43976" x="3190875" y="1733550"/>
          <p14:tracePt t="43993" x="3181350" y="1733550"/>
          <p14:tracePt t="44009" x="3162300" y="1733550"/>
          <p14:tracePt t="44026" x="3143250" y="1733550"/>
          <p14:tracePt t="44042" x="3038475" y="1743075"/>
          <p14:tracePt t="44059" x="2957513" y="1747838"/>
          <p14:tracePt t="44076" x="2862263" y="1752600"/>
          <p14:tracePt t="44092" x="2771775" y="1757363"/>
          <p14:tracePt t="44109" x="2700338" y="1757363"/>
          <p14:tracePt t="44126" x="2619375" y="1757363"/>
          <p14:tracePt t="44142" x="2576513" y="1757363"/>
          <p14:tracePt t="44159" x="2538413" y="1757363"/>
          <p14:tracePt t="44175" x="2519363" y="1752600"/>
          <p14:tracePt t="44192" x="2514600" y="1752600"/>
          <p14:tracePt t="44209" x="2509838" y="1752600"/>
          <p14:tracePt t="44242" x="2505075" y="1752600"/>
          <p14:tracePt t="44291" x="2490788" y="1752600"/>
          <p14:tracePt t="44303" x="2471738" y="1747838"/>
          <p14:tracePt t="44323" x="2438400" y="1733550"/>
          <p14:tracePt t="44341" x="2409825" y="1728788"/>
          <p14:tracePt t="44360" x="2371725" y="1719263"/>
          <p14:tracePt t="44378" x="2347913" y="1709738"/>
          <p14:tracePt t="44395" x="2328863" y="1700213"/>
          <p14:tracePt t="44411" x="2319338" y="1700213"/>
          <p14:tracePt t="44506" x="2324100" y="1700213"/>
          <p14:tracePt t="44672" x="2324100" y="1704975"/>
          <p14:tracePt t="44726" x="2324100" y="1709738"/>
          <p14:tracePt t="44743" x="2324100" y="1714500"/>
          <p14:tracePt t="44774" x="2324100" y="1719263"/>
          <p14:tracePt t="44816" x="2328863" y="1719263"/>
          <p14:tracePt t="44844" x="2328863" y="1724025"/>
          <p14:tracePt t="45003" x="2328863" y="1728788"/>
          <p14:tracePt t="45023" x="2338388" y="1728788"/>
          <p14:tracePt t="45038" x="2343150" y="1728788"/>
          <p14:tracePt t="45053" x="2347913" y="1728788"/>
          <p14:tracePt t="45083" x="2352675" y="1728788"/>
          <p14:tracePt t="45098" x="2357438" y="1728788"/>
          <p14:tracePt t="45120" x="2362200" y="1728788"/>
          <p14:tracePt t="45182" x="2371725" y="1728788"/>
          <p14:tracePt t="45203" x="2390775" y="1728788"/>
          <p14:tracePt t="45219" x="2405063" y="1728788"/>
          <p14:tracePt t="45235" x="2505075" y="1743075"/>
          <p14:tracePt t="45252" x="2643188" y="1747838"/>
          <p14:tracePt t="45269" x="2738438" y="1747838"/>
          <p14:tracePt t="45289" x="2881313" y="1747838"/>
          <p14:tracePt t="45309" x="3000375" y="1747838"/>
          <p14:tracePt t="45325" x="3076575" y="1747838"/>
          <p14:tracePt t="45342" x="3176588" y="1743075"/>
          <p14:tracePt t="45359" x="3219450" y="1738313"/>
          <p14:tracePt t="45375" x="3267075" y="1728788"/>
          <p14:tracePt t="45392" x="3281363" y="1728788"/>
          <p14:tracePt t="45409" x="3295650" y="1728788"/>
          <p14:tracePt t="45425" x="3300413" y="1728788"/>
          <p14:tracePt t="45459" x="3305175" y="1728788"/>
          <p14:tracePt t="45611" x="3309938" y="1728788"/>
          <p14:tracePt t="45714" x="3309938" y="1733550"/>
          <p14:tracePt t="45894" x="3305175" y="1733550"/>
          <p14:tracePt t="45928" x="3300413" y="1733550"/>
          <p14:tracePt t="45991" x="3295650" y="1733550"/>
          <p14:tracePt t="46179" x="3295650" y="1728788"/>
          <p14:tracePt t="46205" x="3286125" y="1728788"/>
          <p14:tracePt t="46737" x="3300413" y="1728788"/>
          <p14:tracePt t="46757" x="3376613" y="1728788"/>
          <p14:tracePt t="46782" x="3495675" y="1738313"/>
          <p14:tracePt t="46801" x="3590925" y="1743075"/>
          <p14:tracePt t="46821" x="3643313" y="1747838"/>
          <p14:tracePt t="46839" x="3662363" y="1747838"/>
          <p14:tracePt t="47268" x="3690938" y="1752600"/>
          <p14:tracePt t="47289" x="3776663" y="1762125"/>
          <p14:tracePt t="47308" x="3814763" y="1771650"/>
          <p14:tracePt t="47325" x="3848100" y="1771650"/>
          <p14:tracePt t="47341" x="3857625" y="1776413"/>
          <p14:tracePt t="47382" x="3862388" y="1776413"/>
          <p14:tracePt t="48741" x="3824288" y="1776413"/>
          <p14:tracePt t="48761" x="3605213" y="1781175"/>
          <p14:tracePt t="48783" x="3319463" y="1781175"/>
          <p14:tracePt t="48801" x="3033713" y="1781175"/>
          <p14:tracePt t="48820" x="2871788" y="1781175"/>
          <p14:tracePt t="48835" x="2733675" y="1776413"/>
          <p14:tracePt t="48848" x="2638425" y="1776413"/>
          <p14:tracePt t="48860" x="2571750" y="1771650"/>
          <p14:tracePt t="48874" x="2524125" y="1766888"/>
          <p14:tracePt t="48891" x="2490788" y="1762125"/>
          <p14:tracePt t="48907" x="2486025" y="1762125"/>
          <p14:tracePt t="48940" x="2476500" y="1762125"/>
          <p14:tracePt t="48961" x="2481263" y="1762125"/>
          <p14:tracePt t="48981" x="2486025" y="1762125"/>
          <p14:tracePt t="48992" x="2490788" y="1762125"/>
          <p14:tracePt t="49007" x="2500313" y="1762125"/>
          <p14:tracePt t="49024" x="2519363" y="1762125"/>
          <p14:tracePt t="49041" x="2528888" y="1766888"/>
          <p14:tracePt t="49057" x="2538413" y="1766888"/>
          <p14:tracePt t="49074" x="2557463" y="1766888"/>
          <p14:tracePt t="49090" x="2657475" y="1766888"/>
          <p14:tracePt t="49107" x="2795588" y="1766888"/>
          <p14:tracePt t="49124" x="2886075" y="1766888"/>
          <p14:tracePt t="49141" x="2995613" y="1762125"/>
          <p14:tracePt t="49157" x="3048000" y="1762125"/>
          <p14:tracePt t="49174" x="3076575" y="1757363"/>
          <p14:tracePt t="49190" x="3090863" y="1757363"/>
          <p14:tracePt t="49259" x="3086100" y="1757363"/>
          <p14:tracePt t="49277" x="3038475" y="1752600"/>
          <p14:tracePt t="49293" x="2962275" y="1752600"/>
          <p14:tracePt t="49311" x="2905125" y="1747838"/>
          <p14:tracePt t="49327" x="2776538" y="1747838"/>
          <p14:tracePt t="49344" x="2695575" y="1743075"/>
          <p14:tracePt t="49362" x="2633663" y="1743075"/>
          <p14:tracePt t="49380" x="2614613" y="1743075"/>
          <p14:tracePt t="49424" x="2619375" y="1743075"/>
          <p14:tracePt t="49434" x="2624138" y="1743075"/>
          <p14:tracePt t="49451" x="2657475" y="1747838"/>
          <p14:tracePt t="49462" x="2676525" y="1747838"/>
          <p14:tracePt t="49473" x="2733675" y="1747838"/>
          <p14:tracePt t="49490" x="2824163" y="1752600"/>
          <p14:tracePt t="49507" x="2990850" y="1752600"/>
          <p14:tracePt t="49524" x="3071813" y="1752600"/>
          <p14:tracePt t="49541" x="3133725" y="1752600"/>
          <p14:tracePt t="49557" x="3148013" y="1752600"/>
          <p14:tracePt t="49610" x="3109913" y="1747838"/>
          <p14:tracePt t="49624" x="3028950" y="1747838"/>
          <p14:tracePt t="49633" x="2986088" y="1747838"/>
          <p14:tracePt t="49642" x="2943225" y="1752600"/>
          <p14:tracePt t="49657" x="2852738" y="1766888"/>
          <p14:tracePt t="49674" x="2743200" y="1771650"/>
          <p14:tracePt t="49690" x="2705100" y="1771650"/>
          <p14:tracePt t="49707" x="2700338" y="1776413"/>
          <p14:tracePt t="49741" x="2709863" y="1776413"/>
          <p14:tracePt t="49757" x="2728913" y="1776413"/>
          <p14:tracePt t="49790" x="2776538" y="1776413"/>
          <p14:tracePt t="49807" x="2786063" y="1776413"/>
          <p14:tracePt t="49824" x="2819400" y="1776413"/>
          <p14:tracePt t="49840" x="2838450" y="1776413"/>
          <p14:tracePt t="49857" x="2852738" y="1776413"/>
          <p14:tracePt t="49873" x="2867025" y="1781175"/>
          <p14:tracePt t="49890" x="2876550" y="1781175"/>
          <p14:tracePt t="49907" x="2881313" y="1781175"/>
          <p14:tracePt t="49923" x="2886075" y="1781175"/>
          <p14:tracePt t="49941" x="2890838" y="1781175"/>
          <p14:tracePt t="49998" x="2857500" y="1776413"/>
          <p14:tracePt t="50015" x="2828925" y="1776413"/>
          <p14:tracePt t="50030" x="2800350" y="1771650"/>
          <p14:tracePt t="50043" x="2762250" y="1771650"/>
          <p14:tracePt t="50057" x="2714625" y="1766888"/>
          <p14:tracePt t="50074" x="2686050" y="1762125"/>
          <p14:tracePt t="50090" x="2681288" y="1762125"/>
          <p14:tracePt t="50128" x="2686050" y="1762125"/>
          <p14:tracePt t="50140" x="2695575" y="1762125"/>
          <p14:tracePt t="50157" x="2709863" y="1762125"/>
          <p14:tracePt t="50173" x="2752725" y="1762125"/>
          <p14:tracePt t="50190" x="2786063" y="1766888"/>
          <p14:tracePt t="50207" x="2824163" y="1766888"/>
          <p14:tracePt t="50223" x="2862263" y="1766888"/>
          <p14:tracePt t="50240" x="2895600" y="1766888"/>
          <p14:tracePt t="50257" x="2900363" y="1766888"/>
          <p14:tracePt t="50273" x="2909888" y="1766888"/>
          <p14:tracePt t="50301" x="2914650" y="1766888"/>
          <p14:tracePt t="50516" x="2924175" y="1766888"/>
          <p14:tracePt t="50591" x="2928938" y="1766888"/>
          <p14:tracePt t="50608" x="2947988" y="1762125"/>
          <p14:tracePt t="50623" x="2986088" y="1762125"/>
          <p14:tracePt t="50640" x="3124200" y="1752600"/>
          <p14:tracePt t="50663" x="3267075" y="1747838"/>
          <p14:tracePt t="50677" x="3371850" y="1738313"/>
          <p14:tracePt t="50692" x="3467100" y="1728788"/>
          <p14:tracePt t="50707" x="3519488" y="1719263"/>
          <p14:tracePt t="50723" x="3571875" y="1709738"/>
          <p14:tracePt t="50740" x="3590925" y="1704975"/>
          <p14:tracePt t="50756" x="3614738" y="1704975"/>
          <p14:tracePt t="50773" x="3633788" y="1700213"/>
          <p14:tracePt t="50790" x="3662363" y="1700213"/>
          <p14:tracePt t="50806" x="3709988" y="1700213"/>
          <p14:tracePt t="50823" x="3748088" y="1700213"/>
          <p14:tracePt t="50840" x="3795713" y="1700213"/>
          <p14:tracePt t="50856" x="3843338" y="1700213"/>
          <p14:tracePt t="50874" x="3905250" y="1695450"/>
          <p14:tracePt t="50890" x="3924300" y="1695450"/>
          <p14:tracePt t="50907" x="3933825" y="1695450"/>
          <p14:tracePt t="50923" x="3938588" y="1695450"/>
          <p14:tracePt t="51000" x="3938588" y="1700213"/>
          <p14:tracePt t="52182" x="3933825" y="1700213"/>
          <p14:tracePt t="52196" x="3924300" y="1700213"/>
          <p14:tracePt t="52212" x="3876675" y="1704975"/>
          <p14:tracePt t="52227" x="3824288" y="1704975"/>
          <p14:tracePt t="52242" x="3786188" y="1709738"/>
          <p14:tracePt t="52256" x="3771900" y="1709738"/>
          <p14:tracePt t="52273" x="3762375" y="1704975"/>
          <p14:tracePt t="52290" x="3686175" y="1704975"/>
          <p14:tracePt t="52306" x="3633788" y="1704975"/>
          <p14:tracePt t="52323" x="3600450" y="1704975"/>
          <p14:tracePt t="52339" x="3571875" y="1709738"/>
          <p14:tracePt t="52357" x="3562350" y="1709738"/>
          <p14:tracePt t="52373" x="3552825" y="1709738"/>
          <p14:tracePt t="52406" x="3548063" y="1709738"/>
          <p14:tracePt t="52436" x="3548063" y="1714500"/>
          <p14:tracePt t="52527" x="3552825" y="1714500"/>
          <p14:tracePt t="52562" x="3557588" y="1714500"/>
          <p14:tracePt t="52615" x="3562350" y="1714500"/>
          <p14:tracePt t="52643" x="3567113" y="1714500"/>
          <p14:tracePt t="52658" x="3571875" y="1714500"/>
          <p14:tracePt t="52678" x="3576638" y="1714500"/>
          <p14:tracePt t="52699" x="3581400" y="1714500"/>
          <p14:tracePt t="52721" x="3586163" y="1714500"/>
          <p14:tracePt t="52738" x="3590925" y="1714500"/>
          <p14:tracePt t="52761" x="3595688" y="1714500"/>
          <p14:tracePt t="52795" x="3600450" y="1714500"/>
          <p14:tracePt t="52823" x="3605213" y="1714500"/>
          <p14:tracePt t="52837" x="3609975" y="1714500"/>
          <p14:tracePt t="52856" x="3614738" y="1714500"/>
          <p14:tracePt t="52873" x="3619500" y="1714500"/>
          <p14:tracePt t="52890" x="3629025" y="1709738"/>
          <p14:tracePt t="52906" x="3652838" y="1700213"/>
          <p14:tracePt t="52923" x="3667125" y="1700213"/>
          <p14:tracePt t="52940" x="3676650" y="1695450"/>
          <p14:tracePt t="52956" x="3686175" y="1695450"/>
          <p14:tracePt t="52973" x="3690938" y="1695450"/>
          <p14:tracePt t="52989" x="3695700" y="1695450"/>
          <p14:tracePt t="53006" x="3709988" y="1690688"/>
          <p14:tracePt t="53023" x="3724275" y="1690688"/>
          <p14:tracePt t="53039" x="3738563" y="1690688"/>
          <p14:tracePt t="53056" x="3762375" y="1690688"/>
          <p14:tracePt t="53073" x="3795713" y="1690688"/>
          <p14:tracePt t="53089" x="3814763" y="1690688"/>
          <p14:tracePt t="53106" x="3852863" y="1690688"/>
          <p14:tracePt t="53123" x="3867150" y="1690688"/>
          <p14:tracePt t="53139" x="3881438" y="1690688"/>
          <p14:tracePt t="53156" x="3900488" y="1690688"/>
          <p14:tracePt t="53173" x="3905250" y="1690688"/>
          <p14:tracePt t="53210" x="3910013" y="1690688"/>
          <p14:tracePt t="53237" x="3914775" y="1690688"/>
          <p14:tracePt t="53440" x="3910013" y="1690688"/>
          <p14:tracePt t="53459" x="3900488" y="1681163"/>
          <p14:tracePt t="53473" x="3843338" y="1671638"/>
          <p14:tracePt t="53489" x="3719513" y="1690688"/>
          <p14:tracePt t="53506" x="3324225" y="1781175"/>
          <p14:tracePt t="53524" x="2976563" y="1876425"/>
          <p14:tracePt t="53543" x="2524125" y="1971675"/>
          <p14:tracePt t="53559" x="2333625" y="2009775"/>
          <p14:tracePt t="53576" x="2176463" y="2019300"/>
          <p14:tracePt t="53589" x="2138363" y="2024063"/>
          <p14:tracePt t="53606" x="2133600" y="2024063"/>
          <p14:tracePt t="53674" x="2138363" y="2019300"/>
          <p14:tracePt t="53693" x="2152650" y="2019300"/>
          <p14:tracePt t="53712" x="2162175" y="2014538"/>
          <p14:tracePt t="53741" x="2166938" y="2014538"/>
          <p14:tracePt t="53755" x="2176463" y="2014538"/>
          <p14:tracePt t="53772" x="2181225" y="2014538"/>
          <p14:tracePt t="53797" x="2185988" y="2014538"/>
          <p14:tracePt t="53821" x="2190750" y="2009775"/>
          <p14:tracePt t="53836" x="2200275" y="2005013"/>
          <p14:tracePt t="53852" x="2247900" y="2000250"/>
          <p14:tracePt t="53865" x="2286000" y="1990725"/>
          <p14:tracePt t="53877" x="2305050" y="1985963"/>
          <p14:tracePt t="53891" x="2338388" y="1981200"/>
          <p14:tracePt t="53905" x="2362200" y="1981200"/>
          <p14:tracePt t="53922" x="2381250" y="1976438"/>
          <p14:tracePt t="53939" x="2386013" y="1971675"/>
          <p14:tracePt t="53956" x="2390775" y="1971675"/>
          <p14:tracePt t="54019" x="2395538" y="1971675"/>
          <p14:tracePt t="54158" x="2400300" y="1971675"/>
          <p14:tracePt t="54178" x="2405063" y="1971675"/>
          <p14:tracePt t="54192" x="2409825" y="1966913"/>
          <p14:tracePt t="54207" x="2419350" y="1966913"/>
          <p14:tracePt t="54246" x="2424113" y="1966913"/>
          <p14:tracePt t="54322" x="2428875" y="1966913"/>
          <p14:tracePt t="54357" x="2433638" y="1966913"/>
          <p14:tracePt t="54373" x="2433638" y="1962150"/>
          <p14:tracePt t="54402" x="2433638" y="1957388"/>
          <p14:tracePt t="54536" x="2438400" y="1957388"/>
          <p14:tracePt t="54554" x="2438400" y="1952625"/>
          <p14:tracePt t="54674" x="2438400" y="1947863"/>
          <p14:tracePt t="55208" x="2447925" y="1947863"/>
          <p14:tracePt t="55228" x="2500313" y="1938338"/>
          <p14:tracePt t="55244" x="2533650" y="1938338"/>
          <p14:tracePt t="55264" x="2566988" y="1938338"/>
          <p14:tracePt t="55278" x="2586038" y="1938338"/>
          <p14:tracePt t="55294" x="2590800" y="1938338"/>
          <p14:tracePt t="55324" x="2595563" y="1938338"/>
          <p14:tracePt t="55436" x="2590800" y="1938338"/>
          <p14:tracePt t="55455" x="2571750" y="1938338"/>
          <p14:tracePt t="55472" x="2562225" y="1933575"/>
          <p14:tracePt t="55489" x="2552700" y="1928813"/>
          <p14:tracePt t="55505" x="2538413" y="1924050"/>
          <p14:tracePt t="55522" x="2533650" y="1924050"/>
          <p14:tracePt t="55525" x="2533650" y="1919288"/>
          <p14:tracePt t="55543" x="2528888" y="1914525"/>
          <p14:tracePt t="55562" x="2528888" y="1909763"/>
          <p14:tracePt t="55580" x="2533650" y="1905000"/>
          <p14:tracePt t="55594" x="2538413" y="1905000"/>
          <p14:tracePt t="55608" x="2547938" y="1905000"/>
          <p14:tracePt t="55622" x="2552700" y="1905000"/>
          <p14:tracePt t="55655" x="2562225" y="1905000"/>
          <p14:tracePt t="55761" x="2557463" y="1905000"/>
          <p14:tracePt t="55837" x="2557463" y="1914525"/>
          <p14:tracePt t="55856" x="2562225" y="1924050"/>
          <p14:tracePt t="55873" x="2562225" y="1928813"/>
          <p14:tracePt t="55888" x="2566988" y="1928813"/>
          <p14:tracePt t="55905" x="2571750" y="1933575"/>
          <p14:tracePt t="55946" x="2566988" y="1933575"/>
          <p14:tracePt t="55961" x="2562225" y="1933575"/>
          <p14:tracePt t="55975" x="2557463" y="1933575"/>
          <p14:tracePt t="56050" x="2557463" y="1938338"/>
          <p14:tracePt t="56064" x="2557463" y="1943100"/>
          <p14:tracePt t="56080" x="2562225" y="1947863"/>
          <p14:tracePt t="56092" x="2566988" y="1952625"/>
          <p14:tracePt t="56147" x="2562225" y="1952625"/>
          <p14:tracePt t="56160" x="2557463" y="1947863"/>
          <p14:tracePt t="56171" x="2557463" y="1943100"/>
          <p14:tracePt t="56188" x="2552700" y="1938338"/>
          <p14:tracePt t="56205" x="2552700" y="1933575"/>
          <p14:tracePt t="56257" x="2557463" y="1933575"/>
          <p14:tracePt t="56267" x="2557463" y="1943100"/>
          <p14:tracePt t="56279" x="2566988" y="1947863"/>
          <p14:tracePt t="56292" x="2566988" y="1952625"/>
          <p14:tracePt t="56374" x="2566988" y="1947863"/>
          <p14:tracePt t="56389" x="2566988" y="1928813"/>
          <p14:tracePt t="56405" x="2566988" y="1914525"/>
          <p14:tracePt t="56422" x="2566988" y="1905000"/>
          <p14:tracePt t="56438" x="2571750" y="1905000"/>
          <p14:tracePt t="56454" x="2571750" y="1900238"/>
          <p14:tracePt t="56471" x="2576513" y="1900238"/>
          <p14:tracePt t="56505" x="2586038" y="1919288"/>
          <p14:tracePt t="56521" x="2586038" y="1928813"/>
          <p14:tracePt t="56538" x="2590800" y="1928813"/>
          <p14:tracePt t="56539" x="2590800" y="1933575"/>
          <p14:tracePt t="56624" x="2586038" y="1933575"/>
          <p14:tracePt t="56644" x="2581275" y="1928813"/>
          <p14:tracePt t="56658" x="2576513" y="1924050"/>
          <p14:tracePt t="56673" x="2571750" y="1924050"/>
          <p14:tracePt t="56706" x="2571750" y="1928813"/>
          <p14:tracePt t="56754" x="2576513" y="1933575"/>
          <p14:tracePt t="56780" x="2586038" y="1933575"/>
          <p14:tracePt t="56795" x="2590800" y="1924050"/>
          <p14:tracePt t="56807" x="2595563" y="1924050"/>
          <p14:tracePt t="56822" x="2595563" y="1919288"/>
          <p14:tracePt t="56860" x="2595563" y="1924050"/>
          <p14:tracePt t="56872" x="2581275" y="1933575"/>
          <p14:tracePt t="56888" x="2566988" y="1952625"/>
          <p14:tracePt t="56905" x="2557463" y="1966913"/>
          <p14:tracePt t="56921" x="2552700" y="1971675"/>
          <p14:tracePt t="56968" x="2566988" y="1962150"/>
          <p14:tracePt t="56982" x="2581275" y="1952625"/>
          <p14:tracePt t="56991" x="2586038" y="1943100"/>
          <p14:tracePt t="57004" x="2590800" y="1938338"/>
          <p14:tracePt t="57021" x="2590800" y="1933575"/>
          <p14:tracePt t="57072" x="2586038" y="1938338"/>
          <p14:tracePt t="57082" x="2586038" y="1943100"/>
          <p14:tracePt t="57091" x="2586038" y="1947863"/>
          <p14:tracePt t="57104" x="2581275" y="1952625"/>
          <p14:tracePt t="57121" x="2581275" y="1957388"/>
          <p14:tracePt t="57176" x="2590800" y="1957388"/>
          <p14:tracePt t="57194" x="2619375" y="1957388"/>
          <p14:tracePt t="57210" x="2662238" y="1971675"/>
          <p14:tracePt t="57223" x="2671763" y="1976438"/>
          <p14:tracePt t="57238" x="2695575" y="1990725"/>
          <p14:tracePt t="57254" x="2700338" y="1990725"/>
          <p14:tracePt t="57272" x="2705100" y="2000250"/>
          <p14:tracePt t="57288" x="2705100" y="2005013"/>
          <p14:tracePt t="57321" x="2709863" y="2014538"/>
          <p14:tracePt t="57338" x="2719388" y="2019300"/>
          <p14:tracePt t="57355" x="2728913" y="2024063"/>
          <p14:tracePt t="57371" x="2733675" y="2028825"/>
          <p14:tracePt t="57405" x="2738438" y="2028825"/>
          <p14:tracePt t="57446" x="2747963" y="2028825"/>
          <p14:tracePt t="57481" x="2752725" y="2033588"/>
          <p14:tracePt t="57493" x="2762250" y="2038350"/>
          <p14:tracePt t="57505" x="2771775" y="2043113"/>
          <p14:tracePt t="57521" x="2805113" y="2047875"/>
          <p14:tracePt t="57538" x="2833688" y="2047875"/>
          <p14:tracePt t="57554" x="2847975" y="2047875"/>
          <p14:tracePt t="57557" x="2857500" y="2047875"/>
          <p14:tracePt t="57571" x="2871788" y="2047875"/>
          <p14:tracePt t="57588" x="2876550" y="2047875"/>
          <p14:tracePt t="57604" x="2881313" y="2047875"/>
          <p14:tracePt t="57681" x="2881313" y="2043113"/>
          <p14:tracePt t="57736" x="2876550" y="2038350"/>
          <p14:tracePt t="57771" x="2871788" y="2038350"/>
          <p14:tracePt t="57909" x="2876550" y="2038350"/>
          <p14:tracePt t="57985" x="2876550" y="2043113"/>
          <p14:tracePt t="58050" x="2881313" y="2043113"/>
          <p14:tracePt t="58143" x="2881313" y="2047875"/>
          <p14:tracePt t="58247" x="2886075" y="2047875"/>
          <p14:tracePt t="58290" x="2886075" y="2052638"/>
          <p14:tracePt t="61358" x="2895600" y="2047875"/>
          <p14:tracePt t="61379" x="2943225" y="2033588"/>
          <p14:tracePt t="61399" x="2981325" y="2019300"/>
          <p14:tracePt t="61414" x="2995613" y="2009775"/>
          <p14:tracePt t="61426" x="3000375" y="2005013"/>
          <p14:tracePt t="61441" x="3009900" y="2005013"/>
          <p14:tracePt t="61585" x="3009900" y="2009775"/>
          <p14:tracePt t="61633" x="3009900" y="2014538"/>
          <p14:tracePt t="61807" x="3009900" y="2019300"/>
          <p14:tracePt t="62117" x="3005138" y="2019300"/>
          <p14:tracePt t="62455" x="3000375" y="2019300"/>
          <p14:tracePt t="62912" x="2995613" y="2019300"/>
          <p14:tracePt t="63257" x="2990850" y="2019300"/>
          <p14:tracePt t="63645" x="2990850" y="2014538"/>
          <p14:tracePt t="63706" x="2986088" y="2014538"/>
          <p14:tracePt t="63804" x="2981325" y="2014538"/>
          <p14:tracePt t="63844" x="2976563" y="2014538"/>
          <p14:tracePt t="63963" x="2971800" y="2014538"/>
          <p14:tracePt t="63976" x="2967038" y="2014538"/>
          <p14:tracePt t="64004" x="2962275" y="2014538"/>
          <p14:tracePt t="64059" x="2957513" y="2014538"/>
          <p14:tracePt t="64101" x="2947988" y="2014538"/>
          <p14:tracePt t="64116" x="2947988" y="2019300"/>
          <p14:tracePt t="64156" x="2943225" y="2019300"/>
          <p14:tracePt t="64225" x="2938463" y="2019300"/>
          <p14:tracePt t="64254" x="2933700" y="2024063"/>
          <p14:tracePt t="64270" x="2928938" y="2028825"/>
          <p14:tracePt t="64286" x="2914650" y="2033588"/>
          <p14:tracePt t="64302" x="2876550" y="2052638"/>
          <p14:tracePt t="64319" x="2814638" y="2076450"/>
          <p14:tracePt t="64336" x="2743200" y="2105025"/>
          <p14:tracePt t="64352" x="2681288" y="2143125"/>
          <p14:tracePt t="64369" x="2581275" y="2224088"/>
          <p14:tracePt t="64385" x="2500313" y="2286000"/>
          <p14:tracePt t="64403" x="2424113" y="2338388"/>
          <p14:tracePt t="64419" x="2333625" y="2390775"/>
          <p14:tracePt t="64435" x="2281238" y="2428875"/>
          <p14:tracePt t="64452" x="2209800" y="2490788"/>
          <p14:tracePt t="64469" x="2171700" y="2524125"/>
          <p14:tracePt t="64486" x="2133600" y="2552700"/>
          <p14:tracePt t="64502" x="2128838" y="2571750"/>
          <p14:tracePt t="64518" x="2119313" y="2576513"/>
          <p14:tracePt t="64535" x="2114550" y="2590800"/>
          <p14:tracePt t="64552" x="2105025" y="2609850"/>
          <p14:tracePt t="64569" x="2095500" y="2633663"/>
          <p14:tracePt t="64585" x="2085975" y="2643188"/>
          <p14:tracePt t="64602" x="2085975" y="2647950"/>
          <p14:tracePt t="64635" x="2081213" y="2652713"/>
          <p14:tracePt t="64694" x="2066925" y="2667000"/>
          <p14:tracePt t="64707" x="2038350" y="2709863"/>
          <p14:tracePt t="64723" x="1985963" y="2757488"/>
          <p14:tracePt t="64737" x="1909763" y="2795588"/>
          <p14:tracePt t="64752" x="1847850" y="2828925"/>
          <p14:tracePt t="64769" x="1738313" y="2881313"/>
          <p14:tracePt t="64785" x="1700213" y="2895600"/>
          <p14:tracePt t="64802" x="1590675" y="2938463"/>
          <p14:tracePt t="64819" x="1500188" y="2986088"/>
          <p14:tracePt t="64835" x="1443038" y="3033713"/>
          <p14:tracePt t="64852" x="1323975" y="3114675"/>
          <p14:tracePt t="64869" x="1257300" y="3162300"/>
          <p14:tracePt t="64885" x="1209675" y="3190875"/>
          <p14:tracePt t="64902" x="1176338" y="3224213"/>
          <p14:tracePt t="64919" x="1171575" y="3224213"/>
          <p14:tracePt t="64935" x="1166813" y="3228975"/>
          <p14:tracePt t="66774" x="1166813" y="3224213"/>
          <p14:tracePt t="66809" x="1166813" y="3219450"/>
          <p14:tracePt t="67016" x="1166813" y="3214688"/>
          <p14:tracePt t="67051" x="1166813" y="3209925"/>
          <p14:tracePt t="67155" x="1166813" y="3205163"/>
          <p14:tracePt t="68082" x="1171575" y="3205163"/>
          <p14:tracePt t="68142" x="1176338" y="3205163"/>
          <p14:tracePt t="68163" x="1185863" y="3205163"/>
          <p14:tracePt t="68181" x="1204913" y="3205163"/>
          <p14:tracePt t="68201" x="1247775" y="3209925"/>
          <p14:tracePt t="68218" x="1281113" y="3209925"/>
          <p14:tracePt t="68234" x="1314450" y="3209925"/>
          <p14:tracePt t="68251" x="1333500" y="3209925"/>
          <p14:tracePt t="68269" x="1371600" y="3209925"/>
          <p14:tracePt t="68284" x="1400175" y="3209925"/>
          <p14:tracePt t="68301" x="1443038" y="3209925"/>
          <p14:tracePt t="68318" x="1466850" y="3209925"/>
          <p14:tracePt t="68335" x="1490663" y="3209925"/>
          <p14:tracePt t="68351" x="1495425" y="3209925"/>
          <p14:tracePt t="68368" x="1500188" y="3209925"/>
          <p14:tracePt t="68401" x="1504950" y="3209925"/>
          <p14:tracePt t="68454" x="1509713" y="3209925"/>
          <p14:tracePt t="68495" x="1514475" y="3209925"/>
          <p14:tracePt t="68551" x="1519238" y="3209925"/>
          <p14:tracePt t="68668" x="1519238" y="3205163"/>
          <p14:tracePt t="68702" x="1519238" y="3200400"/>
          <p14:tracePt t="68750" x="1514475" y="3195638"/>
          <p14:tracePt t="68769" x="1509713" y="3195638"/>
          <p14:tracePt t="68785" x="1509713" y="3190875"/>
          <p14:tracePt t="68805" x="1504950" y="3190875"/>
          <p14:tracePt t="68826" x="1500188" y="3190875"/>
          <p14:tracePt t="68888" x="1495425" y="3190875"/>
          <p14:tracePt t="69222" x="1495425" y="3195638"/>
          <p14:tracePt t="69289" x="1495425" y="3200400"/>
          <p14:tracePt t="69317" x="1500188" y="3200400"/>
          <p14:tracePt t="69351" x="1504950" y="3205163"/>
          <p14:tracePt t="69400" x="1509713" y="3205163"/>
          <p14:tracePt t="69418" x="1519238" y="3209925"/>
          <p14:tracePt t="69436" x="1538288" y="3209925"/>
          <p14:tracePt t="69452" x="1562100" y="3214688"/>
          <p14:tracePt t="69469" x="1595438" y="3214688"/>
          <p14:tracePt t="69484" x="1657350" y="3214688"/>
          <p14:tracePt t="69500" x="1685925" y="3214688"/>
          <p14:tracePt t="69517" x="1724025" y="3214688"/>
          <p14:tracePt t="69534" x="1733550" y="3214688"/>
          <p14:tracePt t="69551" x="1752600" y="3214688"/>
          <p14:tracePt t="69690" x="1757363" y="3214688"/>
          <p14:tracePt t="69815" x="1757363" y="3209925"/>
          <p14:tracePt t="69952" x="1762125" y="3209925"/>
          <p14:tracePt t="69972" x="1781175" y="3200400"/>
          <p14:tracePt t="69992" x="1795463" y="3200400"/>
          <p14:tracePt t="70009" x="1824038" y="3200400"/>
          <p14:tracePt t="70026" x="1833563" y="3190875"/>
          <p14:tracePt t="70042" x="1843088" y="3190875"/>
          <p14:tracePt t="70058" x="1847850" y="3190875"/>
          <p14:tracePt t="70222" x="1852613" y="3190875"/>
          <p14:tracePt t="71335" x="1847850" y="3190875"/>
          <p14:tracePt t="71362" x="1843088" y="3190875"/>
          <p14:tracePt t="71432" x="1838325" y="3190875"/>
          <p14:tracePt t="71459" x="1833563" y="3190875"/>
          <p14:tracePt t="71535" x="1828800" y="3190875"/>
          <p14:tracePt t="71611" x="1824038" y="3190875"/>
          <p14:tracePt t="71936" x="1828800" y="3190875"/>
          <p14:tracePt t="71958" x="1838325" y="3190875"/>
          <p14:tracePt t="71976" x="1843088" y="3190875"/>
          <p14:tracePt t="71993" x="1847850" y="3190875"/>
          <p14:tracePt t="72009" x="1852613" y="3190875"/>
          <p14:tracePt t="72027" x="1857375" y="3190875"/>
          <p14:tracePt t="72043" x="1862138" y="3190875"/>
          <p14:tracePt t="72059" x="1871663" y="3190875"/>
          <p14:tracePt t="72072" x="1876425" y="3190875"/>
          <p14:tracePt t="72088" x="1881188" y="3190875"/>
          <p14:tracePt t="72116" x="1890713" y="3190875"/>
          <p14:tracePt t="72133" x="1895475" y="3190875"/>
          <p14:tracePt t="72149" x="1900238" y="3190875"/>
          <p14:tracePt t="72183" x="1905000" y="3190875"/>
          <p14:tracePt t="72200" x="1914525" y="3190875"/>
          <p14:tracePt t="72216" x="1928813" y="3195638"/>
          <p14:tracePt t="72233" x="1957388" y="3200400"/>
          <p14:tracePt t="72249" x="1976438" y="3200400"/>
          <p14:tracePt t="72266" x="2000250" y="3205163"/>
          <p14:tracePt t="72283" x="2005013" y="3205163"/>
          <p14:tracePt t="72299" x="2014538" y="3205163"/>
          <p14:tracePt t="72316" x="2019300" y="3205163"/>
          <p14:tracePt t="72357" x="2024063" y="3205163"/>
          <p14:tracePt t="72913" x="2028825" y="3205163"/>
          <p14:tracePt t="72934" x="2047875" y="3205163"/>
          <p14:tracePt t="72952" x="2076450" y="3200400"/>
          <p14:tracePt t="72969" x="2090738" y="3200400"/>
          <p14:tracePt t="72988" x="2100263" y="3200400"/>
          <p14:tracePt t="73022" x="2105025" y="3200400"/>
          <p14:tracePt t="74080" x="2114550" y="3200400"/>
          <p14:tracePt t="74096" x="2124075" y="3200400"/>
          <p14:tracePt t="74116" x="2162175" y="3200400"/>
          <p14:tracePt t="74139" x="2214563" y="3205163"/>
          <p14:tracePt t="74160" x="2252663" y="3209925"/>
          <p14:tracePt t="74177" x="2271713" y="3209925"/>
          <p14:tracePt t="74180" x="2276475" y="3209925"/>
          <p14:tracePt t="74195" x="2286000" y="3214688"/>
          <p14:tracePt t="74211" x="2295525" y="3214688"/>
          <p14:tracePt t="74238" x="2300288" y="3214688"/>
          <p14:tracePt t="74285" x="2305050" y="3214688"/>
          <p14:tracePt t="74341" x="2305050" y="3219450"/>
          <p14:tracePt t="74360" x="2314575" y="3219450"/>
          <p14:tracePt t="74397" x="2319338" y="3219450"/>
          <p14:tracePt t="74417" x="2324100" y="3224213"/>
          <p14:tracePt t="74437" x="2333625" y="3228975"/>
          <p14:tracePt t="74471" x="2338388" y="3233738"/>
          <p14:tracePt t="74488" x="2347913" y="3233738"/>
          <p14:tracePt t="74504" x="2352675" y="3233738"/>
          <p14:tracePt t="74519" x="2357438" y="3238500"/>
          <p14:tracePt t="74532" x="2362200" y="3238500"/>
          <p14:tracePt t="74549" x="2376488" y="3238500"/>
          <p14:tracePt t="74565" x="2381250" y="3243263"/>
          <p14:tracePt t="74582" x="2390775" y="3243263"/>
          <p14:tracePt t="74615" x="2400300" y="3243263"/>
          <p14:tracePt t="74632" x="2405063" y="3243263"/>
          <p14:tracePt t="74685" x="2409825" y="3243263"/>
          <p14:tracePt t="74754" x="2414588" y="3243263"/>
          <p14:tracePt t="74817" x="2419350" y="3243263"/>
          <p14:tracePt t="74851" x="2424113" y="3243263"/>
          <p14:tracePt t="74886" x="2428875" y="3243263"/>
          <p14:tracePt t="74968" x="2433638" y="3243263"/>
          <p14:tracePt t="75163" x="2433638" y="3248025"/>
          <p14:tracePt t="75218" x="2433638" y="3252788"/>
          <p14:tracePt t="75315" x="2433638" y="3257550"/>
          <p14:tracePt t="83226" x="2443163" y="3257550"/>
          <p14:tracePt t="83253" x="2486025" y="3257550"/>
          <p14:tracePt t="83268" x="2514600" y="3252788"/>
          <p14:tracePt t="83285" x="2543175" y="3252788"/>
          <p14:tracePt t="83303" x="2576513" y="3252788"/>
          <p14:tracePt t="83320" x="2590800" y="3252788"/>
          <p14:tracePt t="83323" x="2595563" y="3252788"/>
          <p14:tracePt t="83340" x="2605088" y="3252788"/>
          <p14:tracePt t="83353" x="2614613" y="3252788"/>
          <p14:tracePt t="83367" x="2624138" y="3252788"/>
          <p14:tracePt t="83380" x="2633663" y="3252788"/>
          <p14:tracePt t="83396" x="2652713" y="3248025"/>
          <p14:tracePt t="83412" x="2681288" y="3248025"/>
          <p14:tracePt t="83429" x="2705100" y="3248025"/>
          <p14:tracePt t="83446" x="2747963" y="3248025"/>
          <p14:tracePt t="83462" x="2767013" y="3243263"/>
          <p14:tracePt t="83479" x="2786063" y="3243263"/>
          <p14:tracePt t="83495" x="2809875" y="3243263"/>
          <p14:tracePt t="83512" x="2819400" y="3238500"/>
          <p14:tracePt t="83529" x="2833688" y="3238500"/>
          <p14:tracePt t="83545" x="2843213" y="3238500"/>
          <p14:tracePt t="83579" x="2847975" y="3238500"/>
          <p14:tracePt t="83596" x="2852738" y="3238500"/>
          <p14:tracePt t="83612" x="2862263" y="3238500"/>
          <p14:tracePt t="83629" x="2876550" y="3238500"/>
          <p14:tracePt t="83646" x="2909888" y="3238500"/>
          <p14:tracePt t="83662" x="2938463" y="3238500"/>
          <p14:tracePt t="83679" x="2971800" y="3238500"/>
          <p14:tracePt t="83696" x="3014663" y="3238500"/>
          <p14:tracePt t="83718" x="3076575" y="3238500"/>
          <p14:tracePt t="83734" x="3119438" y="3238500"/>
          <p14:tracePt t="83748" x="3167063" y="3233738"/>
          <p14:tracePt t="83762" x="3209925" y="3228975"/>
          <p14:tracePt t="83779" x="3252788" y="3224213"/>
          <p14:tracePt t="83795" x="3276600" y="3224213"/>
          <p14:tracePt t="83812" x="3300413" y="3219450"/>
          <p14:tracePt t="83829" x="3314700" y="3219450"/>
          <p14:tracePt t="83845" x="3328988" y="3219450"/>
          <p14:tracePt t="83862" x="3343275" y="3214688"/>
          <p14:tracePt t="83879" x="3348038" y="3214688"/>
          <p14:tracePt t="83895" x="3357563" y="3214688"/>
          <p14:tracePt t="83912" x="3357563" y="3209925"/>
          <p14:tracePt t="83929" x="3362325" y="3209925"/>
          <p14:tracePt t="83972" x="3367088" y="3209925"/>
          <p14:tracePt t="83999" x="3367088" y="3205163"/>
          <p14:tracePt t="84013" x="3371850" y="3205163"/>
          <p14:tracePt t="84052" x="3376613" y="3205163"/>
          <p14:tracePt t="84075" x="3381375" y="3205163"/>
          <p14:tracePt t="84181" x="3386138" y="3205163"/>
          <p14:tracePt t="84198" x="3395663" y="3205163"/>
          <p14:tracePt t="84213" x="3409950" y="3205163"/>
          <p14:tracePt t="84229" x="3419475" y="3209925"/>
          <p14:tracePt t="84246" x="3424238" y="3209925"/>
          <p14:tracePt t="84262" x="3429000" y="3209925"/>
          <p14:tracePt t="84297" x="3438525" y="3209925"/>
          <p14:tracePt t="84451" x="3443288" y="3209925"/>
          <p14:tracePt t="84472" x="3443288" y="3214688"/>
          <p14:tracePt t="84489" x="3476625" y="3219450"/>
          <p14:tracePt t="84504" x="3505200" y="3224213"/>
          <p14:tracePt t="84515" x="3524250" y="3224213"/>
          <p14:tracePt t="84529" x="3562350" y="3233738"/>
          <p14:tracePt t="84545" x="3600450" y="3233738"/>
          <p14:tracePt t="84562" x="3619500" y="3238500"/>
          <p14:tracePt t="84579" x="3624263" y="3238500"/>
          <p14:tracePt t="84595" x="3629025" y="3238500"/>
          <p14:tracePt t="84628" x="3633788" y="3238500"/>
          <p14:tracePt t="84685" x="3638550" y="3238500"/>
          <p14:tracePt t="87558" x="3633788" y="3238500"/>
          <p14:tracePt t="87585" x="3629025" y="3238500"/>
          <p14:tracePt t="87620" x="3624263" y="3238500"/>
          <p14:tracePt t="87669" x="3619500" y="3238500"/>
          <p14:tracePt t="87731" x="3614738" y="3238500"/>
          <p14:tracePt t="87760" x="3609975" y="3238500"/>
          <p14:tracePt t="87792" x="3605213" y="3238500"/>
          <p14:tracePt t="87861" x="3600450" y="3243263"/>
          <p14:tracePt t="87890" x="3595688" y="3243263"/>
          <p14:tracePt t="88028" x="3600450" y="3248025"/>
          <p14:tracePt t="88048" x="3609975" y="3248025"/>
          <p14:tracePt t="88066" x="3624263" y="3248025"/>
          <p14:tracePt t="88083" x="3643313" y="3243263"/>
          <p14:tracePt t="88101" x="3652838" y="3243263"/>
          <p14:tracePt t="88131" x="3662363" y="3243263"/>
          <p14:tracePt t="88144" x="3667125" y="3238500"/>
          <p14:tracePt t="88179" x="3671888" y="3238500"/>
          <p14:tracePt t="88320" x="3667125" y="3238500"/>
          <p14:tracePt t="104364" x="3695700" y="3228975"/>
          <p14:tracePt t="104390" x="3824288" y="3171825"/>
          <p14:tracePt t="104406" x="3962400" y="3105150"/>
          <p14:tracePt t="104422" x="4052888" y="3062288"/>
          <p14:tracePt t="104441" x="4167188" y="3019425"/>
          <p14:tracePt t="104455" x="4229100" y="2990850"/>
          <p14:tracePt t="104472" x="4305300" y="2952750"/>
          <p14:tracePt t="104488" x="4395788" y="2924175"/>
          <p14:tracePt t="104505" x="4438650" y="2909888"/>
          <p14:tracePt t="104522" x="4471988" y="2900363"/>
          <p14:tracePt t="104539" x="4491038" y="2890838"/>
          <p14:tracePt t="104556" x="4510088" y="2886075"/>
          <p14:tracePt t="104572" x="4538663" y="2876550"/>
          <p14:tracePt t="104589" x="4562475" y="2871788"/>
          <p14:tracePt t="104592" x="4581525" y="2871788"/>
          <p14:tracePt t="104605" x="4605338" y="2862263"/>
          <p14:tracePt t="104622" x="4638675" y="2857500"/>
          <p14:tracePt t="104639" x="4672013" y="2838450"/>
          <p14:tracePt t="104655" x="4695825" y="2824163"/>
          <p14:tracePt t="104672" x="4719638" y="2805113"/>
          <p14:tracePt t="104688" x="4786313" y="2752725"/>
          <p14:tracePt t="104705" x="4833938" y="2709863"/>
          <p14:tracePt t="104722" x="4895850" y="2643188"/>
          <p14:tracePt t="104739" x="4938713" y="2595563"/>
          <p14:tracePt t="104755" x="4972050" y="2543175"/>
          <p14:tracePt t="104772" x="5014913" y="2471738"/>
          <p14:tracePt t="104789" x="5053013" y="2414588"/>
          <p14:tracePt t="104805" x="5119688" y="2324100"/>
          <p14:tracePt t="104822" x="5167313" y="2262188"/>
          <p14:tracePt t="104839" x="5233988" y="2152650"/>
          <p14:tracePt t="104855" x="5276850" y="2071688"/>
          <p14:tracePt t="104872" x="5324475" y="1995488"/>
          <p14:tracePt t="104888" x="5395913" y="1909763"/>
          <p14:tracePt t="104905" x="5443538" y="1857375"/>
          <p14:tracePt t="104922" x="5500688" y="1804988"/>
          <p14:tracePt t="104938" x="5519738" y="1776413"/>
          <p14:tracePt t="104955" x="5538788" y="1762125"/>
          <p14:tracePt t="104972" x="5548313" y="1747838"/>
          <p14:tracePt t="104989" x="5553075" y="1747838"/>
          <p14:tracePt t="105005" x="5553075" y="1743075"/>
          <p14:tracePt t="105158" x="5548313" y="1743075"/>
          <p14:tracePt t="105177" x="5529263" y="1743075"/>
          <p14:tracePt t="105193" x="5495925" y="1757363"/>
          <p14:tracePt t="105208" x="5453063" y="1766888"/>
          <p14:tracePt t="105223" x="5419725" y="1776413"/>
          <p14:tracePt t="105238" x="5395913" y="1781175"/>
          <p14:tracePt t="105255" x="5372100" y="1790700"/>
          <p14:tracePt t="105272" x="5372100" y="1795463"/>
          <p14:tracePt t="105310" x="5367338" y="1795463"/>
          <p14:tracePt t="105359" x="5367338" y="1800225"/>
          <p14:tracePt t="105382" x="5367338" y="1804988"/>
          <p14:tracePt t="105395" x="5376863" y="1804988"/>
          <p14:tracePt t="105410" x="5381625" y="1809750"/>
          <p14:tracePt t="105423" x="5391150" y="1814513"/>
          <p14:tracePt t="105455" x="5400675" y="1824038"/>
          <p14:tracePt t="105472" x="5405438" y="1828800"/>
          <p14:tracePt t="105489" x="5414963" y="1833563"/>
          <p14:tracePt t="105505" x="5414963" y="1838325"/>
          <p14:tracePt t="105522" x="5419725" y="1838325"/>
          <p14:tracePt t="105539" x="5424488" y="1838325"/>
          <p14:tracePt t="105555" x="5429250" y="1838325"/>
          <p14:tracePt t="105571" x="5448300" y="1843088"/>
          <p14:tracePt t="105588" x="5472113" y="1843088"/>
          <p14:tracePt t="105605" x="5495925" y="1857375"/>
          <p14:tracePt t="105621" x="5581650" y="1871663"/>
          <p14:tracePt t="105638" x="5676900" y="1890713"/>
          <p14:tracePt t="105655" x="5815013" y="1919288"/>
          <p14:tracePt t="105671" x="5915025" y="1933575"/>
          <p14:tracePt t="105688" x="6057900" y="1966913"/>
          <p14:tracePt t="105705" x="6138863" y="1981200"/>
          <p14:tracePt t="105722" x="6219825" y="1995488"/>
          <p14:tracePt t="105738" x="6334125" y="2019300"/>
          <p14:tracePt t="105755" x="6381750" y="2033588"/>
          <p14:tracePt t="105771" x="6429375" y="2052638"/>
          <p14:tracePt t="105788" x="6448425" y="2057400"/>
          <p14:tracePt t="105805" x="6453188" y="2057400"/>
          <p14:tracePt t="105821" x="6457950" y="2057400"/>
          <p14:tracePt t="105869" x="6462713" y="2057400"/>
          <p14:tracePt t="105903" x="6467475" y="2057400"/>
          <p14:tracePt t="105925" x="6472238" y="2057400"/>
          <p14:tracePt t="105938" x="6472238" y="2047875"/>
          <p14:tracePt t="105955" x="6486525" y="2038350"/>
          <p14:tracePt t="105972" x="6557963" y="2009775"/>
          <p14:tracePt t="105988" x="6605588" y="1995488"/>
          <p14:tracePt t="106005" x="6677025" y="1981200"/>
          <p14:tracePt t="106021" x="6800850" y="1952625"/>
          <p14:tracePt t="106038" x="6862763" y="1943100"/>
          <p14:tracePt t="106055" x="6896100" y="1933575"/>
          <p14:tracePt t="106071" x="6905625" y="1933575"/>
          <p14:tracePt t="106104" x="6910388" y="1933575"/>
          <p14:tracePt t="106416" x="6919913" y="1933575"/>
          <p14:tracePt t="106433" x="6943725" y="1928813"/>
          <p14:tracePt t="106449" x="6953250" y="1928813"/>
          <p14:tracePt t="106463" x="6958013" y="1924050"/>
          <p14:tracePt t="106491" x="6962775" y="1924050"/>
          <p14:tracePt t="106527" x="6967538" y="1924050"/>
          <p14:tracePt t="106992" x="6962775" y="1924050"/>
          <p14:tracePt t="107010" x="6929438" y="1909763"/>
          <p14:tracePt t="107029" x="6891338" y="1895475"/>
          <p14:tracePt t="107046" x="6872288" y="1881188"/>
          <p14:tracePt t="107066" x="6829425" y="1876425"/>
          <p14:tracePt t="107085" x="6810375" y="1871663"/>
          <p14:tracePt t="107102" x="6805613" y="1871663"/>
          <p14:tracePt t="107114" x="6800850" y="1871663"/>
          <p14:tracePt t="107134" x="6796088" y="1871663"/>
          <p14:tracePt t="107238" x="6800850" y="1871663"/>
          <p14:tracePt t="107260" x="6810375" y="1866900"/>
          <p14:tracePt t="107278" x="6819900" y="1866900"/>
          <p14:tracePt t="107299" x="6838950" y="1866900"/>
          <p14:tracePt t="107314" x="6848475" y="1871663"/>
          <p14:tracePt t="107330" x="6867525" y="1876425"/>
          <p14:tracePt t="107342" x="6900863" y="1881188"/>
          <p14:tracePt t="107354" x="6953250" y="1881188"/>
          <p14:tracePt t="107371" x="7034213" y="1871663"/>
          <p14:tracePt t="107388" x="7143750" y="1862138"/>
          <p14:tracePt t="107404" x="7200900" y="1857375"/>
          <p14:tracePt t="107421" x="7248525" y="1852613"/>
          <p14:tracePt t="107438" x="7286625" y="1843088"/>
          <p14:tracePt t="107454" x="7296150" y="1843088"/>
          <p14:tracePt t="107471" x="7300913" y="1843088"/>
          <p14:tracePt t="107562" x="7300913" y="1847850"/>
          <p14:tracePt t="107777" x="7300913" y="1843088"/>
          <p14:tracePt t="107845" x="7300913" y="1838325"/>
          <p14:tracePt t="107863" x="7305675" y="1838325"/>
          <p14:tracePt t="107879" x="7339013" y="1824038"/>
          <p14:tracePt t="107900" x="7381875" y="1804988"/>
          <p14:tracePt t="107921" x="7443788" y="1795463"/>
          <p14:tracePt t="107938" x="7491413" y="1785938"/>
          <p14:tracePt t="107954" x="7553325" y="1781175"/>
          <p14:tracePt t="107971" x="7600950" y="1776413"/>
          <p14:tracePt t="107987" x="7620000" y="1776413"/>
          <p14:tracePt t="108004" x="7634288" y="1776413"/>
          <p14:tracePt t="108170" x="7634288" y="1781175"/>
          <p14:tracePt t="108241" x="7634288" y="1785938"/>
          <p14:tracePt t="108467" x="7634288" y="1790700"/>
          <p14:tracePt t="108502" x="7639050" y="1790700"/>
          <p14:tracePt t="108536" x="7643813" y="1790700"/>
          <p14:tracePt t="108552" x="7648575" y="1790700"/>
          <p14:tracePt t="108571" x="7662863" y="1795463"/>
          <p14:tracePt t="108587" x="7672388" y="1795463"/>
          <p14:tracePt t="108604" x="7677150" y="1795463"/>
          <p14:tracePt t="108633" x="7681913" y="1795463"/>
          <p14:tracePt t="108667" x="7686675" y="1795463"/>
          <p14:tracePt t="109083" x="7681913" y="1795463"/>
          <p14:tracePt t="109100" x="7677150" y="1795463"/>
          <p14:tracePt t="109113" x="7672388" y="1795463"/>
          <p14:tracePt t="109125" x="7662863" y="1795463"/>
          <p14:tracePt t="109140" x="7658100" y="1795463"/>
          <p14:tracePt t="109157" x="7605713" y="1795463"/>
          <p14:tracePt t="109173" x="7548563" y="1800225"/>
          <p14:tracePt t="109188" x="7486650" y="1804988"/>
          <p14:tracePt t="109206" x="7348538" y="1809750"/>
          <p14:tracePt t="109221" x="7262813" y="1824038"/>
          <p14:tracePt t="109237" x="7186613" y="1828800"/>
          <p14:tracePt t="109254" x="7115175" y="1833563"/>
          <p14:tracePt t="109271" x="7081838" y="1838325"/>
          <p14:tracePt t="109287" x="7067550" y="1838325"/>
          <p14:tracePt t="109304" x="7062788" y="1838325"/>
          <p14:tracePt t="109331" x="7058025" y="1838325"/>
          <p14:tracePt t="109456" x="7067550" y="1833563"/>
          <p14:tracePt t="109472" x="7081838" y="1828800"/>
          <p14:tracePt t="109489" x="7091363" y="1828800"/>
          <p14:tracePt t="109507" x="7110413" y="1828800"/>
          <p14:tracePt t="109523" x="7119938" y="1828800"/>
          <p14:tracePt t="109539" x="7124700" y="1828800"/>
          <p14:tracePt t="109554" x="7138988" y="1833563"/>
          <p14:tracePt t="109587" x="7143750" y="1833563"/>
          <p14:tracePt t="109603" x="7148513" y="1833563"/>
          <p14:tracePt t="109620" x="7158038" y="1833563"/>
          <p14:tracePt t="109637" x="7172325" y="1833563"/>
          <p14:tracePt t="109653" x="7177088" y="1833563"/>
          <p14:tracePt t="109670" x="7210425" y="1833563"/>
          <p14:tracePt t="109687" x="7248525" y="1828800"/>
          <p14:tracePt t="109703" x="7300913" y="1819275"/>
          <p14:tracePt t="109720" x="7334250" y="1809750"/>
          <p14:tracePt t="109737" x="7353300" y="1804988"/>
          <p14:tracePt t="109754" x="7372350" y="1795463"/>
          <p14:tracePt t="109770" x="7381875" y="1795463"/>
          <p14:tracePt t="109787" x="7386638" y="1795463"/>
          <p14:tracePt t="109803" x="7386638" y="1785938"/>
          <p14:tracePt t="109837" x="7391400" y="1785938"/>
          <p14:tracePt t="109862" x="7391400" y="1781175"/>
          <p14:tracePt t="110243" x="7396163" y="1781175"/>
          <p14:tracePt t="110261" x="7419975" y="1781175"/>
          <p14:tracePt t="110275" x="7462838" y="1776413"/>
          <p14:tracePt t="110291" x="7510463" y="1766888"/>
          <p14:tracePt t="110305" x="7534275" y="1766888"/>
          <p14:tracePt t="110320" x="7543800" y="1766888"/>
          <p14:tracePt t="110337" x="7548563" y="1766888"/>
          <p14:tracePt t="110370" x="7553325" y="1766888"/>
          <p14:tracePt t="110451" x="7548563" y="1766888"/>
          <p14:tracePt t="110465" x="7534275" y="1766888"/>
          <p14:tracePt t="110482" x="7505700" y="1766888"/>
          <p14:tracePt t="110496" x="7481888" y="1766888"/>
          <p14:tracePt t="110512" x="7458075" y="1762125"/>
          <p14:tracePt t="110527" x="7448550" y="1757363"/>
          <p14:tracePt t="110542" x="7443788" y="1757363"/>
          <p14:tracePt t="110555" x="7434263" y="1752600"/>
          <p14:tracePt t="110570" x="7429500" y="1752600"/>
          <p14:tracePt t="110586" x="7424738" y="1747838"/>
          <p14:tracePt t="110603" x="7419975" y="1747838"/>
          <p14:tracePt t="110643" x="7415213" y="1747838"/>
          <p14:tracePt t="110692" x="7410450" y="1743075"/>
          <p14:tracePt t="110753" x="7405688" y="1743075"/>
          <p14:tracePt t="110789" x="7400925" y="1738313"/>
          <p14:tracePt t="110810" x="7396163" y="1738313"/>
          <p14:tracePt t="110829" x="7367588" y="1728788"/>
          <p14:tracePt t="110844" x="7339013" y="1728788"/>
          <p14:tracePt t="110860" x="7272338" y="1728788"/>
          <p14:tracePt t="110874" x="7224713" y="1728788"/>
          <p14:tracePt t="110887" x="7177088" y="1728788"/>
          <p14:tracePt t="110903" x="7143750" y="1728788"/>
          <p14:tracePt t="110920" x="7119938" y="1728788"/>
          <p14:tracePt t="110936" x="7115175" y="1728788"/>
          <p14:tracePt t="110982" x="7115175" y="1733550"/>
          <p14:tracePt t="110997" x="7110413" y="1733550"/>
          <p14:tracePt t="111023" x="7110413" y="1738313"/>
          <p14:tracePt t="111035" x="7105650" y="1738313"/>
          <p14:tracePt t="111053" x="7077075" y="1738313"/>
          <p14:tracePt t="111071" x="7043738" y="1738313"/>
          <p14:tracePt t="111087" x="7034213" y="1743075"/>
          <p14:tracePt t="111103" x="7024688" y="1743075"/>
          <p14:tracePt t="111119" x="7019925" y="1743075"/>
          <p14:tracePt t="111335" x="6996113" y="1743075"/>
          <p14:tracePt t="111355" x="6915150" y="1738313"/>
          <p14:tracePt t="111373" x="6881813" y="1728788"/>
          <p14:tracePt t="111387" x="6848475" y="1728788"/>
          <p14:tracePt t="111403" x="6829425" y="1719263"/>
          <p14:tracePt t="111420" x="6815138" y="1719263"/>
          <p14:tracePt t="111436" x="6800850" y="1714500"/>
          <p14:tracePt t="111453" x="6767513" y="1709738"/>
          <p14:tracePt t="111470" x="6734175" y="1709738"/>
          <p14:tracePt t="111487" x="6686550" y="1709738"/>
          <p14:tracePt t="111503" x="6653213" y="1714500"/>
          <p14:tracePt t="111520" x="6600825" y="1728788"/>
          <p14:tracePt t="111536" x="6577013" y="1733550"/>
          <p14:tracePt t="111553" x="6548438" y="1743075"/>
          <p14:tracePt t="111570" x="6496050" y="1752600"/>
          <p14:tracePt t="111586" x="6462713" y="1766888"/>
          <p14:tracePt t="111603" x="6429375" y="1771650"/>
          <p14:tracePt t="111619" x="6415088" y="1776413"/>
          <p14:tracePt t="111636" x="6410325" y="1781175"/>
          <p14:tracePt t="111695" x="6410325" y="1785938"/>
          <p14:tracePt t="111715" x="6419850" y="1785938"/>
          <p14:tracePt t="111731" x="6424613" y="1785938"/>
          <p14:tracePt t="111748" x="6438900" y="1785938"/>
          <p14:tracePt t="111763" x="6448425" y="1785938"/>
          <p14:tracePt t="111779" x="6457950" y="1785938"/>
          <p14:tracePt t="111794" x="6462713" y="1785938"/>
          <p14:tracePt t="111811" x="6505575" y="1781175"/>
          <p14:tracePt t="111825" x="6534150" y="1781175"/>
          <p14:tracePt t="111836" x="6543675" y="1781175"/>
          <p14:tracePt t="111853" x="6586538" y="1785938"/>
          <p14:tracePt t="111869" x="6643688" y="1790700"/>
          <p14:tracePt t="111887" x="6729413" y="1804988"/>
          <p14:tracePt t="111902" x="6781800" y="1809750"/>
          <p14:tracePt t="111920" x="6824663" y="1819275"/>
          <p14:tracePt t="111936" x="6858000" y="1819275"/>
          <p14:tracePt t="111953" x="6934200" y="1828800"/>
          <p14:tracePt t="111971" x="7015163" y="1833563"/>
          <p14:tracePt t="111986" x="7053263" y="1838325"/>
          <p14:tracePt t="112003" x="7096125" y="1838325"/>
          <p14:tracePt t="112020" x="7158038" y="1838325"/>
          <p14:tracePt t="112036" x="7215188" y="1838325"/>
          <p14:tracePt t="112053" x="7291388" y="1847850"/>
          <p14:tracePt t="112069" x="7329488" y="1847850"/>
          <p14:tracePt t="112086" x="7362825" y="1847850"/>
          <p14:tracePt t="112103" x="7405688" y="1843088"/>
          <p14:tracePt t="112119" x="7439025" y="1843088"/>
          <p14:tracePt t="112136" x="7491413" y="1838325"/>
          <p14:tracePt t="112153" x="7515225" y="1833563"/>
          <p14:tracePt t="112170" x="7553325" y="1828800"/>
          <p14:tracePt t="112186" x="7586663" y="1824038"/>
          <p14:tracePt t="112203" x="7629525" y="1819275"/>
          <p14:tracePt t="112219" x="7696200" y="1804988"/>
          <p14:tracePt t="112236" x="7739063" y="1800225"/>
          <p14:tracePt t="112252" x="7791450" y="1795463"/>
          <p14:tracePt t="112269" x="7820025" y="1795463"/>
          <p14:tracePt t="112286" x="7848600" y="1790700"/>
          <p14:tracePt t="112302" x="7881938" y="1785938"/>
          <p14:tracePt t="112320" x="7891463" y="1785938"/>
          <p14:tracePt t="112336" x="7900988" y="1785938"/>
          <p14:tracePt t="112352" x="7910513" y="1785938"/>
          <p14:tracePt t="112370" x="7920038" y="1785938"/>
          <p14:tracePt t="112386" x="7929563" y="1785938"/>
          <p14:tracePt t="112402" x="7939088" y="1785938"/>
          <p14:tracePt t="112419" x="7953375" y="1785938"/>
          <p14:tracePt t="112436" x="7977188" y="1781175"/>
          <p14:tracePt t="112453" x="8010525" y="1771650"/>
          <p14:tracePt t="112469" x="8043863" y="1762125"/>
          <p14:tracePt t="112486" x="8081963" y="1752600"/>
          <p14:tracePt t="112502" x="8134350" y="1738313"/>
          <p14:tracePt t="112519" x="8162925" y="1733550"/>
          <p14:tracePt t="112535" x="8177213" y="1728788"/>
          <p14:tracePt t="112552" x="8181975" y="1724025"/>
          <p14:tracePt t="112586" x="8186738" y="1724025"/>
          <p14:tracePt t="112606" x="8191500" y="1724025"/>
          <p14:tracePt t="112720" x="8181975" y="1724025"/>
          <p14:tracePt t="112737" x="8134350" y="1738313"/>
          <p14:tracePt t="112753" x="8086725" y="1743075"/>
          <p14:tracePt t="112769" x="8015288" y="1762125"/>
          <p14:tracePt t="112786" x="7881938" y="1800225"/>
          <p14:tracePt t="112803" x="7810500" y="1809750"/>
          <p14:tracePt t="112821" x="7758113" y="1819275"/>
          <p14:tracePt t="112836" x="7748588" y="1819275"/>
          <p14:tracePt t="112882" x="7753350" y="1814513"/>
          <p14:tracePt t="112890" x="7762875" y="1814513"/>
          <p14:tracePt t="112902" x="7791450" y="1809750"/>
          <p14:tracePt t="112919" x="7815263" y="1804988"/>
          <p14:tracePt t="112936" x="7839075" y="1800225"/>
          <p14:tracePt t="112952" x="7877175" y="1785938"/>
          <p14:tracePt t="112969" x="7891463" y="1785938"/>
          <p14:tracePt t="112986" x="7900988" y="1781175"/>
          <p14:tracePt t="113028" x="7905750" y="1781175"/>
          <p14:tracePt t="113090" x="7900988" y="1781175"/>
          <p14:tracePt t="113108" x="7896225" y="1781175"/>
          <p14:tracePt t="113159" x="7900988" y="1781175"/>
          <p14:tracePt t="113176" x="7948613" y="1781175"/>
          <p14:tracePt t="113190" x="8015288" y="1771650"/>
          <p14:tracePt t="113205" x="8058150" y="1771650"/>
          <p14:tracePt t="113219" x="8067675" y="1766888"/>
          <p14:tracePt t="113236" x="8072438" y="1766888"/>
          <p14:tracePt t="113276" x="8067675" y="1766888"/>
          <p14:tracePt t="113285" x="8062913" y="1771650"/>
          <p14:tracePt t="113303" x="8043863" y="1776413"/>
          <p14:tracePt t="113319" x="8034338" y="1785938"/>
          <p14:tracePt t="113401" x="8039100" y="1785938"/>
          <p14:tracePt t="113417" x="8043863" y="1785938"/>
          <p14:tracePt t="113436" x="8048625" y="1785938"/>
          <p14:tracePt t="113519" x="8048625" y="1790700"/>
          <p14:tracePt t="113655" x="8043863" y="1790700"/>
          <p14:tracePt t="113683" x="8039100" y="1790700"/>
          <p14:tracePt t="113711" x="8034338" y="1790700"/>
          <p14:tracePt t="113726" x="8029575" y="1790700"/>
          <p14:tracePt t="113753" x="8024813" y="1790700"/>
          <p14:tracePt t="113767" x="8020050" y="1790700"/>
          <p14:tracePt t="113837" x="8020050" y="1781175"/>
          <p14:tracePt t="113877" x="8020050" y="1776413"/>
          <p14:tracePt t="113919" x="8024813" y="1771650"/>
          <p14:tracePt t="113939" x="8024813" y="1766888"/>
          <p14:tracePt t="113954" x="8024813" y="1762125"/>
          <p14:tracePt t="113969" x="8024813" y="1757363"/>
          <p14:tracePt t="113985" x="8024813" y="1752600"/>
          <p14:tracePt t="114002" x="8024813" y="1743075"/>
          <p14:tracePt t="114019" x="8024813" y="1738313"/>
          <p14:tracePt t="114035" x="8024813" y="1733550"/>
          <p14:tracePt t="114052" x="8024813" y="1728788"/>
          <p14:tracePt t="114085" x="8024813" y="1724025"/>
          <p14:tracePt t="114102" x="8015288" y="1724025"/>
          <p14:tracePt t="114119" x="8005763" y="1724025"/>
          <p14:tracePt t="114152" x="7996238" y="1724025"/>
          <p14:tracePt t="114216" x="7991475" y="1724025"/>
          <p14:tracePt t="114232" x="7967663" y="1724025"/>
          <p14:tracePt t="114247" x="7905750" y="1728788"/>
          <p14:tracePt t="114263" x="7786688" y="1738313"/>
          <p14:tracePt t="114278" x="7715250" y="1747838"/>
          <p14:tracePt t="114292" x="7639050" y="1762125"/>
          <p14:tracePt t="114306" x="7586663" y="1766888"/>
          <p14:tracePt t="114319" x="7553325" y="1771650"/>
          <p14:tracePt t="114335" x="7524750" y="1781175"/>
          <p14:tracePt t="114352" x="7519988" y="1785938"/>
          <p14:tracePt t="114369" x="7515225" y="1785938"/>
          <p14:tracePt t="114395" x="7515225" y="1790700"/>
          <p14:tracePt t="114416" x="7510463" y="1790700"/>
          <p14:tracePt t="114430" x="7505700" y="1795463"/>
          <p14:tracePt t="114440" x="7481888" y="1804988"/>
          <p14:tracePt t="114454" x="7453313" y="1819275"/>
          <p14:tracePt t="114468" x="7410450" y="1838325"/>
          <p14:tracePt t="114485" x="7324725" y="1871663"/>
          <p14:tracePt t="114502" x="7253288" y="1885950"/>
          <p14:tracePt t="114519" x="7172325" y="1914525"/>
          <p14:tracePt t="114535" x="7124700" y="1928813"/>
          <p14:tracePt t="114552" x="7081838" y="1943100"/>
          <p14:tracePt t="114568" x="7043738" y="1957388"/>
          <p14:tracePt t="114585" x="7034213" y="1962150"/>
          <p14:tracePt t="114602" x="7024688" y="1962150"/>
          <p14:tracePt t="114618" x="7019925" y="1962150"/>
          <p14:tracePt t="114635" x="7015163" y="1962150"/>
          <p14:tracePt t="114652" x="7010400" y="1962150"/>
          <p14:tracePt t="114706" x="7005638" y="1962150"/>
          <p14:tracePt t="114770" x="6996113" y="1962150"/>
          <p14:tracePt t="114790" x="6977063" y="1962150"/>
          <p14:tracePt t="114804" x="6962775" y="1962150"/>
          <p14:tracePt t="114824" x="6943725" y="1962150"/>
          <p14:tracePt t="114838" x="6919913" y="1962150"/>
          <p14:tracePt t="114856" x="6905625" y="1957388"/>
          <p14:tracePt t="114869" x="6886575" y="1957388"/>
          <p14:tracePt t="114887" x="6877050" y="1952625"/>
          <p14:tracePt t="114902" x="6872288" y="1952625"/>
          <p14:tracePt t="115045" x="6872288" y="1957388"/>
          <p14:tracePt t="115066" x="6877050" y="1957388"/>
          <p14:tracePt t="115087" x="6881813" y="1962150"/>
          <p14:tracePt t="115102" x="6886575" y="1962150"/>
          <p14:tracePt t="115118" x="6891338" y="1962150"/>
          <p14:tracePt t="115135" x="6896100" y="1962150"/>
          <p14:tracePt t="115152" x="6900863" y="1966913"/>
          <p14:tracePt t="115169" x="6905625" y="1966913"/>
          <p14:tracePt t="115190" x="6910388" y="1971675"/>
          <p14:tracePt t="115203" x="6910388" y="1976438"/>
          <p14:tracePt t="115218" x="6915150" y="1976438"/>
          <p14:tracePt t="115235" x="6919913" y="1976438"/>
          <p14:tracePt t="115252" x="6924675" y="1976438"/>
          <p14:tracePt t="115268" x="6929438" y="1976438"/>
          <p14:tracePt t="115300" x="6934200" y="1976438"/>
          <p14:tracePt t="115314" x="6938963" y="1976438"/>
          <p14:tracePt t="115371" x="6943725" y="1976438"/>
          <p14:tracePt t="115405" x="6948488" y="1976438"/>
          <p14:tracePt t="115502" x="6948488" y="1971675"/>
          <p14:tracePt t="115536" x="6953250" y="1971675"/>
          <p14:tracePt t="115577" x="6958013" y="1971675"/>
          <p14:tracePt t="115604" x="6958013" y="1966913"/>
          <p14:tracePt t="115620" x="6972300" y="1966913"/>
          <p14:tracePt t="115635" x="6996113" y="1966913"/>
          <p14:tracePt t="115652" x="7048500" y="1966913"/>
          <p14:tracePt t="115668" x="7086600" y="1966913"/>
          <p14:tracePt t="115685" x="7110413" y="1966913"/>
          <p14:tracePt t="115702" x="7138988" y="1966913"/>
          <p14:tracePt t="115718" x="7162800" y="1966913"/>
          <p14:tracePt t="115735" x="7181850" y="1966913"/>
          <p14:tracePt t="115752" x="7196138" y="1966913"/>
          <p14:tracePt t="115769" x="7200900" y="1966913"/>
          <p14:tracePt t="115785" x="7205663" y="1966913"/>
          <p14:tracePt t="115801" x="7210425" y="1966913"/>
          <p14:tracePt t="115860" x="7215188" y="1966913"/>
          <p14:tracePt t="115922" x="7219950" y="1966913"/>
          <p14:tracePt t="115978" x="7224713" y="1966913"/>
          <p14:tracePt t="116112" x="7229475" y="1966913"/>
          <p14:tracePt t="116171" x="7234238" y="1966913"/>
          <p14:tracePt t="116242" x="7239000" y="1966913"/>
          <p14:tracePt t="116269" x="7248525" y="1966913"/>
          <p14:tracePt t="116283" x="7253288" y="1966913"/>
          <p14:tracePt t="116302" x="7267575" y="1962150"/>
          <p14:tracePt t="116320" x="7277100" y="1962150"/>
          <p14:tracePt t="116336" x="7281863" y="1962150"/>
          <p14:tracePt t="116368" x="7286625" y="1962150"/>
          <p14:tracePt t="116962" x="7286625" y="1957388"/>
          <p14:tracePt t="116981" x="7277100" y="1957388"/>
          <p14:tracePt t="116997" x="7267575" y="1957388"/>
          <p14:tracePt t="117012" x="7262813" y="1957388"/>
          <p14:tracePt t="117028" x="7248525" y="1952625"/>
          <p14:tracePt t="117043" x="7239000" y="1952625"/>
          <p14:tracePt t="117071" x="7234238" y="1952625"/>
          <p14:tracePt t="117084" x="7229475" y="1952625"/>
          <p14:tracePt t="117101" x="7224713" y="1952625"/>
          <p14:tracePt t="117118" x="7219950" y="1952625"/>
          <p14:tracePt t="117135" x="7215188" y="1952625"/>
          <p14:tracePt t="117152" x="7210425" y="1952625"/>
          <p14:tracePt t="117168" x="7205663" y="1952625"/>
          <p14:tracePt t="117222" x="7200900" y="1952625"/>
          <p14:tracePt t="117326" x="7200900" y="1947863"/>
          <p14:tracePt t="117410" x="7200900" y="1943100"/>
          <p14:tracePt t="117424" x="7205663" y="1943100"/>
          <p14:tracePt t="117440" x="7210425" y="1943100"/>
          <p14:tracePt t="117458" x="7224713" y="1938338"/>
          <p14:tracePt t="117471" x="7239000" y="1938338"/>
          <p14:tracePt t="117484" x="7243763" y="1938338"/>
          <p14:tracePt t="117501" x="7253288" y="1938338"/>
          <p14:tracePt t="117518" x="7258050" y="1938338"/>
          <p14:tracePt t="117534" x="7262813" y="1933575"/>
          <p14:tracePt t="117551" x="7267575" y="1933575"/>
          <p14:tracePt t="117595" x="7272338" y="1933575"/>
          <p14:tracePt t="117618" x="7272338" y="1928813"/>
          <p14:tracePt t="117727" x="7277100" y="1928813"/>
          <p14:tracePt t="117767" x="7281863" y="1928813"/>
          <p14:tracePt t="117843" x="7281863" y="1933575"/>
          <p14:tracePt t="117872" x="7281863" y="1938338"/>
          <p14:tracePt t="117892" x="7286625" y="1938338"/>
          <p14:tracePt t="117940" x="7286625" y="1943100"/>
          <p14:tracePt t="118093" x="7291388" y="1943100"/>
          <p14:tracePt t="118169" x="7291388" y="1938338"/>
          <p14:tracePt t="118190" x="7296150" y="1928813"/>
          <p14:tracePt t="118206" x="7300913" y="1919288"/>
          <p14:tracePt t="118222" x="7305675" y="1914525"/>
          <p14:tracePt t="118238" x="7329488" y="1885950"/>
          <p14:tracePt t="118253" x="7348538" y="1857375"/>
          <p14:tracePt t="118269" x="7358063" y="1843088"/>
          <p14:tracePt t="118285" x="7377113" y="1814513"/>
          <p14:tracePt t="118301" x="7386638" y="1800225"/>
          <p14:tracePt t="118318" x="7391400" y="1795463"/>
          <p14:tracePt t="118334" x="7391400" y="1785938"/>
          <p14:tracePt t="118351" x="7396163" y="1785938"/>
          <p14:tracePt t="118384" x="7396163" y="1781175"/>
          <p14:tracePt t="118403" x="7396163" y="1776413"/>
          <p14:tracePt t="118481" x="7396163" y="1771650"/>
          <p14:tracePt t="118728" x="7391400" y="1771650"/>
          <p14:tracePt t="119012" x="7386638" y="1771650"/>
          <p14:tracePt t="119371" x="7377113" y="1771650"/>
          <p14:tracePt t="119529" x="7377113" y="1776413"/>
          <p14:tracePt t="119564" x="7377113" y="1781175"/>
          <p14:tracePt t="119625" x="7377113" y="1785938"/>
          <p14:tracePt t="119654" x="7377113" y="1790700"/>
          <p14:tracePt t="119799" x="7372350" y="1790700"/>
          <p14:tracePt t="119895" x="7372350" y="1795463"/>
          <p14:tracePt t="120380" x="7372350" y="1800225"/>
          <p14:tracePt t="120853" x="7372350" y="1804988"/>
          <p14:tracePt t="120871" x="7381875" y="1809750"/>
          <p14:tracePt t="120900" x="7386638" y="1814513"/>
          <p14:tracePt t="120917" x="7400925" y="1828800"/>
          <p14:tracePt t="120933" x="7424738" y="1833563"/>
          <p14:tracePt t="120950" x="7448550" y="1833563"/>
          <p14:tracePt t="120967" x="7496175" y="1833563"/>
          <p14:tracePt t="120983" x="7529513" y="1838325"/>
          <p14:tracePt t="121001" x="7567613" y="1843088"/>
          <p14:tracePt t="121017" x="7591425" y="1847850"/>
          <p14:tracePt t="121033" x="7620000" y="1847850"/>
          <p14:tracePt t="121050" x="7672388" y="1843088"/>
          <p14:tracePt t="121066" x="7715250" y="1838325"/>
          <p14:tracePt t="121084" x="7758113" y="1838325"/>
          <p14:tracePt t="121102" x="7777163" y="1833563"/>
          <p14:tracePt t="121117" x="7796213" y="1833563"/>
          <p14:tracePt t="121133" x="7815263" y="1833563"/>
          <p14:tracePt t="121150" x="7824788" y="1833563"/>
          <p14:tracePt t="121166" x="7839075" y="1833563"/>
          <p14:tracePt t="121200" x="7843838" y="1833563"/>
          <p14:tracePt t="121217" x="7853363" y="1833563"/>
          <p14:tracePt t="121233" x="7872413" y="1828800"/>
          <p14:tracePt t="121249" x="7924800" y="1814513"/>
          <p14:tracePt t="121266" x="7958138" y="1804988"/>
          <p14:tracePt t="121283" x="7981950" y="1800225"/>
          <p14:tracePt t="121299" x="8001000" y="1795463"/>
          <p14:tracePt t="121333" x="8005763" y="1795463"/>
          <p14:tracePt t="121349" x="8010525" y="1795463"/>
          <p14:tracePt t="121366" x="8010525" y="1790700"/>
          <p14:tracePt t="121387" x="8010525" y="1785938"/>
          <p14:tracePt t="121415" x="8015288" y="1785938"/>
          <p14:tracePt t="121426" x="8015288" y="1781175"/>
          <p14:tracePt t="121438" x="8015288" y="1776413"/>
          <p14:tracePt t="121449" x="8020050" y="1771650"/>
          <p14:tracePt t="121470" x="8020050" y="1766888"/>
          <p14:tracePt t="121484" x="8020050" y="1762125"/>
          <p14:tracePt t="121519" x="8020050" y="1752600"/>
          <p14:tracePt t="121540" x="8020050" y="1747838"/>
          <p14:tracePt t="121568" x="8020050" y="1743075"/>
          <p14:tracePt t="121616" x="8020050" y="1738313"/>
          <p14:tracePt t="121651" x="8020050" y="1733550"/>
          <p14:tracePt t="121920" x="8020050" y="1738313"/>
          <p14:tracePt t="122040" x="8020050" y="1743075"/>
          <p14:tracePt t="122182" x="8015288" y="1743075"/>
          <p14:tracePt t="122316" x="8015288" y="1747838"/>
          <p14:tracePt t="127808" x="8005763" y="1747838"/>
          <p14:tracePt t="127834" x="7991475" y="1747838"/>
          <p14:tracePt t="127864" x="7991475" y="1752600"/>
          <p14:tracePt t="127882" x="8001000" y="1757363"/>
          <p14:tracePt t="127897" x="8029575" y="1771650"/>
          <p14:tracePt t="127914" x="8053388" y="1776413"/>
          <p14:tracePt t="127931" x="8072438" y="1785938"/>
          <p14:tracePt t="127947" x="8086725" y="1785938"/>
          <p14:tracePt t="127965" x="8091488" y="1790700"/>
          <p14:tracePt t="127997" x="8096250" y="1790700"/>
          <p14:tracePt t="128056" x="8072438" y="1790700"/>
          <p14:tracePt t="128075" x="8005763" y="1785938"/>
          <p14:tracePt t="128093" x="7920038" y="1785938"/>
          <p14:tracePt t="128110" x="7891463" y="1790700"/>
          <p14:tracePt t="128129" x="7881938" y="1790700"/>
          <p14:tracePt t="128166" x="7886700" y="1795463"/>
          <p14:tracePt t="128181" x="7915275" y="1795463"/>
          <p14:tracePt t="128197" x="7953375" y="1795463"/>
          <p14:tracePt t="128214" x="8005763" y="1790700"/>
          <p14:tracePt t="128231" x="8039100" y="1781175"/>
          <p14:tracePt t="128247" x="8043863" y="1776413"/>
          <p14:tracePt t="128264" x="8053388" y="1771650"/>
          <p14:tracePt t="128305" x="8048625" y="1771650"/>
          <p14:tracePt t="128316" x="8043863" y="1771650"/>
          <p14:tracePt t="128331" x="8029575" y="1771650"/>
          <p14:tracePt t="128408" x="8034338" y="1771650"/>
          <p14:tracePt t="128428" x="8058150" y="1762125"/>
          <p14:tracePt t="128440" x="8067675" y="1762125"/>
          <p14:tracePt t="128464" x="8072438" y="1757363"/>
          <p14:tracePt t="128512" x="8067675" y="1757363"/>
          <p14:tracePt t="128523" x="8062913" y="1757363"/>
          <p14:tracePt t="128535" x="8058150" y="1762125"/>
          <p14:tracePt t="128548" x="8053388" y="1762125"/>
          <p14:tracePt t="128564" x="8053388" y="1766888"/>
          <p14:tracePt t="128601" x="8058150" y="1766888"/>
          <p14:tracePt t="128615" x="8062913" y="1766888"/>
          <p14:tracePt t="128643" x="8067675" y="1766888"/>
          <p14:tracePt t="128657" x="8067675" y="1762125"/>
          <p14:tracePt t="128699" x="8062913" y="1762125"/>
          <p14:tracePt t="128733" x="8058150" y="1762125"/>
          <p14:tracePt t="129114" x="7977188" y="1781175"/>
          <p14:tracePt t="129132" x="7629525" y="1871663"/>
          <p14:tracePt t="129147" x="7367588" y="1957388"/>
          <p14:tracePt t="129163" x="7143750" y="2033588"/>
          <p14:tracePt t="129181" x="6948488" y="2095500"/>
          <p14:tracePt t="129197" x="6786563" y="2133600"/>
          <p14:tracePt t="129214" x="6715125" y="2143125"/>
          <p14:tracePt t="129230" x="6634163" y="2143125"/>
          <p14:tracePt t="129248" x="6600825" y="2143125"/>
          <p14:tracePt t="129264" x="6567488" y="2143125"/>
          <p14:tracePt t="129280" x="6548438" y="2133600"/>
          <p14:tracePt t="129297" x="6534150" y="2133600"/>
          <p14:tracePt t="129313" x="6515100" y="2119313"/>
          <p14:tracePt t="129330" x="6510338" y="2114550"/>
          <p14:tracePt t="129347" x="6505575" y="2114550"/>
          <p14:tracePt t="129471" x="6505575" y="2109788"/>
          <p14:tracePt t="129535" x="6505575" y="2105025"/>
          <p14:tracePt t="129554" x="6510338" y="2105025"/>
          <p14:tracePt t="129618" x="6515100" y="2105025"/>
          <p14:tracePt t="129638" x="6519863" y="2105025"/>
          <p14:tracePt t="129672" x="6524625" y="2105025"/>
          <p14:tracePt t="129685" x="6529388" y="2109788"/>
          <p14:tracePt t="129700" x="6534150" y="2109788"/>
          <p14:tracePt t="129713" x="6538913" y="2109788"/>
          <p14:tracePt t="129748" x="6557963" y="2124075"/>
          <p14:tracePt t="129761" x="6572250" y="2128838"/>
          <p14:tracePt t="129773" x="6591300" y="2133600"/>
          <p14:tracePt t="129787" x="6624638" y="2133600"/>
          <p14:tracePt t="129798" x="6653213" y="2138363"/>
          <p14:tracePt t="129813" x="6686550" y="2143125"/>
          <p14:tracePt t="129831" x="6734175" y="2143125"/>
          <p14:tracePt t="129847" x="6748463" y="2143125"/>
          <p14:tracePt t="129863" x="6810375" y="2143125"/>
          <p14:tracePt t="129880" x="6877050" y="2143125"/>
          <p14:tracePt t="129896" x="6910388" y="2143125"/>
          <p14:tracePt t="129914" x="6929438" y="2143125"/>
          <p14:tracePt t="129930" x="6943725" y="2143125"/>
          <p14:tracePt t="130025" x="6948488" y="2143125"/>
          <p14:tracePt t="130046" x="6953250" y="2143125"/>
          <p14:tracePt t="130061" x="6967538" y="2143125"/>
          <p14:tracePt t="130075" x="6981825" y="2143125"/>
          <p14:tracePt t="130090" x="7005638" y="2143125"/>
          <p14:tracePt t="130104" x="7024688" y="2138363"/>
          <p14:tracePt t="130119" x="7053263" y="2133600"/>
          <p14:tracePt t="130132" x="7081838" y="2133600"/>
          <p14:tracePt t="130147" x="7096125" y="2128838"/>
          <p14:tracePt t="130163" x="7115175" y="2128838"/>
          <p14:tracePt t="130180" x="7119938" y="2128838"/>
          <p14:tracePt t="130197" x="7124700" y="2128838"/>
          <p14:tracePt t="130247" x="7129463" y="2128838"/>
          <p14:tracePt t="130372" x="7134225" y="2128838"/>
          <p14:tracePt t="133103" x="7134225" y="2133600"/>
          <p14:tracePt t="133383" x="7129463" y="2133600"/>
          <p14:tracePt t="133418" x="7124700" y="2133600"/>
          <p14:tracePt t="133807" x="7119938" y="2133600"/>
          <p14:tracePt t="133825" x="7119938" y="2128838"/>
          <p14:tracePt t="134082" x="7119938" y="2133600"/>
          <p14:tracePt t="134099" x="7124700" y="2133600"/>
          <p14:tracePt t="134130" x="7129463" y="2133600"/>
          <p14:tracePt t="134144" x="7134225" y="2138363"/>
          <p14:tracePt t="134180" x="7138988" y="2138363"/>
          <p14:tracePt t="134241" x="7143750" y="2138363"/>
          <p14:tracePt t="134261" x="7143750" y="2133600"/>
          <p14:tracePt t="134295" x="7143750" y="2128838"/>
          <p14:tracePt t="134402" x="7138988" y="2128838"/>
          <p14:tracePt t="134805" x="7138988" y="2133600"/>
          <p14:tracePt t="134835" x="7138988" y="2138363"/>
          <p14:tracePt t="135062" x="7138988" y="2133600"/>
          <p14:tracePt t="135124" x="7134225" y="2133600"/>
          <p14:tracePt t="135141" x="7129463" y="2128838"/>
          <p14:tracePt t="135154" x="7124700" y="2128838"/>
          <p14:tracePt t="135181" x="7119938" y="2128838"/>
          <p14:tracePt t="135195" x="7115175" y="2128838"/>
          <p14:tracePt t="135211" x="7110413" y="2128838"/>
          <p14:tracePt t="135269" x="7105650" y="2128838"/>
          <p14:tracePt t="135311" x="7100888" y="2128838"/>
          <p14:tracePt t="135339" x="7096125" y="2128838"/>
          <p14:tracePt t="135360" x="7091363" y="2128838"/>
          <p14:tracePt t="135387" x="7086600" y="2128838"/>
          <p14:tracePt t="135414" x="7081838" y="2128838"/>
          <p14:tracePt t="135442" x="7072313" y="2128838"/>
          <p14:tracePt t="135476" x="7072313" y="2124075"/>
          <p14:tracePt t="135497" x="7067550" y="2124075"/>
          <p14:tracePt t="135815" x="7062788" y="2124075"/>
          <p14:tracePt t="135843" x="7058025" y="2124075"/>
          <p14:tracePt t="135863" x="7053263" y="2124075"/>
          <p14:tracePt t="135877" x="7019925" y="2124075"/>
          <p14:tracePt t="135894" x="6981825" y="2119313"/>
          <p14:tracePt t="135912" x="6919913" y="2109788"/>
          <p14:tracePt t="135928" x="6881813" y="2105025"/>
          <p14:tracePt t="135944" x="6862763" y="2100263"/>
          <p14:tracePt t="135961" x="6838950" y="2095500"/>
          <p14:tracePt t="135978" x="6834188" y="2090738"/>
          <p14:tracePt t="136052" x="6834188" y="2085975"/>
          <p14:tracePt t="136223" x="6838950" y="2085975"/>
          <p14:tracePt t="136290" x="6843713" y="2085975"/>
          <p14:tracePt t="136334" x="6853238" y="2090738"/>
          <p14:tracePt t="136361" x="6853238" y="2095500"/>
          <p14:tracePt t="136396" x="6853238" y="2100263"/>
          <p14:tracePt t="137923" x="6848475" y="2100263"/>
          <p14:tracePt t="137946" x="6824663" y="2124075"/>
          <p14:tracePt t="137962" x="6796088" y="2138363"/>
          <p14:tracePt t="137979" x="6724650" y="2176463"/>
          <p14:tracePt t="137994" x="6672263" y="2214563"/>
          <p14:tracePt t="138011" x="6624638" y="2262188"/>
          <p14:tracePt t="138027" x="6543675" y="2338388"/>
          <p14:tracePt t="138044" x="6481763" y="2390775"/>
          <p14:tracePt t="138061" x="6405563" y="2457450"/>
          <p14:tracePt t="138077" x="6362700" y="2509838"/>
          <p14:tracePt t="138094" x="6315075" y="2566988"/>
          <p14:tracePt t="138111" x="6286500" y="2600325"/>
          <p14:tracePt t="138127" x="6243638" y="2643188"/>
          <p14:tracePt t="138144" x="6191250" y="2690813"/>
          <p14:tracePt t="138161" x="6153150" y="2724150"/>
          <p14:tracePt t="138178" x="6115050" y="2767013"/>
          <p14:tracePt t="138194" x="6076950" y="2819400"/>
          <p14:tracePt t="138211" x="6062663" y="2852738"/>
          <p14:tracePt t="138227" x="6057900" y="2871788"/>
          <p14:tracePt t="138244" x="6053138" y="2881313"/>
          <p14:tracePt t="138261" x="6053138" y="2886075"/>
          <p14:tracePt t="138277" x="6053138" y="2890838"/>
          <p14:tracePt t="138294" x="6053138" y="2895600"/>
          <p14:tracePt t="138311" x="6043613" y="2924175"/>
          <p14:tracePt t="138327" x="6043613" y="2938463"/>
          <p14:tracePt t="138344" x="6038850" y="2976563"/>
          <p14:tracePt t="138360" x="6034088" y="3000375"/>
          <p14:tracePt t="138377" x="6034088" y="3033713"/>
          <p14:tracePt t="138394" x="6034088" y="3057525"/>
          <p14:tracePt t="138410" x="6034088" y="3081338"/>
          <p14:tracePt t="138427" x="6038850" y="3119438"/>
          <p14:tracePt t="138444" x="6038850" y="3143250"/>
          <p14:tracePt t="138460" x="6053138" y="3181350"/>
          <p14:tracePt t="138477" x="6053138" y="3195638"/>
          <p14:tracePt t="138494" x="6053138" y="3200400"/>
          <p14:tracePt t="138510" x="6057900" y="3209925"/>
          <p14:tracePt t="138527" x="6062663" y="3214688"/>
          <p14:tracePt t="138544" x="6067425" y="3224213"/>
          <p14:tracePt t="138561" x="6076950" y="3233738"/>
          <p14:tracePt t="138578" x="6119813" y="3252788"/>
          <p14:tracePt t="138593" x="6167438" y="3262313"/>
          <p14:tracePt t="138610" x="6215063" y="3271838"/>
          <p14:tracePt t="138627" x="6276975" y="3281363"/>
          <p14:tracePt t="138644" x="6334125" y="3286125"/>
          <p14:tracePt t="138661" x="6405563" y="3290888"/>
          <p14:tracePt t="138677" x="6443663" y="3290888"/>
          <p14:tracePt t="138694" x="6477000" y="3290888"/>
          <p14:tracePt t="138710" x="6491288" y="3290888"/>
          <p14:tracePt t="138727" x="6496050" y="3290888"/>
          <p14:tracePt t="138744" x="6500813" y="3290888"/>
          <p14:tracePt t="138806" x="6505575" y="3290888"/>
          <p14:tracePt t="138862" x="6510338" y="3286125"/>
          <p14:tracePt t="138887" x="6529388" y="3276600"/>
          <p14:tracePt t="138904" x="6557963" y="3257550"/>
          <p14:tracePt t="138920" x="6581775" y="3248025"/>
          <p14:tracePt t="138936" x="6610350" y="3238500"/>
          <p14:tracePt t="138953" x="6653213" y="3219450"/>
          <p14:tracePt t="138970" x="6677025" y="3209925"/>
          <p14:tracePt t="138986" x="6705600" y="3205163"/>
          <p14:tracePt t="138999" x="6715125" y="3195638"/>
          <p14:tracePt t="139027" x="6724650" y="3190875"/>
          <p14:tracePt t="139044" x="6734175" y="3190875"/>
          <p14:tracePt t="139060" x="6738938" y="3190875"/>
          <p14:tracePt t="139077" x="6743700" y="3190875"/>
          <p14:tracePt t="139094" x="6748463" y="3186113"/>
          <p14:tracePt t="139110" x="6753225" y="3186113"/>
          <p14:tracePt t="139127" x="6762750" y="3186113"/>
          <p14:tracePt t="139160" x="6772275" y="3181350"/>
          <p14:tracePt t="139177" x="6781800" y="3181350"/>
          <p14:tracePt t="139194" x="6796088" y="3181350"/>
          <p14:tracePt t="139210" x="6805613" y="3181350"/>
          <p14:tracePt t="139227" x="6810375" y="3181350"/>
          <p14:tracePt t="139244" x="6815138" y="3181350"/>
          <p14:tracePt t="139260" x="6819900" y="3181350"/>
          <p14:tracePt t="139313" x="6824663" y="3181350"/>
          <p14:tracePt t="139409" x="6829425" y="3176588"/>
          <p14:tracePt t="139471" x="6829425" y="3167063"/>
          <p14:tracePt t="139540" x="6829425" y="3162300"/>
          <p14:tracePt t="139557" x="6858000" y="3157538"/>
          <p14:tracePt t="139575" x="6924675" y="3148013"/>
          <p14:tracePt t="139594" x="7058025" y="3124200"/>
          <p14:tracePt t="139610" x="7143750" y="3119438"/>
          <p14:tracePt t="139626" x="7243763" y="3105150"/>
          <p14:tracePt t="139643" x="7377113" y="3090863"/>
          <p14:tracePt t="139660" x="7439025" y="3076575"/>
          <p14:tracePt t="139677" x="7472363" y="3071813"/>
          <p14:tracePt t="139693" x="7477125" y="3067050"/>
          <p14:tracePt t="139843" x="7477125" y="3071813"/>
          <p14:tracePt t="139877" x="7477125" y="3076575"/>
          <p14:tracePt t="139905" x="7472363" y="3081338"/>
          <p14:tracePt t="139940" x="7467600" y="3081338"/>
          <p14:tracePt t="139974" x="7467600" y="3086100"/>
          <p14:tracePt t="139995" x="7467600" y="3090863"/>
          <p14:tracePt t="140016" x="7467600" y="3095625"/>
          <p14:tracePt t="140037" x="7467600" y="3109913"/>
          <p14:tracePt t="140051" x="7462838" y="3119438"/>
          <p14:tracePt t="140061" x="7458075" y="3128963"/>
          <p14:tracePt t="140077" x="7453313" y="3157538"/>
          <p14:tracePt t="140094" x="7434263" y="3205163"/>
          <p14:tracePt t="140110" x="7419975" y="3233738"/>
          <p14:tracePt t="140127" x="7405688" y="3262313"/>
          <p14:tracePt t="140143" x="7391400" y="3271838"/>
          <p14:tracePt t="140160" x="7386638" y="3281363"/>
          <p14:tracePt t="140177" x="7377113" y="3290888"/>
          <p14:tracePt t="140210" x="7372350" y="3290888"/>
          <p14:tracePt t="140238" x="7367588" y="3290888"/>
          <p14:tracePt t="140250" x="7367588" y="3295650"/>
          <p14:tracePt t="140264" x="7362825" y="3295650"/>
          <p14:tracePt t="140300" x="7358063" y="3295650"/>
          <p14:tracePt t="140334" x="7353300" y="3295650"/>
          <p14:tracePt t="140361" x="7348538" y="3295650"/>
          <p14:tracePt t="140382" x="7343775" y="3295650"/>
          <p14:tracePt t="140396" x="7339013" y="3286125"/>
          <p14:tracePt t="140431" x="7339013" y="3281363"/>
          <p14:tracePt t="140441" x="7334250" y="3281363"/>
          <p14:tracePt t="140460" x="7329488" y="3276600"/>
          <p14:tracePt t="140477" x="7329488" y="3271838"/>
          <p14:tracePt t="140514" x="7324725" y="3271838"/>
          <p14:tracePt t="140527" x="7324725" y="3267075"/>
          <p14:tracePt t="140591" x="7319963" y="3257550"/>
          <p14:tracePt t="140618" x="7319963" y="3252788"/>
          <p14:tracePt t="140672" x="7319963" y="3248025"/>
          <p14:tracePt t="140715" x="7319963" y="3243263"/>
          <p14:tracePt t="140743" x="7319963" y="3238500"/>
          <p14:tracePt t="140798" x="7319963" y="3233738"/>
          <p14:tracePt t="140831" x="7319963" y="3228975"/>
          <p14:tracePt t="140895" x="7324725" y="3224213"/>
          <p14:tracePt t="140933" x="7324725" y="3219450"/>
          <p14:tracePt t="142946" x="7324725" y="3209925"/>
          <p14:tracePt t="142968" x="7343775" y="3162300"/>
          <p14:tracePt t="142986" x="7358063" y="3119438"/>
          <p14:tracePt t="143002" x="7391400" y="3048000"/>
          <p14:tracePt t="143019" x="7400925" y="3014663"/>
          <p14:tracePt t="143035" x="7415213" y="2990850"/>
          <p14:tracePt t="143049" x="7434263" y="2952750"/>
          <p14:tracePt t="143063" x="7458075" y="2905125"/>
          <p14:tracePt t="143076" x="7477125" y="2876550"/>
          <p14:tracePt t="143092" x="7515225" y="2771775"/>
          <p14:tracePt t="143109" x="7534275" y="2709863"/>
          <p14:tracePt t="143125" x="7567613" y="2624138"/>
          <p14:tracePt t="143142" x="7586663" y="2562225"/>
          <p14:tracePt t="143159" x="7639050" y="2452688"/>
          <p14:tracePt t="143175" x="7700963" y="2376488"/>
          <p14:tracePt t="143192" x="7758113" y="2286000"/>
          <p14:tracePt t="143209" x="7829550" y="2171700"/>
          <p14:tracePt t="143225" x="7881938" y="2109788"/>
          <p14:tracePt t="143242" x="7972425" y="1995488"/>
          <p14:tracePt t="143259" x="8039100" y="1924050"/>
          <p14:tracePt t="143275" x="8091488" y="1866900"/>
          <p14:tracePt t="143292" x="8134350" y="1819275"/>
          <p14:tracePt t="143309" x="8139113" y="1814513"/>
          <p14:tracePt t="143326" x="8148638" y="1809750"/>
          <p14:tracePt t="143359" x="8158163" y="1795463"/>
          <p14:tracePt t="143375" x="8162925" y="1790700"/>
          <p14:tracePt t="143392" x="8191500" y="1781175"/>
          <p14:tracePt t="143409" x="8220075" y="1771650"/>
          <p14:tracePt t="143425" x="8239125" y="1762125"/>
          <p14:tracePt t="143442" x="8262938" y="1752600"/>
          <p14:tracePt t="143459" x="8267700" y="1747838"/>
          <p14:tracePt t="143475" x="8272463" y="1747838"/>
          <p14:tracePt t="143547" x="8258175" y="1747838"/>
          <p14:tracePt t="143565" x="8239125" y="1747838"/>
          <p14:tracePt t="143582" x="8220075" y="1752600"/>
          <p14:tracePt t="143599" x="8205788" y="1752600"/>
          <p14:tracePt t="143613" x="8196263" y="1752600"/>
          <p14:tracePt t="143630" x="8172450" y="1757363"/>
          <p14:tracePt t="143644" x="8162925" y="1757363"/>
          <p14:tracePt t="143660" x="8143875" y="1757363"/>
          <p14:tracePt t="143675" x="8129588" y="1757363"/>
          <p14:tracePt t="143692" x="8081963" y="1757363"/>
          <p14:tracePt t="143709" x="8058150" y="1757363"/>
          <p14:tracePt t="143726" x="8043863" y="1757363"/>
          <p14:tracePt t="143742" x="8039100" y="1757363"/>
          <p14:tracePt t="143775" x="8048625" y="1747838"/>
          <p14:tracePt t="143792" x="8062913" y="1747838"/>
          <p14:tracePt t="143809" x="8081963" y="1738313"/>
          <p14:tracePt t="143825" x="8086725" y="1738313"/>
          <p14:tracePt t="143842" x="8091488" y="1738313"/>
          <p14:tracePt t="143875" x="8096250" y="1738313"/>
          <p14:tracePt t="143892" x="8096250" y="1743075"/>
          <p14:tracePt t="143934" x="8091488" y="1747838"/>
          <p14:tracePt t="143951" x="8086725" y="1747838"/>
          <p14:tracePt t="143966" x="8077200" y="1747838"/>
          <p14:tracePt t="143990" x="8072438" y="1747838"/>
          <p14:tracePt t="144052" x="8067675" y="1747838"/>
          <p14:tracePt t="149318" x="8058150" y="1771650"/>
          <p14:tracePt t="149342" x="8005763" y="1900238"/>
          <p14:tracePt t="149360" x="7939088" y="2028825"/>
          <p14:tracePt t="149382" x="7858125" y="2124075"/>
          <p14:tracePt t="149391" x="7834313" y="2143125"/>
          <p14:tracePt t="149407" x="7758113" y="2238375"/>
          <p14:tracePt t="149424" x="7720013" y="2300288"/>
          <p14:tracePt t="149441" x="7681913" y="2366963"/>
          <p14:tracePt t="149443" x="7658100" y="2381250"/>
          <p14:tracePt t="149458" x="7629525" y="2424113"/>
          <p14:tracePt t="149473" x="7586663" y="2471738"/>
          <p14:tracePt t="149490" x="7519988" y="2547938"/>
          <p14:tracePt t="149507" x="7486650" y="2614613"/>
          <p14:tracePt t="149524" x="7424738" y="2705100"/>
          <p14:tracePt t="149540" x="7386638" y="2767013"/>
          <p14:tracePt t="149557" x="7348538" y="2828925"/>
          <p14:tracePt t="149573" x="7310438" y="2895600"/>
          <p14:tracePt t="149590" x="7296150" y="2914650"/>
          <p14:tracePt t="149607" x="7277100" y="2938463"/>
          <p14:tracePt t="149623" x="7272338" y="2943225"/>
          <p14:tracePt t="149640" x="7272338" y="2947988"/>
          <p14:tracePt t="149657" x="7262813" y="2967038"/>
          <p14:tracePt t="149673" x="7258050" y="2986088"/>
          <p14:tracePt t="149690" x="7248525" y="3019425"/>
          <p14:tracePt t="149706" x="7248525" y="3048000"/>
          <p14:tracePt t="149724" x="7243763" y="3086100"/>
          <p14:tracePt t="149740" x="7239000" y="3109913"/>
          <p14:tracePt t="149757" x="7234238" y="3128963"/>
          <p14:tracePt t="149773" x="7229475" y="3157538"/>
          <p14:tracePt t="149790" x="7224713" y="3171825"/>
          <p14:tracePt t="149808" x="7219950" y="3186113"/>
          <p14:tracePt t="149823" x="7215188" y="3195638"/>
          <p14:tracePt t="149840" x="7215188" y="3205163"/>
          <p14:tracePt t="149858" x="7210425" y="3214688"/>
          <p14:tracePt t="149873" x="7210425" y="3219450"/>
          <p14:tracePt t="149890" x="7210425" y="3224213"/>
          <p14:tracePt t="149907" x="7210425" y="3233738"/>
          <p14:tracePt t="149923" x="7210425" y="3238500"/>
          <p14:tracePt t="149940" x="7210425" y="3243263"/>
          <p14:tracePt t="149958" x="7210425" y="3248025"/>
          <p14:tracePt t="150002" x="7210425" y="3252788"/>
          <p14:tracePt t="150176" x="7210425" y="3248025"/>
          <p14:tracePt t="150278" x="7210425" y="3243263"/>
          <p14:tracePt t="150410" x="7210425" y="3238500"/>
          <p14:tracePt t="150589" x="7215188" y="3238500"/>
          <p14:tracePt t="150672" x="7215188" y="3233738"/>
          <p14:tracePt t="150752" x="7215188" y="3228975"/>
          <p14:tracePt t="150783" x="7210425" y="3228975"/>
          <p14:tracePt t="150810" x="7205663" y="3228975"/>
          <p14:tracePt t="150831" x="7200900" y="3228975"/>
          <p14:tracePt t="150900" x="7200900" y="3224213"/>
          <p14:tracePt t="151482" x="7129463" y="3238500"/>
          <p14:tracePt t="151501" x="6610350" y="3348038"/>
          <p14:tracePt t="151526" x="5905500" y="3448050"/>
          <p14:tracePt t="151553" x="4948238" y="3519488"/>
          <p14:tracePt t="151577" x="4105275" y="3538538"/>
          <p14:tracePt t="151595" x="3714750" y="3548063"/>
          <p14:tracePt t="151611" x="3343275" y="3548063"/>
          <p14:tracePt t="151624" x="2924175" y="3548063"/>
          <p14:tracePt t="151639" x="2705100" y="3548063"/>
          <p14:tracePt t="151656" x="2552700" y="3548063"/>
          <p14:tracePt t="151673" x="2409825" y="3548063"/>
          <p14:tracePt t="151689" x="2352675" y="3552825"/>
          <p14:tracePt t="151706" x="2319338" y="3562350"/>
          <p14:tracePt t="151722" x="2305050" y="3562350"/>
          <p14:tracePt t="152082" x="2257425" y="3571875"/>
          <p14:tracePt t="152103" x="2009775" y="3638550"/>
          <p14:tracePt t="152119" x="1857375" y="3681413"/>
          <p14:tracePt t="152135" x="1690688" y="3714750"/>
          <p14:tracePt t="152150" x="1490663" y="3752850"/>
          <p14:tracePt t="152166" x="1400175" y="3767138"/>
          <p14:tracePt t="152180" x="1314450" y="3781425"/>
          <p14:tracePt t="152192" x="1247775" y="3795713"/>
          <p14:tracePt t="152206" x="1204913" y="3800475"/>
          <p14:tracePt t="152222" x="1162050" y="3810000"/>
          <p14:tracePt t="152240" x="1128713" y="3814763"/>
          <p14:tracePt t="152256" x="1114425" y="3819525"/>
          <p14:tracePt t="152272" x="1104900" y="3819525"/>
          <p14:tracePt t="152289" x="1095375" y="3824288"/>
          <p14:tracePt t="152306" x="1085850" y="3833813"/>
          <p14:tracePt t="152323" x="1066800" y="3843338"/>
          <p14:tracePt t="152339" x="1038225" y="3852863"/>
          <p14:tracePt t="152356" x="1019175" y="3867150"/>
          <p14:tracePt t="152372" x="995363" y="3881438"/>
          <p14:tracePt t="152389" x="976313" y="3886200"/>
          <p14:tracePt t="152406" x="966788" y="3900488"/>
          <p14:tracePt t="152441" x="962025" y="3900488"/>
          <p14:tracePt t="152461" x="962025" y="3905250"/>
          <p14:tracePt t="152475" x="957263" y="3905250"/>
          <p14:tracePt t="152636" x="976313" y="3876675"/>
          <p14:tracePt t="152655" x="1009650" y="3852863"/>
          <p14:tracePt t="152672" x="1057275" y="3848100"/>
          <p14:tracePt t="152689" x="1128713" y="3843338"/>
          <p14:tracePt t="152706" x="1166813" y="3843338"/>
          <p14:tracePt t="152722" x="1214438" y="3838575"/>
          <p14:tracePt t="152739" x="1290638" y="3838575"/>
          <p14:tracePt t="152755" x="1343025" y="3838575"/>
          <p14:tracePt t="152772" x="1390650" y="3838575"/>
          <p14:tracePt t="152789" x="1414463" y="3838575"/>
          <p14:tracePt t="152806" x="1428750" y="3833813"/>
          <p14:tracePt t="152822" x="1447800" y="3833813"/>
          <p14:tracePt t="152839" x="1452563" y="3833813"/>
          <p14:tracePt t="152883" x="1457325" y="3833813"/>
          <p14:tracePt t="152904" x="1462088" y="3833813"/>
          <p14:tracePt t="152914" x="1466850" y="3833813"/>
          <p14:tracePt t="152924" x="1476375" y="3833813"/>
          <p14:tracePt t="152939" x="1485900" y="3838575"/>
          <p14:tracePt t="152955" x="1500188" y="3843338"/>
          <p14:tracePt t="152972" x="1519238" y="3843338"/>
          <p14:tracePt t="152989" x="1533525" y="3852863"/>
          <p14:tracePt t="153006" x="1543050" y="3852863"/>
          <p14:tracePt t="153022" x="1562100" y="3857625"/>
          <p14:tracePt t="153039" x="1571625" y="3862388"/>
          <p14:tracePt t="153055" x="1585913" y="3867150"/>
          <p14:tracePt t="153072" x="1600200" y="3871913"/>
          <p14:tracePt t="153089" x="1609725" y="3876675"/>
          <p14:tracePt t="153106" x="1614488" y="3881438"/>
          <p14:tracePt t="153122" x="1624013" y="3886200"/>
          <p14:tracePt t="153139" x="1628775" y="3886200"/>
          <p14:tracePt t="153155" x="1633538" y="3886200"/>
          <p14:tracePt t="153189" x="1638300" y="3886200"/>
          <p14:tracePt t="153207" x="1643063" y="3886200"/>
          <p14:tracePt t="153222" x="1652588" y="3886200"/>
          <p14:tracePt t="153239" x="1662113" y="3886200"/>
          <p14:tracePt t="153255" x="1695450" y="3886200"/>
          <p14:tracePt t="153272" x="1724025" y="3886200"/>
          <p14:tracePt t="153289" x="1766888" y="3886200"/>
          <p14:tracePt t="153305" x="1857375" y="3886200"/>
          <p14:tracePt t="153322" x="1933575" y="3895725"/>
          <p14:tracePt t="153339" x="2052638" y="3900488"/>
          <p14:tracePt t="153355" x="2147888" y="3905250"/>
          <p14:tracePt t="153372" x="2252663" y="3910013"/>
          <p14:tracePt t="153389" x="2381250" y="3910013"/>
          <p14:tracePt t="153405" x="2476500" y="3910013"/>
          <p14:tracePt t="153422" x="2562225" y="3914775"/>
          <p14:tracePt t="153439" x="2581275" y="3914775"/>
          <p14:tracePt t="153456" x="2590800" y="3914775"/>
          <p14:tracePt t="153489" x="2595563" y="3914775"/>
          <p14:tracePt t="153512" x="2595563" y="3919538"/>
          <p14:tracePt t="154162" x="2590800" y="3919538"/>
          <p14:tracePt t="154179" x="2581275" y="3919538"/>
          <p14:tracePt t="154194" x="2571750" y="3919538"/>
          <p14:tracePt t="154208" x="2566988" y="3919538"/>
          <p14:tracePt t="154239" x="2562225" y="3919538"/>
          <p14:tracePt t="154255" x="2562225" y="3914775"/>
          <p14:tracePt t="154286" x="2557463" y="3910013"/>
          <p14:tracePt t="154314" x="2552700" y="3910013"/>
          <p14:tracePt t="154329" x="2552700" y="3905250"/>
          <p14:tracePt t="154382" x="2552700" y="3900488"/>
          <p14:tracePt t="154404" x="2547938" y="3900488"/>
          <p14:tracePt t="154825" x="2547938" y="3890963"/>
          <p14:tracePt t="155677" x="2547938" y="3895725"/>
          <p14:tracePt t="156021" x="2552700" y="3895725"/>
          <p14:tracePt t="156083" x="2557463" y="3895725"/>
          <p14:tracePt t="156166" x="2562225" y="3895725"/>
          <p14:tracePt t="156657" x="2557463" y="3895725"/>
          <p14:tracePt t="156678" x="2547938" y="3895725"/>
          <p14:tracePt t="156692" x="2547938" y="3900488"/>
          <p14:tracePt t="156708" x="2533650" y="3905250"/>
          <p14:tracePt t="156722" x="2476500" y="3910013"/>
          <p14:tracePt t="156738" x="2386013" y="3914775"/>
          <p14:tracePt t="156754" x="2276475" y="3924300"/>
          <p14:tracePt t="156771" x="2219325" y="3933825"/>
          <p14:tracePt t="156788" x="2190750" y="3938588"/>
          <p14:tracePt t="156804" x="2181225" y="3938588"/>
          <p14:tracePt t="156821" x="2176463" y="3938588"/>
          <p14:tracePt t="156905" x="2181225" y="3938588"/>
          <p14:tracePt t="156923" x="2185988" y="3933825"/>
          <p14:tracePt t="156942" x="2190750" y="3933825"/>
          <p14:tracePt t="156956" x="2195513" y="3929063"/>
          <p14:tracePt t="156975" x="2200275" y="3929063"/>
          <p14:tracePt t="156994" x="2205038" y="3924300"/>
          <p14:tracePt t="157008" x="2214563" y="3924300"/>
          <p14:tracePt t="157021" x="2214563" y="3919538"/>
          <p14:tracePt t="157023" x="2224088" y="3919538"/>
          <p14:tracePt t="157037" x="2228850" y="3919538"/>
          <p14:tracePt t="157054" x="2233613" y="3919538"/>
          <p14:tracePt t="157071" x="2243138" y="3919538"/>
          <p14:tracePt t="157087" x="2247900" y="3919538"/>
          <p14:tracePt t="157104" x="2252663" y="3919538"/>
          <p14:tracePt t="157137" x="2257425" y="3919538"/>
          <p14:tracePt t="157168" x="2262188" y="3919538"/>
          <p14:tracePt t="157649" x="2276475" y="3919538"/>
          <p14:tracePt t="157663" x="2314575" y="3914775"/>
          <p14:tracePt t="157679" x="2366963" y="3910013"/>
          <p14:tracePt t="157694" x="2386013" y="3900488"/>
          <p14:tracePt t="157711" x="2409825" y="3900488"/>
          <p14:tracePt t="157726" x="2424113" y="3900488"/>
          <p14:tracePt t="157740" x="2438400" y="3900488"/>
          <p14:tracePt t="157754" x="2443163" y="3900488"/>
          <p14:tracePt t="157806" x="2447925" y="3900488"/>
          <p14:tracePt t="157861" x="2447925" y="3905250"/>
          <p14:tracePt t="158025" x="2457450" y="3910013"/>
          <p14:tracePt t="158041" x="2466975" y="3910013"/>
          <p14:tracePt t="158055" x="2471738" y="3910013"/>
          <p14:tracePt t="158087" x="2476500" y="3910013"/>
          <p14:tracePt t="158212" x="2481263" y="3910013"/>
          <p14:tracePt t="158240" x="2486025" y="3910013"/>
          <p14:tracePt t="158323" x="2481263" y="3910013"/>
          <p14:tracePt t="158339" x="2471738" y="3910013"/>
          <p14:tracePt t="158354" x="2462213" y="3914775"/>
          <p14:tracePt t="158372" x="2443163" y="3914775"/>
          <p14:tracePt t="158388" x="2433638" y="3914775"/>
          <p14:tracePt t="158404" x="2414588" y="3914775"/>
          <p14:tracePt t="158421" x="2405063" y="3914775"/>
          <p14:tracePt t="158437" x="2395538" y="3914775"/>
          <p14:tracePt t="158454" x="2390775" y="3914775"/>
          <p14:tracePt t="158470" x="2386013" y="3914775"/>
          <p14:tracePt t="158522" x="2381250" y="3910013"/>
          <p14:tracePt t="158549" x="2381250" y="3900488"/>
          <p14:tracePt t="158570" x="2381250" y="3895725"/>
          <p14:tracePt t="158585" x="2381250" y="3890963"/>
          <p14:tracePt t="158605" x="2381250" y="3886200"/>
          <p14:tracePt t="158626" x="2381250" y="3881438"/>
          <p14:tracePt t="158645" x="2381250" y="3876675"/>
          <p14:tracePt t="158661" x="2381250" y="3871913"/>
          <p14:tracePt t="158682" x="2381250" y="3867150"/>
          <p14:tracePt t="158694" x="2386013" y="3867150"/>
          <p14:tracePt t="158704" x="2390775" y="3862388"/>
          <p14:tracePt t="158720" x="2395538" y="3862388"/>
          <p14:tracePt t="158737" x="2400300" y="3862388"/>
          <p14:tracePt t="158753" x="2405063" y="3862388"/>
          <p14:tracePt t="158972" x="2405063" y="3867150"/>
          <p14:tracePt t="158991" x="2405063" y="3871913"/>
          <p14:tracePt t="159004" x="2405063" y="3876675"/>
          <p14:tracePt t="159022" x="2405063" y="3881438"/>
          <p14:tracePt t="159037" x="2405063" y="3886200"/>
          <p14:tracePt t="159054" x="2405063" y="3890963"/>
          <p14:tracePt t="159073" x="2409825" y="3895725"/>
          <p14:tracePt t="159103" x="2409825" y="3905250"/>
          <p14:tracePt t="159144" x="2414588" y="3905250"/>
          <p14:tracePt t="159172" x="2414588" y="3910013"/>
          <p14:tracePt t="159206" x="2419350" y="3910013"/>
          <p14:tracePt t="159241" x="2424113" y="3910013"/>
          <p14:tracePt t="159268" x="2428875" y="3910013"/>
          <p14:tracePt t="159283" x="2433638" y="3910013"/>
          <p14:tracePt t="159302" x="2438400" y="3910013"/>
          <p14:tracePt t="159332" x="2443163" y="3914775"/>
          <p14:tracePt t="159351" x="2452688" y="3914775"/>
          <p14:tracePt t="159386" x="2457450" y="3914775"/>
          <p14:tracePt t="159413" x="2462213" y="3914775"/>
          <p14:tracePt t="159447" x="2466975" y="3914775"/>
          <p14:tracePt t="159484" x="2471738" y="3914775"/>
          <p14:tracePt t="159545" x="2476500" y="3914775"/>
          <p14:tracePt t="159690" x="2481263" y="3914775"/>
          <p14:tracePt t="163263" x="2495550" y="3914775"/>
          <p14:tracePt t="163282" x="2571750" y="3910013"/>
          <p14:tracePt t="163299" x="2628900" y="3910013"/>
          <p14:tracePt t="163312" x="2695575" y="3905250"/>
          <p14:tracePt t="163328" x="2733675" y="3900488"/>
          <p14:tracePt t="163342" x="2776538" y="3900488"/>
          <p14:tracePt t="163359" x="2828925" y="3895725"/>
          <p14:tracePt t="163375" x="2871788" y="3895725"/>
          <p14:tracePt t="163390" x="2909888" y="3890963"/>
          <p14:tracePt t="163402" x="2933700" y="3890963"/>
          <p14:tracePt t="163419" x="2952750" y="3890963"/>
          <p14:tracePt t="163435" x="2986088" y="3890963"/>
          <p14:tracePt t="163452" x="3014663" y="3890963"/>
          <p14:tracePt t="163469" x="3062288" y="3890963"/>
          <p14:tracePt t="163485" x="3090863" y="3890963"/>
          <p14:tracePt t="163502" x="3114675" y="3890963"/>
          <p14:tracePt t="163519" x="3124200" y="3890963"/>
          <p14:tracePt t="163535" x="3128963" y="3890963"/>
          <p14:tracePt t="163594" x="3138488" y="3890963"/>
          <p14:tracePt t="177373" x="3105150" y="3914775"/>
          <p14:tracePt t="177395" x="2833688" y="4067175"/>
          <p14:tracePt t="177419" x="2571750" y="4252913"/>
          <p14:tracePt t="177435" x="2338388" y="4400550"/>
          <p14:tracePt t="177455" x="2171700" y="4510088"/>
          <p14:tracePt t="177472" x="2071688" y="4586288"/>
          <p14:tracePt t="177484" x="1985963" y="4643438"/>
          <p14:tracePt t="177497" x="1900238" y="4695825"/>
          <p14:tracePt t="177514" x="1828800" y="4729163"/>
          <p14:tracePt t="177531" x="1709738" y="4772025"/>
          <p14:tracePt t="177547" x="1657350" y="4791075"/>
          <p14:tracePt t="177564" x="1624013" y="4795838"/>
          <p14:tracePt t="177580" x="1590675" y="4795838"/>
          <p14:tracePt t="177597" x="1571625" y="4791075"/>
          <p14:tracePt t="177614" x="1543050" y="4772025"/>
          <p14:tracePt t="177631" x="1519238" y="4762500"/>
          <p14:tracePt t="177648" x="1504950" y="4748213"/>
          <p14:tracePt t="177664" x="1481138" y="4733925"/>
          <p14:tracePt t="177681" x="1471613" y="4729163"/>
          <p14:tracePt t="177697" x="1452563" y="4710113"/>
          <p14:tracePt t="177714" x="1452563" y="4700588"/>
          <p14:tracePt t="177731" x="1447800" y="4691063"/>
          <p14:tracePt t="177747" x="1447800" y="4681538"/>
          <p14:tracePt t="177764" x="1447800" y="4672013"/>
          <p14:tracePt t="177780" x="1447800" y="4667250"/>
          <p14:tracePt t="177797" x="1447800" y="4657725"/>
          <p14:tracePt t="177814" x="1447800" y="4652963"/>
          <p14:tracePt t="177830" x="1447800" y="4648200"/>
          <p14:tracePt t="177847" x="1447800" y="4643438"/>
          <p14:tracePt t="177864" x="1447800" y="4633913"/>
          <p14:tracePt t="177880" x="1447800" y="4629150"/>
          <p14:tracePt t="177897" x="1447800" y="4624388"/>
          <p14:tracePt t="177914" x="1452563" y="4619625"/>
          <p14:tracePt t="177946" x="1452563" y="4614863"/>
          <p14:tracePt t="178045" x="1457325" y="4614863"/>
          <p14:tracePt t="178080" x="1462088" y="4614863"/>
          <p14:tracePt t="178120" x="1466850" y="4614863"/>
          <p14:tracePt t="178137" x="1466850" y="4619625"/>
          <p14:tracePt t="178153" x="1471613" y="4629150"/>
          <p14:tracePt t="178169" x="1481138" y="4638675"/>
          <p14:tracePt t="178186" x="1490663" y="4643438"/>
          <p14:tracePt t="178202" x="1533525" y="4652963"/>
          <p14:tracePt t="178217" x="1557338" y="4652963"/>
          <p14:tracePt t="178231" x="1576388" y="4657725"/>
          <p14:tracePt t="178247" x="1600200" y="4657725"/>
          <p14:tracePt t="178264" x="1633538" y="4657725"/>
          <p14:tracePt t="178280" x="1652588" y="4652963"/>
          <p14:tracePt t="178297" x="1681163" y="4652963"/>
          <p14:tracePt t="178313" x="1719263" y="4652963"/>
          <p14:tracePt t="178330" x="1743075" y="4648200"/>
          <p14:tracePt t="178347" x="1766888" y="4643438"/>
          <p14:tracePt t="178363" x="1776413" y="4643438"/>
          <p14:tracePt t="178380" x="1790700" y="4638675"/>
          <p14:tracePt t="178397" x="1800225" y="4633913"/>
          <p14:tracePt t="178414" x="1819275" y="4629150"/>
          <p14:tracePt t="178430" x="1847850" y="4619625"/>
          <p14:tracePt t="178447" x="1876425" y="4619625"/>
          <p14:tracePt t="178464" x="1928813" y="4610100"/>
          <p14:tracePt t="178480" x="1952625" y="4605338"/>
          <p14:tracePt t="178497" x="1971675" y="4605338"/>
          <p14:tracePt t="178513" x="1995488" y="4595813"/>
          <p14:tracePt t="178531" x="2005013" y="4591050"/>
          <p14:tracePt t="178547" x="2024063" y="4591050"/>
          <p14:tracePt t="178563" x="2028825" y="4591050"/>
          <p14:tracePt t="178580" x="2038350" y="4591050"/>
          <p14:tracePt t="178597" x="2043113" y="4591050"/>
          <p14:tracePt t="178614" x="2047875" y="4591050"/>
          <p14:tracePt t="178630" x="2052638" y="4591050"/>
          <p14:tracePt t="178664" x="2057400" y="4591050"/>
          <p14:tracePt t="178680" x="2066925" y="4591050"/>
          <p14:tracePt t="178697" x="2081213" y="4591050"/>
          <p14:tracePt t="178713" x="2090738" y="4591050"/>
          <p14:tracePt t="178730" x="2100263" y="4591050"/>
          <p14:tracePt t="178747" x="2109788" y="4591050"/>
          <p14:tracePt t="178764" x="2114550" y="4591050"/>
          <p14:tracePt t="178780" x="2119313" y="4591050"/>
          <p14:tracePt t="178797" x="2133600" y="4591050"/>
          <p14:tracePt t="178813" x="2147888" y="4591050"/>
          <p14:tracePt t="178831" x="2166938" y="4600575"/>
          <p14:tracePt t="178847" x="2171700" y="4600575"/>
          <p14:tracePt t="178863" x="2181225" y="4600575"/>
          <p14:tracePt t="178880" x="2195513" y="4605338"/>
          <p14:tracePt t="178897" x="2205038" y="4605338"/>
          <p14:tracePt t="178913" x="2209800" y="4605338"/>
          <p14:tracePt t="178930" x="2224088" y="4605338"/>
          <p14:tracePt t="178947" x="2233613" y="4605338"/>
          <p14:tracePt t="178963" x="2238375" y="4605338"/>
          <p14:tracePt t="178980" x="2247900" y="4605338"/>
          <p14:tracePt t="178997" x="2252663" y="4605338"/>
          <p14:tracePt t="179031" x="2257425" y="4605338"/>
          <p14:tracePt t="179094" x="2262188" y="4605338"/>
          <p14:tracePt t="179128" x="2266950" y="4605338"/>
          <p14:tracePt t="179239" x="2271713" y="4605338"/>
          <p14:tracePt t="179259" x="2276475" y="4610100"/>
          <p14:tracePt t="179275" x="2290763" y="4610100"/>
          <p14:tracePt t="179288" x="2300288" y="4610100"/>
          <p14:tracePt t="179302" x="2324100" y="4610100"/>
          <p14:tracePt t="179315" x="2347913" y="4610100"/>
          <p14:tracePt t="179330" x="2366963" y="4610100"/>
          <p14:tracePt t="179347" x="2395538" y="4605338"/>
          <p14:tracePt t="179363" x="2438400" y="4600575"/>
          <p14:tracePt t="179380" x="2471738" y="4595813"/>
          <p14:tracePt t="179397" x="2490788" y="4595813"/>
          <p14:tracePt t="179413" x="2505075" y="4591050"/>
          <p14:tracePt t="179430" x="2514600" y="4591050"/>
          <p14:tracePt t="179446" x="2524125" y="4591050"/>
          <p14:tracePt t="179463" x="2528888" y="4591050"/>
          <p14:tracePt t="179480" x="2543175" y="4591050"/>
          <p14:tracePt t="179496" x="2552700" y="4591050"/>
          <p14:tracePt t="179513" x="2557463" y="4591050"/>
          <p14:tracePt t="179530" x="2571750" y="4591050"/>
          <p14:tracePt t="179547" x="2576513" y="4591050"/>
          <p14:tracePt t="179563" x="2590800" y="4591050"/>
          <p14:tracePt t="179580" x="2614613" y="4586288"/>
          <p14:tracePt t="179597" x="2647950" y="4581525"/>
          <p14:tracePt t="179613" x="2695575" y="4576763"/>
          <p14:tracePt t="179630" x="2719388" y="4576763"/>
          <p14:tracePt t="179647" x="2733675" y="4572000"/>
          <p14:tracePt t="179663" x="2738438" y="4572000"/>
          <p14:tracePt t="179697" x="2743200" y="4572000"/>
          <p14:tracePt t="179713" x="2752725" y="4572000"/>
          <p14:tracePt t="179730" x="2757488" y="4572000"/>
          <p14:tracePt t="179746" x="2767013" y="4572000"/>
          <p14:tracePt t="179763" x="2776538" y="4572000"/>
          <p14:tracePt t="179796" x="2781300" y="4572000"/>
          <p14:tracePt t="179813" x="2786063" y="4572000"/>
          <p14:tracePt t="179830" x="2795588" y="4572000"/>
          <p14:tracePt t="179846" x="2824163" y="4572000"/>
          <p14:tracePt t="179863" x="2852738" y="4572000"/>
          <p14:tracePt t="179880" x="2905125" y="4572000"/>
          <p14:tracePt t="179896" x="2943225" y="4572000"/>
          <p14:tracePt t="179913" x="2976563" y="4572000"/>
          <p14:tracePt t="179930" x="3038475" y="4572000"/>
          <p14:tracePt t="179947" x="3086100" y="4572000"/>
          <p14:tracePt t="179964" x="3143250" y="4572000"/>
          <p14:tracePt t="179980" x="3171825" y="4572000"/>
          <p14:tracePt t="179997" x="3195638" y="4572000"/>
          <p14:tracePt t="180013" x="3214688" y="4572000"/>
          <p14:tracePt t="180030" x="3219450" y="4572000"/>
          <p14:tracePt t="180084" x="3224213" y="4572000"/>
          <p14:tracePt t="180109" x="3228975" y="4572000"/>
          <p14:tracePt t="180119" x="3233738" y="4572000"/>
          <p14:tracePt t="180160" x="3238500" y="4572000"/>
          <p14:tracePt t="180182" x="3257550" y="4572000"/>
          <p14:tracePt t="180196" x="3271838" y="4572000"/>
          <p14:tracePt t="180213" x="3328988" y="4572000"/>
          <p14:tracePt t="180230" x="3362325" y="4572000"/>
          <p14:tracePt t="180248" x="3405188" y="4572000"/>
          <p14:tracePt t="180263" x="3433763" y="4572000"/>
          <p14:tracePt t="180280" x="3452813" y="4572000"/>
          <p14:tracePt t="180297" x="3481388" y="4572000"/>
          <p14:tracePt t="180313" x="3509963" y="4572000"/>
          <p14:tracePt t="180330" x="3552825" y="4572000"/>
          <p14:tracePt t="180347" x="3576638" y="4572000"/>
          <p14:tracePt t="180363" x="3595688" y="4572000"/>
          <p14:tracePt t="180380" x="3609975" y="4572000"/>
          <p14:tracePt t="180397" x="3614738" y="4572000"/>
          <p14:tracePt t="180430" x="3619500" y="4572000"/>
          <p14:tracePt t="180450" x="3624263" y="4572000"/>
          <p14:tracePt t="207046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Equity Multiple, Collateral &amp; Risk</a:t>
            </a:r>
            <a:endParaRPr lang="en-US" sz="250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39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280160"/>
            <a:ext cx="3977640" cy="18745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1280160"/>
            <a:ext cx="82296" cy="18745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0" name="Shape 7"/>
          <p:cNvSpPr/>
          <p:nvPr/>
        </p:nvSpPr>
        <p:spPr>
          <a:xfrm>
            <a:off x="658368" y="142646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58368" y="142646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Q6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1234440" y="148132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3" name="Text 10"/>
          <p:cNvSpPr/>
          <p:nvPr/>
        </p:nvSpPr>
        <p:spPr>
          <a:xfrm>
            <a:off x="1234440" y="148132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2103120" y="1408176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Equity multiple of 2.5× on an EGP 4M investment means:</a:t>
            </a:r>
            <a:endParaRPr lang="en-US" sz="1150" dirty="0"/>
          </a:p>
        </p:txBody>
      </p:sp>
      <p:sp>
        <p:nvSpPr>
          <p:cNvPr id="15" name="Text 12"/>
          <p:cNvSpPr/>
          <p:nvPr/>
        </p:nvSpPr>
        <p:spPr>
          <a:xfrm>
            <a:off x="868680" y="2103120"/>
            <a:ext cx="33375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Annual return is 25%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Total cash received = EGP 10M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IRR is 2.5%</a:t>
            </a:r>
            <a:endParaRPr lang="en-US" sz="10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You invested 2.5× the property value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40080" y="2935224"/>
            <a:ext cx="3611880" cy="329184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77240" y="2935224"/>
            <a:ext cx="333756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Multiple × Invested = 2.5 × EGP 4M = EGP 10M received.</a:t>
            </a:r>
            <a:endParaRPr lang="en-US" sz="1000" dirty="0"/>
          </a:p>
        </p:txBody>
      </p:sp>
      <p:sp>
        <p:nvSpPr>
          <p:cNvPr id="28" name="Shape 25"/>
          <p:cNvSpPr/>
          <p:nvPr/>
        </p:nvSpPr>
        <p:spPr>
          <a:xfrm>
            <a:off x="457200" y="3291840"/>
            <a:ext cx="8229600" cy="1650492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457200" y="3291840"/>
            <a:ext cx="82296" cy="137160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30" name="Shape 27"/>
          <p:cNvSpPr/>
          <p:nvPr/>
        </p:nvSpPr>
        <p:spPr>
          <a:xfrm>
            <a:off x="658368" y="343814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31" name="Text 28"/>
          <p:cNvSpPr/>
          <p:nvPr/>
        </p:nvSpPr>
        <p:spPr>
          <a:xfrm>
            <a:off x="658368" y="343814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Q8</a:t>
            </a:r>
            <a:endParaRPr lang="en-US" sz="1300" dirty="0"/>
          </a:p>
        </p:txBody>
      </p:sp>
      <p:sp>
        <p:nvSpPr>
          <p:cNvPr id="32" name="Shape 29"/>
          <p:cNvSpPr/>
          <p:nvPr/>
        </p:nvSpPr>
        <p:spPr>
          <a:xfrm>
            <a:off x="1234440" y="349300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33" name="Text 30"/>
          <p:cNvSpPr/>
          <p:nvPr/>
        </p:nvSpPr>
        <p:spPr>
          <a:xfrm>
            <a:off x="1234440" y="349300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050" dirty="0"/>
          </a:p>
        </p:txBody>
      </p:sp>
      <p:sp>
        <p:nvSpPr>
          <p:cNvPr id="34" name="Text 31"/>
          <p:cNvSpPr/>
          <p:nvPr/>
        </p:nvSpPr>
        <p:spPr>
          <a:xfrm>
            <a:off x="2103120" y="3419856"/>
            <a:ext cx="6355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the primary risk of a 90% LTV investment?</a:t>
            </a:r>
            <a:endParaRPr lang="en-US" sz="1250" dirty="0"/>
          </a:p>
        </p:txBody>
      </p:sp>
      <p:sp>
        <p:nvSpPr>
          <p:cNvPr id="35" name="Text 32"/>
          <p:cNvSpPr/>
          <p:nvPr/>
        </p:nvSpPr>
        <p:spPr>
          <a:xfrm>
            <a:off x="868680" y="4114800"/>
            <a:ext cx="7589520" cy="9235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Low equity returns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High WACC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A small income drop or price decline can wipe out all equity</a:t>
            </a:r>
            <a:endParaRPr lang="en-US" sz="115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Over-estimation of the cap rate</a:t>
            </a:r>
            <a:endParaRPr lang="en-US" sz="1150" dirty="0"/>
          </a:p>
        </p:txBody>
      </p:sp>
      <p:sp>
        <p:nvSpPr>
          <p:cNvPr id="37" name="Text 34"/>
          <p:cNvSpPr/>
          <p:nvPr/>
        </p:nvSpPr>
        <p:spPr>
          <a:xfrm>
            <a:off x="3648324" y="4860333"/>
            <a:ext cx="4791986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With only a 10% equity buffer, a 10% price drop = 100% equity loss.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109"/>
    </mc:Choice>
    <mc:Fallback xmlns="">
      <p:transition spd="slow" advTm="1211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696" x="4005263" y="3248025"/>
          <p14:tracePt t="14897" x="3976688" y="3233738"/>
          <p14:tracePt t="14917" x="3805238" y="3128963"/>
          <p14:tracePt t="14933" x="3695700" y="3048000"/>
          <p14:tracePt t="14949" x="3581400" y="2943225"/>
          <p14:tracePt t="14966" x="3395663" y="2786063"/>
          <p14:tracePt t="14981" x="3305175" y="2695575"/>
          <p14:tracePt t="14996" x="3214688" y="2595563"/>
          <p14:tracePt t="15010" x="3138488" y="2505075"/>
          <p14:tracePt t="15027" x="3038475" y="2381250"/>
          <p14:tracePt t="15043" x="2995613" y="2305050"/>
          <p14:tracePt t="15060" x="2976563" y="2266950"/>
          <p14:tracePt t="15077" x="2962275" y="2247900"/>
          <p14:tracePt t="15093" x="2962275" y="2243138"/>
          <p14:tracePt t="15110" x="2962275" y="2238375"/>
          <p14:tracePt t="15145" x="2962275" y="2233613"/>
          <p14:tracePt t="15200" x="2962275" y="2224088"/>
          <p14:tracePt t="15216" x="2962275" y="2190750"/>
          <p14:tracePt t="15234" x="2962275" y="2095500"/>
          <p14:tracePt t="15250" x="2957513" y="2038350"/>
          <p14:tracePt t="15267" x="2957513" y="1971675"/>
          <p14:tracePt t="15283" x="2952750" y="1919288"/>
          <p14:tracePt t="15301" x="2952750" y="1914525"/>
          <p14:tracePt t="15313" x="2952750" y="1909763"/>
          <p14:tracePt t="15343" x="2952750" y="1905000"/>
          <p14:tracePt t="15478" x="2952750" y="1895475"/>
          <p14:tracePt t="15493" x="2976563" y="1843088"/>
          <p14:tracePt t="15512" x="2990850" y="1762125"/>
          <p14:tracePt t="15528" x="2995613" y="1733550"/>
          <p14:tracePt t="15543" x="3000375" y="1695450"/>
          <p14:tracePt t="15560" x="3000375" y="1657350"/>
          <p14:tracePt t="15576" x="3000375" y="1647825"/>
          <p14:tracePt t="15593" x="2995613" y="1633538"/>
          <p14:tracePt t="15610" x="2990850" y="1628775"/>
          <p14:tracePt t="15626" x="2976563" y="1619250"/>
          <p14:tracePt t="15643" x="2952750" y="1609725"/>
          <p14:tracePt t="15660" x="2924175" y="1604963"/>
          <p14:tracePt t="15676" x="2876550" y="1581150"/>
          <p14:tracePt t="15693" x="2843213" y="1576388"/>
          <p14:tracePt t="15710" x="2814638" y="1566863"/>
          <p14:tracePt t="15726" x="2800350" y="1562100"/>
          <p14:tracePt t="15743" x="2795588" y="1562100"/>
          <p14:tracePt t="15759" x="2790825" y="1562100"/>
          <p14:tracePt t="15776" x="2790825" y="1557338"/>
          <p14:tracePt t="15808" x="2786063" y="1557338"/>
          <p14:tracePt t="17708" x="2838450" y="1562100"/>
          <p14:tracePt t="17728" x="3038475" y="1595438"/>
          <p14:tracePt t="17746" x="3214688" y="1628775"/>
          <p14:tracePt t="17763" x="3419475" y="1676400"/>
          <p14:tracePt t="17780" x="3543300" y="1700213"/>
          <p14:tracePt t="17798" x="3667125" y="1724025"/>
          <p14:tracePt t="17811" x="3700463" y="1728788"/>
          <p14:tracePt t="17826" x="3714750" y="1728788"/>
          <p14:tracePt t="17842" x="3724275" y="1728788"/>
          <p14:tracePt t="18075" x="3695700" y="1728788"/>
          <p14:tracePt t="18098" x="3600450" y="1728788"/>
          <p14:tracePt t="18115" x="3533775" y="1724025"/>
          <p14:tracePt t="18130" x="3514725" y="1719263"/>
          <p14:tracePt t="18146" x="3509963" y="1719263"/>
          <p14:tracePt t="18160" x="3505200" y="1719263"/>
          <p14:tracePt t="18212" x="3505200" y="1714500"/>
          <p14:tracePt t="18232" x="3509963" y="1714500"/>
          <p14:tracePt t="18260" x="3514725" y="1714500"/>
          <p14:tracePt t="18281" x="3519488" y="1714500"/>
          <p14:tracePt t="18315" x="3524250" y="1714500"/>
          <p14:tracePt t="26993" x="3500438" y="1719263"/>
          <p14:tracePt t="27006" x="3414713" y="1724025"/>
          <p14:tracePt t="27023" x="3314700" y="1733550"/>
          <p14:tracePt t="27027" x="3271838" y="1733550"/>
          <p14:tracePt t="27046" x="3181350" y="1743075"/>
          <p14:tracePt t="27064" x="3048000" y="1776413"/>
          <p14:tracePt t="27080" x="2952750" y="1800225"/>
          <p14:tracePt t="27093" x="2871788" y="1828800"/>
          <p14:tracePt t="27109" x="2781300" y="1862138"/>
          <p14:tracePt t="27125" x="2752725" y="1881188"/>
          <p14:tracePt t="27139" x="2714625" y="1900238"/>
          <p14:tracePt t="27156" x="2686050" y="1914525"/>
          <p14:tracePt t="27172" x="2647950" y="1938338"/>
          <p14:tracePt t="27189" x="2619375" y="1952625"/>
          <p14:tracePt t="27206" x="2586038" y="1966913"/>
          <p14:tracePt t="27222" x="2571750" y="1971675"/>
          <p14:tracePt t="27239" x="2552700" y="1976438"/>
          <p14:tracePt t="27256" x="2552700" y="1981200"/>
          <p14:tracePt t="27289" x="2547938" y="1981200"/>
          <p14:tracePt t="27407" x="2547938" y="1976438"/>
          <p14:tracePt t="27544" x="2552700" y="1976438"/>
          <p14:tracePt t="27562" x="2562225" y="1981200"/>
          <p14:tracePt t="27579" x="2562225" y="1985963"/>
          <p14:tracePt t="27594" x="2566988" y="1985963"/>
          <p14:tracePt t="27654" x="2566988" y="1981200"/>
          <p14:tracePt t="27674" x="2566988" y="1971675"/>
          <p14:tracePt t="27690" x="2547938" y="1966913"/>
          <p14:tracePt t="27706" x="2543175" y="1957388"/>
          <p14:tracePt t="27722" x="2538413" y="1957388"/>
          <p14:tracePt t="27773" x="2538413" y="1962150"/>
          <p14:tracePt t="27789" x="2547938" y="1966913"/>
          <p14:tracePt t="27806" x="2566988" y="1971675"/>
          <p14:tracePt t="27822" x="2576513" y="1981200"/>
          <p14:tracePt t="27839" x="2581275" y="1985963"/>
          <p14:tracePt t="27905" x="2581275" y="1981200"/>
          <p14:tracePt t="27925" x="2581275" y="1976438"/>
          <p14:tracePt t="27940" x="2576513" y="1976438"/>
          <p14:tracePt t="27994" x="2571750" y="1971675"/>
          <p14:tracePt t="28010" x="2566988" y="1971675"/>
          <p14:tracePt t="28025" x="2562225" y="1966913"/>
          <p14:tracePt t="28039" x="2557463" y="1962150"/>
          <p14:tracePt t="28072" x="2552700" y="1962150"/>
          <p14:tracePt t="28100" x="2552700" y="1957388"/>
          <p14:tracePt t="28125" x="2552700" y="1952625"/>
          <p14:tracePt t="28208" x="2557463" y="1952625"/>
          <p14:tracePt t="28235" x="2562225" y="1952625"/>
          <p14:tracePt t="28270" x="2566988" y="1952625"/>
          <p14:tracePt t="28286" x="2571750" y="1957388"/>
          <p14:tracePt t="28305" x="2576513" y="1957388"/>
          <p14:tracePt t="28374" x="2581275" y="1957388"/>
          <p14:tracePt t="29156" x="2576513" y="1943100"/>
          <p14:tracePt t="29172" x="2562225" y="1924050"/>
          <p14:tracePt t="29189" x="2533650" y="1876425"/>
          <p14:tracePt t="29205" x="2509838" y="1847850"/>
          <p14:tracePt t="29222" x="2466975" y="1814513"/>
          <p14:tracePt t="29239" x="2447925" y="1804988"/>
          <p14:tracePt t="29255" x="2428875" y="1790700"/>
          <p14:tracePt t="29272" x="2414588" y="1781175"/>
          <p14:tracePt t="29289" x="2414588" y="1776413"/>
          <p14:tracePt t="29305" x="2409825" y="1776413"/>
          <p14:tracePt t="29338" x="2409825" y="1771650"/>
          <p14:tracePt t="29368" x="2405063" y="1766888"/>
          <p14:tracePt t="29402" x="2400300" y="1766888"/>
          <p14:tracePt t="29438" x="2400300" y="1762125"/>
          <p14:tracePt t="29548" x="2405063" y="1762125"/>
          <p14:tracePt t="29576" x="2409825" y="1762125"/>
          <p14:tracePt t="29597" x="2409825" y="1771650"/>
          <p14:tracePt t="29616" x="2414588" y="1771650"/>
          <p14:tracePt t="29638" x="2419350" y="1776413"/>
          <p14:tracePt t="29707" x="2419350" y="1781175"/>
          <p14:tracePt t="29750" x="2419350" y="1785938"/>
          <p14:tracePt t="29768" x="2424113" y="1785938"/>
          <p14:tracePt t="29817" x="2428875" y="1790700"/>
          <p14:tracePt t="29835" x="2457450" y="1795463"/>
          <p14:tracePt t="29850" x="2495550" y="1795463"/>
          <p14:tracePt t="29865" x="2557463" y="1785938"/>
          <p14:tracePt t="29880" x="2600325" y="1781175"/>
          <p14:tracePt t="29893" x="2662238" y="1776413"/>
          <p14:tracePt t="29909" x="2719388" y="1771650"/>
          <p14:tracePt t="29923" x="2771775" y="1766888"/>
          <p14:tracePt t="29938" x="2814638" y="1757363"/>
          <p14:tracePt t="29955" x="2862263" y="1757363"/>
          <p14:tracePt t="29971" x="2890838" y="1752600"/>
          <p14:tracePt t="29989" x="2919413" y="1743075"/>
          <p14:tracePt t="30005" x="2933700" y="1743075"/>
          <p14:tracePt t="30039" x="2943225" y="1743075"/>
          <p14:tracePt t="30055" x="2947988" y="1743075"/>
          <p14:tracePt t="30100" x="2952750" y="1743075"/>
          <p14:tracePt t="30114" x="2962275" y="1743075"/>
          <p14:tracePt t="30123" x="2971800" y="1743075"/>
          <p14:tracePt t="30138" x="2986088" y="1738313"/>
          <p14:tracePt t="30155" x="3009900" y="1733550"/>
          <p14:tracePt t="30171" x="3028950" y="1724025"/>
          <p14:tracePt t="30188" x="3052763" y="1719263"/>
          <p14:tracePt t="30205" x="3090863" y="1700213"/>
          <p14:tracePt t="30221" x="3124200" y="1690688"/>
          <p14:tracePt t="30238" x="3148013" y="1690688"/>
          <p14:tracePt t="30255" x="3152775" y="1685925"/>
          <p14:tracePt t="30272" x="3162300" y="1685925"/>
          <p14:tracePt t="30328" x="3167063" y="1685925"/>
          <p14:tracePt t="30342" x="3167063" y="1681163"/>
          <p14:tracePt t="30446" x="3167063" y="1685925"/>
          <p14:tracePt t="30467" x="3167063" y="1690688"/>
          <p14:tracePt t="30494" x="3167063" y="1695450"/>
          <p14:tracePt t="30515" x="3157538" y="1700213"/>
          <p14:tracePt t="30529" x="3152775" y="1700213"/>
          <p14:tracePt t="30538" x="3143250" y="1709738"/>
          <p14:tracePt t="30555" x="3119438" y="1704975"/>
          <p14:tracePt t="30571" x="3105150" y="1704975"/>
          <p14:tracePt t="30588" x="3095625" y="1704975"/>
          <p14:tracePt t="30605" x="3076575" y="1700213"/>
          <p14:tracePt t="30621" x="3052763" y="1695450"/>
          <p14:tracePt t="30638" x="2990850" y="1695450"/>
          <p14:tracePt t="30654" x="2943225" y="1695450"/>
          <p14:tracePt t="30671" x="2900363" y="1695450"/>
          <p14:tracePt t="30688" x="2852738" y="1700213"/>
          <p14:tracePt t="30705" x="2828925" y="1704975"/>
          <p14:tracePt t="30721" x="2819400" y="1704975"/>
          <p14:tracePt t="30738" x="2809875" y="1704975"/>
          <p14:tracePt t="30771" x="2809875" y="1709738"/>
          <p14:tracePt t="30791" x="2809875" y="1714500"/>
          <p14:tracePt t="30917" x="2809875" y="1709738"/>
          <p14:tracePt t="30935" x="2809875" y="1704975"/>
          <p14:tracePt t="30957" x="2809875" y="1700213"/>
          <p14:tracePt t="30972" x="2805113" y="1700213"/>
          <p14:tracePt t="30989" x="2805113" y="1695450"/>
          <p14:tracePt t="31060" x="2800350" y="1695450"/>
          <p14:tracePt t="31110" x="2795588" y="1695450"/>
          <p14:tracePt t="31129" x="2776538" y="1700213"/>
          <p14:tracePt t="31142" x="2762250" y="1704975"/>
          <p14:tracePt t="31171" x="2757488" y="1709738"/>
          <p14:tracePt t="31188" x="2757488" y="1714500"/>
          <p14:tracePt t="31205" x="2757488" y="1719263"/>
          <p14:tracePt t="31221" x="2757488" y="1724025"/>
          <p14:tracePt t="31274" x="2757488" y="1728788"/>
          <p14:tracePt t="31295" x="2767013" y="1728788"/>
          <p14:tracePt t="31317" x="2776538" y="1728788"/>
          <p14:tracePt t="31331" x="2790825" y="1728788"/>
          <p14:tracePt t="31342" x="2809875" y="1728788"/>
          <p14:tracePt t="31357" x="2833688" y="1733550"/>
          <p14:tracePt t="31372" x="2876550" y="1743075"/>
          <p14:tracePt t="31388" x="2909888" y="1747838"/>
          <p14:tracePt t="31404" x="2971800" y="1757363"/>
          <p14:tracePt t="31421" x="3000375" y="1762125"/>
          <p14:tracePt t="31438" x="3024188" y="1766888"/>
          <p14:tracePt t="31455" x="3052763" y="1766888"/>
          <p14:tracePt t="31471" x="3057525" y="1771650"/>
          <p14:tracePt t="31488" x="3090863" y="1776413"/>
          <p14:tracePt t="31505" x="3114675" y="1781175"/>
          <p14:tracePt t="31522" x="3138488" y="1785938"/>
          <p14:tracePt t="31538" x="3171825" y="1790700"/>
          <p14:tracePt t="31555" x="3190875" y="1790700"/>
          <p14:tracePt t="31571" x="3209925" y="1790700"/>
          <p14:tracePt t="31588" x="3214688" y="1790700"/>
          <p14:tracePt t="31605" x="3224213" y="1790700"/>
          <p14:tracePt t="31640" x="3228975" y="1790700"/>
          <p14:tracePt t="31738" x="3233738" y="1790700"/>
          <p14:tracePt t="31761" x="3238500" y="1790700"/>
          <p14:tracePt t="31777" x="3252788" y="1790700"/>
          <p14:tracePt t="31794" x="3271838" y="1790700"/>
          <p14:tracePt t="31808" x="3290888" y="1790700"/>
          <p14:tracePt t="31824" x="3300413" y="1790700"/>
          <p14:tracePt t="31842" x="3319463" y="1790700"/>
          <p14:tracePt t="31856" x="3324225" y="1790700"/>
          <p14:tracePt t="31871" x="3328988" y="1790700"/>
          <p14:tracePt t="31916" x="3333750" y="1790700"/>
          <p14:tracePt t="32001" x="3338513" y="1790700"/>
          <p14:tracePt t="32036" x="3343275" y="1790700"/>
          <p14:tracePt t="37506" x="3352800" y="1790700"/>
          <p14:tracePt t="37518" x="3362325" y="1790700"/>
          <p14:tracePt t="37536" x="3367088" y="1790700"/>
          <p14:tracePt t="37555" x="3376613" y="1790700"/>
          <p14:tracePt t="37594" x="3381375" y="1790700"/>
          <p14:tracePt t="37664" x="3371850" y="1790700"/>
          <p14:tracePt t="37682" x="3348038" y="1804988"/>
          <p14:tracePt t="37701" x="3267075" y="1847850"/>
          <p14:tracePt t="37719" x="3133725" y="1895475"/>
          <p14:tracePt t="37736" x="3062288" y="1914525"/>
          <p14:tracePt t="37739" x="3014663" y="1928813"/>
          <p14:tracePt t="37757" x="2924175" y="1938338"/>
          <p14:tracePt t="37770" x="2852738" y="1947863"/>
          <p14:tracePt t="37785" x="2795588" y="1947863"/>
          <p14:tracePt t="37802" x="2767013" y="1947863"/>
          <p14:tracePt t="37819" x="2757488" y="1947863"/>
          <p14:tracePt t="37835" x="2752725" y="1947863"/>
          <p14:tracePt t="37869" x="2752725" y="1943100"/>
          <p14:tracePt t="37906" x="2747963" y="1943100"/>
          <p14:tracePt t="37922" x="2738438" y="1938338"/>
          <p14:tracePt t="37938" x="2714625" y="1933575"/>
          <p14:tracePt t="37953" x="2657475" y="1933575"/>
          <p14:tracePt t="37969" x="2614613" y="1938338"/>
          <p14:tracePt t="37985" x="2586038" y="1938338"/>
          <p14:tracePt t="38002" x="2557463" y="1938338"/>
          <p14:tracePt t="38019" x="2552700" y="1938338"/>
          <p14:tracePt t="38035" x="2547938" y="1938338"/>
          <p14:tracePt t="38052" x="2543175" y="1938338"/>
          <p14:tracePt t="38176" x="2538413" y="1938338"/>
          <p14:tracePt t="38251" x="2538413" y="1933575"/>
          <p14:tracePt t="38269" x="2533650" y="1928813"/>
          <p14:tracePt t="38431" x="2538413" y="1928813"/>
          <p14:tracePt t="38466" x="2538413" y="1933575"/>
          <p14:tracePt t="38482" x="2543175" y="1933575"/>
          <p14:tracePt t="38507" x="2547938" y="1933575"/>
          <p14:tracePt t="38542" x="2552700" y="1933575"/>
          <p14:tracePt t="38563" x="2552700" y="1938338"/>
          <p14:tracePt t="38618" x="2557463" y="1938338"/>
          <p14:tracePt t="38665" x="2557463" y="1943100"/>
          <p14:tracePt t="38811" x="2557463" y="1947863"/>
          <p14:tracePt t="38839" x="2562225" y="1947863"/>
          <p14:tracePt t="39404" x="2571750" y="1947863"/>
          <p14:tracePt t="39422" x="2605088" y="1947863"/>
          <p14:tracePt t="39437" x="2638425" y="1943100"/>
          <p14:tracePt t="39452" x="2690813" y="1943100"/>
          <p14:tracePt t="39469" x="2733675" y="1933575"/>
          <p14:tracePt t="39485" x="2776538" y="1928813"/>
          <p14:tracePt t="39502" x="2833688" y="1914525"/>
          <p14:tracePt t="39518" x="2867025" y="1909763"/>
          <p14:tracePt t="39535" x="2900363" y="1900238"/>
          <p14:tracePt t="39551" x="2952750" y="1895475"/>
          <p14:tracePt t="39568" x="2976563" y="1881188"/>
          <p14:tracePt t="39585" x="3000375" y="1876425"/>
          <p14:tracePt t="39602" x="3019425" y="1876425"/>
          <p14:tracePt t="39618" x="3033713" y="1871663"/>
          <p14:tracePt t="39635" x="3038475" y="1871663"/>
          <p14:tracePt t="39652" x="3048000" y="1862138"/>
          <p14:tracePt t="39668" x="3057525" y="1862138"/>
          <p14:tracePt t="39685" x="3062288" y="1857375"/>
          <p14:tracePt t="39702" x="3071813" y="1847850"/>
          <p14:tracePt t="39718" x="3086100" y="1843088"/>
          <p14:tracePt t="39736" x="3119438" y="1833563"/>
          <p14:tracePt t="39752" x="3148013" y="1819275"/>
          <p14:tracePt t="39768" x="3171825" y="1814513"/>
          <p14:tracePt t="39785" x="3219450" y="1800225"/>
          <p14:tracePt t="39801" x="3233738" y="1790700"/>
          <p14:tracePt t="39818" x="3252788" y="1781175"/>
          <p14:tracePt t="39835" x="3267075" y="1771650"/>
          <p14:tracePt t="39852" x="3276600" y="1771650"/>
          <p14:tracePt t="39868" x="3295650" y="1762125"/>
          <p14:tracePt t="39885" x="3305175" y="1752600"/>
          <p14:tracePt t="39901" x="3324225" y="1747838"/>
          <p14:tracePt t="39918" x="3333750" y="1738313"/>
          <p14:tracePt t="39935" x="3348038" y="1738313"/>
          <p14:tracePt t="39952" x="3362325" y="1728788"/>
          <p14:tracePt t="39968" x="3376613" y="1719263"/>
          <p14:tracePt t="39985" x="3390900" y="1714500"/>
          <p14:tracePt t="40001" x="3400425" y="1714500"/>
          <p14:tracePt t="40019" x="3400425" y="1709738"/>
          <p14:tracePt t="40035" x="3405188" y="1709738"/>
          <p14:tracePt t="40068" x="3409950" y="1709738"/>
          <p14:tracePt t="40261" x="3409950" y="1714500"/>
          <p14:tracePt t="40392" x="3405188" y="1719263"/>
          <p14:tracePt t="40413" x="3395663" y="1719263"/>
          <p14:tracePt t="40427" x="3395663" y="1724025"/>
          <p14:tracePt t="40446" x="3390900" y="1724025"/>
          <p14:tracePt t="40461" x="3386138" y="1724025"/>
          <p14:tracePt t="40580" x="3390900" y="1724025"/>
          <p14:tracePt t="40648" x="3395663" y="1728788"/>
          <p14:tracePt t="40710" x="3400425" y="1728788"/>
          <p14:tracePt t="40728" x="3405188" y="1733550"/>
          <p14:tracePt t="40741" x="3409950" y="1733550"/>
          <p14:tracePt t="40753" x="3414713" y="1733550"/>
          <p14:tracePt t="40768" x="3424238" y="1733550"/>
          <p14:tracePt t="40785" x="3429000" y="1733550"/>
          <p14:tracePt t="40807" x="3443288" y="1733550"/>
          <p14:tracePt t="40820" x="3452813" y="1733550"/>
          <p14:tracePt t="40835" x="3457575" y="1733550"/>
          <p14:tracePt t="40851" x="3467100" y="1733550"/>
          <p14:tracePt t="40868" x="3471863" y="1733550"/>
          <p14:tracePt t="40924" x="3476625" y="1733550"/>
          <p14:tracePt t="41436" x="3462338" y="1733550"/>
          <p14:tracePt t="41458" x="3328988" y="1752600"/>
          <p14:tracePt t="41474" x="3243263" y="1776413"/>
          <p14:tracePt t="41490" x="3062288" y="1824038"/>
          <p14:tracePt t="41506" x="2971800" y="1852613"/>
          <p14:tracePt t="41521" x="2909888" y="1876425"/>
          <p14:tracePt t="41537" x="2862263" y="1885950"/>
          <p14:tracePt t="41551" x="2824163" y="1900238"/>
          <p14:tracePt t="41568" x="2800350" y="1905000"/>
          <p14:tracePt t="41601" x="2790825" y="1900238"/>
          <p14:tracePt t="41618" x="2786063" y="1895475"/>
          <p14:tracePt t="41635" x="2781300" y="1895475"/>
          <p14:tracePt t="41651" x="2776538" y="1890713"/>
          <p14:tracePt t="41668" x="2776538" y="1885950"/>
          <p14:tracePt t="41684" x="2771775" y="1885950"/>
          <p14:tracePt t="41711" x="2767013" y="1881188"/>
          <p14:tracePt t="41732" x="2762250" y="1881188"/>
          <p14:tracePt t="41742" x="2762250" y="1876425"/>
          <p14:tracePt t="41755" x="2743200" y="1871663"/>
          <p14:tracePt t="41768" x="2733675" y="1871663"/>
          <p14:tracePt t="41784" x="2719388" y="1871663"/>
          <p14:tracePt t="41801" x="2705100" y="1871663"/>
          <p14:tracePt t="41817" x="2695575" y="1871663"/>
          <p14:tracePt t="41835" x="2686050" y="1871663"/>
          <p14:tracePt t="41851" x="2681288" y="1871663"/>
          <p14:tracePt t="41897" x="2676525" y="1871663"/>
          <p14:tracePt t="41932" x="2671763" y="1871663"/>
          <p14:tracePt t="42092" x="2667000" y="1871663"/>
          <p14:tracePt t="42112" x="2662238" y="1881188"/>
          <p14:tracePt t="42127" x="2643188" y="1885950"/>
          <p14:tracePt t="42142" x="2638425" y="1895475"/>
          <p14:tracePt t="42158" x="2633663" y="1895475"/>
          <p14:tracePt t="42174" x="2609850" y="1905000"/>
          <p14:tracePt t="42188" x="2600325" y="1905000"/>
          <p14:tracePt t="42201" x="2586038" y="1905000"/>
          <p14:tracePt t="42218" x="2581275" y="1905000"/>
          <p14:tracePt t="42234" x="2576513" y="1905000"/>
          <p14:tracePt t="42278" x="2571750" y="1905000"/>
          <p14:tracePt t="42340" x="2566988" y="1905000"/>
          <p14:tracePt t="42467" x="2562225" y="1905000"/>
          <p14:tracePt t="42484" x="2562225" y="1900238"/>
          <p14:tracePt t="42702" x="2566988" y="1900238"/>
          <p14:tracePt t="42720" x="2571750" y="1900238"/>
          <p14:tracePt t="42736" x="2571750" y="1905000"/>
          <p14:tracePt t="42751" x="2581275" y="1900238"/>
          <p14:tracePt t="42768" x="2586038" y="1900238"/>
          <p14:tracePt t="42784" x="2595563" y="1895475"/>
          <p14:tracePt t="42800" x="2619375" y="1885950"/>
          <p14:tracePt t="42817" x="2690813" y="1866900"/>
          <p14:tracePt t="42834" x="2709863" y="1866900"/>
          <p14:tracePt t="42850" x="2833688" y="1833563"/>
          <p14:tracePt t="42867" x="2890838" y="1814513"/>
          <p14:tracePt t="42884" x="2947988" y="1804988"/>
          <p14:tracePt t="42900" x="3014663" y="1781175"/>
          <p14:tracePt t="42917" x="3057525" y="1771650"/>
          <p14:tracePt t="42934" x="3143250" y="1752600"/>
          <p14:tracePt t="42950" x="3195638" y="1752600"/>
          <p14:tracePt t="42968" x="3233738" y="1738313"/>
          <p14:tracePt t="42984" x="3281363" y="1733550"/>
          <p14:tracePt t="43000" x="3305175" y="1724025"/>
          <p14:tracePt t="43017" x="3343275" y="1719263"/>
          <p14:tracePt t="43034" x="3367088" y="1709738"/>
          <p14:tracePt t="43051" x="3405188" y="1700213"/>
          <p14:tracePt t="43067" x="3424238" y="1690688"/>
          <p14:tracePt t="43083" x="3443288" y="1690688"/>
          <p14:tracePt t="43101" x="3452813" y="1685925"/>
          <p14:tracePt t="43117" x="3452813" y="1681163"/>
          <p14:tracePt t="43134" x="3457575" y="1681163"/>
          <p14:tracePt t="43167" x="3462338" y="1681163"/>
          <p14:tracePt t="43245" x="3467100" y="1681163"/>
          <p14:tracePt t="43356" x="3467100" y="1685925"/>
          <p14:tracePt t="43510" x="3462338" y="1685925"/>
          <p14:tracePt t="43535" x="3457575" y="1685925"/>
          <p14:tracePt t="43553" x="3457575" y="1690688"/>
          <p14:tracePt t="43569" x="3438525" y="1690688"/>
          <p14:tracePt t="43586" x="3429000" y="1690688"/>
          <p14:tracePt t="43604" x="3343275" y="1719263"/>
          <p14:tracePt t="43619" x="3267075" y="1738313"/>
          <p14:tracePt t="43635" x="3190875" y="1762125"/>
          <p14:tracePt t="43650" x="3090863" y="1781175"/>
          <p14:tracePt t="43667" x="2986088" y="1819275"/>
          <p14:tracePt t="43684" x="2933700" y="1852613"/>
          <p14:tracePt t="43700" x="2867025" y="1881188"/>
          <p14:tracePt t="43717" x="2857500" y="1885950"/>
          <p14:tracePt t="43734" x="2847975" y="1890713"/>
          <p14:tracePt t="43767" x="2838450" y="1890713"/>
          <p14:tracePt t="43889" x="2819400" y="1895475"/>
          <p14:tracePt t="43909" x="2724150" y="1971675"/>
          <p14:tracePt t="43926" x="2667000" y="2009775"/>
          <p14:tracePt t="43942" x="2576513" y="2066925"/>
          <p14:tracePt t="43958" x="2519363" y="2105025"/>
          <p14:tracePt t="43972" x="2471738" y="2143125"/>
          <p14:tracePt t="43987" x="2433638" y="2176463"/>
          <p14:tracePt t="44000" x="2400300" y="2209800"/>
          <p14:tracePt t="44018" x="2357438" y="2238375"/>
          <p14:tracePt t="44033" x="2319338" y="2271713"/>
          <p14:tracePt t="44050" x="2290763" y="2290763"/>
          <p14:tracePt t="44067" x="2252663" y="2305050"/>
          <p14:tracePt t="44083" x="2228850" y="2319338"/>
          <p14:tracePt t="44100" x="2181225" y="2352675"/>
          <p14:tracePt t="44117" x="2143125" y="2386013"/>
          <p14:tracePt t="44133" x="2090738" y="2419350"/>
          <p14:tracePt t="44150" x="2000250" y="2476500"/>
          <p14:tracePt t="44167" x="1947863" y="2514600"/>
          <p14:tracePt t="44183" x="1876425" y="2557463"/>
          <p14:tracePt t="44200" x="1819275" y="2590800"/>
          <p14:tracePt t="44216" x="1743075" y="2633663"/>
          <p14:tracePt t="44233" x="1657350" y="2681288"/>
          <p14:tracePt t="44250" x="1595438" y="2709863"/>
          <p14:tracePt t="44267" x="1524000" y="2757488"/>
          <p14:tracePt t="44283" x="1485900" y="2776538"/>
          <p14:tracePt t="44300" x="1466850" y="2786063"/>
          <p14:tracePt t="44317" x="1452563" y="2786063"/>
          <p14:tracePt t="44344" x="1447800" y="2786063"/>
          <p14:tracePt t="44413" x="1447800" y="2781300"/>
          <p14:tracePt t="44432" x="1447800" y="2767013"/>
          <p14:tracePt t="44450" x="1447800" y="2762250"/>
          <p14:tracePt t="44468" x="1443038" y="2752725"/>
          <p14:tracePt t="44500" x="1419225" y="2686050"/>
          <p14:tracePt t="44517" x="1409700" y="2647950"/>
          <p14:tracePt t="44533" x="1395413" y="2628900"/>
          <p14:tracePt t="44550" x="1385888" y="2595563"/>
          <p14:tracePt t="44567" x="1381125" y="2566988"/>
          <p14:tracePt t="44584" x="1381125" y="2547938"/>
          <p14:tracePt t="44601" x="1381125" y="2538413"/>
          <p14:tracePt t="44633" x="1381125" y="2533650"/>
          <p14:tracePt t="44689" x="1385888" y="2538413"/>
          <p14:tracePt t="44724" x="1385888" y="2543175"/>
          <p14:tracePt t="44744" x="1390650" y="2543175"/>
          <p14:tracePt t="44759" x="1390650" y="2547938"/>
          <p14:tracePt t="44775" x="1395413" y="2547938"/>
          <p14:tracePt t="44801" x="1404938" y="2547938"/>
          <p14:tracePt t="44815" x="1414463" y="2547938"/>
          <p14:tracePt t="44824" x="1423988" y="2547938"/>
          <p14:tracePt t="44833" x="1447800" y="2538413"/>
          <p14:tracePt t="44850" x="1481138" y="2533650"/>
          <p14:tracePt t="44867" x="1514475" y="2524125"/>
          <p14:tracePt t="44883" x="1566863" y="2514600"/>
          <p14:tracePt t="44900" x="1609725" y="2495550"/>
          <p14:tracePt t="44917" x="1685925" y="2476500"/>
          <p14:tracePt t="44933" x="1733550" y="2466975"/>
          <p14:tracePt t="44950" x="1776413" y="2457450"/>
          <p14:tracePt t="44967" x="1828800" y="2452688"/>
          <p14:tracePt t="44983" x="1857375" y="2447925"/>
          <p14:tracePt t="45000" x="1900238" y="2438400"/>
          <p14:tracePt t="45016" x="1928813" y="2438400"/>
          <p14:tracePt t="45033" x="1971675" y="2433638"/>
          <p14:tracePt t="45050" x="1995488" y="2433638"/>
          <p14:tracePt t="45066" x="2014538" y="2428875"/>
          <p14:tracePt t="45083" x="2033588" y="2428875"/>
          <p14:tracePt t="45100" x="2043113" y="2428875"/>
          <p14:tracePt t="45116" x="2057400" y="2424113"/>
          <p14:tracePt t="45133" x="2066925" y="2424113"/>
          <p14:tracePt t="45150" x="2081213" y="2419350"/>
          <p14:tracePt t="45166" x="2100263" y="2414588"/>
          <p14:tracePt t="45183" x="2124075" y="2414588"/>
          <p14:tracePt t="45200" x="2152650" y="2414588"/>
          <p14:tracePt t="45216" x="2166938" y="2414588"/>
          <p14:tracePt t="45234" x="2181225" y="2414588"/>
          <p14:tracePt t="45250" x="2185988" y="2414588"/>
          <p14:tracePt t="45283" x="2190750" y="2414588"/>
          <p14:tracePt t="45300" x="2195513" y="2414588"/>
          <p14:tracePt t="45317" x="2200275" y="2414588"/>
          <p14:tracePt t="45333" x="2209800" y="2419350"/>
          <p14:tracePt t="45350" x="2224088" y="2424113"/>
          <p14:tracePt t="45367" x="2252663" y="2443163"/>
          <p14:tracePt t="45383" x="2271713" y="2457450"/>
          <p14:tracePt t="45399" x="2309813" y="2481263"/>
          <p14:tracePt t="45416" x="2343150" y="2495550"/>
          <p14:tracePt t="45433" x="2362200" y="2505075"/>
          <p14:tracePt t="45450" x="2381250" y="2514600"/>
          <p14:tracePt t="45470" x="2390775" y="2519363"/>
          <p14:tracePt t="45483" x="2395538" y="2519363"/>
          <p14:tracePt t="45517" x="2400300" y="2519363"/>
          <p14:tracePt t="45533" x="2405063" y="2519363"/>
          <p14:tracePt t="45549" x="2409825" y="2524125"/>
          <p14:tracePt t="45566" x="2428875" y="2533650"/>
          <p14:tracePt t="45583" x="2438400" y="2533650"/>
          <p14:tracePt t="45600" x="2466975" y="2538413"/>
          <p14:tracePt t="45616" x="2481263" y="2543175"/>
          <p14:tracePt t="45633" x="2505075" y="2543175"/>
          <p14:tracePt t="45650" x="2543175" y="2543175"/>
          <p14:tracePt t="45666" x="2576513" y="2538413"/>
          <p14:tracePt t="45683" x="2614613" y="2533650"/>
          <p14:tracePt t="45700" x="2643188" y="2533650"/>
          <p14:tracePt t="45716" x="2662238" y="2524125"/>
          <p14:tracePt t="45733" x="2690813" y="2519363"/>
          <p14:tracePt t="45749" x="2719388" y="2509838"/>
          <p14:tracePt t="45767" x="2762250" y="2505075"/>
          <p14:tracePt t="45783" x="2800350" y="2500313"/>
          <p14:tracePt t="45800" x="2828925" y="2490788"/>
          <p14:tracePt t="45816" x="2843213" y="2490788"/>
          <p14:tracePt t="45833" x="2852738" y="2486025"/>
          <p14:tracePt t="45849" x="2857500" y="2486025"/>
          <p14:tracePt t="45898" x="2862263" y="2486025"/>
          <p14:tracePt t="50616" x="2843213" y="2505075"/>
          <p14:tracePt t="50636" x="2743200" y="2624138"/>
          <p14:tracePt t="50661" x="2667000" y="2724150"/>
          <p14:tracePt t="50677" x="2562225" y="2847975"/>
          <p14:tracePt t="50692" x="2486025" y="2933700"/>
          <p14:tracePt t="50709" x="2419350" y="3024188"/>
          <p14:tracePt t="50725" x="2328863" y="3148013"/>
          <p14:tracePt t="50739" x="2271713" y="3238500"/>
          <p14:tracePt t="50753" x="2214563" y="3305175"/>
          <p14:tracePt t="50765" x="2181225" y="3348038"/>
          <p14:tracePt t="50781" x="2114550" y="3443288"/>
          <p14:tracePt t="50798" x="2076450" y="3514725"/>
          <p14:tracePt t="50815" x="2043113" y="3581400"/>
          <p14:tracePt t="50831" x="1990725" y="3662363"/>
          <p14:tracePt t="50848" x="1947863" y="3705225"/>
          <p14:tracePt t="50865" x="1876425" y="3776663"/>
          <p14:tracePt t="50881" x="1833563" y="3814763"/>
          <p14:tracePt t="50899" x="1785938" y="3867150"/>
          <p14:tracePt t="50915" x="1752600" y="3900488"/>
          <p14:tracePt t="50931" x="1714500" y="3924300"/>
          <p14:tracePt t="50948" x="1657350" y="3952875"/>
          <p14:tracePt t="50965" x="1614488" y="3962400"/>
          <p14:tracePt t="50981" x="1571625" y="3981450"/>
          <p14:tracePt t="50998" x="1538288" y="3986213"/>
          <p14:tracePt t="51014" x="1504950" y="3990975"/>
          <p14:tracePt t="51031" x="1428750" y="3995738"/>
          <p14:tracePt t="51048" x="1371600" y="3990975"/>
          <p14:tracePt t="51064" x="1319213" y="3971925"/>
          <p14:tracePt t="51081" x="1295400" y="3957638"/>
          <p14:tracePt t="51098" x="1271588" y="3929063"/>
          <p14:tracePt t="51114" x="1271588" y="3914775"/>
          <p14:tracePt t="51131" x="1266825" y="3895725"/>
          <p14:tracePt t="51148" x="1266825" y="3867150"/>
          <p14:tracePt t="51164" x="1285875" y="3824288"/>
          <p14:tracePt t="51181" x="1338263" y="3757613"/>
          <p14:tracePt t="51198" x="1390650" y="3709988"/>
          <p14:tracePt t="51214" x="1457325" y="3662363"/>
          <p14:tracePt t="51231" x="1547813" y="3605213"/>
          <p14:tracePt t="51248" x="1624013" y="3567113"/>
          <p14:tracePt t="51265" x="1743075" y="3519488"/>
          <p14:tracePt t="51281" x="1776413" y="3509963"/>
          <p14:tracePt t="51298" x="1885950" y="3486150"/>
          <p14:tracePt t="51315" x="1938338" y="3471863"/>
          <p14:tracePt t="51331" x="1995488" y="3471863"/>
          <p14:tracePt t="51349" x="2081213" y="3467100"/>
          <p14:tracePt t="51365" x="2138363" y="3467100"/>
          <p14:tracePt t="51382" x="2243138" y="3457575"/>
          <p14:tracePt t="51398" x="2314575" y="3452813"/>
          <p14:tracePt t="51415" x="2381250" y="3448050"/>
          <p14:tracePt t="51431" x="2476500" y="3429000"/>
          <p14:tracePt t="51448" x="2547938" y="3424238"/>
          <p14:tracePt t="51465" x="2647950" y="3405188"/>
          <p14:tracePt t="51481" x="2733675" y="3371850"/>
          <p14:tracePt t="51497" x="2838450" y="3333750"/>
          <p14:tracePt t="51514" x="3019425" y="3243263"/>
          <p14:tracePt t="51531" x="3214688" y="3162300"/>
          <p14:tracePt t="51548" x="3529013" y="3033713"/>
          <p14:tracePt t="51564" x="3714750" y="2967038"/>
          <p14:tracePt t="51581" x="3890963" y="2900363"/>
          <p14:tracePt t="51597" x="4114800" y="2805113"/>
          <p14:tracePt t="51614" x="4262438" y="2757488"/>
          <p14:tracePt t="51631" x="4457700" y="2690813"/>
          <p14:tracePt t="51647" x="4595813" y="2657475"/>
          <p14:tracePt t="51665" x="4762500" y="2614613"/>
          <p14:tracePt t="51681" x="4852988" y="2595563"/>
          <p14:tracePt t="51697" x="4929188" y="2571750"/>
          <p14:tracePt t="51714" x="5014913" y="2557463"/>
          <p14:tracePt t="51731" x="5038725" y="2557463"/>
          <p14:tracePt t="51748" x="5048250" y="2552700"/>
          <p14:tracePt t="51781" x="5053013" y="2552700"/>
          <p14:tracePt t="51818" x="5053013" y="2557463"/>
          <p14:tracePt t="51826" x="5053013" y="2562225"/>
          <p14:tracePt t="51831" x="5043488" y="2571750"/>
          <p14:tracePt t="51848" x="5019675" y="2586038"/>
          <p14:tracePt t="51865" x="4986338" y="2605088"/>
          <p14:tracePt t="51881" x="4919663" y="2643188"/>
          <p14:tracePt t="51898" x="4867275" y="2671763"/>
          <p14:tracePt t="51914" x="4748213" y="2733675"/>
          <p14:tracePt t="51931" x="4657725" y="2786063"/>
          <p14:tracePt t="51949" x="4519613" y="2881313"/>
          <p14:tracePt t="51965" x="4405313" y="2933700"/>
          <p14:tracePt t="51981" x="4305300" y="2981325"/>
          <p14:tracePt t="51997" x="4124325" y="3071813"/>
          <p14:tracePt t="52014" x="4000500" y="3133725"/>
          <p14:tracePt t="52031" x="3752850" y="3233738"/>
          <p14:tracePt t="52048" x="3524250" y="3290888"/>
          <p14:tracePt t="52064" x="3214688" y="3328988"/>
          <p14:tracePt t="52081" x="2657475" y="3381375"/>
          <p14:tracePt t="52098" x="2266950" y="3386138"/>
          <p14:tracePt t="52115" x="1733550" y="3395663"/>
          <p14:tracePt t="52131" x="1471613" y="3395663"/>
          <p14:tracePt t="52147" x="1271588" y="3386138"/>
          <p14:tracePt t="52164" x="1090613" y="3386138"/>
          <p14:tracePt t="52181" x="1004888" y="3386138"/>
          <p14:tracePt t="52197" x="947738" y="3386138"/>
          <p14:tracePt t="52214" x="938213" y="3386138"/>
          <p14:tracePt t="52247" x="933450" y="3386138"/>
          <p14:tracePt t="52316" x="933450" y="3390900"/>
          <p14:tracePt t="52332" x="933450" y="3395663"/>
          <p14:tracePt t="52347" x="923925" y="3414713"/>
          <p14:tracePt t="52366" x="895350" y="3452813"/>
          <p14:tracePt t="52380" x="866775" y="3490913"/>
          <p14:tracePt t="52397" x="814388" y="3533775"/>
          <p14:tracePt t="52417" x="781050" y="3562350"/>
          <p14:tracePt t="52420" x="766763" y="3576638"/>
          <p14:tracePt t="52437" x="742950" y="3595688"/>
          <p14:tracePt t="52448" x="728663" y="3619500"/>
          <p14:tracePt t="52464" x="719138" y="3624263"/>
          <p14:tracePt t="52481" x="709613" y="3648075"/>
          <p14:tracePt t="52498" x="709613" y="3662363"/>
          <p14:tracePt t="52515" x="709613" y="3686175"/>
          <p14:tracePt t="52531" x="709613" y="3700463"/>
          <p14:tracePt t="52547" x="714375" y="3709988"/>
          <p14:tracePt t="52564" x="723900" y="3724275"/>
          <p14:tracePt t="52581" x="728663" y="3733800"/>
          <p14:tracePt t="52598" x="738188" y="3752850"/>
          <p14:tracePt t="52614" x="742950" y="3757613"/>
          <p14:tracePt t="52631" x="752475" y="3767138"/>
          <p14:tracePt t="52647" x="762000" y="3786188"/>
          <p14:tracePt t="52664" x="766763" y="3790950"/>
          <p14:tracePt t="52681" x="776288" y="3814763"/>
          <p14:tracePt t="52697" x="785813" y="3824288"/>
          <p14:tracePt t="52714" x="795338" y="3843338"/>
          <p14:tracePt t="52730" x="804863" y="3857625"/>
          <p14:tracePt t="52747" x="814388" y="3871913"/>
          <p14:tracePt t="52764" x="823913" y="3881438"/>
          <p14:tracePt t="52780" x="828675" y="3886200"/>
          <p14:tracePt t="52798" x="828675" y="3890963"/>
          <p14:tracePt t="52814" x="833438" y="3890963"/>
          <p14:tracePt t="52830" x="833438" y="3900488"/>
          <p14:tracePt t="52903" x="838200" y="3900488"/>
          <p14:tracePt t="52965" x="842963" y="3900488"/>
          <p14:tracePt t="53049" x="847725" y="3900488"/>
          <p14:tracePt t="54285" x="852488" y="3900488"/>
          <p14:tracePt t="54708" x="847725" y="3900488"/>
          <p14:tracePt t="54769" x="852488" y="3900488"/>
          <p14:tracePt t="54789" x="876300" y="3900488"/>
          <p14:tracePt t="54805" x="885825" y="3900488"/>
          <p14:tracePt t="54820" x="895350" y="3900488"/>
          <p14:tracePt t="54834" x="914400" y="3900488"/>
          <p14:tracePt t="54850" x="923925" y="3900488"/>
          <p14:tracePt t="54864" x="947738" y="3895725"/>
          <p14:tracePt t="54880" x="957263" y="3890963"/>
          <p14:tracePt t="54896" x="976313" y="3890963"/>
          <p14:tracePt t="54913" x="1004888" y="3886200"/>
          <p14:tracePt t="54930" x="1023938" y="3881438"/>
          <p14:tracePt t="54947" x="1047750" y="3876675"/>
          <p14:tracePt t="54948" x="1052513" y="3871913"/>
          <p14:tracePt t="54963" x="1081088" y="3867150"/>
          <p14:tracePt t="54980" x="1104900" y="3867150"/>
          <p14:tracePt t="54996" x="1138238" y="3862388"/>
          <p14:tracePt t="55013" x="1162050" y="3857625"/>
          <p14:tracePt t="55030" x="1195388" y="3857625"/>
          <p14:tracePt t="55046" x="1209675" y="3857625"/>
          <p14:tracePt t="55063" x="1233488" y="3857625"/>
          <p14:tracePt t="55080" x="1266825" y="3857625"/>
          <p14:tracePt t="55096" x="1295400" y="3862388"/>
          <p14:tracePt t="55113" x="1333500" y="3867150"/>
          <p14:tracePt t="55130" x="1357313" y="3871913"/>
          <p14:tracePt t="55147" x="1381125" y="3876675"/>
          <p14:tracePt t="55163" x="1395413" y="3881438"/>
          <p14:tracePt t="55180" x="1404938" y="3886200"/>
          <p14:tracePt t="55196" x="1419225" y="3886200"/>
          <p14:tracePt t="55213" x="1438275" y="3890963"/>
          <p14:tracePt t="55230" x="1471613" y="3900488"/>
          <p14:tracePt t="55246" x="1509713" y="3905250"/>
          <p14:tracePt t="55263" x="1538288" y="3919538"/>
          <p14:tracePt t="55280" x="1571625" y="3924300"/>
          <p14:tracePt t="55296" x="1590675" y="3924300"/>
          <p14:tracePt t="55313" x="1633538" y="3929063"/>
          <p14:tracePt t="55329" x="1690688" y="3929063"/>
          <p14:tracePt t="55346" x="1743075" y="3929063"/>
          <p14:tracePt t="55363" x="1795463" y="3929063"/>
          <p14:tracePt t="55380" x="1847850" y="3929063"/>
          <p14:tracePt t="55397" x="1905000" y="3929063"/>
          <p14:tracePt t="55413" x="1943100" y="3929063"/>
          <p14:tracePt t="55430" x="1990725" y="3929063"/>
          <p14:tracePt t="55446" x="2019300" y="3929063"/>
          <p14:tracePt t="55463" x="2047875" y="3929063"/>
          <p14:tracePt t="55465" x="2057400" y="3929063"/>
          <p14:tracePt t="55480" x="2066925" y="3929063"/>
          <p14:tracePt t="55496" x="2076450" y="3929063"/>
          <p14:tracePt t="55529" x="2081213" y="3929063"/>
          <p14:tracePt t="55577" x="2095500" y="3929063"/>
          <p14:tracePt t="55591" x="2128838" y="3933825"/>
          <p14:tracePt t="55608" x="2162175" y="3933825"/>
          <p14:tracePt t="55620" x="2200275" y="3938588"/>
          <p14:tracePt t="55632" x="2228850" y="3938588"/>
          <p14:tracePt t="55646" x="2262188" y="3938588"/>
          <p14:tracePt t="55663" x="2281238" y="3943350"/>
          <p14:tracePt t="55680" x="2328863" y="3943350"/>
          <p14:tracePt t="55696" x="2366963" y="3943350"/>
          <p14:tracePt t="55713" x="2414588" y="3943350"/>
          <p14:tracePt t="55729" x="2443163" y="3948113"/>
          <p14:tracePt t="55746" x="2466975" y="3952875"/>
          <p14:tracePt t="55763" x="2490788" y="3952875"/>
          <p14:tracePt t="55780" x="2500313" y="3952875"/>
          <p14:tracePt t="55813" x="2505075" y="3952875"/>
          <p14:tracePt t="55838" x="2509838" y="3952875"/>
          <p14:tracePt t="56592" x="2514600" y="3952875"/>
          <p14:tracePt t="56610" x="2524125" y="3952875"/>
          <p14:tracePt t="56624" x="2528888" y="3952875"/>
          <p14:tracePt t="56640" x="2533650" y="3952875"/>
          <p14:tracePt t="56670" x="2533650" y="3948113"/>
          <p14:tracePt t="56685" x="2538413" y="3948113"/>
          <p14:tracePt t="56696" x="2538413" y="3943350"/>
          <p14:tracePt t="56739" x="2538413" y="3938588"/>
          <p14:tracePt t="56764" x="2543175" y="3933825"/>
          <p14:tracePt t="56779" x="2547938" y="3929063"/>
          <p14:tracePt t="56796" x="2571750" y="3914775"/>
          <p14:tracePt t="56812" x="2605088" y="3895725"/>
          <p14:tracePt t="56829" x="2638425" y="3876675"/>
          <p14:tracePt t="56846" x="2681288" y="3871913"/>
          <p14:tracePt t="56862" x="2743200" y="3852863"/>
          <p14:tracePt t="56879" x="2771775" y="3843338"/>
          <p14:tracePt t="56896" x="2795588" y="3833813"/>
          <p14:tracePt t="56912" x="2814638" y="3829050"/>
          <p14:tracePt t="56929" x="2828925" y="3829050"/>
          <p14:tracePt t="56963" x="2833688" y="3824288"/>
          <p14:tracePt t="56979" x="2838450" y="3824288"/>
          <p14:tracePt t="57007" x="2843213" y="3824288"/>
          <p14:tracePt t="57050" x="2847975" y="3824288"/>
          <p14:tracePt t="57065" x="2857500" y="3824288"/>
          <p14:tracePt t="57080" x="2876550" y="3824288"/>
          <p14:tracePt t="57096" x="2905125" y="3824288"/>
          <p14:tracePt t="57112" x="2924175" y="3824288"/>
          <p14:tracePt t="57130" x="2952750" y="3824288"/>
          <p14:tracePt t="57146" x="2971800" y="3824288"/>
          <p14:tracePt t="57162" x="2995613" y="3824288"/>
          <p14:tracePt t="57179" x="3048000" y="3824288"/>
          <p14:tracePt t="57196" x="3086100" y="3824288"/>
          <p14:tracePt t="57213" x="3152775" y="3824288"/>
          <p14:tracePt t="57229" x="3186113" y="3829050"/>
          <p14:tracePt t="57246" x="3209925" y="3829050"/>
          <p14:tracePt t="57262" x="3228975" y="3829050"/>
          <p14:tracePt t="57279" x="3238500" y="3829050"/>
          <p14:tracePt t="57296" x="3248025" y="3829050"/>
          <p14:tracePt t="57312" x="3252788" y="3829050"/>
          <p14:tracePt t="57329" x="3257550" y="3829050"/>
          <p14:tracePt t="57346" x="3262313" y="3829050"/>
          <p14:tracePt t="57379" x="3267075" y="3829050"/>
          <p14:tracePt t="57511" x="3271838" y="3833813"/>
          <p14:tracePt t="57529" x="3281363" y="3833813"/>
          <p14:tracePt t="57546" x="3324225" y="3843338"/>
          <p14:tracePt t="57562" x="3357563" y="3848100"/>
          <p14:tracePt t="57579" x="3400425" y="3852863"/>
          <p14:tracePt t="57596" x="3419475" y="3857625"/>
          <p14:tracePt t="57612" x="3429000" y="3857625"/>
          <p14:tracePt t="57629" x="3438525" y="3862388"/>
          <p14:tracePt t="57646" x="3448050" y="3867150"/>
          <p14:tracePt t="57662" x="3471863" y="3871913"/>
          <p14:tracePt t="57679" x="3481388" y="3871913"/>
          <p14:tracePt t="57696" x="3500438" y="3876675"/>
          <p14:tracePt t="57712" x="3505200" y="3881438"/>
          <p14:tracePt t="57745" x="3509963" y="3881438"/>
          <p14:tracePt t="57766" x="3514725" y="3881438"/>
          <p14:tracePt t="58251" x="3519488" y="3881438"/>
          <p14:tracePt t="60531" x="3529013" y="3881438"/>
          <p14:tracePt t="60548" x="3548063" y="3881438"/>
          <p14:tracePt t="60562" x="3576638" y="3886200"/>
          <p14:tracePt t="60578" x="3619500" y="3890963"/>
          <p14:tracePt t="60594" x="3657600" y="3895725"/>
          <p14:tracePt t="60611" x="3705225" y="3895725"/>
          <p14:tracePt t="60628" x="3733800" y="3900488"/>
          <p14:tracePt t="60644" x="3757613" y="3900488"/>
          <p14:tracePt t="60661" x="3790950" y="3900488"/>
          <p14:tracePt t="60678" x="3814763" y="3895725"/>
          <p14:tracePt t="60695" x="3852863" y="3895725"/>
          <p14:tracePt t="60711" x="3871913" y="3895725"/>
          <p14:tracePt t="60728" x="3890963" y="3895725"/>
          <p14:tracePt t="60744" x="3905250" y="3895725"/>
          <p14:tracePt t="60761" x="3919538" y="3895725"/>
          <p14:tracePt t="60778" x="3929063" y="3895725"/>
          <p14:tracePt t="60794" x="3933825" y="3895725"/>
          <p14:tracePt t="60840" x="3938588" y="3895725"/>
          <p14:tracePt t="60868" x="3943350" y="3895725"/>
          <p14:tracePt t="60902" x="3948113" y="3895725"/>
          <p14:tracePt t="61545" x="3962400" y="3890963"/>
          <p14:tracePt t="61566" x="3990975" y="3890963"/>
          <p14:tracePt t="61581" x="4024313" y="3886200"/>
          <p14:tracePt t="61595" x="4033838" y="3886200"/>
          <p14:tracePt t="61611" x="4038600" y="3886200"/>
          <p14:tracePt t="61627" x="4048125" y="3886200"/>
          <p14:tracePt t="61644" x="4057650" y="3886200"/>
          <p14:tracePt t="61662" x="4071938" y="3886200"/>
          <p14:tracePt t="61678" x="4086225" y="3886200"/>
          <p14:tracePt t="61694" x="4100513" y="3886200"/>
          <p14:tracePt t="61711" x="4119563" y="3886200"/>
          <p14:tracePt t="61728" x="4129088" y="3886200"/>
          <p14:tracePt t="61745" x="4152900" y="3886200"/>
          <p14:tracePt t="61761" x="4171950" y="3881438"/>
          <p14:tracePt t="61777" x="4186238" y="3876675"/>
          <p14:tracePt t="61794" x="4210050" y="3871913"/>
          <p14:tracePt t="61811" x="4214813" y="3871913"/>
          <p14:tracePt t="61827" x="4219575" y="3871913"/>
          <p14:tracePt t="61861" x="4224338" y="3871913"/>
          <p14:tracePt t="61883" x="4229100" y="3871913"/>
          <p14:tracePt t="61894" x="4233863" y="3871913"/>
          <p14:tracePt t="61911" x="4267200" y="3867150"/>
          <p14:tracePt t="61928" x="4286250" y="3862388"/>
          <p14:tracePt t="61944" x="4314825" y="3862388"/>
          <p14:tracePt t="61961" x="4324350" y="3857625"/>
          <p14:tracePt t="61977" x="4329113" y="3857625"/>
          <p14:tracePt t="62010" x="4333875" y="3857625"/>
          <p14:tracePt t="62170" x="4338638" y="3857625"/>
          <p14:tracePt t="62187" x="4343400" y="3857625"/>
          <p14:tracePt t="62215" x="4348163" y="3857625"/>
          <p14:tracePt t="62230" x="4357688" y="3857625"/>
          <p14:tracePt t="62260" x="4367213" y="3857625"/>
          <p14:tracePt t="62277" x="4376738" y="3857625"/>
          <p14:tracePt t="62294" x="4386263" y="3862388"/>
          <p14:tracePt t="62311" x="4400550" y="3862388"/>
          <p14:tracePt t="62327" x="4414838" y="3862388"/>
          <p14:tracePt t="62344" x="4419600" y="3862388"/>
          <p14:tracePt t="62360" x="4424363" y="3862388"/>
          <p14:tracePt t="62402" x="4429125" y="3862388"/>
          <p14:tracePt t="62471" x="4429125" y="3867150"/>
          <p14:tracePt t="62506" x="4429125" y="3871913"/>
          <p14:tracePt t="62533" x="4429125" y="3876675"/>
          <p14:tracePt t="62554" x="4429125" y="3881438"/>
          <p14:tracePt t="62568" x="4429125" y="3886200"/>
          <p14:tracePt t="62596" x="4429125" y="3890963"/>
          <p14:tracePt t="62610" x="4429125" y="3895725"/>
          <p14:tracePt t="62651" x="4429125" y="3900488"/>
          <p14:tracePt t="62720" x="4429125" y="3910013"/>
          <p14:tracePt t="65285" x="4443413" y="3910013"/>
          <p14:tracePt t="65301" x="4491038" y="3910013"/>
          <p14:tracePt t="65316" x="4543425" y="3910013"/>
          <p14:tracePt t="65331" x="4600575" y="3910013"/>
          <p14:tracePt t="65344" x="4662488" y="3910013"/>
          <p14:tracePt t="65360" x="4724400" y="3900488"/>
          <p14:tracePt t="65376" x="4772025" y="3895725"/>
          <p14:tracePt t="65393" x="4829175" y="3881438"/>
          <p14:tracePt t="65410" x="4876800" y="3876675"/>
          <p14:tracePt t="65427" x="4929188" y="3867150"/>
          <p14:tracePt t="65443" x="4957763" y="3857625"/>
          <p14:tracePt t="65459" x="4981575" y="3857625"/>
          <p14:tracePt t="65477" x="5005388" y="3857625"/>
          <p14:tracePt t="65493" x="5024438" y="3857625"/>
          <p14:tracePt t="65509" x="5043488" y="3857625"/>
          <p14:tracePt t="65526" x="5048250" y="3857625"/>
          <p14:tracePt t="65543" x="5053013" y="3857625"/>
          <p14:tracePt t="65559" x="5057775" y="3857625"/>
          <p14:tracePt t="65593" x="5062538" y="3857625"/>
          <p14:tracePt t="68689" x="5062538" y="3852863"/>
          <p14:tracePt t="68700" x="5057775" y="3848100"/>
          <p14:tracePt t="68716" x="5033963" y="3848100"/>
          <p14:tracePt t="68728" x="5019675" y="3848100"/>
          <p14:tracePt t="68742" x="4976813" y="3848100"/>
          <p14:tracePt t="68758" x="4891088" y="3852863"/>
          <p14:tracePt t="68776" x="4838700" y="3857625"/>
          <p14:tracePt t="68792" x="4776788" y="3862388"/>
          <p14:tracePt t="68809" x="4757738" y="3867150"/>
          <p14:tracePt t="68825" x="4733925" y="3871913"/>
          <p14:tracePt t="68842" x="4719638" y="3876675"/>
          <p14:tracePt t="68858" x="4714875" y="3876675"/>
          <p14:tracePt t="68875" x="4705350" y="3876675"/>
          <p14:tracePt t="68909" x="4681538" y="3876675"/>
          <p14:tracePt t="68925" x="4652963" y="3871913"/>
          <p14:tracePt t="68942" x="4614863" y="3871913"/>
          <p14:tracePt t="68958" x="4576763" y="3867150"/>
          <p14:tracePt t="68975" x="4538663" y="3862388"/>
          <p14:tracePt t="68992" x="4448175" y="3862388"/>
          <p14:tracePt t="69008" x="4391025" y="3862388"/>
          <p14:tracePt t="69026" x="4338638" y="3857625"/>
          <p14:tracePt t="69042" x="4276725" y="3857625"/>
          <p14:tracePt t="69058" x="4238625" y="3857625"/>
          <p14:tracePt t="69075" x="4200525" y="3857625"/>
          <p14:tracePt t="69092" x="4152900" y="3852863"/>
          <p14:tracePt t="69108" x="4129088" y="3852863"/>
          <p14:tracePt t="69125" x="4110038" y="3843338"/>
          <p14:tracePt t="69159" x="4105275" y="3843338"/>
          <p14:tracePt t="69175" x="4105275" y="3838575"/>
          <p14:tracePt t="69192" x="4100513" y="3838575"/>
          <p14:tracePt t="69348" x="4105275" y="3838575"/>
          <p14:tracePt t="69368" x="4110038" y="3838575"/>
          <p14:tracePt t="69384" x="4114800" y="3838575"/>
          <p14:tracePt t="69401" x="4119563" y="3838575"/>
          <p14:tracePt t="69416" x="4124325" y="3838575"/>
          <p14:tracePt t="69463" x="4129088" y="3838575"/>
          <p14:tracePt t="69678" x="4133850" y="3838575"/>
          <p14:tracePt t="69797" x="4143375" y="3838575"/>
          <p14:tracePt t="69837" x="4143375" y="3843338"/>
          <p14:tracePt t="69857" x="4148138" y="3843338"/>
          <p14:tracePt t="69931" x="4148138" y="3848100"/>
          <p14:tracePt t="70044" x="4148138" y="3852863"/>
          <p14:tracePt t="70099" x="4152900" y="3852863"/>
          <p14:tracePt t="70251" x="4152900" y="3857625"/>
          <p14:tracePt t="70267" x="4157663" y="3857625"/>
          <p14:tracePt t="97671" x="4114800" y="3881438"/>
          <p14:tracePt t="97701" x="3757613" y="4100513"/>
          <p14:tracePt t="97715" x="3619500" y="4186238"/>
          <p14:tracePt t="97732" x="3424238" y="4276725"/>
          <p14:tracePt t="97749" x="3295650" y="4329113"/>
          <p14:tracePt t="97765" x="3186113" y="4376738"/>
          <p14:tracePt t="97782" x="3000375" y="4438650"/>
          <p14:tracePt t="97799" x="2895600" y="4476750"/>
          <p14:tracePt t="97815" x="2743200" y="4510088"/>
          <p14:tracePt t="97832" x="2652713" y="4519613"/>
          <p14:tracePt t="97849" x="2581275" y="4524375"/>
          <p14:tracePt t="97865" x="2471738" y="4514850"/>
          <p14:tracePt t="97882" x="2414588" y="4510088"/>
          <p14:tracePt t="97899" x="2338388" y="4500563"/>
          <p14:tracePt t="97915" x="2300288" y="4500563"/>
          <p14:tracePt t="97932" x="2252663" y="4495800"/>
          <p14:tracePt t="97948" x="2219325" y="4495800"/>
          <p14:tracePt t="97965" x="2205038" y="4500563"/>
          <p14:tracePt t="98341" x="2162175" y="4514850"/>
          <p14:tracePt t="98356" x="2066925" y="4543425"/>
          <p14:tracePt t="98371" x="1976438" y="4581525"/>
          <p14:tracePt t="98386" x="1909763" y="4605338"/>
          <p14:tracePt t="98399" x="1852613" y="4624388"/>
          <p14:tracePt t="98416" x="1800225" y="4633913"/>
          <p14:tracePt t="98433" x="1747838" y="4657725"/>
          <p14:tracePt t="98449" x="1719263" y="4662488"/>
          <p14:tracePt t="98465" x="1690688" y="4667250"/>
          <p14:tracePt t="98482" x="1676400" y="4672013"/>
          <p14:tracePt t="98499" x="1652588" y="4676775"/>
          <p14:tracePt t="98515" x="1638300" y="4676775"/>
          <p14:tracePt t="98532" x="1614488" y="4681538"/>
          <p14:tracePt t="98549" x="1571625" y="4695825"/>
          <p14:tracePt t="98565" x="1533525" y="4705350"/>
          <p14:tracePt t="98582" x="1485900" y="4714875"/>
          <p14:tracePt t="98598" x="1457325" y="4724400"/>
          <p14:tracePt t="98615" x="1433513" y="4733925"/>
          <p14:tracePt t="98632" x="1400175" y="4738688"/>
          <p14:tracePt t="98648" x="1371600" y="4752975"/>
          <p14:tracePt t="98665" x="1328738" y="4767263"/>
          <p14:tracePt t="98682" x="1300163" y="4767263"/>
          <p14:tracePt t="98698" x="1276350" y="4772025"/>
          <p14:tracePt t="98715" x="1262063" y="4776788"/>
          <p14:tracePt t="98732" x="1257300" y="4776788"/>
          <p14:tracePt t="98748" x="1252538" y="4776788"/>
          <p14:tracePt t="98782" x="1247775" y="4776788"/>
          <p14:tracePt t="98916" x="1247775" y="4772025"/>
          <p14:tracePt t="98980" x="1252538" y="4772025"/>
          <p14:tracePt t="98998" x="1252538" y="4762500"/>
          <p14:tracePt t="99019" x="1257300" y="4762500"/>
          <p14:tracePt t="99032" x="1262063" y="4762500"/>
          <p14:tracePt t="99059" x="1266825" y="4762500"/>
          <p14:tracePt t="99080" x="1271588" y="4762500"/>
          <p14:tracePt t="99115" x="1276350" y="4762500"/>
          <p14:tracePt t="99131" x="1281113" y="4762500"/>
          <p14:tracePt t="99148" x="1285875" y="4762500"/>
          <p14:tracePt t="99170" x="1290638" y="4762500"/>
          <p14:tracePt t="99191" x="1295400" y="4762500"/>
          <p14:tracePt t="99206" x="1304925" y="4762500"/>
          <p14:tracePt t="99219" x="1319213" y="4762500"/>
          <p14:tracePt t="99233" x="1333500" y="4767263"/>
          <p14:tracePt t="99248" x="1347788" y="4772025"/>
          <p14:tracePt t="99265" x="1362075" y="4772025"/>
          <p14:tracePt t="99282" x="1381125" y="4772025"/>
          <p14:tracePt t="99298" x="1390650" y="4776788"/>
          <p14:tracePt t="99315" x="1395413" y="4776788"/>
          <p14:tracePt t="99331" x="1400175" y="4776788"/>
          <p14:tracePt t="99349" x="1409700" y="4776788"/>
          <p14:tracePt t="99365" x="1414463" y="4776788"/>
          <p14:tracePt t="99381" x="1419225" y="4776788"/>
          <p14:tracePt t="99398" x="1428750" y="4776788"/>
          <p14:tracePt t="99415" x="1433513" y="4776788"/>
          <p14:tracePt t="99431" x="1447800" y="4776788"/>
          <p14:tracePt t="99448" x="1452563" y="4776788"/>
          <p14:tracePt t="99465" x="1462088" y="4776788"/>
          <p14:tracePt t="99481" x="1481138" y="4776788"/>
          <p14:tracePt t="99498" x="1500188" y="4776788"/>
          <p14:tracePt t="99515" x="1519238" y="4781550"/>
          <p14:tracePt t="99531" x="1528763" y="4781550"/>
          <p14:tracePt t="99548" x="1538288" y="4781550"/>
          <p14:tracePt t="99564" x="1543050" y="4781550"/>
          <p14:tracePt t="99598" x="1547813" y="4781550"/>
          <p14:tracePt t="99662" x="1552575" y="4781550"/>
          <p14:tracePt t="99679" x="1552575" y="4786313"/>
          <p14:tracePt t="99720" x="1557338" y="4786313"/>
          <p14:tracePt t="99765" x="1557338" y="4791075"/>
          <p14:tracePt t="99806" x="1557338" y="4795838"/>
          <p14:tracePt t="99848" x="1557338" y="4800600"/>
          <p14:tracePt t="99889" x="1552575" y="4800600"/>
          <p14:tracePt t="99909" x="1543050" y="4800600"/>
          <p14:tracePt t="99923" x="1528763" y="4800600"/>
          <p14:tracePt t="99948" x="1504950" y="4800600"/>
          <p14:tracePt t="99965" x="1485900" y="4791075"/>
          <p14:tracePt t="99982" x="1476375" y="4791075"/>
          <p14:tracePt t="99999" x="1471613" y="4791075"/>
          <p14:tracePt t="100015" x="1466850" y="4786313"/>
          <p14:tracePt t="100031" x="1457325" y="4786313"/>
          <p14:tracePt t="100048" x="1452563" y="4786313"/>
          <p14:tracePt t="100096" x="1447800" y="4786313"/>
          <p14:tracePt t="100106" x="1447800" y="4781550"/>
          <p14:tracePt t="100222" x="1452563" y="4781550"/>
          <p14:tracePt t="100240" x="1466850" y="4781550"/>
          <p14:tracePt t="100255" x="1476375" y="4781550"/>
          <p14:tracePt t="100270" x="1485900" y="4781550"/>
          <p14:tracePt t="100286" x="1490663" y="4781550"/>
          <p14:tracePt t="100298" x="1495425" y="4781550"/>
          <p14:tracePt t="100314" x="1509713" y="4781550"/>
          <p14:tracePt t="100331" x="1514475" y="4781550"/>
          <p14:tracePt t="100348" x="1524000" y="4781550"/>
          <p14:tracePt t="100365" x="1528763" y="4781550"/>
          <p14:tracePt t="100381" x="1533525" y="4781550"/>
          <p14:tracePt t="100398" x="1543050" y="4781550"/>
          <p14:tracePt t="100414" x="1562100" y="4786313"/>
          <p14:tracePt t="100431" x="1581150" y="4791075"/>
          <p14:tracePt t="100448" x="1609725" y="4800600"/>
          <p14:tracePt t="100465" x="1628775" y="4800600"/>
          <p14:tracePt t="100482" x="1657350" y="4805363"/>
          <p14:tracePt t="100498" x="1685925" y="4810125"/>
          <p14:tracePt t="100515" x="1695450" y="4814888"/>
          <p14:tracePt t="100531" x="1709738" y="4814888"/>
          <p14:tracePt t="100548" x="1719263" y="4814888"/>
          <p14:tracePt t="100566" x="1724025" y="4814888"/>
          <p14:tracePt t="100614" x="1728788" y="4814888"/>
          <p14:tracePt t="100670" x="1733550" y="4814888"/>
          <p14:tracePt t="100688" x="1738313" y="4814888"/>
          <p14:tracePt t="100705" x="1762125" y="4814888"/>
          <p14:tracePt t="100721" x="1781175" y="4814888"/>
          <p14:tracePt t="100742" x="1814513" y="4819650"/>
          <p14:tracePt t="100758" x="1843088" y="4819650"/>
          <p14:tracePt t="100770" x="1857375" y="4819650"/>
          <p14:tracePt t="100784" x="1871663" y="4819650"/>
          <p14:tracePt t="100798" x="1895475" y="4819650"/>
          <p14:tracePt t="100814" x="1919288" y="4819650"/>
          <p14:tracePt t="100831" x="1938338" y="4819650"/>
          <p14:tracePt t="100848" x="1957388" y="4819650"/>
          <p14:tracePt t="100864" x="1962150" y="4819650"/>
          <p14:tracePt t="100881" x="1971675" y="4819650"/>
          <p14:tracePt t="100898" x="1976438" y="4819650"/>
          <p14:tracePt t="100914" x="1981200" y="4819650"/>
          <p14:tracePt t="100931" x="1995488" y="4819650"/>
          <p14:tracePt t="100948" x="2005013" y="4819650"/>
          <p14:tracePt t="100964" x="2009775" y="4819650"/>
          <p14:tracePt t="100981" x="2024063" y="4819650"/>
          <p14:tracePt t="100998" x="2038350" y="4819650"/>
          <p14:tracePt t="101014" x="2052638" y="4819650"/>
          <p14:tracePt t="101031" x="2066925" y="4819650"/>
          <p14:tracePt t="101048" x="2090738" y="4814888"/>
          <p14:tracePt t="101064" x="2105025" y="4814888"/>
          <p14:tracePt t="101081" x="2114550" y="4814888"/>
          <p14:tracePt t="101097" x="2138363" y="4814888"/>
          <p14:tracePt t="101114" x="2147888" y="4810125"/>
          <p14:tracePt t="101131" x="2166938" y="4810125"/>
          <p14:tracePt t="101148" x="2176463" y="4805363"/>
          <p14:tracePt t="101164" x="2185988" y="4805363"/>
          <p14:tracePt t="101181" x="2190750" y="4805363"/>
          <p14:tracePt t="101197" x="2195513" y="4805363"/>
          <p14:tracePt t="101229" x="2200275" y="4805363"/>
          <p14:tracePt t="101242" x="2205038" y="4805363"/>
          <p14:tracePt t="101263" x="2209800" y="4805363"/>
          <p14:tracePt t="101298" x="2214563" y="4805363"/>
          <p14:tracePt t="101332" x="2219325" y="4805363"/>
          <p14:tracePt t="101369" x="2224088" y="4805363"/>
          <p14:tracePt t="101528" x="2224088" y="4800600"/>
          <p14:tracePt t="101595" x="2224088" y="4795838"/>
          <p14:tracePt t="111476" x="2252663" y="4791075"/>
          <p14:tracePt t="111501" x="2457450" y="4762500"/>
          <p14:tracePt t="111517" x="2547938" y="4743450"/>
          <p14:tracePt t="111528" x="2590800" y="4738688"/>
          <p14:tracePt t="111544" x="2714625" y="4719638"/>
          <p14:tracePt t="111561" x="2800350" y="4710113"/>
          <p14:tracePt t="111577" x="2876550" y="4705350"/>
          <p14:tracePt t="111594" x="2919413" y="4705350"/>
          <p14:tracePt t="111612" x="2962275" y="4695825"/>
          <p14:tracePt t="111627" x="2990850" y="4691063"/>
          <p14:tracePt t="111644" x="3009900" y="4691063"/>
          <p14:tracePt t="111661" x="3043238" y="4691063"/>
          <p14:tracePt t="111677" x="3057525" y="4695825"/>
          <p14:tracePt t="111694" x="3086100" y="4705350"/>
          <p14:tracePt t="111711" x="3095625" y="4705350"/>
          <p14:tracePt t="111727" x="3105150" y="4710113"/>
          <p14:tracePt t="111744" x="3105150" y="4714875"/>
          <p14:tracePt t="111771" x="3109913" y="4714875"/>
          <p14:tracePt t="111792" x="3109913" y="4719638"/>
          <p14:tracePt t="111861" x="3109913" y="4724400"/>
          <p14:tracePt t="111881" x="3114675" y="4724400"/>
          <p14:tracePt t="111944" x="3114675" y="4729163"/>
          <p14:tracePt t="111967" x="3119438" y="4729163"/>
          <p14:tracePt t="112041" x="3119438" y="4733925"/>
          <p14:tracePt t="112104" x="3124200" y="4733925"/>
          <p14:tracePt t="112121" x="3124200" y="4738688"/>
          <p14:tracePt t="112269" x="3128963" y="4738688"/>
          <p14:tracePt t="112359" x="3128963" y="4743450"/>
          <p14:tracePt t="112428" x="3128963" y="4748213"/>
          <p14:tracePt t="112464" x="3128963" y="4752975"/>
          <p14:tracePt t="112525" x="3128963" y="4757738"/>
          <p14:tracePt t="112615" x="3124200" y="4757738"/>
          <p14:tracePt t="120230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" y="384048"/>
            <a:ext cx="6949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True / False Review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4832604"/>
            <a:ext cx="45720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50" dirty="0"/>
          </a:p>
        </p:txBody>
      </p:sp>
      <p:sp>
        <p:nvSpPr>
          <p:cNvPr id="7" name="Text 4"/>
          <p:cNvSpPr/>
          <p:nvPr/>
        </p:nvSpPr>
        <p:spPr>
          <a:xfrm>
            <a:off x="7863840" y="4832604"/>
            <a:ext cx="914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B9B3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 / 42</a:t>
            </a:r>
            <a:endParaRPr lang="en-US" sz="900" dirty="0"/>
          </a:p>
        </p:txBody>
      </p:sp>
      <p:sp>
        <p:nvSpPr>
          <p:cNvPr id="8" name="Shape 5"/>
          <p:cNvSpPr/>
          <p:nvPr/>
        </p:nvSpPr>
        <p:spPr>
          <a:xfrm>
            <a:off x="457200" y="1325880"/>
            <a:ext cx="3977640" cy="157276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1325880"/>
            <a:ext cx="82296" cy="157276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0" name="Shape 7"/>
          <p:cNvSpPr/>
          <p:nvPr/>
        </p:nvSpPr>
        <p:spPr>
          <a:xfrm>
            <a:off x="658368" y="147218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11" name="Text 8"/>
          <p:cNvSpPr/>
          <p:nvPr/>
        </p:nvSpPr>
        <p:spPr>
          <a:xfrm>
            <a:off x="658368" y="147218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Q9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1234440" y="152704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3" name="Text 10"/>
          <p:cNvSpPr/>
          <p:nvPr/>
        </p:nvSpPr>
        <p:spPr>
          <a:xfrm>
            <a:off x="1234440" y="152704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2103120" y="1453896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"A cap rate of 10% with a debt cost of 12% creates positive leverage."</a:t>
            </a:r>
            <a:endParaRPr lang="en-US" sz="1150" dirty="0"/>
          </a:p>
        </p:txBody>
      </p:sp>
      <p:sp>
        <p:nvSpPr>
          <p:cNvPr id="15" name="Shape 12"/>
          <p:cNvSpPr/>
          <p:nvPr/>
        </p:nvSpPr>
        <p:spPr>
          <a:xfrm>
            <a:off x="640080" y="2148840"/>
            <a:ext cx="3611880" cy="640080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77240" y="2148840"/>
            <a:ext cx="3337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FALSE.  Negative leverage — debt cost (12%) exceeds cap rate (10%). Borrowing REDUCES returns.</a:t>
            </a:r>
            <a:endParaRPr lang="en-US" sz="1000" dirty="0"/>
          </a:p>
        </p:txBody>
      </p:sp>
      <p:sp>
        <p:nvSpPr>
          <p:cNvPr id="17" name="Shape 14"/>
          <p:cNvSpPr/>
          <p:nvPr/>
        </p:nvSpPr>
        <p:spPr>
          <a:xfrm>
            <a:off x="4709160" y="1325880"/>
            <a:ext cx="3977640" cy="157276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4709160" y="1325880"/>
            <a:ext cx="82296" cy="157276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9" name="Shape 16"/>
          <p:cNvSpPr/>
          <p:nvPr/>
        </p:nvSpPr>
        <p:spPr>
          <a:xfrm>
            <a:off x="4910328" y="1472184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20" name="Text 17"/>
          <p:cNvSpPr/>
          <p:nvPr/>
        </p:nvSpPr>
        <p:spPr>
          <a:xfrm>
            <a:off x="4910328" y="1472184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Q10</a:t>
            </a:r>
            <a:endParaRPr lang="en-US" sz="1050" dirty="0"/>
          </a:p>
        </p:txBody>
      </p:sp>
      <p:sp>
        <p:nvSpPr>
          <p:cNvPr id="21" name="Shape 18"/>
          <p:cNvSpPr/>
          <p:nvPr/>
        </p:nvSpPr>
        <p:spPr>
          <a:xfrm>
            <a:off x="5486400" y="1527048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2" name="Text 19"/>
          <p:cNvSpPr/>
          <p:nvPr/>
        </p:nvSpPr>
        <p:spPr>
          <a:xfrm>
            <a:off x="5486400" y="1527048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050" dirty="0"/>
          </a:p>
        </p:txBody>
      </p:sp>
      <p:sp>
        <p:nvSpPr>
          <p:cNvPr id="23" name="Text 20"/>
          <p:cNvSpPr/>
          <p:nvPr/>
        </p:nvSpPr>
        <p:spPr>
          <a:xfrm>
            <a:off x="6355080" y="1453896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"WACC increases as more cheap debt is added to the capital structure."</a:t>
            </a:r>
            <a:endParaRPr lang="en-US" sz="1150" dirty="0"/>
          </a:p>
        </p:txBody>
      </p:sp>
      <p:sp>
        <p:nvSpPr>
          <p:cNvPr id="24" name="Shape 21"/>
          <p:cNvSpPr/>
          <p:nvPr/>
        </p:nvSpPr>
        <p:spPr>
          <a:xfrm>
            <a:off x="4892040" y="2148840"/>
            <a:ext cx="3611880" cy="640080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5029200" y="2148840"/>
            <a:ext cx="3337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FALSE.  Cheap debt LOWERS WACC up to the optimal point; beyond it, risk premiums push WACC back up.</a:t>
            </a:r>
            <a:endParaRPr lang="en-US" sz="1000" dirty="0"/>
          </a:p>
        </p:txBody>
      </p:sp>
      <p:sp>
        <p:nvSpPr>
          <p:cNvPr id="26" name="Shape 23"/>
          <p:cNvSpPr/>
          <p:nvPr/>
        </p:nvSpPr>
        <p:spPr>
          <a:xfrm>
            <a:off x="457200" y="3127248"/>
            <a:ext cx="3977640" cy="157276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27" name="Shape 24"/>
          <p:cNvSpPr/>
          <p:nvPr/>
        </p:nvSpPr>
        <p:spPr>
          <a:xfrm>
            <a:off x="457200" y="3127248"/>
            <a:ext cx="82296" cy="157276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8" name="Shape 25"/>
          <p:cNvSpPr/>
          <p:nvPr/>
        </p:nvSpPr>
        <p:spPr>
          <a:xfrm>
            <a:off x="658368" y="3273552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29" name="Text 26"/>
          <p:cNvSpPr/>
          <p:nvPr/>
        </p:nvSpPr>
        <p:spPr>
          <a:xfrm>
            <a:off x="658368" y="32735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Q11</a:t>
            </a:r>
            <a:endParaRPr lang="en-US" sz="1100" dirty="0"/>
          </a:p>
        </p:txBody>
      </p:sp>
      <p:sp>
        <p:nvSpPr>
          <p:cNvPr id="30" name="Shape 27"/>
          <p:cNvSpPr/>
          <p:nvPr/>
        </p:nvSpPr>
        <p:spPr>
          <a:xfrm>
            <a:off x="1234440" y="3328416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31" name="Text 28"/>
          <p:cNvSpPr/>
          <p:nvPr/>
        </p:nvSpPr>
        <p:spPr>
          <a:xfrm>
            <a:off x="1234440" y="3328416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050" dirty="0"/>
          </a:p>
        </p:txBody>
      </p:sp>
      <p:sp>
        <p:nvSpPr>
          <p:cNvPr id="32" name="Text 29"/>
          <p:cNvSpPr/>
          <p:nvPr/>
        </p:nvSpPr>
        <p:spPr>
          <a:xfrm>
            <a:off x="2103120" y="3255264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"A cash-out refinance lets an investor extract equity without selling."</a:t>
            </a:r>
            <a:endParaRPr lang="en-US" sz="1150" dirty="0"/>
          </a:p>
        </p:txBody>
      </p:sp>
      <p:sp>
        <p:nvSpPr>
          <p:cNvPr id="33" name="Shape 30"/>
          <p:cNvSpPr/>
          <p:nvPr/>
        </p:nvSpPr>
        <p:spPr>
          <a:xfrm>
            <a:off x="640080" y="3950208"/>
            <a:ext cx="3611880" cy="640080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34" name="Text 31"/>
          <p:cNvSpPr/>
          <p:nvPr/>
        </p:nvSpPr>
        <p:spPr>
          <a:xfrm>
            <a:off x="777240" y="3950208"/>
            <a:ext cx="3337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TRUE.  Refinancing at a higher loan amount returns cash while keeping ownership.</a:t>
            </a:r>
            <a:endParaRPr lang="en-US" sz="1000" dirty="0"/>
          </a:p>
        </p:txBody>
      </p:sp>
      <p:sp>
        <p:nvSpPr>
          <p:cNvPr id="35" name="Shape 32"/>
          <p:cNvSpPr/>
          <p:nvPr/>
        </p:nvSpPr>
        <p:spPr>
          <a:xfrm>
            <a:off x="4709160" y="3127248"/>
            <a:ext cx="3977640" cy="157276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BFB8A8">
                <a:alpha val="28000"/>
              </a:srgbClr>
            </a:outerShdw>
          </a:effectLst>
        </p:spPr>
      </p:sp>
      <p:sp>
        <p:nvSpPr>
          <p:cNvPr id="36" name="Shape 33"/>
          <p:cNvSpPr/>
          <p:nvPr/>
        </p:nvSpPr>
        <p:spPr>
          <a:xfrm>
            <a:off x="4709160" y="3127248"/>
            <a:ext cx="82296" cy="1572768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37" name="Shape 34"/>
          <p:cNvSpPr/>
          <p:nvPr/>
        </p:nvSpPr>
        <p:spPr>
          <a:xfrm>
            <a:off x="4910328" y="3273552"/>
            <a:ext cx="457200" cy="45720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38" name="Text 35"/>
          <p:cNvSpPr/>
          <p:nvPr/>
        </p:nvSpPr>
        <p:spPr>
          <a:xfrm>
            <a:off x="4910328" y="327355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Q12</a:t>
            </a:r>
            <a:endParaRPr lang="en-US" sz="1100" dirty="0"/>
          </a:p>
        </p:txBody>
      </p:sp>
      <p:sp>
        <p:nvSpPr>
          <p:cNvPr id="39" name="Shape 36"/>
          <p:cNvSpPr/>
          <p:nvPr/>
        </p:nvSpPr>
        <p:spPr>
          <a:xfrm>
            <a:off x="5486400" y="3328416"/>
            <a:ext cx="749808" cy="34747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0" name="Text 37"/>
          <p:cNvSpPr/>
          <p:nvPr/>
        </p:nvSpPr>
        <p:spPr>
          <a:xfrm>
            <a:off x="5486400" y="3328416"/>
            <a:ext cx="749808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050" dirty="0"/>
          </a:p>
        </p:txBody>
      </p:sp>
      <p:sp>
        <p:nvSpPr>
          <p:cNvPr id="41" name="Text 38"/>
          <p:cNvSpPr/>
          <p:nvPr/>
        </p:nvSpPr>
        <p:spPr>
          <a:xfrm>
            <a:off x="6355080" y="3255264"/>
            <a:ext cx="2103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"The cost of equity is always lower than the cost of debt."</a:t>
            </a:r>
            <a:endParaRPr lang="en-US" sz="1150" dirty="0"/>
          </a:p>
        </p:txBody>
      </p:sp>
      <p:sp>
        <p:nvSpPr>
          <p:cNvPr id="42" name="Shape 39"/>
          <p:cNvSpPr/>
          <p:nvPr/>
        </p:nvSpPr>
        <p:spPr>
          <a:xfrm>
            <a:off x="4892040" y="3950208"/>
            <a:ext cx="3611880" cy="640080"/>
          </a:xfrm>
          <a:prstGeom prst="rect">
            <a:avLst/>
          </a:prstGeom>
          <a:solidFill>
            <a:srgbClr val="EEE9DC"/>
          </a:solidFill>
          <a:ln w="9525">
            <a:solidFill>
              <a:srgbClr val="4F7A5C"/>
            </a:solidFill>
            <a:prstDash val="solid"/>
          </a:ln>
        </p:spPr>
      </p:sp>
      <p:sp>
        <p:nvSpPr>
          <p:cNvPr id="43" name="Text 40"/>
          <p:cNvSpPr/>
          <p:nvPr/>
        </p:nvSpPr>
        <p:spPr>
          <a:xfrm>
            <a:off x="5029200" y="3950208"/>
            <a:ext cx="33375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FALSE.  Equity bears more risk than debt, so Ke &gt; Kd — always.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010"/>
    </mc:Choice>
    <mc:Fallback xmlns="">
      <p:transition spd="slow" advTm="2320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10" x="4276725" y="3567113"/>
          <p14:tracePt t="4600" x="4238625" y="3543300"/>
          <p14:tracePt t="4619" x="4105275" y="3438525"/>
          <p14:tracePt t="4637" x="3886200" y="3271838"/>
          <p14:tracePt t="4656" x="3652838" y="3048000"/>
          <p14:tracePt t="4673" x="3505200" y="2909888"/>
          <p14:tracePt t="4690" x="3333750" y="2709863"/>
          <p14:tracePt t="4709" x="3209925" y="2586038"/>
          <p14:tracePt t="4724" x="3081338" y="2447925"/>
          <p14:tracePt t="4740" x="3019425" y="2347913"/>
          <p14:tracePt t="4756" x="2962275" y="2252663"/>
          <p14:tracePt t="4773" x="2900363" y="2157413"/>
          <p14:tracePt t="4790" x="2871788" y="2109788"/>
          <p14:tracePt t="4808" x="2852738" y="2076450"/>
          <p14:tracePt t="4823" x="2838450" y="2057400"/>
          <p14:tracePt t="4839" x="2833688" y="2043113"/>
          <p14:tracePt t="4856" x="2824163" y="2024063"/>
          <p14:tracePt t="4873" x="2824163" y="2009775"/>
          <p14:tracePt t="4890" x="2824163" y="1981200"/>
          <p14:tracePt t="4907" x="2824163" y="1971675"/>
          <p14:tracePt t="4923" x="2824163" y="1952625"/>
          <p14:tracePt t="4940" x="2819400" y="1928813"/>
          <p14:tracePt t="4956" x="2819400" y="1900238"/>
          <p14:tracePt t="4973" x="2814638" y="1857375"/>
          <p14:tracePt t="4990" x="2814638" y="1828800"/>
          <p14:tracePt t="5006" x="2809875" y="1814513"/>
          <p14:tracePt t="5023" x="2809875" y="1785938"/>
          <p14:tracePt t="5040" x="2805113" y="1771650"/>
          <p14:tracePt t="5056" x="2805113" y="1757363"/>
          <p14:tracePt t="5073" x="2800350" y="1743075"/>
          <p14:tracePt t="5090" x="2800350" y="1728788"/>
          <p14:tracePt t="5107" x="2795588" y="1714500"/>
          <p14:tracePt t="5123" x="2795588" y="1704975"/>
          <p14:tracePt t="5126" x="2795588" y="1700213"/>
          <p14:tracePt t="5140" x="2795588" y="1690688"/>
          <p14:tracePt t="5173" x="2795588" y="1685925"/>
          <p14:tracePt t="5243" x="2795588" y="1681163"/>
          <p14:tracePt t="5264" x="2805113" y="1671638"/>
          <p14:tracePt t="5280" x="2824163" y="1662113"/>
          <p14:tracePt t="5292" x="2852738" y="1652588"/>
          <p14:tracePt t="5306" x="2881313" y="1638300"/>
          <p14:tracePt t="5323" x="2919413" y="1628775"/>
          <p14:tracePt t="5339" x="2971800" y="1624013"/>
          <p14:tracePt t="5356" x="2995613" y="1624013"/>
          <p14:tracePt t="5373" x="3038475" y="1619250"/>
          <p14:tracePt t="5389" x="3062288" y="1619250"/>
          <p14:tracePt t="5406" x="3086100" y="1619250"/>
          <p14:tracePt t="5423" x="3114675" y="1624013"/>
          <p14:tracePt t="5439" x="3124200" y="1628775"/>
          <p14:tracePt t="5456" x="3133725" y="1633538"/>
          <p14:tracePt t="5489" x="3133725" y="1638300"/>
          <p14:tracePt t="5506" x="3138488" y="1643063"/>
          <p14:tracePt t="5523" x="3143250" y="1647825"/>
          <p14:tracePt t="5539" x="3148013" y="1657350"/>
          <p14:tracePt t="5556" x="3148013" y="1666875"/>
          <p14:tracePt t="5573" x="3152775" y="1681163"/>
          <p14:tracePt t="5589" x="3152775" y="1685925"/>
          <p14:tracePt t="5606" x="3157538" y="1695450"/>
          <p14:tracePt t="5622" x="3157538" y="1700213"/>
          <p14:tracePt t="5639" x="3157538" y="1704975"/>
          <p14:tracePt t="5663" x="3157538" y="1709738"/>
          <p14:tracePt t="5795" x="3162300" y="1709738"/>
          <p14:tracePt t="5822" x="3167063" y="1709738"/>
          <p14:tracePt t="5838" x="3171825" y="1714500"/>
          <p14:tracePt t="5856" x="3176588" y="1714500"/>
          <p14:tracePt t="5872" x="3181350" y="1714500"/>
          <p14:tracePt t="5900" x="3186113" y="1719263"/>
          <p14:tracePt t="5928" x="3190875" y="1719263"/>
          <p14:tracePt t="5953" x="3195638" y="1719263"/>
          <p14:tracePt t="5974" x="3200400" y="1719263"/>
          <p14:tracePt t="5989" x="3200400" y="1724025"/>
          <p14:tracePt t="6044" x="3205163" y="1724025"/>
          <p14:tracePt t="6065" x="3205163" y="1728788"/>
          <p14:tracePt t="10935" x="3228975" y="1728788"/>
          <p14:tracePt t="10951" x="3267075" y="1733550"/>
          <p14:tracePt t="10976" x="3343275" y="1738313"/>
          <p14:tracePt t="10991" x="3381375" y="1743075"/>
          <p14:tracePt t="11006" x="3409950" y="1743075"/>
          <p14:tracePt t="11022" x="3448050" y="1743075"/>
          <p14:tracePt t="11038" x="3467100" y="1743075"/>
          <p14:tracePt t="11055" x="3486150" y="1743075"/>
          <p14:tracePt t="11071" x="3500438" y="1743075"/>
          <p14:tracePt t="11087" x="3514725" y="1747838"/>
          <p14:tracePt t="11105" x="3519488" y="1747838"/>
          <p14:tracePt t="11121" x="3538538" y="1752600"/>
          <p14:tracePt t="11137" x="3548063" y="1752600"/>
          <p14:tracePt t="11154" x="3581400" y="1752600"/>
          <p14:tracePt t="11171" x="3595688" y="1752600"/>
          <p14:tracePt t="11188" x="3633788" y="1752600"/>
          <p14:tracePt t="11204" x="3652838" y="1752600"/>
          <p14:tracePt t="11221" x="3662363" y="1752600"/>
          <p14:tracePt t="11237" x="3686175" y="1752600"/>
          <p14:tracePt t="11254" x="3709988" y="1752600"/>
          <p14:tracePt t="11271" x="3748088" y="1752600"/>
          <p14:tracePt t="11287" x="3781425" y="1752600"/>
          <p14:tracePt t="11304" x="3814763" y="1752600"/>
          <p14:tracePt t="11321" x="3857625" y="1747838"/>
          <p14:tracePt t="11338" x="3876675" y="1747838"/>
          <p14:tracePt t="11354" x="3900488" y="1747838"/>
          <p14:tracePt t="11371" x="3924300" y="1747838"/>
          <p14:tracePt t="11388" x="3943350" y="1743075"/>
          <p14:tracePt t="11404" x="3957638" y="1743075"/>
          <p14:tracePt t="11421" x="3962400" y="1743075"/>
          <p14:tracePt t="11437" x="3971925" y="1743075"/>
          <p14:tracePt t="11471" x="3971925" y="1738313"/>
          <p14:tracePt t="11493" x="3976688" y="1738313"/>
          <p14:tracePt t="11533" x="3976688" y="1733550"/>
          <p14:tracePt t="11590" x="3976688" y="1728788"/>
          <p14:tracePt t="11606" x="3971925" y="1724025"/>
          <p14:tracePt t="11623" x="3967163" y="1719263"/>
          <p14:tracePt t="11639" x="3933825" y="1714500"/>
          <p14:tracePt t="11654" x="3890963" y="1714500"/>
          <p14:tracePt t="11671" x="3776663" y="1709738"/>
          <p14:tracePt t="11687" x="3690938" y="1709738"/>
          <p14:tracePt t="11704" x="3590925" y="1714500"/>
          <p14:tracePt t="11721" x="3419475" y="1724025"/>
          <p14:tracePt t="11737" x="3314700" y="1733550"/>
          <p14:tracePt t="11755" x="3162300" y="1752600"/>
          <p14:tracePt t="11771" x="3076575" y="1762125"/>
          <p14:tracePt t="11787" x="3019425" y="1771650"/>
          <p14:tracePt t="11804" x="2938463" y="1795463"/>
          <p14:tracePt t="11821" x="2900363" y="1804988"/>
          <p14:tracePt t="11838" x="2871788" y="1809750"/>
          <p14:tracePt t="11854" x="2867025" y="1809750"/>
          <p14:tracePt t="11887" x="2862263" y="1809750"/>
          <p14:tracePt t="11990" x="2857500" y="1809750"/>
          <p14:tracePt t="12027" x="2852738" y="1809750"/>
          <p14:tracePt t="12042" x="2838450" y="1809750"/>
          <p14:tracePt t="12059" x="2814638" y="1809750"/>
          <p14:tracePt t="12073" x="2809875" y="1809750"/>
          <p14:tracePt t="12090" x="2800350" y="1814513"/>
          <p14:tracePt t="12106" x="2795588" y="1814513"/>
          <p14:tracePt t="12121" x="2786063" y="1814513"/>
          <p14:tracePt t="12137" x="2781300" y="1814513"/>
          <p14:tracePt t="12154" x="2776538" y="1819275"/>
          <p14:tracePt t="12170" x="2771775" y="1819275"/>
          <p14:tracePt t="12187" x="2757488" y="1828800"/>
          <p14:tracePt t="12190" x="2747963" y="1833563"/>
          <p14:tracePt t="12204" x="2738438" y="1838325"/>
          <p14:tracePt t="12221" x="2719388" y="1852613"/>
          <p14:tracePt t="12238" x="2700338" y="1866900"/>
          <p14:tracePt t="12254" x="2681288" y="1876425"/>
          <p14:tracePt t="12270" x="2667000" y="1885950"/>
          <p14:tracePt t="12287" x="2643188" y="1900238"/>
          <p14:tracePt t="12305" x="2628900" y="1909763"/>
          <p14:tracePt t="12321" x="2609850" y="1919288"/>
          <p14:tracePt t="12337" x="2595563" y="1928813"/>
          <p14:tracePt t="12354" x="2586038" y="1928813"/>
          <p14:tracePt t="12370" x="2576513" y="1938338"/>
          <p14:tracePt t="12387" x="2571750" y="1938338"/>
          <p14:tracePt t="12404" x="2566988" y="1943100"/>
          <p14:tracePt t="12439" x="2557463" y="1943100"/>
          <p14:tracePt t="12482" x="2552700" y="1943100"/>
          <p14:tracePt t="12501" x="2538413" y="1943100"/>
          <p14:tracePt t="12515" x="2524125" y="1938338"/>
          <p14:tracePt t="12528" x="2509838" y="1938338"/>
          <p14:tracePt t="12542" x="2495550" y="1938338"/>
          <p14:tracePt t="12556" x="2481263" y="1938338"/>
          <p14:tracePt t="12570" x="2471738" y="1938338"/>
          <p14:tracePt t="12587" x="2462213" y="1938338"/>
          <p14:tracePt t="12605" x="2457450" y="1938338"/>
          <p14:tracePt t="12620" x="2452688" y="1933575"/>
          <p14:tracePt t="12654" x="2447925" y="1933575"/>
          <p14:tracePt t="12680" x="2447925" y="1924050"/>
          <p14:tracePt t="12691" x="2443163" y="1924050"/>
          <p14:tracePt t="12715" x="2443163" y="1919288"/>
          <p14:tracePt t="12780" x="2443163" y="1914525"/>
          <p14:tracePt t="14871" x="2447925" y="1914525"/>
          <p14:tracePt t="14891" x="2462213" y="1914525"/>
          <p14:tracePt t="14909" x="2481263" y="1914525"/>
          <p14:tracePt t="14926" x="2500313" y="1914525"/>
          <p14:tracePt t="14942" x="2519363" y="1914525"/>
          <p14:tracePt t="14959" x="2528888" y="1914525"/>
          <p14:tracePt t="14977" x="2543175" y="1914525"/>
          <p14:tracePt t="14992" x="2547938" y="1914525"/>
          <p14:tracePt t="15020" x="2557463" y="1914525"/>
          <p14:tracePt t="15036" x="2566988" y="1914525"/>
          <p14:tracePt t="15053" x="2576513" y="1914525"/>
          <p14:tracePt t="15070" x="2581275" y="1914525"/>
          <p14:tracePt t="15086" x="2586038" y="1919288"/>
          <p14:tracePt t="15103" x="2595563" y="1919288"/>
          <p14:tracePt t="15136" x="2600325" y="1919288"/>
          <p14:tracePt t="15189" x="2605088" y="1919288"/>
          <p14:tracePt t="15230" x="2609850" y="1919288"/>
          <p14:tracePt t="15251" x="2614613" y="1919288"/>
          <p14:tracePt t="15268" x="2619375" y="1924050"/>
          <p14:tracePt t="15303" x="2624138" y="1924050"/>
          <p14:tracePt t="15327" x="2628900" y="1924050"/>
          <p14:tracePt t="15486" x="2638425" y="1924050"/>
          <p14:tracePt t="15506" x="2643188" y="1924050"/>
          <p14:tracePt t="15523" x="2657475" y="1928813"/>
          <p14:tracePt t="15539" x="2667000" y="1928813"/>
          <p14:tracePt t="15556" x="2676525" y="1933575"/>
          <p14:tracePt t="15572" x="2690813" y="1933575"/>
          <p14:tracePt t="15589" x="2695575" y="1933575"/>
          <p14:tracePt t="15603" x="2700338" y="1933575"/>
          <p14:tracePt t="15637" x="2705100" y="1933575"/>
          <p14:tracePt t="15653" x="2709863" y="1933575"/>
          <p14:tracePt t="15679" x="2714625" y="1933575"/>
          <p14:tracePt t="15742" x="2719388" y="1933575"/>
          <p14:tracePt t="15970" x="2724150" y="1933575"/>
          <p14:tracePt t="16039" x="2728913" y="1933575"/>
          <p14:tracePt t="16129" x="2733675" y="1933575"/>
          <p14:tracePt t="17089" x="2747963" y="1928813"/>
          <p14:tracePt t="17108" x="2800350" y="1909763"/>
          <p14:tracePt t="17123" x="2862263" y="1876425"/>
          <p14:tracePt t="17141" x="2909888" y="1852613"/>
          <p14:tracePt t="17163" x="3005138" y="1809750"/>
          <p14:tracePt t="17181" x="3043238" y="1800225"/>
          <p14:tracePt t="17196" x="3081338" y="1785938"/>
          <p14:tracePt t="17210" x="3090863" y="1781175"/>
          <p14:tracePt t="17221" x="3105150" y="1776413"/>
          <p14:tracePt t="17235" x="3109913" y="1776413"/>
          <p14:tracePt t="17252" x="3109913" y="1771650"/>
          <p14:tracePt t="17269" x="3114675" y="1771650"/>
          <p14:tracePt t="17302" x="3114675" y="1766888"/>
          <p14:tracePt t="17351" x="3119438" y="1766888"/>
          <p14:tracePt t="17371" x="3138488" y="1757363"/>
          <p14:tracePt t="17388" x="3157538" y="1743075"/>
          <p14:tracePt t="17402" x="3176588" y="1733550"/>
          <p14:tracePt t="17419" x="3214688" y="1719263"/>
          <p14:tracePt t="17435" x="3228975" y="1709738"/>
          <p14:tracePt t="17452" x="3252788" y="1700213"/>
          <p14:tracePt t="17469" x="3271838" y="1690688"/>
          <p14:tracePt t="17485" x="3286125" y="1685925"/>
          <p14:tracePt t="17502" x="3290888" y="1681163"/>
          <p14:tracePt t="17519" x="3295650" y="1681163"/>
          <p14:tracePt t="17690" x="3300413" y="1681163"/>
          <p14:tracePt t="17870" x="3295650" y="1681163"/>
          <p14:tracePt t="17884" x="3290888" y="1681163"/>
          <p14:tracePt t="17911" x="3286125" y="1681163"/>
          <p14:tracePt t="17931" x="3276600" y="1681163"/>
          <p14:tracePt t="17959" x="3271838" y="1681163"/>
          <p14:tracePt t="18022" x="3267075" y="1681163"/>
          <p14:tracePt t="18077" x="3267075" y="1685925"/>
          <p14:tracePt t="18139" x="3267075" y="1690688"/>
          <p14:tracePt t="18173" x="3262313" y="1690688"/>
          <p14:tracePt t="18229" x="3262313" y="1695450"/>
          <p14:tracePt t="18291" x="3262313" y="1700213"/>
          <p14:tracePt t="18329" x="3262313" y="1704975"/>
          <p14:tracePt t="18360" x="3257550" y="1709738"/>
          <p14:tracePt t="19253" x="3233738" y="1709738"/>
          <p14:tracePt t="19275" x="3148013" y="1728788"/>
          <p14:tracePt t="19295" x="3043238" y="1747838"/>
          <p14:tracePt t="19311" x="2976563" y="1762125"/>
          <p14:tracePt t="19327" x="2886075" y="1800225"/>
          <p14:tracePt t="19347" x="2809875" y="1838325"/>
          <p14:tracePt t="19359" x="2790825" y="1843088"/>
          <p14:tracePt t="19371" x="2757488" y="1857375"/>
          <p14:tracePt t="19385" x="2733675" y="1866900"/>
          <p14:tracePt t="19402" x="2724150" y="1871663"/>
          <p14:tracePt t="19418" x="2719388" y="1871663"/>
          <p14:tracePt t="19451" x="2719388" y="1876425"/>
          <p14:tracePt t="19521" x="2709863" y="1876425"/>
          <p14:tracePt t="19596" x="2705100" y="1876425"/>
          <p14:tracePt t="22348" x="2709863" y="1876425"/>
          <p14:tracePt t="22369" x="2762250" y="1881188"/>
          <p14:tracePt t="22387" x="2805113" y="1885950"/>
          <p14:tracePt t="22402" x="2828925" y="1885950"/>
          <p14:tracePt t="22418" x="2852738" y="1890713"/>
          <p14:tracePt t="22435" x="2900363" y="1900238"/>
          <p14:tracePt t="22450" x="2938463" y="1900238"/>
          <p14:tracePt t="22467" x="2962275" y="1900238"/>
          <p14:tracePt t="22484" x="2986088" y="1900238"/>
          <p14:tracePt t="22500" x="2995613" y="1900238"/>
          <p14:tracePt t="22518" x="3000375" y="1900238"/>
          <p14:tracePt t="22534" x="3005138" y="1900238"/>
          <p14:tracePt t="22567" x="3014663" y="1900238"/>
          <p14:tracePt t="22584" x="3019425" y="1900238"/>
          <p14:tracePt t="22600" x="3024188" y="1900238"/>
          <p14:tracePt t="22617" x="3038475" y="1900238"/>
          <p14:tracePt t="22633" x="3048000" y="1900238"/>
          <p14:tracePt t="22650" x="3081338" y="1900238"/>
          <p14:tracePt t="22667" x="3114675" y="1900238"/>
          <p14:tracePt t="22684" x="3157538" y="1905000"/>
          <p14:tracePt t="22700" x="3181350" y="1905000"/>
          <p14:tracePt t="22717" x="3195638" y="1905000"/>
          <p14:tracePt t="22734" x="3214688" y="1905000"/>
          <p14:tracePt t="22750" x="3224213" y="1905000"/>
          <p14:tracePt t="22767" x="3243263" y="1905000"/>
          <p14:tracePt t="22783" x="3257550" y="1905000"/>
          <p14:tracePt t="22801" x="3286125" y="1905000"/>
          <p14:tracePt t="22817" x="3309938" y="1905000"/>
          <p14:tracePt t="22833" x="3333750" y="1905000"/>
          <p14:tracePt t="22850" x="3386138" y="1905000"/>
          <p14:tracePt t="22867" x="3405188" y="1905000"/>
          <p14:tracePt t="22884" x="3433763" y="1895475"/>
          <p14:tracePt t="22900" x="3457575" y="1895475"/>
          <p14:tracePt t="22917" x="3471863" y="1890713"/>
          <p14:tracePt t="22933" x="3509963" y="1890713"/>
          <p14:tracePt t="22950" x="3538538" y="1890713"/>
          <p14:tracePt t="22967" x="3562350" y="1890713"/>
          <p14:tracePt t="22983" x="3581400" y="1890713"/>
          <p14:tracePt t="23000" x="3595688" y="1890713"/>
          <p14:tracePt t="23017" x="3609975" y="1890713"/>
          <p14:tracePt t="23033" x="3624263" y="1890713"/>
          <p14:tracePt t="23050" x="3648075" y="1890713"/>
          <p14:tracePt t="23067" x="3671888" y="1890713"/>
          <p14:tracePt t="23084" x="3719513" y="1890713"/>
          <p14:tracePt t="23100" x="3752850" y="1900238"/>
          <p14:tracePt t="23117" x="3781425" y="1905000"/>
          <p14:tracePt t="23133" x="3810000" y="1905000"/>
          <p14:tracePt t="23150" x="3819525" y="1905000"/>
          <p14:tracePt t="23167" x="3824288" y="1905000"/>
          <p14:tracePt t="23200" x="3829050" y="1905000"/>
          <p14:tracePt t="23223" x="3833813" y="1905000"/>
          <p14:tracePt t="23300" x="3833813" y="1900238"/>
          <p14:tracePt t="23335" x="3833813" y="1895475"/>
          <p14:tracePt t="23410" x="3829050" y="1890713"/>
          <p14:tracePt t="23431" x="3819525" y="1890713"/>
          <p14:tracePt t="23445" x="3810000" y="1890713"/>
          <p14:tracePt t="23456" x="3805238" y="1890713"/>
          <p14:tracePt t="23468" x="3800475" y="1885950"/>
          <p14:tracePt t="23484" x="3790950" y="1885950"/>
          <p14:tracePt t="23500" x="3790950" y="1881188"/>
          <p14:tracePt t="23517" x="3786188" y="1881188"/>
          <p14:tracePt t="23555" x="3781425" y="1881188"/>
          <p14:tracePt t="23568" x="3781425" y="1876425"/>
          <p14:tracePt t="23583" x="3767138" y="1876425"/>
          <p14:tracePt t="23600" x="3738563" y="1876425"/>
          <p14:tracePt t="23616" x="3719513" y="1876425"/>
          <p14:tracePt t="23650" x="3714750" y="1876425"/>
          <p14:tracePt t="23666" x="3709988" y="1876425"/>
          <p14:tracePt t="23683" x="3705225" y="1876425"/>
          <p14:tracePt t="23771" x="3700463" y="1876425"/>
          <p14:tracePt t="23789" x="3690938" y="1876425"/>
          <p14:tracePt t="23802" x="3657600" y="1881188"/>
          <p14:tracePt t="23817" x="3586163" y="1895475"/>
          <p14:tracePt t="23833" x="3457575" y="1909763"/>
          <p14:tracePt t="23850" x="3348038" y="1928813"/>
          <p14:tracePt t="23866" x="3176588" y="1957388"/>
          <p14:tracePt t="23883" x="3086100" y="1976438"/>
          <p14:tracePt t="23900" x="2962275" y="1995488"/>
          <p14:tracePt t="23917" x="2905125" y="2005013"/>
          <p14:tracePt t="23933" x="2862263" y="2009775"/>
          <p14:tracePt t="23950" x="2824163" y="2019300"/>
          <p14:tracePt t="23966" x="2819400" y="2019300"/>
          <p14:tracePt t="23983" x="2814638" y="2019300"/>
          <p14:tracePt t="24016" x="2809875" y="2019300"/>
          <p14:tracePt t="24115" x="2805113" y="2019300"/>
          <p14:tracePt t="24200" x="2795588" y="2024063"/>
          <p14:tracePt t="24219" x="2757488" y="2024063"/>
          <p14:tracePt t="24234" x="2728913" y="2024063"/>
          <p14:tracePt t="24251" x="2709863" y="2024063"/>
          <p14:tracePt t="24269" x="2681288" y="2028825"/>
          <p14:tracePt t="24285" x="2657475" y="2028825"/>
          <p14:tracePt t="24301" x="2647950" y="2028825"/>
          <p14:tracePt t="24321" x="2643188" y="2028825"/>
          <p14:tracePt t="24358" x="2633663" y="2028825"/>
          <p14:tracePt t="31805" x="2647950" y="2024063"/>
          <p14:tracePt t="31831" x="2724150" y="1981200"/>
          <p14:tracePt t="31847" x="2762250" y="1962150"/>
          <p14:tracePt t="31864" x="2776538" y="1952625"/>
          <p14:tracePt t="31880" x="2781300" y="1947863"/>
          <p14:tracePt t="31923" x="2786063" y="1947863"/>
          <p14:tracePt t="31938" x="2786063" y="1943100"/>
          <p14:tracePt t="31971" x="2776538" y="1933575"/>
          <p14:tracePt t="31988" x="2738438" y="1919288"/>
          <p14:tracePt t="32000" x="2690813" y="1900238"/>
          <p14:tracePt t="32014" x="2643188" y="1885950"/>
          <p14:tracePt t="32031" x="2605088" y="1866900"/>
          <p14:tracePt t="32047" x="2562225" y="1847850"/>
          <p14:tracePt t="32064" x="2547938" y="1847850"/>
          <p14:tracePt t="32080" x="2533650" y="1838325"/>
          <p14:tracePt t="32097" x="2528888" y="1838325"/>
          <p14:tracePt t="32130" x="2524125" y="1833563"/>
          <p14:tracePt t="32164" x="2519363" y="1828800"/>
          <p14:tracePt t="32180" x="2514600" y="1824038"/>
          <p14:tracePt t="32198" x="2500313" y="1804988"/>
          <p14:tracePt t="32214" x="2486025" y="1800225"/>
          <p14:tracePt t="32230" x="2476500" y="1795463"/>
          <p14:tracePt t="32247" x="2471738" y="1790700"/>
          <p14:tracePt t="32281" x="2471738" y="1785938"/>
          <p14:tracePt t="32316" x="2471738" y="1776413"/>
          <p14:tracePt t="32365" x="2471738" y="1771650"/>
          <p14:tracePt t="32496" x="2476500" y="1771650"/>
          <p14:tracePt t="32544" x="2481263" y="1771650"/>
          <p14:tracePt t="32561" x="2490788" y="1771650"/>
          <p14:tracePt t="32583" x="2509838" y="1771650"/>
          <p14:tracePt t="32599" x="2533650" y="1771650"/>
          <p14:tracePt t="32616" x="2547938" y="1771650"/>
          <p14:tracePt t="32631" x="2552700" y="1771650"/>
          <p14:tracePt t="32647" x="2566988" y="1766888"/>
          <p14:tracePt t="32664" x="2576513" y="1766888"/>
          <p14:tracePt t="32681" x="2586038" y="1762125"/>
          <p14:tracePt t="32698" x="2590800" y="1762125"/>
          <p14:tracePt t="32714" x="2600325" y="1757363"/>
          <p14:tracePt t="32731" x="2605088" y="1757363"/>
          <p14:tracePt t="32780" x="2609850" y="1757363"/>
          <p14:tracePt t="32831" x="2614613" y="1757363"/>
          <p14:tracePt t="32849" x="2619375" y="1757363"/>
          <p14:tracePt t="32876" x="2624138" y="1757363"/>
          <p14:tracePt t="32891" x="2628900" y="1757363"/>
          <p14:tracePt t="32910" x="2628900" y="1752600"/>
          <p14:tracePt t="32938" x="2638425" y="1752600"/>
          <p14:tracePt t="32953" x="2638425" y="1747838"/>
          <p14:tracePt t="32990" x="2638425" y="1743075"/>
          <p14:tracePt t="33055" x="2638425" y="1738313"/>
          <p14:tracePt t="33132" x="2638425" y="1733550"/>
          <p14:tracePt t="34334" x="2652713" y="1728788"/>
          <p14:tracePt t="34357" x="2757488" y="1690688"/>
          <p14:tracePt t="34372" x="2833688" y="1671638"/>
          <p14:tracePt t="34389" x="2924175" y="1662113"/>
          <p14:tracePt t="34407" x="2986088" y="1662113"/>
          <p14:tracePt t="34423" x="3081338" y="1671638"/>
          <p14:tracePt t="34439" x="3133725" y="1681163"/>
          <p14:tracePt t="34455" x="3190875" y="1690688"/>
          <p14:tracePt t="34468" x="3252788" y="1695450"/>
          <p14:tracePt t="34479" x="3314700" y="1700213"/>
          <p14:tracePt t="34496" x="3362325" y="1704975"/>
          <p14:tracePt t="34513" x="3400425" y="1704975"/>
          <p14:tracePt t="34529" x="3409950" y="1704975"/>
          <p14:tracePt t="34547" x="3414713" y="1704975"/>
          <p14:tracePt t="34645" x="3414713" y="1709738"/>
          <p14:tracePt t="34686" x="3414713" y="1714500"/>
          <p14:tracePt t="34742" x="3414713" y="1719263"/>
          <p14:tracePt t="34777" x="3414713" y="1724025"/>
          <p14:tracePt t="34810" x="3414713" y="1728788"/>
          <p14:tracePt t="34826" x="3357563" y="1747838"/>
          <p14:tracePt t="34839" x="3286125" y="1781175"/>
          <p14:tracePt t="34853" x="3209925" y="1809750"/>
          <p14:tracePt t="34869" x="3119438" y="1838325"/>
          <p14:tracePt t="34883" x="3014663" y="1876425"/>
          <p14:tracePt t="34898" x="2933700" y="1900238"/>
          <p14:tracePt t="34913" x="2809875" y="1943100"/>
          <p14:tracePt t="34929" x="2733675" y="1952625"/>
          <p14:tracePt t="34946" x="2695575" y="1957388"/>
          <p14:tracePt t="34950" x="2681288" y="1957388"/>
          <p14:tracePt t="34963" x="2652713" y="1957388"/>
          <p14:tracePt t="34979" x="2647950" y="1957388"/>
          <p14:tracePt t="34997" x="2643188" y="1957388"/>
          <p14:tracePt t="35013" x="2638425" y="1957388"/>
          <p14:tracePt t="35135" x="2638425" y="1952625"/>
          <p14:tracePt t="35157" x="2638425" y="1947863"/>
          <p14:tracePt t="35211" x="2638425" y="1943100"/>
          <p14:tracePt t="35253" x="2633663" y="1943100"/>
          <p14:tracePt t="35294" x="2628900" y="1938338"/>
          <p14:tracePt t="35311" x="2619375" y="1938338"/>
          <p14:tracePt t="35325" x="2614613" y="1938338"/>
          <p14:tracePt t="35342" x="2600325" y="1928813"/>
          <p14:tracePt t="35371" x="2590800" y="1928813"/>
          <p14:tracePt t="35405" x="2586038" y="1928813"/>
          <p14:tracePt t="35416" x="2586038" y="1924050"/>
          <p14:tracePt t="35473" x="2590800" y="1924050"/>
          <p14:tracePt t="35494" x="2595563" y="1924050"/>
          <p14:tracePt t="35509" x="2600325" y="1924050"/>
          <p14:tracePt t="35549" x="2605088" y="1924050"/>
          <p14:tracePt t="35580" x="2609850" y="1924050"/>
          <p14:tracePt t="35598" x="2614613" y="1924050"/>
          <p14:tracePt t="35616" x="2619375" y="1924050"/>
          <p14:tracePt t="35631" x="2628900" y="1924050"/>
          <p14:tracePt t="35646" x="2652713" y="1924050"/>
          <p14:tracePt t="35662" x="2671763" y="1924050"/>
          <p14:tracePt t="35679" x="2690813" y="1924050"/>
          <p14:tracePt t="35697" x="2719388" y="1924050"/>
          <p14:tracePt t="35715" x="2747963" y="1924050"/>
          <p14:tracePt t="35729" x="2757488" y="1924050"/>
          <p14:tracePt t="35746" x="2767013" y="1924050"/>
          <p14:tracePt t="35763" x="2776538" y="1924050"/>
          <p14:tracePt t="35779" x="2781300" y="1924050"/>
          <p14:tracePt t="35812" x="2786063" y="1924050"/>
          <p14:tracePt t="35875" x="2790825" y="1924050"/>
          <p14:tracePt t="36008" x="2790825" y="1919288"/>
          <p14:tracePt t="38129" x="2786063" y="1919288"/>
          <p14:tracePt t="38149" x="2776538" y="1924050"/>
          <p14:tracePt t="38165" x="2771775" y="1928813"/>
          <p14:tracePt t="38180" x="2752725" y="1933575"/>
          <p14:tracePt t="38195" x="2728913" y="1947863"/>
          <p14:tracePt t="38212" x="2695575" y="1971675"/>
          <p14:tracePt t="38228" x="2662238" y="1985963"/>
          <p14:tracePt t="38245" x="2600325" y="2024063"/>
          <p14:tracePt t="38262" x="2557463" y="2038350"/>
          <p14:tracePt t="38279" x="2490788" y="2076450"/>
          <p14:tracePt t="38295" x="2443163" y="2100263"/>
          <p14:tracePt t="38312" x="2405063" y="2119313"/>
          <p14:tracePt t="38328" x="2362200" y="2143125"/>
          <p14:tracePt t="38345" x="2333625" y="2157413"/>
          <p14:tracePt t="38362" x="2300288" y="2176463"/>
          <p14:tracePt t="38378" x="2281238" y="2185988"/>
          <p14:tracePt t="38744" x="2228850" y="2195513"/>
          <p14:tracePt t="38763" x="2014538" y="2228850"/>
          <p14:tracePt t="38779" x="1866900" y="2252663"/>
          <p14:tracePt t="38795" x="1743075" y="2271713"/>
          <p14:tracePt t="38811" x="1590675" y="2290763"/>
          <p14:tracePt t="38828" x="1509713" y="2305050"/>
          <p14:tracePt t="38845" x="1457325" y="2314575"/>
          <p14:tracePt t="38862" x="1395413" y="2333625"/>
          <p14:tracePt t="38878" x="1357313" y="2343150"/>
          <p14:tracePt t="38895" x="1309688" y="2352675"/>
          <p14:tracePt t="38912" x="1285875" y="2362200"/>
          <p14:tracePt t="38929" x="1262063" y="2366963"/>
          <p14:tracePt t="38945" x="1257300" y="2371725"/>
          <p14:tracePt t="38962" x="1247775" y="2371725"/>
          <p14:tracePt t="38964" x="1238250" y="2381250"/>
          <p14:tracePt t="38978" x="1223963" y="2386013"/>
          <p14:tracePt t="38995" x="1200150" y="2395538"/>
          <p14:tracePt t="39012" x="1166813" y="2409825"/>
          <p14:tracePt t="39028" x="1138238" y="2419350"/>
          <p14:tracePt t="39045" x="1109663" y="2428875"/>
          <p14:tracePt t="39061" x="1071563" y="2438400"/>
          <p14:tracePt t="39079" x="1052513" y="2443163"/>
          <p14:tracePt t="39095" x="1038225" y="2452688"/>
          <p14:tracePt t="39129" x="1033463" y="2452688"/>
          <p14:tracePt t="39145" x="1028700" y="2452688"/>
          <p14:tracePt t="42489" x="1052513" y="2452688"/>
          <p14:tracePt t="42506" x="1190625" y="2414588"/>
          <p14:tracePt t="42522" x="1376363" y="2386013"/>
          <p14:tracePt t="42540" x="1485900" y="2362200"/>
          <p14:tracePt t="42557" x="1662113" y="2333625"/>
          <p14:tracePt t="42574" x="1714500" y="2319338"/>
          <p14:tracePt t="42589" x="1928813" y="2295525"/>
          <p14:tracePt t="42601" x="2052638" y="2271713"/>
          <p14:tracePt t="42614" x="2171700" y="2262188"/>
          <p14:tracePt t="42627" x="2295525" y="2252663"/>
          <p14:tracePt t="42644" x="2409825" y="2243138"/>
          <p14:tracePt t="42660" x="2590800" y="2224088"/>
          <p14:tracePt t="42677" x="2700338" y="2219325"/>
          <p14:tracePt t="42694" x="2809875" y="2209800"/>
          <p14:tracePt t="42710" x="2967038" y="2200275"/>
          <p14:tracePt t="42727" x="3076575" y="2195513"/>
          <p14:tracePt t="42743" x="3252788" y="2190750"/>
          <p14:tracePt t="42760" x="3367088" y="2185988"/>
          <p14:tracePt t="42777" x="3543300" y="2171700"/>
          <p14:tracePt t="42793" x="3652838" y="2162175"/>
          <p14:tracePt t="42810" x="3762375" y="2152650"/>
          <p14:tracePt t="42827" x="3914775" y="2138363"/>
          <p14:tracePt t="42843" x="3995738" y="2119313"/>
          <p14:tracePt t="42860" x="4100513" y="2100263"/>
          <p14:tracePt t="42877" x="4148138" y="2090738"/>
          <p14:tracePt t="42893" x="4171950" y="2081213"/>
          <p14:tracePt t="42910" x="4186238" y="2076450"/>
          <p14:tracePt t="44044" x="4195763" y="2066925"/>
          <p14:tracePt t="44060" x="4233863" y="2043113"/>
          <p14:tracePt t="44077" x="4310063" y="2009775"/>
          <p14:tracePt t="44094" x="4371975" y="1990725"/>
          <p14:tracePt t="44110" x="4395788" y="1976438"/>
          <p14:tracePt t="44126" x="4433888" y="1966913"/>
          <p14:tracePt t="44143" x="4448175" y="1962150"/>
          <p14:tracePt t="44160" x="4467225" y="1952625"/>
          <p14:tracePt t="44176" x="4476750" y="1947863"/>
          <p14:tracePt t="44193" x="4481513" y="1947863"/>
          <p14:tracePt t="44210" x="4486275" y="1947863"/>
          <p14:tracePt t="44226" x="4491038" y="1947863"/>
          <p14:tracePt t="44243" x="4495800" y="1947863"/>
          <p14:tracePt t="44278" x="4500563" y="1947863"/>
          <p14:tracePt t="44292" x="4505325" y="1943100"/>
          <p14:tracePt t="44306" x="4510088" y="1943100"/>
          <p14:tracePt t="44317" x="4514850" y="1938338"/>
          <p14:tracePt t="44331" x="4533900" y="1938338"/>
          <p14:tracePt t="44348" x="4543425" y="1938338"/>
          <p14:tracePt t="44362" x="4567238" y="1928813"/>
          <p14:tracePt t="44376" x="4581525" y="1924050"/>
          <p14:tracePt t="44393" x="4595813" y="1914525"/>
          <p14:tracePt t="44410" x="4610100" y="1914525"/>
          <p14:tracePt t="44426" x="4619625" y="1909763"/>
          <p14:tracePt t="44443" x="4633913" y="1900238"/>
          <p14:tracePt t="44460" x="4638675" y="1900238"/>
          <p14:tracePt t="44476" x="4643438" y="1890713"/>
          <p14:tracePt t="44493" x="4657725" y="1885950"/>
          <p14:tracePt t="44510" x="4662488" y="1881188"/>
          <p14:tracePt t="44526" x="4672013" y="1876425"/>
          <p14:tracePt t="44543" x="4686300" y="1866900"/>
          <p14:tracePt t="44560" x="4691063" y="1857375"/>
          <p14:tracePt t="44593" x="4695825" y="1852613"/>
          <p14:tracePt t="44610" x="4710113" y="1847850"/>
          <p14:tracePt t="44626" x="4719638" y="1843088"/>
          <p14:tracePt t="44643" x="4738688" y="1828800"/>
          <p14:tracePt t="44660" x="4748213" y="1824038"/>
          <p14:tracePt t="44676" x="4752975" y="1819275"/>
          <p14:tracePt t="44693" x="4762500" y="1814513"/>
          <p14:tracePt t="44710" x="4767263" y="1809750"/>
          <p14:tracePt t="44727" x="4781550" y="1800225"/>
          <p14:tracePt t="44743" x="4786313" y="1800225"/>
          <p14:tracePt t="44760" x="4791075" y="1790700"/>
          <p14:tracePt t="44777" x="4805363" y="1785938"/>
          <p14:tracePt t="44793" x="4814888" y="1776413"/>
          <p14:tracePt t="44810" x="4838700" y="1762125"/>
          <p14:tracePt t="44827" x="4852988" y="1752600"/>
          <p14:tracePt t="44843" x="4876800" y="1747838"/>
          <p14:tracePt t="44860" x="4900613" y="1738313"/>
          <p14:tracePt t="44876" x="4919663" y="1728788"/>
          <p14:tracePt t="44895" x="4933950" y="1728788"/>
          <p14:tracePt t="44911" x="4943475" y="1724025"/>
          <p14:tracePt t="44926" x="4953000" y="1724025"/>
          <p14:tracePt t="44943" x="4953000" y="1719263"/>
          <p14:tracePt t="44976" x="4957763" y="1719263"/>
          <p14:tracePt t="45052" x="4962525" y="1719263"/>
          <p14:tracePt t="45072" x="4972050" y="1719263"/>
          <p14:tracePt t="45088" x="4981575" y="1719263"/>
          <p14:tracePt t="45099" x="4991100" y="1719263"/>
          <p14:tracePt t="45111" x="4995863" y="1724025"/>
          <p14:tracePt t="45129" x="5014913" y="1728788"/>
          <p14:tracePt t="45143" x="5033963" y="1728788"/>
          <p14:tracePt t="45160" x="5048250" y="1733550"/>
          <p14:tracePt t="45176" x="5081588" y="1743075"/>
          <p14:tracePt t="45193" x="5105400" y="1743075"/>
          <p14:tracePt t="45210" x="5138738" y="1752600"/>
          <p14:tracePt t="45226" x="5148263" y="1752600"/>
          <p14:tracePt t="45242" x="5157788" y="1757363"/>
          <p14:tracePt t="45259" x="5162550" y="1762125"/>
          <p14:tracePt t="45276" x="5167313" y="1762125"/>
          <p14:tracePt t="45293" x="5172075" y="1771650"/>
          <p14:tracePt t="45309" x="5176838" y="1781175"/>
          <p14:tracePt t="45326" x="5186363" y="1785938"/>
          <p14:tracePt t="45342" x="5191125" y="1800225"/>
          <p14:tracePt t="45359" x="5195888" y="1804988"/>
          <p14:tracePt t="45376" x="5200650" y="1809750"/>
          <p14:tracePt t="45438" x="5200650" y="1814513"/>
          <p14:tracePt t="45473" x="5200650" y="1819275"/>
          <p14:tracePt t="45543" x="5205413" y="1824038"/>
          <p14:tracePt t="45591" x="5205413" y="1833563"/>
          <p14:tracePt t="45608" x="5205413" y="1838325"/>
          <p14:tracePt t="45626" x="5214938" y="1852613"/>
          <p14:tracePt t="45643" x="5214938" y="1866900"/>
          <p14:tracePt t="45659" x="5224463" y="1881188"/>
          <p14:tracePt t="45676" x="5224463" y="1900238"/>
          <p14:tracePt t="45692" x="5224463" y="1909763"/>
          <p14:tracePt t="45709" x="5224463" y="1914525"/>
          <p14:tracePt t="45726" x="5224463" y="1919288"/>
          <p14:tracePt t="45743" x="5224463" y="1924050"/>
          <p14:tracePt t="45776" x="5224463" y="1928813"/>
          <p14:tracePt t="45826" x="5229225" y="1928813"/>
          <p14:tracePt t="46020" x="5229225" y="1924050"/>
          <p14:tracePt t="46038" x="5233988" y="1924050"/>
          <p14:tracePt t="46070" x="5238750" y="1924050"/>
          <p14:tracePt t="46095" x="5238750" y="1919288"/>
          <p14:tracePt t="46171" x="5243513" y="1919288"/>
          <p14:tracePt t="46188" x="5253038" y="1919288"/>
          <p14:tracePt t="46206" x="5257800" y="1919288"/>
          <p14:tracePt t="46233" x="5262563" y="1919288"/>
          <p14:tracePt t="46302" x="5267325" y="1919288"/>
          <p14:tracePt t="46364" x="5272088" y="1919288"/>
          <p14:tracePt t="46399" x="5276850" y="1919288"/>
          <p14:tracePt t="46434" x="5281613" y="1919288"/>
          <p14:tracePt t="46531" x="5286375" y="1919288"/>
          <p14:tracePt t="46642" x="5291138" y="1914525"/>
          <p14:tracePt t="46659" x="5305425" y="1909763"/>
          <p14:tracePt t="46676" x="5338763" y="1909763"/>
          <p14:tracePt t="46693" x="5367338" y="1905000"/>
          <p14:tracePt t="46709" x="5419725" y="1900238"/>
          <p14:tracePt t="46726" x="5472113" y="1895475"/>
          <p14:tracePt t="46742" x="5514975" y="1895475"/>
          <p14:tracePt t="46759" x="5567363" y="1885950"/>
          <p14:tracePt t="46776" x="5595938" y="1885950"/>
          <p14:tracePt t="46792" x="5638800" y="1881188"/>
          <p14:tracePt t="46809" x="5657850" y="1881188"/>
          <p14:tracePt t="46826" x="5672138" y="1881188"/>
          <p14:tracePt t="46842" x="5676900" y="1881188"/>
          <p14:tracePt t="46875" x="5681663" y="1881188"/>
          <p14:tracePt t="47471" x="5691188" y="1881188"/>
          <p14:tracePt t="47489" x="5724525" y="1881188"/>
          <p14:tracePt t="47504" x="5786438" y="1876425"/>
          <p14:tracePt t="47521" x="5843588" y="1876425"/>
          <p14:tracePt t="47537" x="5895975" y="1871663"/>
          <p14:tracePt t="47553" x="5957888" y="1862138"/>
          <p14:tracePt t="47579" x="6015038" y="1857375"/>
          <p14:tracePt t="47592" x="6038850" y="1852613"/>
          <p14:tracePt t="47609" x="6072188" y="1847850"/>
          <p14:tracePt t="47625" x="6091238" y="1847850"/>
          <p14:tracePt t="47642" x="6115050" y="1847850"/>
          <p14:tracePt t="47659" x="6124575" y="1847850"/>
          <p14:tracePt t="47675" x="6129338" y="1847850"/>
          <p14:tracePt t="47692" x="6134100" y="1847850"/>
          <p14:tracePt t="47709" x="6138863" y="1847850"/>
          <p14:tracePt t="47739" x="6143625" y="1847850"/>
          <p14:tracePt t="47893" x="6148388" y="1843088"/>
          <p14:tracePt t="48038" x="6153150" y="1843088"/>
          <p14:tracePt t="48092" x="6157913" y="1843088"/>
          <p14:tracePt t="48369" x="6172200" y="1838325"/>
          <p14:tracePt t="48381" x="6215063" y="1828800"/>
          <p14:tracePt t="48393" x="6234113" y="1828800"/>
          <p14:tracePt t="48409" x="6291263" y="1819275"/>
          <p14:tracePt t="48425" x="6329363" y="1814513"/>
          <p14:tracePt t="48441" x="6386513" y="1800225"/>
          <p14:tracePt t="48459" x="6448425" y="1790700"/>
          <p14:tracePt t="48475" x="6477000" y="1790700"/>
          <p14:tracePt t="48492" x="6510338" y="1785938"/>
          <p14:tracePt t="48508" x="6534150" y="1781175"/>
          <p14:tracePt t="48525" x="6557963" y="1776413"/>
          <p14:tracePt t="48541" x="6615113" y="1771650"/>
          <p14:tracePt t="48558" x="6653213" y="1762125"/>
          <p14:tracePt t="48575" x="6691313" y="1757363"/>
          <p14:tracePt t="48591" x="6715125" y="1757363"/>
          <p14:tracePt t="48608" x="6734175" y="1752600"/>
          <p14:tracePt t="48625" x="6762750" y="1747838"/>
          <p14:tracePt t="48642" x="6781800" y="1747838"/>
          <p14:tracePt t="48658" x="6805613" y="1743075"/>
          <p14:tracePt t="48675" x="6810375" y="1743075"/>
          <p14:tracePt t="48708" x="6815138" y="1743075"/>
          <p14:tracePt t="48861" x="6819900" y="1743075"/>
          <p14:tracePt t="48894" x="6824663" y="1743075"/>
          <p14:tracePt t="48943" x="6824663" y="1738313"/>
          <p14:tracePt t="49163" x="6819900" y="1738313"/>
          <p14:tracePt t="49310" x="6815138" y="1738313"/>
          <p14:tracePt t="49405" x="6810375" y="1738313"/>
          <p14:tracePt t="49471" x="6805613" y="1738313"/>
          <p14:tracePt t="50188" x="6829425" y="1738313"/>
          <p14:tracePt t="50201" x="6877050" y="1728788"/>
          <p14:tracePt t="50217" x="6943725" y="1719263"/>
          <p14:tracePt t="50235" x="7067550" y="1700213"/>
          <p14:tracePt t="50251" x="7119938" y="1690688"/>
          <p14:tracePt t="50263" x="7167563" y="1676400"/>
          <p14:tracePt t="50277" x="7210425" y="1671638"/>
          <p14:tracePt t="50291" x="7248525" y="1671638"/>
          <p14:tracePt t="50307" x="7281863" y="1666875"/>
          <p14:tracePt t="50325" x="7324725" y="1662113"/>
          <p14:tracePt t="50342" x="7334250" y="1662113"/>
          <p14:tracePt t="50358" x="7343775" y="1662113"/>
          <p14:tracePt t="50375" x="7348538" y="1662113"/>
          <p14:tracePt t="50470" x="7348538" y="1666875"/>
          <p14:tracePt t="50636" x="7348538" y="1676400"/>
          <p14:tracePt t="50683" x="7348538" y="1681163"/>
          <p14:tracePt t="50705" x="7348538" y="1685925"/>
          <p14:tracePt t="50726" x="7348538" y="1690688"/>
          <p14:tracePt t="50741" x="7353300" y="1700213"/>
          <p14:tracePt t="50758" x="7358063" y="1709738"/>
          <p14:tracePt t="50774" x="7362825" y="1724025"/>
          <p14:tracePt t="50791" x="7372350" y="1738313"/>
          <p14:tracePt t="50808" x="7386638" y="1747838"/>
          <p14:tracePt t="50824" x="7386638" y="1752600"/>
          <p14:tracePt t="50841" x="7391400" y="1757363"/>
          <p14:tracePt t="50857" x="7391400" y="1762125"/>
          <p14:tracePt t="50891" x="7400925" y="1762125"/>
          <p14:tracePt t="51099" x="7400925" y="1757363"/>
          <p14:tracePt t="51151" x="7400925" y="1752600"/>
          <p14:tracePt t="51167" x="7396163" y="1747838"/>
          <p14:tracePt t="51184" x="7386638" y="1738313"/>
          <p14:tracePt t="51199" x="7377113" y="1733550"/>
          <p14:tracePt t="51220" x="7291388" y="1719263"/>
          <p14:tracePt t="51243" x="7191375" y="1714500"/>
          <p14:tracePt t="51262" x="7172325" y="1714500"/>
          <p14:tracePt t="51279" x="7143750" y="1714500"/>
          <p14:tracePt t="51294" x="7110413" y="1714500"/>
          <p14:tracePt t="51310" x="7072313" y="1719263"/>
          <p14:tracePt t="51324" x="7048500" y="1724025"/>
          <p14:tracePt t="51341" x="7029450" y="1724025"/>
          <p14:tracePt t="51374" x="7024688" y="1724025"/>
          <p14:tracePt t="51471" x="7019925" y="1724025"/>
          <p14:tracePt t="51488" x="6991350" y="1724025"/>
          <p14:tracePt t="51503" x="6938963" y="1724025"/>
          <p14:tracePt t="51522" x="6862763" y="1724025"/>
          <p14:tracePt t="51542" x="6767513" y="1724025"/>
          <p14:tracePt t="51558" x="6715125" y="1724025"/>
          <p14:tracePt t="51575" x="6681788" y="1724025"/>
          <p14:tracePt t="51590" x="6662738" y="1724025"/>
          <p14:tracePt t="51624" x="6657975" y="1724025"/>
          <p14:tracePt t="52301" x="6657975" y="1728788"/>
          <p14:tracePt t="52820" x="6662738" y="1728788"/>
          <p14:tracePt t="53346" x="6667500" y="1728788"/>
          <p14:tracePt t="53430" x="6672263" y="1728788"/>
          <p14:tracePt t="53490" x="6677025" y="1728788"/>
          <p14:tracePt t="53531" x="6677025" y="1724025"/>
          <p14:tracePt t="53565" x="6681788" y="1724025"/>
          <p14:tracePt t="53586" x="6681788" y="1719263"/>
          <p14:tracePt t="53603" x="6686550" y="1719263"/>
          <p14:tracePt t="53621" x="6719888" y="1709738"/>
          <p14:tracePt t="53639" x="6786563" y="1695450"/>
          <p14:tracePt t="53657" x="6867525" y="1685925"/>
          <p14:tracePt t="53673" x="6929438" y="1685925"/>
          <p14:tracePt t="53690" x="7029450" y="1690688"/>
          <p14:tracePt t="53707" x="7086600" y="1700213"/>
          <p14:tracePt t="53723" x="7153275" y="1704975"/>
          <p14:tracePt t="53740" x="7196138" y="1704975"/>
          <p14:tracePt t="53756" x="7248525" y="1704975"/>
          <p14:tracePt t="53773" x="7329488" y="1704975"/>
          <p14:tracePt t="53790" x="7362825" y="1704975"/>
          <p14:tracePt t="53806" x="7381875" y="1704975"/>
          <p14:tracePt t="53823" x="7386638" y="1704975"/>
          <p14:tracePt t="53856" x="7396163" y="1704975"/>
          <p14:tracePt t="53873" x="7396163" y="1709738"/>
          <p14:tracePt t="53925" x="7396163" y="1714500"/>
          <p14:tracePt t="53994" x="7396163" y="1719263"/>
          <p14:tracePt t="57658" x="7410450" y="1719263"/>
          <p14:tracePt t="57672" x="7443788" y="1719263"/>
          <p14:tracePt t="57688" x="7467600" y="1719263"/>
          <p14:tracePt t="57705" x="7496175" y="1719263"/>
          <p14:tracePt t="57722" x="7510463" y="1719263"/>
          <p14:tracePt t="57739" x="7524750" y="1719263"/>
          <p14:tracePt t="57755" x="7529513" y="1719263"/>
          <p14:tracePt t="57772" x="7539038" y="1719263"/>
          <p14:tracePt t="57789" x="7543800" y="1719263"/>
          <p14:tracePt t="57822" x="7548563" y="1719263"/>
          <p14:tracePt t="57843" x="7553325" y="1719263"/>
          <p14:tracePt t="57855" x="7558088" y="1719263"/>
          <p14:tracePt t="57871" x="7567613" y="1719263"/>
          <p14:tracePt t="57905" x="7577138" y="1719263"/>
          <p14:tracePt t="57938" x="7581900" y="1719263"/>
          <p14:tracePt t="58003" x="7591425" y="1719263"/>
          <p14:tracePt t="58020" x="7596188" y="1719263"/>
          <p14:tracePt t="58043" x="7624763" y="1724025"/>
          <p14:tracePt t="58060" x="7643813" y="1724025"/>
          <p14:tracePt t="58074" x="7662863" y="1728788"/>
          <p14:tracePt t="58089" x="7681913" y="1728788"/>
          <p14:tracePt t="58106" x="7710488" y="1733550"/>
          <p14:tracePt t="58122" x="7729538" y="1733550"/>
          <p14:tracePt t="58138" x="7758113" y="1733550"/>
          <p14:tracePt t="58155" x="7800975" y="1733550"/>
          <p14:tracePt t="58172" x="7824788" y="1733550"/>
          <p14:tracePt t="58188" x="7853363" y="1733550"/>
          <p14:tracePt t="58205" x="7872413" y="1733550"/>
          <p14:tracePt t="58222" x="7881938" y="1733550"/>
          <p14:tracePt t="58238" x="7886700" y="1733550"/>
          <p14:tracePt t="58255" x="7896225" y="1733550"/>
          <p14:tracePt t="58271" x="7905750" y="1733550"/>
          <p14:tracePt t="58288" x="7915275" y="1733550"/>
          <p14:tracePt t="58305" x="7924800" y="1733550"/>
          <p14:tracePt t="58321" x="7939088" y="1733550"/>
          <p14:tracePt t="58338" x="7958138" y="1733550"/>
          <p14:tracePt t="58355" x="7981950" y="1733550"/>
          <p14:tracePt t="58371" x="8001000" y="1733550"/>
          <p14:tracePt t="58388" x="8015288" y="1733550"/>
          <p14:tracePt t="58405" x="8024813" y="1733550"/>
          <p14:tracePt t="58421" x="8029575" y="1733550"/>
          <p14:tracePt t="58438" x="8039100" y="1733550"/>
          <p14:tracePt t="58455" x="8048625" y="1733550"/>
          <p14:tracePt t="58471" x="8058150" y="1733550"/>
          <p14:tracePt t="58488" x="8062913" y="1733550"/>
          <p14:tracePt t="58505" x="8072438" y="1733550"/>
          <p14:tracePt t="58521" x="8081963" y="1733550"/>
          <p14:tracePt t="58538" x="8091488" y="1733550"/>
          <p14:tracePt t="58555" x="8101013" y="1733550"/>
          <p14:tracePt t="58571" x="8115300" y="1733550"/>
          <p14:tracePt t="58589" x="8143875" y="1733550"/>
          <p14:tracePt t="58605" x="8162925" y="1733550"/>
          <p14:tracePt t="58621" x="8186738" y="1733550"/>
          <p14:tracePt t="58638" x="8201025" y="1733550"/>
          <p14:tracePt t="58671" x="8210550" y="1733550"/>
          <p14:tracePt t="58715" x="8215313" y="1733550"/>
          <p14:tracePt t="58783" x="8220075" y="1733550"/>
          <p14:tracePt t="58957" x="8215313" y="1733550"/>
          <p14:tracePt t="58976" x="8196263" y="1724025"/>
          <p14:tracePt t="58990" x="8186738" y="1724025"/>
          <p14:tracePt t="59005" x="8172450" y="1724025"/>
          <p14:tracePt t="59022" x="8162925" y="1719263"/>
          <p14:tracePt t="59038" x="8143875" y="1719263"/>
          <p14:tracePt t="59055" x="8105775" y="1719263"/>
          <p14:tracePt t="59072" x="8005763" y="1728788"/>
          <p14:tracePt t="59088" x="7839075" y="1757363"/>
          <p14:tracePt t="59105" x="7724775" y="1766888"/>
          <p14:tracePt t="59121" x="7567613" y="1790700"/>
          <p14:tracePt t="59138" x="7496175" y="1795463"/>
          <p14:tracePt t="59156" x="7396163" y="1804988"/>
          <p14:tracePt t="59171" x="7339013" y="1809750"/>
          <p14:tracePt t="59188" x="7286625" y="1814513"/>
          <p14:tracePt t="59190" x="7262813" y="1824038"/>
          <p14:tracePt t="59204" x="7224713" y="1833563"/>
          <p14:tracePt t="59221" x="7177088" y="1838325"/>
          <p14:tracePt t="59238" x="7119938" y="1857375"/>
          <p14:tracePt t="59254" x="7081838" y="1866900"/>
          <p14:tracePt t="59271" x="7062788" y="1876425"/>
          <p14:tracePt t="59288" x="7043738" y="1881188"/>
          <p14:tracePt t="59305" x="7024688" y="1885950"/>
          <p14:tracePt t="59321" x="7015163" y="1885950"/>
          <p14:tracePt t="59338" x="7005638" y="1890713"/>
          <p14:tracePt t="59354" x="6996113" y="1895475"/>
          <p14:tracePt t="59371" x="6986588" y="1900238"/>
          <p14:tracePt t="59388" x="6977063" y="1900238"/>
          <p14:tracePt t="59404" x="6958013" y="1905000"/>
          <p14:tracePt t="59421" x="6943725" y="1909763"/>
          <p14:tracePt t="59438" x="6915150" y="1914525"/>
          <p14:tracePt t="59454" x="6872288" y="1924050"/>
          <p14:tracePt t="59471" x="6848475" y="1928813"/>
          <p14:tracePt t="59488" x="6815138" y="1943100"/>
          <p14:tracePt t="59504" x="6805613" y="1943100"/>
          <p14:tracePt t="59522" x="6781800" y="1947863"/>
          <p14:tracePt t="59538" x="6767513" y="1952625"/>
          <p14:tracePt t="59554" x="6757988" y="1957388"/>
          <p14:tracePt t="59571" x="6748463" y="1957388"/>
          <p14:tracePt t="59588" x="6743700" y="1957388"/>
          <p14:tracePt t="59787" x="6743700" y="1952625"/>
          <p14:tracePt t="60181" x="6777038" y="1952625"/>
          <p14:tracePt t="60201" x="6853238" y="1957388"/>
          <p14:tracePt t="60218" x="6905625" y="1957388"/>
          <p14:tracePt t="60232" x="6938963" y="1957388"/>
          <p14:tracePt t="60248" x="6972300" y="1957388"/>
          <p14:tracePt t="60265" x="6981825" y="1957388"/>
          <p14:tracePt t="60281" x="6986588" y="1957388"/>
          <p14:tracePt t="60295" x="6996113" y="1957388"/>
          <p14:tracePt t="60321" x="7000875" y="1957388"/>
          <p14:tracePt t="60374" x="7005638" y="1957388"/>
          <p14:tracePt t="60408" x="7010400" y="1957388"/>
          <p14:tracePt t="60425" x="7024688" y="1957388"/>
          <p14:tracePt t="60438" x="7029450" y="1957388"/>
          <p14:tracePt t="60455" x="7038975" y="1957388"/>
          <p14:tracePt t="60471" x="7053263" y="1962150"/>
          <p14:tracePt t="60487" x="7067550" y="1962150"/>
          <p14:tracePt t="60504" x="7086600" y="1962150"/>
          <p14:tracePt t="60521" x="7100888" y="1962150"/>
          <p14:tracePt t="60538" x="7115175" y="1962150"/>
          <p14:tracePt t="60554" x="7129463" y="1962150"/>
          <p14:tracePt t="60588" x="7138988" y="1962150"/>
          <p14:tracePt t="60604" x="7143750" y="1962150"/>
          <p14:tracePt t="60621" x="7148513" y="1962150"/>
          <p14:tracePt t="60664" x="7153275" y="1962150"/>
          <p14:tracePt t="60732" x="7158038" y="1962150"/>
          <p14:tracePt t="60871" x="7158038" y="1957388"/>
          <p14:tracePt t="60887" x="7153275" y="1957388"/>
          <p14:tracePt t="60906" x="7148513" y="1952625"/>
          <p14:tracePt t="60926" x="7143750" y="1947863"/>
          <p14:tracePt t="60939" x="7138988" y="1947863"/>
          <p14:tracePt t="60954" x="7134225" y="1947863"/>
          <p14:tracePt t="60971" x="7129463" y="1943100"/>
          <p14:tracePt t="60988" x="7119938" y="1943100"/>
          <p14:tracePt t="61004" x="7115175" y="1943100"/>
          <p14:tracePt t="61021" x="7105650" y="1938338"/>
          <p14:tracePt t="61038" x="7100888" y="1938338"/>
          <p14:tracePt t="61054" x="7096125" y="1933575"/>
          <p14:tracePt t="61087" x="7091363" y="1933575"/>
          <p14:tracePt t="61105" x="7086600" y="1928813"/>
          <p14:tracePt t="61148" x="7081838" y="1924050"/>
          <p14:tracePt t="61174" x="7077075" y="1924050"/>
          <p14:tracePt t="61211" x="7072313" y="1924050"/>
          <p14:tracePt t="61223" x="7072313" y="1914525"/>
          <p14:tracePt t="61271" x="7067550" y="1914525"/>
          <p14:tracePt t="65357" x="7081838" y="1909763"/>
          <p14:tracePt t="65377" x="7153275" y="1909763"/>
          <p14:tracePt t="65389" x="7177088" y="1914525"/>
          <p14:tracePt t="65404" x="7243763" y="1928813"/>
          <p14:tracePt t="65419" x="7324725" y="1947863"/>
          <p14:tracePt t="65436" x="7381875" y="1966913"/>
          <p14:tracePt t="65453" x="7496175" y="1981200"/>
          <p14:tracePt t="65469" x="7572375" y="1985963"/>
          <p14:tracePt t="65486" x="7629525" y="1985963"/>
          <p14:tracePt t="65502" x="7720013" y="1971675"/>
          <p14:tracePt t="65520" x="7786688" y="1966913"/>
          <p14:tracePt t="65536" x="7881938" y="1943100"/>
          <p14:tracePt t="65552" x="7934325" y="1933575"/>
          <p14:tracePt t="65570" x="8005763" y="1919288"/>
          <p14:tracePt t="65586" x="8048625" y="1914525"/>
          <p14:tracePt t="65602" x="8077200" y="1914525"/>
          <p14:tracePt t="65619" x="8096250" y="1909763"/>
          <p14:tracePt t="65636" x="8105775" y="1905000"/>
          <p14:tracePt t="65694" x="8110538" y="1905000"/>
          <p14:tracePt t="65740" x="8110538" y="1900238"/>
          <p14:tracePt t="65771" x="8101013" y="1900238"/>
          <p14:tracePt t="65793" x="8072438" y="1895475"/>
          <p14:tracePt t="65809" x="8005763" y="1900238"/>
          <p14:tracePt t="65823" x="7905750" y="1928813"/>
          <p14:tracePt t="65836" x="7767638" y="1966913"/>
          <p14:tracePt t="65853" x="7491413" y="2052638"/>
          <p14:tracePt t="65869" x="7324725" y="2095500"/>
          <p14:tracePt t="65886" x="7191375" y="2128838"/>
          <p14:tracePt t="65902" x="7024688" y="2147888"/>
          <p14:tracePt t="65919" x="6953250" y="2162175"/>
          <p14:tracePt t="65936" x="6886575" y="2171700"/>
          <p14:tracePt t="65952" x="6853238" y="2171700"/>
          <p14:tracePt t="65969" x="6829425" y="2176463"/>
          <p14:tracePt t="65986" x="6796088" y="2181225"/>
          <p14:tracePt t="66002" x="6791325" y="2181225"/>
          <p14:tracePt t="66019" x="6781800" y="2181225"/>
          <p14:tracePt t="66054" x="6777038" y="2181225"/>
          <p14:tracePt t="66207" x="6777038" y="2176463"/>
          <p14:tracePt t="66229" x="6777038" y="2162175"/>
          <p14:tracePt t="66248" x="6777038" y="2157413"/>
          <p14:tracePt t="66262" x="6777038" y="2152650"/>
          <p14:tracePt t="66278" x="6786563" y="2147888"/>
          <p14:tracePt t="66291" x="6786563" y="2143125"/>
          <p14:tracePt t="66303" x="6791325" y="2133600"/>
          <p14:tracePt t="66336" x="6791325" y="2128838"/>
          <p14:tracePt t="66352" x="6796088" y="2124075"/>
          <p14:tracePt t="66369" x="6800850" y="2119313"/>
          <p14:tracePt t="66385" x="6800850" y="2114550"/>
          <p14:tracePt t="66408" x="6800850" y="2109788"/>
          <p14:tracePt t="66420" x="6805613" y="2105025"/>
          <p14:tracePt t="66435" x="6805613" y="2100263"/>
          <p14:tracePt t="66469" x="6805613" y="2095500"/>
          <p14:tracePt t="66486" x="6815138" y="2095500"/>
          <p14:tracePt t="66503" x="6815138" y="2090738"/>
          <p14:tracePt t="66558" x="6815138" y="2085975"/>
          <p14:tracePt t="66593" x="6815138" y="2081213"/>
          <p14:tracePt t="66635" x="6815138" y="2076450"/>
          <p14:tracePt t="66663" x="6819900" y="2076450"/>
          <p14:tracePt t="66732" x="6824663" y="2076450"/>
          <p14:tracePt t="66801" x="6829425" y="2076450"/>
          <p14:tracePt t="67368" x="6843713" y="2066925"/>
          <p14:tracePt t="67386" x="6867525" y="2043113"/>
          <p14:tracePt t="67402" x="6929438" y="1995488"/>
          <p14:tracePt t="67419" x="6991350" y="1957388"/>
          <p14:tracePt t="67436" x="7091363" y="1900238"/>
          <p14:tracePt t="67452" x="7134225" y="1881188"/>
          <p14:tracePt t="67469" x="7172325" y="1847850"/>
          <p14:tracePt t="67485" x="7200900" y="1838325"/>
          <p14:tracePt t="67502" x="7205663" y="1828800"/>
          <p14:tracePt t="67518" x="7210425" y="1828800"/>
          <p14:tracePt t="67575" x="7210425" y="1824038"/>
          <p14:tracePt t="67644" x="7210425" y="1819275"/>
          <p14:tracePt t="67661" x="7210425" y="1814513"/>
          <p14:tracePt t="67675" x="7205663" y="1814513"/>
          <p14:tracePt t="67691" x="7196138" y="1814513"/>
          <p14:tracePt t="67706" x="7191375" y="1814513"/>
          <p14:tracePt t="67735" x="7181850" y="1814513"/>
          <p14:tracePt t="67752" x="7167563" y="1809750"/>
          <p14:tracePt t="67768" x="7134225" y="1809750"/>
          <p14:tracePt t="67785" x="7115175" y="1804988"/>
          <p14:tracePt t="67802" x="7077075" y="1800225"/>
          <p14:tracePt t="67818" x="7067550" y="1795463"/>
          <p14:tracePt t="67835" x="7058025" y="1795463"/>
          <p14:tracePt t="67931" x="7058025" y="1790700"/>
          <p14:tracePt t="67982" x="7053263" y="1790700"/>
          <p14:tracePt t="68003" x="7053263" y="1785938"/>
          <p14:tracePt t="68031" x="7053263" y="1781175"/>
          <p14:tracePt t="68100" x="7053263" y="1776413"/>
          <p14:tracePt t="78826" x="7029450" y="1795463"/>
          <p14:tracePt t="78849" x="6900863" y="1905000"/>
          <p14:tracePt t="78866" x="6762750" y="2038350"/>
          <p14:tracePt t="78884" x="6681788" y="2109788"/>
          <p14:tracePt t="78887" x="6653213" y="2138363"/>
          <p14:tracePt t="78898" x="6615113" y="2166938"/>
          <p14:tracePt t="78915" x="6519863" y="2252663"/>
          <p14:tracePt t="78932" x="6467475" y="2305050"/>
          <p14:tracePt t="78948" x="6381750" y="2390775"/>
          <p14:tracePt t="78965" x="6338888" y="2428875"/>
          <p14:tracePt t="78981" x="6310313" y="2457450"/>
          <p14:tracePt t="78998" x="6257925" y="2495550"/>
          <p14:tracePt t="79015" x="6229350" y="2514600"/>
          <p14:tracePt t="79031" x="6191250" y="2543175"/>
          <p14:tracePt t="79048" x="6157913" y="2566988"/>
          <p14:tracePt t="79065" x="6134100" y="2581275"/>
          <p14:tracePt t="79081" x="6100763" y="2600325"/>
          <p14:tracePt t="79098" x="6086475" y="2609850"/>
          <p14:tracePt t="79114" x="6062663" y="2614613"/>
          <p14:tracePt t="79131" x="6024563" y="2624138"/>
          <p14:tracePt t="79149" x="5953125" y="2643188"/>
          <p14:tracePt t="79164" x="5895975" y="2647950"/>
          <p14:tracePt t="79181" x="5848350" y="2657475"/>
          <p14:tracePt t="79198" x="5776913" y="2662238"/>
          <p14:tracePt t="79214" x="5738813" y="2662238"/>
          <p14:tracePt t="79232" x="5700713" y="2662238"/>
          <p14:tracePt t="79248" x="5686425" y="2662238"/>
          <p14:tracePt t="79265" x="5681663" y="2662238"/>
          <p14:tracePt t="79298" x="5681663" y="2657475"/>
          <p14:tracePt t="79314" x="5676900" y="2657475"/>
          <p14:tracePt t="79331" x="5676900" y="2652713"/>
          <p14:tracePt t="79348" x="5676900" y="2647950"/>
          <p14:tracePt t="79365" x="5676900" y="2638425"/>
          <p14:tracePt t="79398" x="5681663" y="2638425"/>
          <p14:tracePt t="79414" x="5686425" y="2633663"/>
          <p14:tracePt t="79447" x="5691188" y="2633663"/>
          <p14:tracePt t="79458" x="5691188" y="2628900"/>
          <p14:tracePt t="79474" x="5695950" y="2628900"/>
          <p14:tracePt t="79484" x="5695950" y="2624138"/>
          <p14:tracePt t="79501" x="5700713" y="2624138"/>
          <p14:tracePt t="79537" x="5700713" y="2619375"/>
          <p14:tracePt t="79550" x="5705475" y="2619375"/>
          <p14:tracePt t="79564" x="5710238" y="2609850"/>
          <p14:tracePt t="79581" x="5719763" y="2609850"/>
          <p14:tracePt t="79598" x="5738813" y="2605088"/>
          <p14:tracePt t="79614" x="5757863" y="2600325"/>
          <p14:tracePt t="79631" x="5772150" y="2595563"/>
          <p14:tracePt t="79648" x="5781675" y="2590800"/>
          <p14:tracePt t="79664" x="5786438" y="2590800"/>
          <p14:tracePt t="79681" x="5791200" y="2590800"/>
          <p14:tracePt t="79698" x="5795963" y="2590800"/>
          <p14:tracePt t="79788" x="5800725" y="2586038"/>
          <p14:tracePt t="79804" x="5805488" y="2581275"/>
          <p14:tracePt t="79820" x="5819775" y="2576513"/>
          <p14:tracePt t="79835" x="5829300" y="2571750"/>
          <p14:tracePt t="79848" x="5848350" y="2566988"/>
          <p14:tracePt t="79866" x="5867400" y="2557463"/>
          <p14:tracePt t="79882" x="5910263" y="2547938"/>
          <p14:tracePt t="79898" x="5934075" y="2538413"/>
          <p14:tracePt t="79914" x="5957888" y="2538413"/>
          <p14:tracePt t="79931" x="5976938" y="2533650"/>
          <p14:tracePt t="79948" x="5995988" y="2528888"/>
          <p14:tracePt t="79964" x="6019800" y="2524125"/>
          <p14:tracePt t="79981" x="6038850" y="2519363"/>
          <p14:tracePt t="79997" x="6072188" y="2509838"/>
          <p14:tracePt t="80015" x="6115050" y="2505075"/>
          <p14:tracePt t="80031" x="6143625" y="2500313"/>
          <p14:tracePt t="80048" x="6172200" y="2495550"/>
          <p14:tracePt t="80064" x="6186488" y="2495550"/>
          <p14:tracePt t="80082" x="6205538" y="2490788"/>
          <p14:tracePt t="80097" x="6210300" y="2490788"/>
          <p14:tracePt t="80114" x="6219825" y="2490788"/>
          <p14:tracePt t="80131" x="6238875" y="2490788"/>
          <p14:tracePt t="80147" x="6248400" y="2490788"/>
          <p14:tracePt t="80165" x="6267450" y="2490788"/>
          <p14:tracePt t="80181" x="6281738" y="2490788"/>
          <p14:tracePt t="80198" x="6305550" y="2490788"/>
          <p14:tracePt t="80214" x="6334125" y="2490788"/>
          <p14:tracePt t="80231" x="6348413" y="2490788"/>
          <p14:tracePt t="80248" x="6362700" y="2490788"/>
          <p14:tracePt t="80264" x="6372225" y="2490788"/>
          <p14:tracePt t="80281" x="6376988" y="2490788"/>
          <p14:tracePt t="80297" x="6396038" y="2495550"/>
          <p14:tracePt t="80314" x="6415088" y="2495550"/>
          <p14:tracePt t="80331" x="6462713" y="2495550"/>
          <p14:tracePt t="80348" x="6491288" y="2500313"/>
          <p14:tracePt t="80365" x="6524625" y="2500313"/>
          <p14:tracePt t="80381" x="6538913" y="2500313"/>
          <p14:tracePt t="80397" x="6543675" y="2500313"/>
          <p14:tracePt t="80427" x="6548438" y="2500313"/>
          <p14:tracePt t="93875" x="6500813" y="2509838"/>
          <p14:tracePt t="93901" x="6043613" y="2657475"/>
          <p14:tracePt t="93924" x="5100638" y="2938463"/>
          <p14:tracePt t="93945" x="4243388" y="3171825"/>
          <p14:tracePt t="93964" x="3395663" y="3386138"/>
          <p14:tracePt t="93982" x="2900363" y="3490913"/>
          <p14:tracePt t="93986" x="2686050" y="3533775"/>
          <p14:tracePt t="94006" x="2128838" y="3629025"/>
          <p14:tracePt t="94022" x="1890713" y="3671888"/>
          <p14:tracePt t="94038" x="1752600" y="3709988"/>
          <p14:tracePt t="94051" x="1657350" y="3733800"/>
          <p14:tracePt t="94062" x="1576388" y="3757613"/>
          <p14:tracePt t="94076" x="1519238" y="3776663"/>
          <p14:tracePt t="94093" x="1490663" y="3781425"/>
          <p14:tracePt t="94470" x="1452563" y="3786188"/>
          <p14:tracePt t="94487" x="1347788" y="3790950"/>
          <p14:tracePt t="94500" x="1252538" y="3795713"/>
          <p14:tracePt t="94516" x="1181100" y="3795713"/>
          <p14:tracePt t="94529" x="1133475" y="3795713"/>
          <p14:tracePt t="94545" x="1085850" y="3795713"/>
          <p14:tracePt t="94560" x="1076325" y="3795713"/>
          <p14:tracePt t="94577" x="1066800" y="3795713"/>
          <p14:tracePt t="94683" x="1066800" y="3790950"/>
          <p14:tracePt t="94725" x="1066800" y="3786188"/>
          <p14:tracePt t="94743" x="1071563" y="3786188"/>
          <p14:tracePt t="94762" x="1071563" y="3781425"/>
          <p14:tracePt t="94776" x="1071563" y="3776663"/>
          <p14:tracePt t="94793" x="1071563" y="3771900"/>
          <p14:tracePt t="94822" x="1071563" y="3767138"/>
          <p14:tracePt t="94884" x="1071563" y="3757613"/>
          <p14:tracePt t="94919" x="1076325" y="3757613"/>
          <p14:tracePt t="94953" x="1081088" y="3757613"/>
          <p14:tracePt t="95839" x="1085850" y="3757613"/>
          <p14:tracePt t="95855" x="1095375" y="3762375"/>
          <p14:tracePt t="95870" x="1114425" y="3767138"/>
          <p14:tracePt t="95883" x="1128713" y="3771900"/>
          <p14:tracePt t="95899" x="1157288" y="3781425"/>
          <p14:tracePt t="95911" x="1162050" y="3781425"/>
          <p14:tracePt t="95926" x="1176338" y="3786188"/>
          <p14:tracePt t="95943" x="1200150" y="3786188"/>
          <p14:tracePt t="95959" x="1209675" y="3786188"/>
          <p14:tracePt t="95976" x="1233488" y="3786188"/>
          <p14:tracePt t="95992" x="1243013" y="3786188"/>
          <p14:tracePt t="96009" x="1247775" y="3786188"/>
          <p14:tracePt t="96026" x="1262063" y="3786188"/>
          <p14:tracePt t="96042" x="1271588" y="3786188"/>
          <p14:tracePt t="96059" x="1285875" y="3786188"/>
          <p14:tracePt t="96075" x="1300163" y="3786188"/>
          <p14:tracePt t="96092" x="1333500" y="3776663"/>
          <p14:tracePt t="96109" x="1376363" y="3781425"/>
          <p14:tracePt t="96126" x="1409700" y="3781425"/>
          <p14:tracePt t="96142" x="1447800" y="3781425"/>
          <p14:tracePt t="96159" x="1466850" y="3781425"/>
          <p14:tracePt t="96175" x="1485900" y="3781425"/>
          <p14:tracePt t="96192" x="1504950" y="3781425"/>
          <p14:tracePt t="96209" x="1519238" y="3771900"/>
          <p14:tracePt t="96225" x="1547813" y="3762375"/>
          <p14:tracePt t="96242" x="1562100" y="3757613"/>
          <p14:tracePt t="96259" x="1576388" y="3757613"/>
          <p14:tracePt t="96276" x="1581150" y="3752850"/>
          <p14:tracePt t="96314" x="1585913" y="3748088"/>
          <p14:tracePt t="96326" x="1600200" y="3743325"/>
          <p14:tracePt t="96342" x="1619250" y="3738563"/>
          <p14:tracePt t="96359" x="1652588" y="3724275"/>
          <p14:tracePt t="96376" x="1690688" y="3709988"/>
          <p14:tracePt t="96392" x="1714500" y="3695700"/>
          <p14:tracePt t="96409" x="1728788" y="3690938"/>
          <p14:tracePt t="96426" x="1757363" y="3676650"/>
          <p14:tracePt t="96442" x="1776413" y="3671888"/>
          <p14:tracePt t="96459" x="1781175" y="3671888"/>
          <p14:tracePt t="96502" x="1785938" y="3671888"/>
          <p14:tracePt t="96585" x="1790700" y="3671888"/>
          <p14:tracePt t="96600" x="1804988" y="3671888"/>
          <p14:tracePt t="96613" x="1828800" y="3667125"/>
          <p14:tracePt t="96626" x="1852613" y="3662363"/>
          <p14:tracePt t="96642" x="1885950" y="3657600"/>
          <p14:tracePt t="96659" x="1985963" y="3648075"/>
          <p14:tracePt t="96679" x="2090738" y="3633788"/>
          <p14:tracePt t="96692" x="2114550" y="3629025"/>
          <p14:tracePt t="96709" x="2214563" y="3614738"/>
          <p14:tracePt t="96726" x="2281238" y="3605213"/>
          <p14:tracePt t="96742" x="2366963" y="3586163"/>
          <p14:tracePt t="96759" x="2414588" y="3571875"/>
          <p14:tracePt t="96775" x="2452688" y="3557588"/>
          <p14:tracePt t="96792" x="2505075" y="3538538"/>
          <p14:tracePt t="96809" x="2543175" y="3524250"/>
          <p14:tracePt t="96826" x="2595563" y="3514725"/>
          <p14:tracePt t="96842" x="2609850" y="3509963"/>
          <p14:tracePt t="96859" x="2619375" y="3505200"/>
          <p14:tracePt t="96892" x="2624138" y="3505200"/>
          <p14:tracePt t="96916" x="2628900" y="3505200"/>
          <p14:tracePt t="97919" x="2647950" y="3505200"/>
          <p14:tracePt t="97939" x="2733675" y="3505200"/>
          <p14:tracePt t="97954" x="2781300" y="3505200"/>
          <p14:tracePt t="97970" x="2814638" y="3509963"/>
          <p14:tracePt t="97988" x="2857500" y="3509963"/>
          <p14:tracePt t="98003" x="2890838" y="3509963"/>
          <p14:tracePt t="98023" x="2933700" y="3514725"/>
          <p14:tracePt t="98042" x="2967038" y="3514725"/>
          <p14:tracePt t="98058" x="2990850" y="3514725"/>
          <p14:tracePt t="98076" x="3005138" y="3514725"/>
          <p14:tracePt t="98108" x="3014663" y="3514725"/>
          <p14:tracePt t="98131" x="3019425" y="3514725"/>
          <p14:tracePt t="98196" x="3024188" y="3514725"/>
          <p14:tracePt t="98222" x="3024188" y="3519488"/>
          <p14:tracePt t="111132" x="3028950" y="3519488"/>
          <p14:tracePt t="111163" x="3052763" y="3519488"/>
          <p14:tracePt t="111184" x="3067050" y="3524250"/>
          <p14:tracePt t="111215" x="3076575" y="3524250"/>
          <p14:tracePt t="111259" x="3076575" y="3529013"/>
          <p14:tracePt t="111298" x="3071813" y="3533775"/>
          <p14:tracePt t="111317" x="3062288" y="3533775"/>
          <p14:tracePt t="111334" x="3033713" y="3533775"/>
          <p14:tracePt t="111349" x="3024188" y="3533775"/>
          <p14:tracePt t="111363" x="3000375" y="3538538"/>
          <p14:tracePt t="111379" x="2971800" y="3538538"/>
          <p14:tracePt t="111392" x="2943225" y="3538538"/>
          <p14:tracePt t="111405" x="2914650" y="3538538"/>
          <p14:tracePt t="111421" x="2900363" y="3543300"/>
          <p14:tracePt t="111437" x="2867025" y="3543300"/>
          <p14:tracePt t="111454" x="2857500" y="3548063"/>
          <p14:tracePt t="111470" x="2838450" y="3548063"/>
          <p14:tracePt t="111487" x="2828925" y="3552825"/>
          <p14:tracePt t="111505" x="2814638" y="3552825"/>
          <p14:tracePt t="111520" x="2809875" y="3552825"/>
          <p14:tracePt t="111537" x="2809875" y="3557588"/>
          <p14:tracePt t="111554" x="2805113" y="3557588"/>
          <p14:tracePt t="111589" x="2800350" y="3557588"/>
          <p14:tracePt t="111665" x="2800350" y="3562350"/>
          <p14:tracePt t="111763" x="2805113" y="3562350"/>
          <p14:tracePt t="111872" x="2809875" y="3562350"/>
          <p14:tracePt t="112094" x="2814638" y="3562350"/>
          <p14:tracePt t="112114" x="2814638" y="3567113"/>
          <p14:tracePt t="112136" x="2819400" y="3567113"/>
          <p14:tracePt t="112163" x="2824163" y="3567113"/>
          <p14:tracePt t="112177" x="2824163" y="3571875"/>
          <p14:tracePt t="112193" x="2833688" y="3581400"/>
          <p14:tracePt t="112211" x="2852738" y="3586163"/>
          <p14:tracePt t="112227" x="2862263" y="3590925"/>
          <p14:tracePt t="112241" x="2881313" y="3595688"/>
          <p14:tracePt t="112256" x="2895600" y="3600450"/>
          <p14:tracePt t="112274" x="2924175" y="3614738"/>
          <p14:tracePt t="112287" x="2933700" y="3619500"/>
          <p14:tracePt t="112304" x="2952750" y="3624263"/>
          <p14:tracePt t="112322" x="2971800" y="3629025"/>
          <p14:tracePt t="112337" x="2986088" y="3633788"/>
          <p14:tracePt t="112353" x="2995613" y="3633788"/>
          <p14:tracePt t="112370" x="3009900" y="3633788"/>
          <p14:tracePt t="112387" x="3019425" y="3643313"/>
          <p14:tracePt t="112403" x="3033713" y="3643313"/>
          <p14:tracePt t="112420" x="3052763" y="3643313"/>
          <p14:tracePt t="112437" x="3076575" y="3643313"/>
          <p14:tracePt t="112453" x="3109913" y="3643313"/>
          <p14:tracePt t="112470" x="3128963" y="3643313"/>
          <p14:tracePt t="112487" x="3148013" y="3643313"/>
          <p14:tracePt t="112503" x="3157538" y="3643313"/>
          <p14:tracePt t="112520" x="3167063" y="3643313"/>
          <p14:tracePt t="112537" x="3181350" y="3643313"/>
          <p14:tracePt t="112553" x="3190875" y="3638550"/>
          <p14:tracePt t="112570" x="3219450" y="3633788"/>
          <p14:tracePt t="112587" x="3238500" y="3629025"/>
          <p14:tracePt t="112604" x="3271838" y="3629025"/>
          <p14:tracePt t="112620" x="3295650" y="3619500"/>
          <p14:tracePt t="112637" x="3319463" y="3614738"/>
          <p14:tracePt t="112653" x="3352800" y="3595688"/>
          <p14:tracePt t="112670" x="3371850" y="3586163"/>
          <p14:tracePt t="112686" x="3400425" y="3571875"/>
          <p14:tracePt t="112703" x="3419475" y="3562350"/>
          <p14:tracePt t="112721" x="3424238" y="3562350"/>
          <p14:tracePt t="112737" x="3433763" y="3557588"/>
          <p14:tracePt t="112753" x="3438525" y="3557588"/>
          <p14:tracePt t="112770" x="3448050" y="3557588"/>
          <p14:tracePt t="112811" x="3452813" y="3557588"/>
          <p14:tracePt t="112854" x="3452813" y="3552825"/>
          <p14:tracePt t="112882" x="3457575" y="3552825"/>
          <p14:tracePt t="112897" x="3457575" y="3548063"/>
          <p14:tracePt t="112943" x="3462338" y="3548063"/>
          <p14:tracePt t="112960" x="3467100" y="3543300"/>
          <p14:tracePt t="112975" x="3481388" y="3538538"/>
          <p14:tracePt t="112986" x="3490913" y="3533775"/>
          <p14:tracePt t="113003" x="3505200" y="3533775"/>
          <p14:tracePt t="113020" x="3524250" y="3524250"/>
          <p14:tracePt t="113037" x="3538538" y="3524250"/>
          <p14:tracePt t="113053" x="3552825" y="3519488"/>
          <p14:tracePt t="113070" x="3557588" y="3514725"/>
          <p14:tracePt t="113087" x="3567113" y="3514725"/>
          <p14:tracePt t="113103" x="3576638" y="3509963"/>
          <p14:tracePt t="113120" x="3581400" y="3509963"/>
          <p14:tracePt t="113136" x="3590925" y="3505200"/>
          <p14:tracePt t="113153" x="3595688" y="3505200"/>
          <p14:tracePt t="113170" x="3605213" y="3505200"/>
          <p14:tracePt t="113186" x="3609975" y="3505200"/>
          <p14:tracePt t="113203" x="3614738" y="3509963"/>
          <p14:tracePt t="113219" x="3629025" y="3509963"/>
          <p14:tracePt t="113236" x="3633788" y="3509963"/>
          <p14:tracePt t="113253" x="3638550" y="3514725"/>
          <p14:tracePt t="113287" x="3643313" y="3514725"/>
          <p14:tracePt t="113303" x="3643313" y="3519488"/>
          <p14:tracePt t="113329" x="3643313" y="3524250"/>
          <p14:tracePt t="113344" x="3648075" y="3524250"/>
          <p14:tracePt t="113372" x="3652838" y="3529013"/>
          <p14:tracePt t="113386" x="3657600" y="3529013"/>
          <p14:tracePt t="113397" x="3657600" y="3533775"/>
          <p14:tracePt t="113406" x="3662363" y="3543300"/>
          <p14:tracePt t="113420" x="3671888" y="3548063"/>
          <p14:tracePt t="113436" x="3681413" y="3552825"/>
          <p14:tracePt t="113453" x="3690938" y="3562350"/>
          <p14:tracePt t="113470" x="3705225" y="3567113"/>
          <p14:tracePt t="113486" x="3719513" y="3567113"/>
          <p14:tracePt t="113503" x="3738563" y="3571875"/>
          <p14:tracePt t="113520" x="3762375" y="3571875"/>
          <p14:tracePt t="113537" x="3800475" y="3571875"/>
          <p14:tracePt t="113553" x="3833813" y="3571875"/>
          <p14:tracePt t="113570" x="3857625" y="3571875"/>
          <p14:tracePt t="113586" x="3881438" y="3571875"/>
          <p14:tracePt t="113603" x="3895725" y="3571875"/>
          <p14:tracePt t="113620" x="3905250" y="3567113"/>
          <p14:tracePt t="113653" x="3910013" y="3567113"/>
          <p14:tracePt t="113670" x="3910013" y="3562350"/>
          <p14:tracePt t="113711" x="3914775" y="3562350"/>
          <p14:tracePt t="113739" x="3914775" y="3557588"/>
          <p14:tracePt t="113751" x="3919538" y="3557588"/>
          <p14:tracePt t="113800" x="3919538" y="3552825"/>
          <p14:tracePt t="113811" x="3924300" y="3552825"/>
          <p14:tracePt t="113877" x="3924300" y="3548063"/>
          <p14:tracePt t="113912" x="3924300" y="3543300"/>
          <p14:tracePt t="113933" x="3924300" y="3538538"/>
          <p14:tracePt t="113949" x="3924300" y="3533775"/>
          <p14:tracePt t="113961" x="3914775" y="3524250"/>
          <p14:tracePt t="113974" x="3871913" y="3509963"/>
          <p14:tracePt t="113989" x="3843338" y="3509963"/>
          <p14:tracePt t="114004" x="3819525" y="3509963"/>
          <p14:tracePt t="114020" x="3795713" y="3509963"/>
          <p14:tracePt t="114036" x="3748088" y="3509963"/>
          <p14:tracePt t="114053" x="3705225" y="3514725"/>
          <p14:tracePt t="114069" x="3600450" y="3529013"/>
          <p14:tracePt t="114087" x="3519488" y="3543300"/>
          <p14:tracePt t="114104" x="3409950" y="3567113"/>
          <p14:tracePt t="114119" x="3333750" y="3581400"/>
          <p14:tracePt t="114136" x="3262313" y="3600450"/>
          <p14:tracePt t="114140" x="3233738" y="3605213"/>
          <p14:tracePt t="114153" x="3186113" y="3614738"/>
          <p14:tracePt t="114169" x="3138488" y="3624263"/>
          <p14:tracePt t="114187" x="3105150" y="3629025"/>
          <p14:tracePt t="114203" x="3028950" y="3652838"/>
          <p14:tracePt t="114220" x="2986088" y="3662363"/>
          <p14:tracePt t="114236" x="2938463" y="3667125"/>
          <p14:tracePt t="114253" x="2919413" y="3667125"/>
          <p14:tracePt t="114270" x="2900363" y="3671888"/>
          <p14:tracePt t="114286" x="2895600" y="3676650"/>
          <p14:tracePt t="114303" x="2890838" y="3676650"/>
          <p14:tracePt t="114319" x="2886075" y="3681413"/>
          <p14:tracePt t="114336" x="2876550" y="3681413"/>
          <p14:tracePt t="114353" x="2871788" y="3681413"/>
          <p14:tracePt t="114386" x="2867025" y="3681413"/>
          <p14:tracePt t="114403" x="2862263" y="3681413"/>
          <p14:tracePt t="114419" x="2862263" y="3686175"/>
          <p14:tracePt t="114465" x="2862263" y="3690938"/>
          <p14:tracePt t="114527" x="2862263" y="3695700"/>
          <p14:tracePt t="114644" x="2867025" y="3695700"/>
          <p14:tracePt t="114692" x="2871788" y="3695700"/>
          <p14:tracePt t="114754" x="2881313" y="3695700"/>
          <p14:tracePt t="114830" x="2886075" y="3695700"/>
          <p14:tracePt t="114914" x="2890838" y="3695700"/>
          <p14:tracePt t="114976" x="2895600" y="3695700"/>
          <p14:tracePt t="115025" x="2900363" y="3695700"/>
          <p14:tracePt t="115041" x="2905125" y="3700463"/>
          <p14:tracePt t="115071" x="2909888" y="3700463"/>
          <p14:tracePt t="115114" x="2909888" y="3705225"/>
          <p14:tracePt t="115131" x="2914650" y="3705225"/>
          <p14:tracePt t="115156" x="2919413" y="3705225"/>
          <p14:tracePt t="115225" x="2924175" y="3705225"/>
          <p14:tracePt t="115242" x="2924175" y="3709988"/>
          <p14:tracePt t="115384" x="2928938" y="3709988"/>
          <p14:tracePt t="115481" x="2933700" y="3709988"/>
          <p14:tracePt t="115620" x="2933700" y="3714750"/>
          <p14:tracePt t="115743" x="2938463" y="3714750"/>
          <p14:tracePt t="115914" x="2943225" y="3714750"/>
          <p14:tracePt t="115932" x="2943225" y="3719513"/>
          <p14:tracePt t="116878" x="2952750" y="3724275"/>
          <p14:tracePt t="116897" x="2981325" y="3724275"/>
          <p14:tracePt t="116921" x="3000375" y="3733800"/>
          <p14:tracePt t="116937" x="3009900" y="3733800"/>
          <p14:tracePt t="116953" x="3019425" y="3743325"/>
          <p14:tracePt t="116973" x="3033713" y="3748088"/>
          <p14:tracePt t="116987" x="3038475" y="3752850"/>
          <p14:tracePt t="117002" x="3043238" y="3752850"/>
          <p14:tracePt t="117019" x="3048000" y="3757613"/>
          <p14:tracePt t="117035" x="3057525" y="3762375"/>
          <p14:tracePt t="117052" x="3067050" y="3762375"/>
          <p14:tracePt t="117069" x="3076575" y="3767138"/>
          <p14:tracePt t="117085" x="3095625" y="3776663"/>
          <p14:tracePt t="117102" x="3114675" y="3781425"/>
          <p14:tracePt t="117118" x="3133725" y="3790950"/>
          <p14:tracePt t="117135" x="3152775" y="3790950"/>
          <p14:tracePt t="117152" x="3167063" y="3800475"/>
          <p14:tracePt t="117169" x="3176588" y="3800475"/>
          <p14:tracePt t="117185" x="3190875" y="3805238"/>
          <p14:tracePt t="117202" x="3200400" y="3805238"/>
          <p14:tracePt t="117218" x="3214688" y="3805238"/>
          <p14:tracePt t="117235" x="3228975" y="3800475"/>
          <p14:tracePt t="117252" x="3238500" y="3795713"/>
          <p14:tracePt t="117268" x="3243263" y="3795713"/>
          <p14:tracePt t="117285" x="3257550" y="3795713"/>
          <p14:tracePt t="117302" x="3267075" y="3790950"/>
          <p14:tracePt t="117319" x="3281363" y="3790950"/>
          <p14:tracePt t="117335" x="3295650" y="3786188"/>
          <p14:tracePt t="117352" x="3314700" y="3776663"/>
          <p14:tracePt t="117368" x="3352800" y="3771900"/>
          <p14:tracePt t="117385" x="3376613" y="3762375"/>
          <p14:tracePt t="117402" x="3429000" y="3757613"/>
          <p14:tracePt t="117418" x="3467100" y="3748088"/>
          <p14:tracePt t="117435" x="3509963" y="3743325"/>
          <p14:tracePt t="117452" x="3576638" y="3738563"/>
          <p14:tracePt t="117468" x="3629025" y="3733800"/>
          <p14:tracePt t="117485" x="3719513" y="3733800"/>
          <p14:tracePt t="117502" x="3771900" y="3729038"/>
          <p14:tracePt t="117519" x="3819525" y="3729038"/>
          <p14:tracePt t="117535" x="3838575" y="3729038"/>
          <p14:tracePt t="117552" x="3843338" y="3729038"/>
          <p14:tracePt t="117585" x="3848100" y="3729038"/>
          <p14:tracePt t="117742" x="3848100" y="3724275"/>
          <p14:tracePt t="117770" x="3848100" y="3719513"/>
          <p14:tracePt t="117846" x="3848100" y="3714750"/>
          <p14:tracePt t="117949" x="3852863" y="3714750"/>
          <p14:tracePt t="117968" x="3867150" y="3709988"/>
          <p14:tracePt t="117985" x="3871913" y="3705225"/>
          <p14:tracePt t="118002" x="3890963" y="3700463"/>
          <p14:tracePt t="118018" x="3914775" y="3690938"/>
          <p14:tracePt t="118035" x="3933825" y="3690938"/>
          <p14:tracePt t="118052" x="3938588" y="3690938"/>
          <p14:tracePt t="118068" x="3943350" y="3690938"/>
          <p14:tracePt t="118085" x="3943350" y="3686175"/>
          <p14:tracePt t="118118" x="3948113" y="3686175"/>
          <p14:tracePt t="118212" x="3952875" y="3686175"/>
          <p14:tracePt t="118353" x="3948113" y="3686175"/>
          <p14:tracePt t="118372" x="3929063" y="3686175"/>
          <p14:tracePt t="118387" x="3890963" y="3690938"/>
          <p14:tracePt t="118402" x="3781425" y="3719513"/>
          <p14:tracePt t="118418" x="3590925" y="3771900"/>
          <p14:tracePt t="118435" x="3414713" y="3810000"/>
          <p14:tracePt t="118452" x="3200400" y="3862388"/>
          <p14:tracePt t="118468" x="3062288" y="3886200"/>
          <p14:tracePt t="118485" x="2952750" y="3905250"/>
          <p14:tracePt t="118501" x="2843213" y="3919538"/>
          <p14:tracePt t="118518" x="2790825" y="3924300"/>
          <p14:tracePt t="118535" x="2743200" y="3924300"/>
          <p14:tracePt t="118551" x="2724150" y="3924300"/>
          <p14:tracePt t="118568" x="2700338" y="3924300"/>
          <p14:tracePt t="118585" x="2671763" y="3924300"/>
          <p14:tracePt t="118601" x="2662238" y="3924300"/>
          <p14:tracePt t="118618" x="2643188" y="3924300"/>
          <p14:tracePt t="118635" x="2633663" y="3919538"/>
          <p14:tracePt t="118651" x="2628900" y="3919538"/>
          <p14:tracePt t="118668" x="2624138" y="3914775"/>
          <p14:tracePt t="118685" x="2614613" y="3914775"/>
          <p14:tracePt t="118701" x="2609850" y="3914775"/>
          <p14:tracePt t="118718" x="2605088" y="3910013"/>
          <p14:tracePt t="118735" x="2595563" y="3910013"/>
          <p14:tracePt t="118751" x="2581275" y="3910013"/>
          <p14:tracePt t="118768" x="2576513" y="3910013"/>
          <p14:tracePt t="118785" x="2566988" y="3910013"/>
          <p14:tracePt t="118801" x="2562225" y="3910013"/>
          <p14:tracePt t="118834" x="2557463" y="3910013"/>
          <p14:tracePt t="118851" x="2557463" y="3905250"/>
          <p14:tracePt t="118868" x="2552700" y="3905250"/>
          <p14:tracePt t="118909" x="2552700" y="3900488"/>
          <p14:tracePt t="118943" x="2552700" y="3895725"/>
          <p14:tracePt t="118967" x="2557463" y="3895725"/>
          <p14:tracePt t="118986" x="2562225" y="3895725"/>
          <p14:tracePt t="119033" x="2566988" y="3895725"/>
          <p14:tracePt t="119186" x="2566988" y="3890963"/>
          <p14:tracePt t="119338" x="2566988" y="3886200"/>
          <p14:tracePt t="119483" x="2571750" y="3886200"/>
          <p14:tracePt t="119512" x="2576513" y="3886200"/>
          <p14:tracePt t="119580" x="2581275" y="3886200"/>
          <p14:tracePt t="119788" x="2581275" y="3890963"/>
          <p14:tracePt t="119857" x="2581275" y="3895725"/>
          <p14:tracePt t="121965" x="2586038" y="3890963"/>
          <p14:tracePt t="121981" x="2586038" y="3876675"/>
          <p14:tracePt t="121996" x="2595563" y="3819525"/>
          <p14:tracePt t="122014" x="2614613" y="3700463"/>
          <p14:tracePt t="122030" x="2638425" y="3605213"/>
          <p14:tracePt t="122045" x="2657475" y="3495675"/>
          <p14:tracePt t="122061" x="2686050" y="3376613"/>
          <p14:tracePt t="122074" x="2690813" y="3352800"/>
          <p14:tracePt t="122087" x="2690813" y="3319463"/>
          <p14:tracePt t="122100" x="2690813" y="3314700"/>
          <p14:tracePt t="122193" x="2690813" y="3324225"/>
          <p14:tracePt t="122209" x="2690813" y="3328988"/>
          <p14:tracePt t="122225" x="2695575" y="3338513"/>
          <p14:tracePt t="122242" x="2695575" y="3357563"/>
          <p14:tracePt t="122257" x="2695575" y="3367088"/>
          <p14:tracePt t="122273" x="2695575" y="3376613"/>
          <p14:tracePt t="122276" x="2695575" y="3381375"/>
          <p14:tracePt t="122293" x="2690813" y="3390900"/>
          <p14:tracePt t="122308" x="2690813" y="3400425"/>
          <p14:tracePt t="122321" x="2681288" y="3414713"/>
          <p14:tracePt t="122333" x="2681288" y="3424238"/>
          <p14:tracePt t="122350" x="2676525" y="3438525"/>
          <p14:tracePt t="122367" x="2671763" y="3452813"/>
          <p14:tracePt t="122383" x="2671763" y="3462338"/>
          <p14:tracePt t="122400" x="2671763" y="3476625"/>
          <p14:tracePt t="122434" x="2667000" y="3486150"/>
          <p14:tracePt t="122466" x="2667000" y="3490913"/>
          <p14:tracePt t="122483" x="2667000" y="3495675"/>
          <p14:tracePt t="122500" x="2667000" y="3500438"/>
          <p14:tracePt t="122517" x="2662238" y="3509963"/>
          <p14:tracePt t="122533" x="2657475" y="3509963"/>
          <p14:tracePt t="122550" x="2657475" y="3514725"/>
          <p14:tracePt t="122567" x="2652713" y="3514725"/>
          <p14:tracePt t="122607" x="2647950" y="3514725"/>
          <p14:tracePt t="122642" x="2643188" y="3514725"/>
          <p14:tracePt t="122850" x="2647950" y="3514725"/>
          <p14:tracePt t="122866" x="2657475" y="3514725"/>
          <p14:tracePt t="122884" x="2671763" y="3524250"/>
          <p14:tracePt t="122900" x="2686050" y="3524250"/>
          <p14:tracePt t="122916" x="2695575" y="3524250"/>
          <p14:tracePt t="122933" x="2705100" y="3529013"/>
          <p14:tracePt t="122950" x="2719388" y="3533775"/>
          <p14:tracePt t="122967" x="2724150" y="3533775"/>
          <p14:tracePt t="122983" x="2743200" y="3538538"/>
          <p14:tracePt t="123000" x="2757488" y="3538538"/>
          <p14:tracePt t="123016" x="2776538" y="3543300"/>
          <p14:tracePt t="123033" x="2786063" y="3548063"/>
          <p14:tracePt t="123050" x="2809875" y="3548063"/>
          <p14:tracePt t="123066" x="2828925" y="3552825"/>
          <p14:tracePt t="123084" x="2843213" y="3557588"/>
          <p14:tracePt t="123100" x="2852738" y="3557588"/>
          <p14:tracePt t="123116" x="2857500" y="3557588"/>
          <p14:tracePt t="123133" x="2871788" y="3557588"/>
          <p14:tracePt t="123150" x="2876550" y="3557588"/>
          <p14:tracePt t="123166" x="2881313" y="3557588"/>
          <p14:tracePt t="123183" x="2886075" y="3557588"/>
          <p14:tracePt t="123216" x="2890838" y="3557588"/>
          <p14:tracePt t="123265" x="2900363" y="3552825"/>
          <p14:tracePt t="123286" x="2919413" y="3548063"/>
          <p14:tracePt t="123303" x="2938463" y="3538538"/>
          <p14:tracePt t="123320" x="2967038" y="3538538"/>
          <p14:tracePt t="123333" x="2986088" y="3529013"/>
          <p14:tracePt t="123351" x="3000375" y="3529013"/>
          <p14:tracePt t="123368" x="3014663" y="3529013"/>
          <p14:tracePt t="123409" x="3019425" y="3529013"/>
          <p14:tracePt t="123430" x="3024188" y="3529013"/>
          <p14:tracePt t="123459" x="3028950" y="3533775"/>
          <p14:tracePt t="123471" x="3038475" y="3533775"/>
          <p14:tracePt t="123483" x="3038475" y="3538538"/>
          <p14:tracePt t="123500" x="3043238" y="3538538"/>
          <p14:tracePt t="123516" x="3048000" y="3538538"/>
          <p14:tracePt t="123533" x="3062288" y="3538538"/>
          <p14:tracePt t="123550" x="3071813" y="3538538"/>
          <p14:tracePt t="123566" x="3076575" y="3538538"/>
          <p14:tracePt t="123583" x="3100388" y="3538538"/>
          <p14:tracePt t="123600" x="3109913" y="3538538"/>
          <p14:tracePt t="123616" x="3143250" y="3533775"/>
          <p14:tracePt t="123633" x="3167063" y="3529013"/>
          <p14:tracePt t="123649" x="3195638" y="3529013"/>
          <p14:tracePt t="123666" x="3233738" y="3529013"/>
          <p14:tracePt t="123683" x="3252788" y="3529013"/>
          <p14:tracePt t="123699" x="3276600" y="3529013"/>
          <p14:tracePt t="123716" x="3286125" y="3529013"/>
          <p14:tracePt t="123733" x="3295650" y="3529013"/>
          <p14:tracePt t="123750" x="3300413" y="3529013"/>
          <p14:tracePt t="123766" x="3305175" y="3529013"/>
          <p14:tracePt t="123783" x="3309938" y="3529013"/>
          <p14:tracePt t="123800" x="3314700" y="3529013"/>
          <p14:tracePt t="123817" x="3324225" y="3529013"/>
          <p14:tracePt t="123873" x="3328988" y="3529013"/>
          <p14:tracePt t="123935" x="3333750" y="3529013"/>
          <p14:tracePt t="123991" x="3333750" y="3533775"/>
          <p14:tracePt t="124095" x="3338513" y="3533775"/>
          <p14:tracePt t="124142" x="3338513" y="3538538"/>
          <p14:tracePt t="124191" x="3338513" y="3543300"/>
          <p14:tracePt t="124219" x="3333750" y="3548063"/>
          <p14:tracePt t="124232" x="3324225" y="3552825"/>
          <p14:tracePt t="124267" x="3267075" y="3538538"/>
          <p14:tracePt t="124284" x="3257550" y="3538538"/>
          <p14:tracePt t="124299" x="3248025" y="3533775"/>
          <p14:tracePt t="124316" x="3238500" y="3533775"/>
          <p14:tracePt t="124333" x="3238500" y="3529013"/>
          <p14:tracePt t="124349" x="3233738" y="3529013"/>
          <p14:tracePt t="124383" x="3228975" y="3524250"/>
          <p14:tracePt t="124399" x="3224213" y="3524250"/>
          <p14:tracePt t="124432" x="3224213" y="3519488"/>
          <p14:tracePt t="125912" x="3219450" y="3529013"/>
          <p14:tracePt t="125930" x="3200400" y="3586163"/>
          <p14:tracePt t="125946" x="3176588" y="3652838"/>
          <p14:tracePt t="125960" x="3157538" y="3724275"/>
          <p14:tracePt t="125974" x="3148013" y="3757613"/>
          <p14:tracePt t="125989" x="3143250" y="3781425"/>
          <p14:tracePt t="126002" x="3138488" y="3795713"/>
          <p14:tracePt t="126016" x="3138488" y="3800475"/>
          <p14:tracePt t="126049" x="3138488" y="3805238"/>
          <p14:tracePt t="126065" x="3138488" y="3810000"/>
          <p14:tracePt t="126218" x="3133725" y="3805238"/>
          <p14:tracePt t="126237" x="3128963" y="3790950"/>
          <p14:tracePt t="126252" x="3128963" y="3786188"/>
          <p14:tracePt t="126272" x="3119438" y="3771900"/>
          <p14:tracePt t="126287" x="3119438" y="3762375"/>
          <p14:tracePt t="126315" x="3100388" y="3733800"/>
          <p14:tracePt t="126332" x="3095625" y="3719513"/>
          <p14:tracePt t="126349" x="3095625" y="3714750"/>
          <p14:tracePt t="126365" x="3095625" y="3709988"/>
          <p14:tracePt t="126382" x="3095625" y="3705225"/>
          <p14:tracePt t="188607" x="3086100" y="3695700"/>
          <p14:tracePt t="188638" x="3009900" y="3662363"/>
          <p14:tracePt t="188660" x="2967038" y="3638550"/>
          <p14:tracePt t="188671" x="2962275" y="3633788"/>
          <p14:tracePt t="188686" x="2952750" y="3624263"/>
          <p14:tracePt t="188702" x="2933700" y="3614738"/>
          <p14:tracePt t="188717" x="2928938" y="3609975"/>
          <p14:tracePt t="188731" x="2919413" y="3605213"/>
          <p14:tracePt t="188747" x="2905125" y="3595688"/>
          <p14:tracePt t="188761" x="2890838" y="3586163"/>
          <p14:tracePt t="188778" x="2857500" y="3571875"/>
          <p14:tracePt t="188794" x="2833688" y="3557588"/>
          <p14:tracePt t="188811" x="2809875" y="3548063"/>
          <p14:tracePt t="188827" x="2790825" y="3533775"/>
          <p14:tracePt t="188844" x="2776538" y="3529013"/>
          <p14:tracePt t="188861" x="2752725" y="3509963"/>
          <p14:tracePt t="188878" x="2738438" y="3500438"/>
          <p14:tracePt t="188894" x="2728913" y="3495675"/>
          <p14:tracePt t="188911" x="2728913" y="3490913"/>
          <p14:tracePt t="188928" x="2724150" y="3490913"/>
          <p14:tracePt t="188992" x="2719388" y="3500438"/>
          <p14:tracePt t="189008" x="2719388" y="3505200"/>
          <p14:tracePt t="189026" x="2719388" y="3509963"/>
          <p14:tracePt t="189044" x="2719388" y="3514725"/>
          <p14:tracePt t="189061" x="2719388" y="3519488"/>
          <p14:tracePt t="189078" x="2719388" y="3524250"/>
          <p14:tracePt t="189094" x="2700338" y="3533775"/>
          <p14:tracePt t="189111" x="2686050" y="3538538"/>
          <p14:tracePt t="189128" x="2647950" y="3552825"/>
          <p14:tracePt t="189144" x="2628900" y="3557588"/>
          <p14:tracePt t="189161" x="2609850" y="3562350"/>
          <p14:tracePt t="189177" x="2600325" y="3562350"/>
          <p14:tracePt t="189194" x="2595563" y="3562350"/>
          <p14:tracePt t="189246" x="2590800" y="3562350"/>
          <p14:tracePt t="189391" x="2590800" y="3557588"/>
          <p14:tracePt t="189461" x="2590800" y="3552825"/>
          <p14:tracePt t="189481" x="2590800" y="3548063"/>
          <p14:tracePt t="189515" x="2590800" y="3543300"/>
          <p14:tracePt t="189536" x="2595563" y="3543300"/>
          <p14:tracePt t="189571" x="2595563" y="3538538"/>
          <p14:tracePt t="189598" x="2600325" y="3538538"/>
          <p14:tracePt t="189632" x="2605088" y="3538538"/>
          <p14:tracePt t="189646" x="2605088" y="3533775"/>
          <p14:tracePt t="189670" x="2609850" y="3533775"/>
          <p14:tracePt t="189722" x="2614613" y="3533775"/>
          <p14:tracePt t="189743" x="2624138" y="3533775"/>
          <p14:tracePt t="189757" x="2633663" y="3533775"/>
          <p14:tracePt t="189774" x="2652713" y="3533775"/>
          <p14:tracePt t="189790" x="2676525" y="3538538"/>
          <p14:tracePt t="189804" x="2709863" y="3538538"/>
          <p14:tracePt t="189819" x="2724150" y="3538538"/>
          <p14:tracePt t="189833" x="2743200" y="3543300"/>
          <p14:tracePt t="189848" x="2747963" y="3543300"/>
          <p14:tracePt t="189861" x="2752725" y="3543300"/>
          <p14:tracePt t="189877" x="2757488" y="3548063"/>
          <p14:tracePt t="189894" x="2771775" y="3548063"/>
          <p14:tracePt t="189910" x="2781300" y="3548063"/>
          <p14:tracePt t="189928" x="2814638" y="3548063"/>
          <p14:tracePt t="189944" x="2843213" y="3548063"/>
          <p14:tracePt t="189960" x="2867025" y="3548063"/>
          <p14:tracePt t="189977" x="2900363" y="3548063"/>
          <p14:tracePt t="189994" x="2924175" y="3548063"/>
          <p14:tracePt t="190011" x="2967038" y="3548063"/>
          <p14:tracePt t="190027" x="2990850" y="3548063"/>
          <p14:tracePt t="190044" x="3014663" y="3552825"/>
          <p14:tracePt t="190060" x="3038475" y="3552825"/>
          <p14:tracePt t="190077" x="3043238" y="3552825"/>
          <p14:tracePt t="190094" x="3052763" y="3552825"/>
          <p14:tracePt t="190127" x="3057525" y="3552825"/>
          <p14:tracePt t="190149" x="3067050" y="3557588"/>
          <p14:tracePt t="190170" x="3071813" y="3557588"/>
          <p14:tracePt t="190180" x="3076575" y="3557588"/>
          <p14:tracePt t="190197" x="3086100" y="3557588"/>
          <p14:tracePt t="190211" x="3090863" y="3557588"/>
          <p14:tracePt t="190227" x="3109913" y="3557588"/>
          <p14:tracePt t="190244" x="3119438" y="3557588"/>
          <p14:tracePt t="190262" x="3138488" y="3557588"/>
          <p14:tracePt t="190277" x="3148013" y="3557588"/>
          <p14:tracePt t="190294" x="3152775" y="3557588"/>
          <p14:tracePt t="190342" x="3157538" y="3557588"/>
          <p14:tracePt t="190377" x="3162300" y="3557588"/>
          <p14:tracePt t="198655" x="3181350" y="3557588"/>
          <p14:tracePt t="198679" x="3286125" y="3552825"/>
          <p14:tracePt t="198691" x="3381375" y="3548063"/>
          <p14:tracePt t="198708" x="3467100" y="3543300"/>
          <p14:tracePt t="198724" x="3586163" y="3538538"/>
          <p14:tracePt t="198741" x="3686175" y="3533775"/>
          <p14:tracePt t="198758" x="3814763" y="3524250"/>
          <p14:tracePt t="198774" x="3910013" y="3509963"/>
          <p14:tracePt t="198791" x="4019550" y="3500438"/>
          <p14:tracePt t="198808" x="4148138" y="3490913"/>
          <p14:tracePt t="198824" x="4243388" y="3486150"/>
          <p14:tracePt t="198841" x="4376738" y="3486150"/>
          <p14:tracePt t="198858" x="4457700" y="3486150"/>
          <p14:tracePt t="198875" x="4581525" y="3486150"/>
          <p14:tracePt t="198891" x="4657725" y="3486150"/>
          <p14:tracePt t="198908" x="4714875" y="3486150"/>
          <p14:tracePt t="198924" x="4800600" y="3486150"/>
          <p14:tracePt t="198941" x="4843463" y="3486150"/>
          <p14:tracePt t="198958" x="4924425" y="3490913"/>
          <p14:tracePt t="198974" x="4962525" y="3495675"/>
          <p14:tracePt t="198991" x="4991100" y="3495675"/>
          <p14:tracePt t="199007" x="5067300" y="3509963"/>
          <p14:tracePt t="199024" x="5105400" y="3519488"/>
          <p14:tracePt t="199041" x="5167313" y="3529013"/>
          <p14:tracePt t="199057" x="5186363" y="3533775"/>
          <p14:tracePt t="199075" x="5205413" y="3538538"/>
          <p14:tracePt t="199091" x="5214938" y="3538538"/>
          <p14:tracePt t="199107" x="5224463" y="3543300"/>
          <p14:tracePt t="199125" x="5248275" y="3548063"/>
          <p14:tracePt t="199141" x="5276850" y="3557588"/>
          <p14:tracePt t="199158" x="5310188" y="3567113"/>
          <p14:tracePt t="199174" x="5338763" y="3581400"/>
          <p14:tracePt t="199191" x="5357813" y="3581400"/>
          <p14:tracePt t="199208" x="5381625" y="3590925"/>
          <p14:tracePt t="199224" x="5391150" y="3595688"/>
          <p14:tracePt t="199241" x="5410200" y="3605213"/>
          <p14:tracePt t="199258" x="5424488" y="3614738"/>
          <p14:tracePt t="199274" x="5448300" y="3624263"/>
          <p14:tracePt t="199291" x="5505450" y="3633788"/>
          <p14:tracePt t="199308" x="5557838" y="3638550"/>
          <p14:tracePt t="199324" x="5634038" y="3657600"/>
          <p14:tracePt t="199341" x="5667375" y="3662363"/>
          <p14:tracePt t="199357" x="5719763" y="3681413"/>
          <p14:tracePt t="199374" x="5753100" y="3681413"/>
          <p14:tracePt t="199391" x="5772150" y="3686175"/>
          <p14:tracePt t="199407" x="5781675" y="3695700"/>
          <p14:tracePt t="199441" x="5786438" y="3695700"/>
          <p14:tracePt t="199910" x="5805488" y="3695700"/>
          <p14:tracePt t="199930" x="5924550" y="3695700"/>
          <p14:tracePt t="199943" x="5948363" y="3695700"/>
          <p14:tracePt t="199957" x="6015038" y="3695700"/>
          <p14:tracePt t="199974" x="6119813" y="3690938"/>
          <p14:tracePt t="199991" x="6200775" y="3671888"/>
          <p14:tracePt t="200008" x="6305550" y="3648075"/>
          <p14:tracePt t="200024" x="6357938" y="3633788"/>
          <p14:tracePt t="200041" x="6453188" y="3600450"/>
          <p14:tracePt t="200057" x="6505575" y="3586163"/>
          <p14:tracePt t="200074" x="6548438" y="3571875"/>
          <p14:tracePt t="200090" x="6577013" y="3552825"/>
          <p14:tracePt t="200107" x="6596063" y="3543300"/>
          <p14:tracePt t="200124" x="6624638" y="3529013"/>
          <p14:tracePt t="200140" x="6648450" y="3519488"/>
          <p14:tracePt t="200158" x="6667500" y="3514725"/>
          <p14:tracePt t="200174" x="6681788" y="3509963"/>
          <p14:tracePt t="200191" x="6686550" y="3509963"/>
          <p14:tracePt t="200207" x="6691313" y="3509963"/>
          <p14:tracePt t="200270" x="6696075" y="3509963"/>
          <p14:tracePt t="200298" x="6700838" y="3509963"/>
          <p14:tracePt t="200312" x="6715125" y="3509963"/>
          <p14:tracePt t="200324" x="6729413" y="3514725"/>
          <p14:tracePt t="200340" x="6748463" y="3519488"/>
          <p14:tracePt t="200357" x="6757988" y="3533775"/>
          <p14:tracePt t="200374" x="6772275" y="3548063"/>
          <p14:tracePt t="200390" x="6777038" y="3557588"/>
          <p14:tracePt t="200407" x="6777038" y="3562350"/>
          <p14:tracePt t="200424" x="6781800" y="3567113"/>
          <p14:tracePt t="200441" x="6781800" y="3571875"/>
          <p14:tracePt t="200476" x="6781800" y="3576638"/>
          <p14:tracePt t="200526" x="6781800" y="3581400"/>
          <p14:tracePt t="200553" x="6781800" y="3586163"/>
          <p14:tracePt t="200581" x="6781800" y="3590925"/>
          <p14:tracePt t="201953" x="6777038" y="3595688"/>
          <p14:tracePt t="201970" x="6710363" y="3629025"/>
          <p14:tracePt t="201987" x="6657975" y="3648075"/>
          <p14:tracePt t="202005" x="6648450" y="3652838"/>
          <p14:tracePt t="202023" x="6634163" y="3662363"/>
          <p14:tracePt t="202040" x="6629400" y="3662363"/>
          <p14:tracePt t="202189" x="6638925" y="3662363"/>
          <p14:tracePt t="202209" x="6643688" y="3662363"/>
          <p14:tracePt t="202229" x="6648450" y="3657600"/>
          <p14:tracePt t="202259" x="6657975" y="3657600"/>
          <p14:tracePt t="202273" x="6662738" y="3657600"/>
          <p14:tracePt t="202291" x="6672263" y="3657600"/>
          <p14:tracePt t="202326" x="6677025" y="3657600"/>
          <p14:tracePt t="202348" x="6681788" y="3657600"/>
          <p14:tracePt t="202374" x="6686550" y="3657600"/>
          <p14:tracePt t="202388" x="6691313" y="3657600"/>
          <p14:tracePt t="202401" x="6696075" y="3657600"/>
          <p14:tracePt t="202422" x="6700838" y="3652838"/>
          <p14:tracePt t="202436" x="6705600" y="3652838"/>
          <p14:tracePt t="202478" x="6710363" y="3652838"/>
          <p14:tracePt t="202535" x="6715125" y="3652838"/>
          <p14:tracePt t="202551" x="6719888" y="3652838"/>
          <p14:tracePt t="202567" x="6719888" y="3648075"/>
          <p14:tracePt t="202582" x="6724650" y="3648075"/>
          <p14:tracePt t="202631" x="6724650" y="3643313"/>
          <p14:tracePt t="202648" x="6729413" y="3643313"/>
          <p14:tracePt t="202686" x="6729413" y="3638550"/>
          <p14:tracePt t="202803" x="6734175" y="3638550"/>
          <p14:tracePt t="202824" x="6757988" y="3638550"/>
          <p14:tracePt t="202841" x="6777038" y="3638550"/>
          <p14:tracePt t="202857" x="6805613" y="3638550"/>
          <p14:tracePt t="202874" x="6838950" y="3638550"/>
          <p14:tracePt t="202892" x="6886575" y="3638550"/>
          <p14:tracePt t="202912" x="6948488" y="3633788"/>
          <p14:tracePt t="202927" x="6977063" y="3629025"/>
          <p14:tracePt t="202940" x="6996113" y="3624263"/>
          <p14:tracePt t="202956" x="7019925" y="3619500"/>
          <p14:tracePt t="202973" x="7053263" y="3614738"/>
          <p14:tracePt t="202990" x="7086600" y="3605213"/>
          <p14:tracePt t="203006" x="7105650" y="3605213"/>
          <p14:tracePt t="203023" x="7124700" y="3600450"/>
          <p14:tracePt t="203040" x="7129463" y="3600450"/>
          <p14:tracePt t="203134" x="7134225" y="3600450"/>
          <p14:tracePt t="203153" x="7158038" y="3595688"/>
          <p14:tracePt t="203169" x="7172325" y="3590925"/>
          <p14:tracePt t="203184" x="7196138" y="3586163"/>
          <p14:tracePt t="203198" x="7215188" y="3586163"/>
          <p14:tracePt t="203213" x="7229475" y="3586163"/>
          <p14:tracePt t="203227" x="7239000" y="3586163"/>
          <p14:tracePt t="203240" x="7248525" y="3586163"/>
          <p14:tracePt t="203256" x="7253288" y="3586163"/>
          <p14:tracePt t="203286" x="7258050" y="3586163"/>
          <p14:tracePt t="203299" x="7267575" y="3586163"/>
          <p14:tracePt t="203310" x="7277100" y="3586163"/>
          <p14:tracePt t="203323" x="7291388" y="3586163"/>
          <p14:tracePt t="203340" x="7315200" y="3586163"/>
          <p14:tracePt t="203356" x="7324725" y="3586163"/>
          <p14:tracePt t="203372" x="7329488" y="3586163"/>
          <p14:tracePt t="203389" x="7334250" y="3586163"/>
          <p14:tracePt t="203423" x="7339013" y="3586163"/>
          <p14:tracePt t="203534" x="7343775" y="3586163"/>
          <p14:tracePt t="203783" x="7339013" y="3586163"/>
          <p14:tracePt t="203811" x="7339013" y="3595688"/>
          <p14:tracePt t="203826" x="7334250" y="3595688"/>
          <p14:tracePt t="203879" x="7334250" y="3600450"/>
          <p14:tracePt t="203899" x="7329488" y="3600450"/>
          <p14:tracePt t="203978" x="7324725" y="3600450"/>
          <p14:tracePt t="210015" x="7329488" y="3600450"/>
          <p14:tracePt t="210039" x="7372350" y="3600450"/>
          <p14:tracePt t="210055" x="7410450" y="3605213"/>
          <p14:tracePt t="210070" x="7429500" y="3609975"/>
          <p14:tracePt t="210087" x="7439025" y="3609975"/>
          <p14:tracePt t="210108" x="7458075" y="3609975"/>
          <p14:tracePt t="210122" x="7462838" y="3609975"/>
          <p14:tracePt t="210138" x="7477125" y="3614738"/>
          <p14:tracePt t="210154" x="7481888" y="3614738"/>
          <p14:tracePt t="210170" x="7491413" y="3614738"/>
          <p14:tracePt t="210187" x="7505700" y="3614738"/>
          <p14:tracePt t="210204" x="7524750" y="3614738"/>
          <p14:tracePt t="210221" x="7548563" y="3614738"/>
          <p14:tracePt t="210237" x="7567613" y="3614738"/>
          <p14:tracePt t="210253" x="7581900" y="3614738"/>
          <p14:tracePt t="210270" x="7605713" y="3614738"/>
          <p14:tracePt t="210287" x="7620000" y="3614738"/>
          <p14:tracePt t="210304" x="7634288" y="3614738"/>
          <p14:tracePt t="210320" x="7653338" y="3614738"/>
          <p14:tracePt t="210337" x="7662863" y="3614738"/>
          <p14:tracePt t="210354" x="7686675" y="3619500"/>
          <p14:tracePt t="210370" x="7700963" y="3624263"/>
          <p14:tracePt t="210387" x="7729538" y="3624263"/>
          <p14:tracePt t="210404" x="7748588" y="3624263"/>
          <p14:tracePt t="210421" x="7781925" y="3633788"/>
          <p14:tracePt t="210437" x="7796213" y="3638550"/>
          <p14:tracePt t="210454" x="7805738" y="3638550"/>
          <p14:tracePt t="210470" x="7820025" y="3638550"/>
          <p14:tracePt t="210487" x="7824788" y="3643313"/>
          <p14:tracePt t="210504" x="7829550" y="3643313"/>
          <p14:tracePt t="210520" x="7834313" y="3643313"/>
          <p14:tracePt t="210664" x="7839075" y="3643313"/>
          <p14:tracePt t="210781" x="7777163" y="3614738"/>
          <p14:tracePt t="210798" x="7686675" y="3605213"/>
          <p14:tracePt t="210815" x="7567613" y="3600450"/>
          <p14:tracePt t="210831" x="7477125" y="3600450"/>
          <p14:tracePt t="210847" x="7377113" y="3600450"/>
          <p14:tracePt t="210862" x="7300913" y="3600450"/>
          <p14:tracePt t="210877" x="7162800" y="3619500"/>
          <p14:tracePt t="210891" x="7096125" y="3638550"/>
          <p14:tracePt t="210906" x="7048500" y="3652838"/>
          <p14:tracePt t="210920" x="7024688" y="3657600"/>
          <p14:tracePt t="210937" x="7005638" y="3667125"/>
          <p14:tracePt t="210953" x="6991350" y="3676650"/>
          <p14:tracePt t="210970" x="6977063" y="3681413"/>
          <p14:tracePt t="210987" x="6962775" y="3686175"/>
          <p14:tracePt t="211003" x="6943725" y="3690938"/>
          <p14:tracePt t="211020" x="6934200" y="3695700"/>
          <p14:tracePt t="211037" x="6910388" y="3709988"/>
          <p14:tracePt t="211053" x="6900863" y="3714750"/>
          <p14:tracePt t="211070" x="6872288" y="3719513"/>
          <p14:tracePt t="211087" x="6858000" y="3724275"/>
          <p14:tracePt t="211103" x="6838950" y="3738563"/>
          <p14:tracePt t="211120" x="6810375" y="3752850"/>
          <p14:tracePt t="211137" x="6800850" y="3762375"/>
          <p14:tracePt t="211153" x="6791325" y="3771900"/>
          <p14:tracePt t="211170" x="6781800" y="3776663"/>
          <p14:tracePt t="211187" x="6777038" y="3776663"/>
          <p14:tracePt t="211203" x="6777038" y="3781425"/>
          <p14:tracePt t="211220" x="6772275" y="3781425"/>
          <p14:tracePt t="211263" x="6772275" y="3786188"/>
          <p14:tracePt t="211298" x="6772275" y="3790950"/>
          <p14:tracePt t="211437" x="6777038" y="3790950"/>
          <p14:tracePt t="211452" x="6781800" y="3790950"/>
          <p14:tracePt t="211471" x="6786563" y="3800475"/>
          <p14:tracePt t="211487" x="6791325" y="3805238"/>
          <p14:tracePt t="211503" x="6800850" y="3805238"/>
          <p14:tracePt t="211520" x="6810375" y="3810000"/>
          <p14:tracePt t="211537" x="6815138" y="3814763"/>
          <p14:tracePt t="211553" x="6824663" y="3819525"/>
          <p14:tracePt t="211570" x="6834188" y="3824288"/>
          <p14:tracePt t="211587" x="6848475" y="3829050"/>
          <p14:tracePt t="211603" x="6858000" y="3833813"/>
          <p14:tracePt t="211622" x="6862763" y="3833813"/>
          <p14:tracePt t="211637" x="6862763" y="3838575"/>
          <p14:tracePt t="211653" x="6872288" y="3838575"/>
          <p14:tracePt t="211670" x="6877050" y="3838575"/>
          <p14:tracePt t="211687" x="6881813" y="3838575"/>
          <p14:tracePt t="211712" x="6886575" y="3838575"/>
          <p14:tracePt t="211726" x="6891338" y="3843338"/>
          <p14:tracePt t="211769" x="6896100" y="3843338"/>
          <p14:tracePt t="211803" x="6900863" y="3843338"/>
          <p14:tracePt t="211858" x="6905625" y="3843338"/>
          <p14:tracePt t="211893" x="6910388" y="3843338"/>
          <p14:tracePt t="212010" x="6915150" y="3843338"/>
          <p14:tracePt t="212072" x="6919913" y="3843338"/>
          <p14:tracePt t="212114" x="6929438" y="3848100"/>
          <p14:tracePt t="212168" x="6934200" y="3848100"/>
          <p14:tracePt t="212203" x="6934200" y="3852863"/>
          <p14:tracePt t="212231" x="6938963" y="3852863"/>
          <p14:tracePt t="212243" x="6943725" y="3857625"/>
          <p14:tracePt t="212265" x="6948488" y="3857625"/>
          <p14:tracePt t="212278" x="6948488" y="3862388"/>
          <p14:tracePt t="212289" x="6958013" y="3862388"/>
          <p14:tracePt t="212304" x="6962775" y="3862388"/>
          <p14:tracePt t="212320" x="6986588" y="3862388"/>
          <p14:tracePt t="212336" x="7005638" y="3862388"/>
          <p14:tracePt t="212353" x="7024688" y="3862388"/>
          <p14:tracePt t="212370" x="7062788" y="3862388"/>
          <p14:tracePt t="212386" x="7091363" y="3862388"/>
          <p14:tracePt t="212403" x="7119938" y="3862388"/>
          <p14:tracePt t="212420" x="7124700" y="3862388"/>
          <p14:tracePt t="212437" x="7148513" y="3862388"/>
          <p14:tracePt t="212453" x="7162800" y="3862388"/>
          <p14:tracePt t="212470" x="7172325" y="3862388"/>
          <p14:tracePt t="212488" x="7200900" y="3862388"/>
          <p14:tracePt t="212504" x="7224713" y="3862388"/>
          <p14:tracePt t="212519" x="7253288" y="3857625"/>
          <p14:tracePt t="212537" x="7277100" y="3857625"/>
          <p14:tracePt t="212553" x="7300913" y="3857625"/>
          <p14:tracePt t="212570" x="7324725" y="3848100"/>
          <p14:tracePt t="212586" x="7343775" y="3848100"/>
          <p14:tracePt t="212603" x="7372350" y="3848100"/>
          <p14:tracePt t="212619" x="7396163" y="3848100"/>
          <p14:tracePt t="212637" x="7439025" y="3848100"/>
          <p14:tracePt t="212653" x="7472363" y="3848100"/>
          <p14:tracePt t="212669" x="7491413" y="3848100"/>
          <p14:tracePt t="212686" x="7524750" y="3848100"/>
          <p14:tracePt t="212703" x="7543800" y="3848100"/>
          <p14:tracePt t="212720" x="7572375" y="3843338"/>
          <p14:tracePt t="212736" x="7586663" y="3843338"/>
          <p14:tracePt t="212753" x="7600950" y="3843338"/>
          <p14:tracePt t="212769" x="7624763" y="3838575"/>
          <p14:tracePt t="212786" x="7634288" y="3838575"/>
          <p14:tracePt t="212803" x="7653338" y="3838575"/>
          <p14:tracePt t="212819" x="7667625" y="3838575"/>
          <p14:tracePt t="212836" x="7672388" y="3838575"/>
          <p14:tracePt t="212869" x="7677150" y="3838575"/>
          <p14:tracePt t="212886" x="7681913" y="3838575"/>
          <p14:tracePt t="212970" x="7686675" y="3838575"/>
          <p14:tracePt t="213032" x="7691438" y="3838575"/>
          <p14:tracePt t="213048" x="7700963" y="3838575"/>
          <p14:tracePt t="213063" x="7705725" y="3838575"/>
          <p14:tracePt t="213077" x="7724775" y="3833813"/>
          <p14:tracePt t="213090" x="7734300" y="3833813"/>
          <p14:tracePt t="213104" x="7743825" y="3833813"/>
          <p14:tracePt t="213107" x="7748588" y="3833813"/>
          <p14:tracePt t="213121" x="7753350" y="3833813"/>
          <p14:tracePt t="213153" x="7758113" y="3833813"/>
          <p14:tracePt t="213170" x="7762875" y="3833813"/>
          <p14:tracePt t="213310" x="7762875" y="3829050"/>
          <p14:tracePt t="225871" x="7739063" y="3848100"/>
          <p14:tracePt t="225894" x="7534275" y="3952875"/>
          <p14:tracePt t="225904" x="7396163" y="4005263"/>
          <p14:tracePt t="225922" x="7277100" y="4033838"/>
          <p14:tracePt t="225937" x="7158038" y="4071938"/>
          <p14:tracePt t="225950" x="7072313" y="4090988"/>
          <p14:tracePt t="225966" x="6977063" y="4119563"/>
          <p14:tracePt t="225982" x="6905625" y="4138613"/>
          <p14:tracePt t="225999" x="6829425" y="4167188"/>
          <p14:tracePt t="226015" x="6743700" y="4195763"/>
          <p14:tracePt t="226032" x="6691313" y="4210050"/>
          <p14:tracePt t="226049" x="6619875" y="4219575"/>
          <p14:tracePt t="226065" x="6581775" y="4224338"/>
          <p14:tracePt t="226082" x="6543675" y="4224338"/>
          <p14:tracePt t="226098" x="6505575" y="4224338"/>
          <p14:tracePt t="226115" x="6481763" y="4224338"/>
          <p14:tracePt t="226132" x="6462713" y="4229100"/>
          <p14:tracePt t="226148" x="6448425" y="4229100"/>
          <p14:tracePt t="226165" x="6443663" y="4229100"/>
          <p14:tracePt t="226199" x="6438900" y="4229100"/>
          <p14:tracePt t="226651" x="6415088" y="4229100"/>
          <p14:tracePt t="226669" x="6334125" y="4210050"/>
          <p14:tracePt t="226686" x="6219825" y="4162425"/>
          <p14:tracePt t="226703" x="6157913" y="4124325"/>
          <p14:tracePt t="226717" x="6110288" y="4095750"/>
          <p14:tracePt t="226732" x="6038850" y="4000500"/>
          <p14:tracePt t="226748" x="6024563" y="3957638"/>
          <p14:tracePt t="226751" x="6015038" y="3919538"/>
          <p14:tracePt t="226765" x="5995988" y="3848100"/>
          <p14:tracePt t="226790" x="5986463" y="3757613"/>
          <p14:tracePt t="226801" x="5986463" y="3738563"/>
          <p14:tracePt t="226815" x="5986463" y="3733800"/>
          <p14:tracePt t="226850" x="5986463" y="3729038"/>
          <p14:tracePt t="226953" x="5981700" y="3729038"/>
          <p14:tracePt t="226972" x="5981700" y="3733800"/>
          <p14:tracePt t="226989" x="5981700" y="3738563"/>
          <p14:tracePt t="227017" x="5976938" y="3738563"/>
          <p14:tracePt t="227032" x="5976938" y="3743325"/>
          <p14:tracePt t="227050" x="5976938" y="3748088"/>
          <p14:tracePt t="227065" x="5972175" y="3752850"/>
          <p14:tracePt t="227081" x="5967413" y="3752850"/>
          <p14:tracePt t="227098" x="5962650" y="3757613"/>
          <p14:tracePt t="227115" x="5957888" y="3762375"/>
          <p14:tracePt t="227148" x="5953125" y="3767138"/>
          <p14:tracePt t="230986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96932" y="154305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96932" y="154305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Q13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626750" y="154305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626750" y="154305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2057400"/>
            <a:ext cx="6035040" cy="720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“The 2008 crisis was partly caused by excessively LOW LTV ratios.”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1554709" y="2948940"/>
            <a:ext cx="6035040" cy="788670"/>
          </a:xfrm>
          <a:prstGeom prst="roundRect">
            <a:avLst>
              <a:gd name="adj" fmla="val 4348"/>
            </a:avLst>
          </a:prstGeom>
          <a:solidFill>
            <a:srgbClr val="EFEADF"/>
          </a:solidFill>
          <a:ln/>
        </p:spPr>
      </p:sp>
      <p:sp>
        <p:nvSpPr>
          <p:cNvPr id="19" name="Text 17"/>
          <p:cNvSpPr/>
          <p:nvPr/>
        </p:nvSpPr>
        <p:spPr>
          <a:xfrm>
            <a:off x="1726159" y="2948940"/>
            <a:ext cx="5692140" cy="7886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FALSE.  It was caused by excessively HIGH LTV (90–100%). Over-leverage drove catastrophic losses.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5112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03"/>
    </mc:Choice>
    <mc:Fallback xmlns="">
      <p:transition spd="slow" advTm="60603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96932" y="154305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96932" y="154305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Q14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626750" y="154305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626750" y="154305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2057400"/>
            <a:ext cx="6035040" cy="720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“DSCR of 1.3× means 30% more income than needed to cover debt.”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1554709" y="2948940"/>
            <a:ext cx="6035040" cy="788670"/>
          </a:xfrm>
          <a:prstGeom prst="roundRect">
            <a:avLst>
              <a:gd name="adj" fmla="val 4348"/>
            </a:avLst>
          </a:prstGeom>
          <a:solidFill>
            <a:srgbClr val="EFEADF"/>
          </a:solidFill>
          <a:ln/>
        </p:spPr>
      </p:sp>
      <p:sp>
        <p:nvSpPr>
          <p:cNvPr id="19" name="Text 17"/>
          <p:cNvSpPr/>
          <p:nvPr/>
        </p:nvSpPr>
        <p:spPr>
          <a:xfrm>
            <a:off x="1726159" y="2948940"/>
            <a:ext cx="5692140" cy="7886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TRUE.  DSCR = NOI ÷ Debt Service = 1.3× → a 30% cushion above the minimum.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3764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02"/>
    </mc:Choice>
    <mc:Fallback xmlns="">
      <p:transition spd="slow" advTm="5340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45" x="5748338" y="3905250"/>
          <p14:tracePt t="3201" x="5691188" y="3895725"/>
          <p14:tracePt t="3210" x="5614988" y="3881438"/>
          <p14:tracePt t="3218" x="5319713" y="3810000"/>
          <p14:tracePt t="3233" x="5024438" y="3719513"/>
          <p14:tracePt t="3249" x="4676775" y="3624263"/>
          <p14:tracePt t="3266" x="4195763" y="3486150"/>
          <p14:tracePt t="3284" x="3871913" y="3386138"/>
          <p14:tracePt t="3298" x="3619500" y="3295650"/>
          <p14:tracePt t="3314" x="3228975" y="3128963"/>
          <p14:tracePt t="3331" x="3033713" y="3033713"/>
          <p14:tracePt t="3347" x="2862263" y="2952750"/>
          <p14:tracePt t="3364" x="2709863" y="2867025"/>
          <p14:tracePt t="3380" x="2624138" y="2805113"/>
          <p14:tracePt t="3397" x="2528888" y="2738438"/>
          <p14:tracePt t="3413" x="2481263" y="2714625"/>
          <p14:tracePt t="3430" x="2443163" y="2690813"/>
          <p14:tracePt t="3447" x="2409825" y="2667000"/>
          <p14:tracePt t="3463" x="2376488" y="2652713"/>
          <p14:tracePt t="3480" x="2324100" y="2619375"/>
          <p14:tracePt t="3497" x="2286000" y="2605088"/>
          <p14:tracePt t="3513" x="2257425" y="2595563"/>
          <p14:tracePt t="3530" x="2224088" y="2581275"/>
          <p14:tracePt t="3547" x="2209800" y="2576513"/>
          <p14:tracePt t="3563" x="2185988" y="2571750"/>
          <p14:tracePt t="3580" x="2171700" y="2571750"/>
          <p14:tracePt t="3597" x="2157413" y="2566988"/>
          <p14:tracePt t="3613" x="2147888" y="2566988"/>
          <p14:tracePt t="3630" x="2143125" y="2566988"/>
          <p14:tracePt t="3663" x="2138363" y="2566988"/>
          <p14:tracePt t="7294" x="2143125" y="2566988"/>
          <p14:tracePt t="7313" x="2176463" y="2566988"/>
          <p14:tracePt t="7331" x="2200275" y="2566988"/>
          <p14:tracePt t="7346" x="2228850" y="2571750"/>
          <p14:tracePt t="7362" x="2271713" y="2581275"/>
          <p14:tracePt t="7379" x="2286000" y="2581275"/>
          <p14:tracePt t="7396" x="2300288" y="2581275"/>
          <p14:tracePt t="7435" x="2305050" y="2581275"/>
          <p14:tracePt t="7454" x="2309813" y="2581275"/>
          <p14:tracePt t="7488" x="2314575" y="2581275"/>
          <p14:tracePt t="7515" x="2314575" y="2586038"/>
          <p14:tracePt t="7619" x="2319338" y="2586038"/>
          <p14:tracePt t="8462" x="2328863" y="2590800"/>
          <p14:tracePt t="8479" x="2347913" y="2590800"/>
          <p14:tracePt t="8495" x="2371725" y="2590800"/>
          <p14:tracePt t="8512" x="2395538" y="2590800"/>
          <p14:tracePt t="8529" x="2424113" y="2590800"/>
          <p14:tracePt t="8545" x="2438400" y="2590800"/>
          <p14:tracePt t="8562" x="2447925" y="2595563"/>
          <p14:tracePt t="8578" x="2466975" y="2595563"/>
          <p14:tracePt t="8595" x="2476500" y="2595563"/>
          <p14:tracePt t="8612" x="2490788" y="2595563"/>
          <p14:tracePt t="8628" x="2495550" y="2600325"/>
          <p14:tracePt t="8645" x="2509838" y="2600325"/>
          <p14:tracePt t="8662" x="2538413" y="2600325"/>
          <p14:tracePt t="8678" x="2576513" y="2600325"/>
          <p14:tracePt t="8695" x="2624138" y="2605088"/>
          <p14:tracePt t="8712" x="2652713" y="2605088"/>
          <p14:tracePt t="8728" x="2676525" y="2605088"/>
          <p14:tracePt t="8745" x="2690813" y="2605088"/>
          <p14:tracePt t="8761" x="2695575" y="2605088"/>
          <p14:tracePt t="8778" x="2700338" y="2605088"/>
          <p14:tracePt t="8812" x="2705100" y="2605088"/>
          <p14:tracePt t="8965" x="2709863" y="2605088"/>
          <p14:tracePt t="9014" x="2714625" y="2605088"/>
          <p14:tracePt t="9076" x="2719388" y="2605088"/>
          <p14:tracePt t="9195" x="2724150" y="2605088"/>
          <p14:tracePt t="9415" x="2728913" y="2605088"/>
          <p14:tracePt t="10528" x="2728913" y="2600325"/>
          <p14:tracePt t="10567" x="2728913" y="2595563"/>
          <p14:tracePt t="10587" x="2728913" y="2590800"/>
          <p14:tracePt t="10609" x="2728913" y="2586038"/>
          <p14:tracePt t="10625" x="2733675" y="2586038"/>
          <p14:tracePt t="10643" x="2733675" y="2581275"/>
          <p14:tracePt t="10661" x="2733675" y="2566988"/>
          <p14:tracePt t="10685" x="2728913" y="2528888"/>
          <p14:tracePt t="10698" x="2724150" y="2505075"/>
          <p14:tracePt t="10711" x="2714625" y="2476500"/>
          <p14:tracePt t="10728" x="2705100" y="2443163"/>
          <p14:tracePt t="10744" x="2695575" y="2414588"/>
          <p14:tracePt t="10761" x="2690813" y="2386013"/>
          <p14:tracePt t="10778" x="2686050" y="2381250"/>
          <p14:tracePt t="10811" x="2686050" y="2376488"/>
          <p14:tracePt t="11101" x="2690813" y="2381250"/>
          <p14:tracePt t="11119" x="2690813" y="2390775"/>
          <p14:tracePt t="11134" x="2690813" y="2400300"/>
          <p14:tracePt t="11151" x="2690813" y="2405063"/>
          <p14:tracePt t="11164" x="2690813" y="2414588"/>
          <p14:tracePt t="11179" x="2690813" y="2428875"/>
          <p14:tracePt t="11195" x="2690813" y="2433638"/>
          <p14:tracePt t="11212" x="2690813" y="2438400"/>
          <p14:tracePt t="11228" x="2690813" y="2443163"/>
          <p14:tracePt t="11244" x="2690813" y="2452688"/>
          <p14:tracePt t="11277" x="2686050" y="2462213"/>
          <p14:tracePt t="11294" x="2686050" y="2466975"/>
          <p14:tracePt t="11311" x="2686050" y="2471738"/>
          <p14:tracePt t="11328" x="2690813" y="2490788"/>
          <p14:tracePt t="11344" x="2700338" y="2505075"/>
          <p14:tracePt t="11361" x="2714625" y="2538413"/>
          <p14:tracePt t="11377" x="2724150" y="2557463"/>
          <p14:tracePt t="11395" x="2728913" y="2576513"/>
          <p14:tracePt t="11411" x="2728913" y="2581275"/>
          <p14:tracePt t="11427" x="2733675" y="2586038"/>
          <p14:tracePt t="11461" x="2733675" y="2590800"/>
          <p14:tracePt t="11486" x="2733675" y="2595563"/>
          <p14:tracePt t="11603" x="2733675" y="2600325"/>
          <p14:tracePt t="12053" x="2733675" y="2595563"/>
          <p14:tracePt t="12114" x="2733675" y="2590800"/>
          <p14:tracePt t="12785" x="2733675" y="2586038"/>
          <p14:tracePt t="12854" x="2733675" y="2581275"/>
          <p14:tracePt t="13150" x="2733675" y="2586038"/>
          <p14:tracePt t="14166" x="2733675" y="2581275"/>
          <p14:tracePt t="14227" x="2733675" y="2576513"/>
          <p14:tracePt t="14263" x="2733675" y="2571750"/>
          <p14:tracePt t="14323" x="2733675" y="2566988"/>
          <p14:tracePt t="14393" x="2733675" y="2562225"/>
          <p14:tracePt t="14711" x="2733675" y="2566988"/>
          <p14:tracePt t="15954" x="2733675" y="2571750"/>
          <p14:tracePt t="16238" x="2733675" y="2566988"/>
          <p14:tracePt t="17356" x="2733675" y="2571750"/>
          <p14:tracePt t="17390" x="2733675" y="2576513"/>
          <p14:tracePt t="17500" x="2733675" y="2581275"/>
          <p14:tracePt t="17791" x="2733675" y="2576513"/>
          <p14:tracePt t="17852" x="2733675" y="2571750"/>
          <p14:tracePt t="17931" x="2733675" y="2566988"/>
          <p14:tracePt t="18114" x="2733675" y="2571750"/>
          <p14:tracePt t="18132" x="2733675" y="2576513"/>
          <p14:tracePt t="18185" x="2733675" y="2581275"/>
          <p14:tracePt t="18611" x="2728913" y="2581275"/>
          <p14:tracePt t="18626" x="2728913" y="2576513"/>
          <p14:tracePt t="18644" x="2728913" y="2571750"/>
          <p14:tracePt t="18661" x="2728913" y="2566988"/>
          <p14:tracePt t="18729" x="2728913" y="2562225"/>
          <p14:tracePt t="18854" x="2724150" y="2562225"/>
          <p14:tracePt t="19233" x="2724150" y="2566988"/>
          <p14:tracePt t="19482" x="2728913" y="2566988"/>
          <p14:tracePt t="19779" x="2728913" y="2562225"/>
          <p14:tracePt t="19827" x="2728913" y="2557463"/>
          <p14:tracePt t="20043" x="2728913" y="2552700"/>
          <p14:tracePt t="20065" x="2728913" y="2547938"/>
          <p14:tracePt t="20079" x="2728913" y="2543175"/>
          <p14:tracePt t="20111" x="2728913" y="2538413"/>
          <p14:tracePt t="20145" x="2728913" y="2533650"/>
          <p14:tracePt t="20290" x="2724150" y="2533650"/>
          <p14:tracePt t="20526" x="2724150" y="2538413"/>
          <p14:tracePt t="20562" x="2724150" y="2543175"/>
          <p14:tracePt t="20581" x="2728913" y="2543175"/>
          <p14:tracePt t="20597" x="2728913" y="2547938"/>
          <p14:tracePt t="20613" x="2728913" y="2557463"/>
          <p14:tracePt t="20657" x="2728913" y="2562225"/>
          <p14:tracePt t="20712" x="2728913" y="2566988"/>
          <p14:tracePt t="20739" x="2728913" y="2571750"/>
          <p14:tracePt t="20754" x="2728913" y="2576513"/>
          <p14:tracePt t="20770" x="2733675" y="2581275"/>
          <p14:tracePt t="20788" x="2786063" y="2605088"/>
          <p14:tracePt t="20807" x="2838450" y="2624138"/>
          <p14:tracePt t="20824" x="2867025" y="2628900"/>
          <p14:tracePt t="20841" x="2890838" y="2638425"/>
          <p14:tracePt t="20858" x="2900363" y="2638425"/>
          <p14:tracePt t="20891" x="2905125" y="2638425"/>
          <p14:tracePt t="20931" x="2909888" y="2638425"/>
          <p14:tracePt t="20960" x="2914650" y="2638425"/>
          <p14:tracePt t="20974" x="2919413" y="2633663"/>
          <p14:tracePt t="20991" x="2919413" y="2628900"/>
          <p14:tracePt t="21008" x="2924175" y="2619375"/>
          <p14:tracePt t="21024" x="2928938" y="2614613"/>
          <p14:tracePt t="21043" x="2938463" y="2609850"/>
          <p14:tracePt t="21074" x="2938463" y="2605088"/>
          <p14:tracePt t="21091" x="2943225" y="2595563"/>
          <p14:tracePt t="21108" x="2943225" y="2590800"/>
          <p14:tracePt t="21124" x="2943225" y="2581275"/>
          <p14:tracePt t="21141" x="2943225" y="2576513"/>
          <p14:tracePt t="21161" x="2943225" y="2566988"/>
          <p14:tracePt t="21179" x="2933700" y="2562225"/>
          <p14:tracePt t="21194" x="2933700" y="2557463"/>
          <p14:tracePt t="21207" x="2928938" y="2557463"/>
          <p14:tracePt t="21225" x="2924175" y="2552700"/>
          <p14:tracePt t="21249" x="2919413" y="2552700"/>
          <p14:tracePt t="21261" x="2919413" y="2547938"/>
          <p14:tracePt t="21274" x="2914650" y="2538413"/>
          <p14:tracePt t="21291" x="2900363" y="2533650"/>
          <p14:tracePt t="21308" x="2890838" y="2533650"/>
          <p14:tracePt t="21325" x="2881313" y="2528888"/>
          <p14:tracePt t="21357" x="2876550" y="2528888"/>
          <p14:tracePt t="21388" x="2871788" y="2528888"/>
          <p14:tracePt t="21422" x="2867025" y="2528888"/>
          <p14:tracePt t="21631" x="2871788" y="2528888"/>
          <p14:tracePt t="21651" x="2876550" y="2528888"/>
          <p14:tracePt t="21672" x="2876550" y="2533650"/>
          <p14:tracePt t="21689" x="2881313" y="2533650"/>
          <p14:tracePt t="21701" x="2881313" y="2538413"/>
          <p14:tracePt t="21715" x="2881313" y="2543175"/>
          <p14:tracePt t="21734" x="2886075" y="2543175"/>
          <p14:tracePt t="21749" x="2886075" y="2547938"/>
          <p14:tracePt t="21762" x="2890838" y="2547938"/>
          <p14:tracePt t="21781" x="2895600" y="2552700"/>
          <p14:tracePt t="21796" x="2895600" y="2557463"/>
          <p14:tracePt t="21807" x="2900363" y="2557463"/>
          <p14:tracePt t="21844" x="2905125" y="2557463"/>
          <p14:tracePt t="21879" x="2909888" y="2557463"/>
          <p14:tracePt t="21955" x="2909888" y="2552700"/>
          <p14:tracePt t="21973" x="2909888" y="2547938"/>
          <p14:tracePt t="22037" x="2909888" y="2543175"/>
          <p14:tracePt t="22501" x="2909888" y="2547938"/>
          <p14:tracePt t="22542" x="2909888" y="2552700"/>
          <p14:tracePt t="22764" x="2914650" y="2557463"/>
          <p14:tracePt t="22780" x="2933700" y="2557463"/>
          <p14:tracePt t="22796" x="2952750" y="2557463"/>
          <p14:tracePt t="22811" x="3024188" y="2562225"/>
          <p14:tracePt t="22825" x="3076575" y="2562225"/>
          <p14:tracePt t="22840" x="3124200" y="2562225"/>
          <p14:tracePt t="22857" x="3157538" y="2571750"/>
          <p14:tracePt t="22874" x="3195638" y="2571750"/>
          <p14:tracePt t="22890" x="3214688" y="2571750"/>
          <p14:tracePt t="22907" x="3228975" y="2571750"/>
          <p14:tracePt t="22923" x="3257550" y="2571750"/>
          <p14:tracePt t="22941" x="3281363" y="2576513"/>
          <p14:tracePt t="22957" x="3290888" y="2576513"/>
          <p14:tracePt t="22973" x="3305175" y="2576513"/>
          <p14:tracePt t="22990" x="3314700" y="2581275"/>
          <p14:tracePt t="23007" x="3319463" y="2586038"/>
          <p14:tracePt t="23040" x="3324225" y="2586038"/>
          <p14:tracePt t="23073" x="3333750" y="2586038"/>
          <p14:tracePt t="23092" x="3338513" y="2590800"/>
          <p14:tracePt t="23110" x="3343275" y="2590800"/>
          <p14:tracePt t="23156" x="3348038" y="2590800"/>
          <p14:tracePt t="23184" x="3352800" y="2590800"/>
          <p14:tracePt t="23267" x="3357563" y="2590800"/>
          <p14:tracePt t="25236" x="3390900" y="2590800"/>
          <p14:tracePt t="25252" x="3448050" y="2595563"/>
          <p14:tracePt t="25267" x="3500438" y="2595563"/>
          <p14:tracePt t="25272" x="3519488" y="2595563"/>
          <p14:tracePt t="25290" x="3571875" y="2600325"/>
          <p14:tracePt t="25306" x="3595688" y="2600325"/>
          <p14:tracePt t="25323" x="3605213" y="2600325"/>
          <p14:tracePt t="25339" x="3609975" y="2600325"/>
          <p14:tracePt t="25361" x="3614738" y="2600325"/>
          <p14:tracePt t="26700" x="3638550" y="2600325"/>
          <p14:tracePt t="26724" x="3724275" y="2600325"/>
          <p14:tracePt t="26750" x="3857625" y="2595563"/>
          <p14:tracePt t="26769" x="3952875" y="2590800"/>
          <p14:tracePt t="26784" x="4000500" y="2586038"/>
          <p14:tracePt t="26800" x="4043363" y="2581275"/>
          <p14:tracePt t="26813" x="4071938" y="2576513"/>
          <p14:tracePt t="26823" x="4105275" y="2571750"/>
          <p14:tracePt t="26839" x="4133850" y="2562225"/>
          <p14:tracePt t="26855" x="4152900" y="2562225"/>
          <p14:tracePt t="26872" x="4171950" y="2562225"/>
          <p14:tracePt t="26906" x="4176713" y="2562225"/>
          <p14:tracePt t="26922" x="4181475" y="2562225"/>
          <p14:tracePt t="26941" x="4186238" y="2562225"/>
          <p14:tracePt t="26956" x="4195763" y="2562225"/>
          <p14:tracePt t="26972" x="4200525" y="2566988"/>
          <p14:tracePt t="26989" x="4210050" y="2566988"/>
          <p14:tracePt t="27006" x="4219575" y="2571750"/>
          <p14:tracePt t="27022" x="4233863" y="2576513"/>
          <p14:tracePt t="27039" x="4252913" y="2581275"/>
          <p14:tracePt t="27055" x="4267200" y="2586038"/>
          <p14:tracePt t="27072" x="4291013" y="2595563"/>
          <p14:tracePt t="27089" x="4300538" y="2595563"/>
          <p14:tracePt t="27106" x="4314825" y="2600325"/>
          <p14:tracePt t="27122" x="4324350" y="2605088"/>
          <p14:tracePt t="27139" x="4329113" y="2605088"/>
          <p14:tracePt t="27155" x="4333875" y="2605088"/>
          <p14:tracePt t="27172" x="4338638" y="2605088"/>
          <p14:tracePt t="27239" x="4343400" y="2605088"/>
          <p14:tracePt t="27323" x="4352925" y="2605088"/>
          <p14:tracePt t="27453" x="4357688" y="2605088"/>
          <p14:tracePt t="27668" x="4391025" y="2605088"/>
          <p14:tracePt t="27686" x="4505325" y="2605088"/>
          <p14:tracePt t="27701" x="4581525" y="2600325"/>
          <p14:tracePt t="27718" x="4657725" y="2595563"/>
          <p14:tracePt t="27732" x="4733925" y="2595563"/>
          <p14:tracePt t="27746" x="4791075" y="2595563"/>
          <p14:tracePt t="27761" x="4829175" y="2590800"/>
          <p14:tracePt t="27774" x="4862513" y="2586038"/>
          <p14:tracePt t="27778" x="4876800" y="2586038"/>
          <p14:tracePt t="27789" x="4895850" y="2586038"/>
          <p14:tracePt t="27806" x="4924425" y="2581275"/>
          <p14:tracePt t="27822" x="4943475" y="2576513"/>
          <p14:tracePt t="27839" x="4981575" y="2576513"/>
          <p14:tracePt t="27856" x="5005388" y="2576513"/>
          <p14:tracePt t="27872" x="5033963" y="2576513"/>
          <p14:tracePt t="27889" x="5062538" y="2571750"/>
          <p14:tracePt t="27905" x="5091113" y="2571750"/>
          <p14:tracePt t="27922" x="5138738" y="2566988"/>
          <p14:tracePt t="27938" x="5157788" y="2566988"/>
          <p14:tracePt t="27956" x="5181600" y="2562225"/>
          <p14:tracePt t="27972" x="5186363" y="2562225"/>
          <p14:tracePt t="27988" x="5191125" y="2562225"/>
          <p14:tracePt t="28091" x="5195888" y="2562225"/>
          <p14:tracePt t="28131" x="5200650" y="2562225"/>
          <p14:tracePt t="28911" x="5191125" y="2562225"/>
          <p14:tracePt t="28928" x="5181600" y="2557463"/>
          <p14:tracePt t="28941" x="5176838" y="2557463"/>
          <p14:tracePt t="28955" x="5172075" y="2552700"/>
          <p14:tracePt t="28971" x="5162550" y="2547938"/>
          <p14:tracePt t="29006" x="5157788" y="2543175"/>
          <p14:tracePt t="29025" x="5143500" y="2533650"/>
          <p14:tracePt t="29042" x="5124450" y="2533650"/>
          <p14:tracePt t="29055" x="5114925" y="2533650"/>
          <p14:tracePt t="29089" x="5110163" y="2533650"/>
          <p14:tracePt t="29118" x="5105400" y="2533650"/>
          <p14:tracePt t="29145" x="5095875" y="2533650"/>
          <p14:tracePt t="29158" x="5067300" y="2533650"/>
          <p14:tracePt t="29171" x="5043488" y="2533650"/>
          <p14:tracePt t="29188" x="5010150" y="2533650"/>
          <p14:tracePt t="29205" x="4981575" y="2533650"/>
          <p14:tracePt t="29222" x="4953000" y="2533650"/>
          <p14:tracePt t="29238" x="4933950" y="2533650"/>
          <p14:tracePt t="29255" x="4914900" y="2533650"/>
          <p14:tracePt t="29271" x="4905375" y="2533650"/>
          <p14:tracePt t="29288" x="4886325" y="2533650"/>
          <p14:tracePt t="29305" x="4867275" y="2533650"/>
          <p14:tracePt t="29321" x="4843463" y="2533650"/>
          <p14:tracePt t="29324" x="4838700" y="2533650"/>
          <p14:tracePt t="29338" x="4824413" y="2533650"/>
          <p14:tracePt t="29355" x="4819650" y="2533650"/>
          <p14:tracePt t="29372" x="4814888" y="2533650"/>
          <p14:tracePt t="29388" x="4810125" y="2533650"/>
          <p14:tracePt t="29449" x="4805363" y="2533650"/>
          <p14:tracePt t="29458" x="4791075" y="2533650"/>
          <p14:tracePt t="29471" x="4776788" y="2533650"/>
          <p14:tracePt t="29490" x="4752975" y="2528888"/>
          <p14:tracePt t="29504" x="4748213" y="2528888"/>
          <p14:tracePt t="29521" x="4738688" y="2528888"/>
          <p14:tracePt t="29538" x="4729163" y="2528888"/>
          <p14:tracePt t="29587" x="4724400" y="2528888"/>
          <p14:tracePt t="31072" x="4695825" y="2528888"/>
          <p14:tracePt t="31092" x="4591050" y="2538413"/>
          <p14:tracePt t="31110" x="4510088" y="2547938"/>
          <p14:tracePt t="31130" x="4362450" y="2562225"/>
          <p14:tracePt t="31147" x="4271963" y="2571750"/>
          <p14:tracePt t="31161" x="4148138" y="2581275"/>
          <p14:tracePt t="31177" x="4090988" y="2590800"/>
          <p14:tracePt t="31192" x="4048125" y="2590800"/>
          <p14:tracePt t="31211" x="4024313" y="2595563"/>
          <p14:tracePt t="31227" x="4019550" y="2595563"/>
          <p14:tracePt t="31244" x="4014788" y="2595563"/>
          <p14:tracePt t="31262" x="4010025" y="2595563"/>
          <p14:tracePt t="31290" x="4000500" y="2590800"/>
          <p14:tracePt t="31308" x="3986213" y="2586038"/>
          <p14:tracePt t="31321" x="3957638" y="2571750"/>
          <p14:tracePt t="31337" x="3929063" y="2562225"/>
          <p14:tracePt t="31341" x="3914775" y="2557463"/>
          <p14:tracePt t="31354" x="3886200" y="2547938"/>
          <p14:tracePt t="31371" x="3852863" y="2538413"/>
          <p14:tracePt t="31387" x="3838575" y="2528888"/>
          <p14:tracePt t="31404" x="3819525" y="2519363"/>
          <p14:tracePt t="31421" x="3814763" y="2519363"/>
          <p14:tracePt t="31437" x="3810000" y="2519363"/>
          <p14:tracePt t="31631" x="3810000" y="2524125"/>
          <p14:tracePt t="31730" x="3810000" y="2519363"/>
          <p14:tracePt t="31984" x="3814763" y="2519363"/>
          <p14:tracePt t="32102" x="3814763" y="2524125"/>
          <p14:tracePt t="32120" x="3819525" y="2524125"/>
          <p14:tracePt t="32185" x="3819525" y="2528888"/>
          <p14:tracePt t="32226" x="3824288" y="2528888"/>
          <p14:tracePt t="32302" x="3829050" y="2528888"/>
          <p14:tracePt t="32370" x="3833813" y="2528888"/>
          <p14:tracePt t="32481" x="3833813" y="2533650"/>
          <p14:tracePt t="33711" x="3862388" y="2533650"/>
          <p14:tracePt t="33729" x="3919538" y="2533650"/>
          <p14:tracePt t="33744" x="4052888" y="2533650"/>
          <p14:tracePt t="33760" x="4129088" y="2533650"/>
          <p14:tracePt t="33774" x="4205288" y="2524125"/>
          <p14:tracePt t="33789" x="4257675" y="2519363"/>
          <p14:tracePt t="33804" x="4319588" y="2514600"/>
          <p14:tracePt t="33820" x="4395788" y="2509838"/>
          <p14:tracePt t="33840" x="4429125" y="2505075"/>
          <p14:tracePt t="33857" x="4471988" y="2505075"/>
          <p14:tracePt t="33872" x="4481513" y="2505075"/>
          <p14:tracePt t="33887" x="4505325" y="2505075"/>
          <p14:tracePt t="33903" x="4552950" y="2509838"/>
          <p14:tracePt t="33920" x="4605338" y="2514600"/>
          <p14:tracePt t="33937" x="4681538" y="2533650"/>
          <p14:tracePt t="33953" x="4748213" y="2543175"/>
          <p14:tracePt t="33970" x="4819650" y="2552700"/>
          <p14:tracePt t="33986" x="4943475" y="2571750"/>
          <p14:tracePt t="34003" x="5010150" y="2576513"/>
          <p14:tracePt t="34020" x="5110163" y="2581275"/>
          <p14:tracePt t="34036" x="5176838" y="2586038"/>
          <p14:tracePt t="34053" x="5219700" y="2586038"/>
          <p14:tracePt t="34070" x="5276850" y="2590800"/>
          <p14:tracePt t="34086" x="5314950" y="2595563"/>
          <p14:tracePt t="34103" x="5386388" y="2600325"/>
          <p14:tracePt t="34120" x="5434013" y="2605088"/>
          <p14:tracePt t="34136" x="5476875" y="2609850"/>
          <p14:tracePt t="34153" x="5519738" y="2614613"/>
          <p14:tracePt t="34170" x="5543550" y="2619375"/>
          <p14:tracePt t="34187" x="5557838" y="2619375"/>
          <p14:tracePt t="34203" x="5562600" y="2619375"/>
          <p14:tracePt t="34220" x="5567363" y="2619375"/>
          <p14:tracePt t="34863" x="5591175" y="2619375"/>
          <p14:tracePt t="34881" x="5672138" y="2614613"/>
          <p14:tracePt t="34883" x="5710238" y="2609850"/>
          <p14:tracePt t="34902" x="5795963" y="2595563"/>
          <p14:tracePt t="34920" x="5895975" y="2590800"/>
          <p14:tracePt t="34936" x="5981700" y="2586038"/>
          <p14:tracePt t="34953" x="6110288" y="2562225"/>
          <p14:tracePt t="34970" x="6181725" y="2557463"/>
          <p14:tracePt t="34986" x="6253163" y="2547938"/>
          <p14:tracePt t="35003" x="6334125" y="2538413"/>
          <p14:tracePt t="35020" x="6381750" y="2538413"/>
          <p14:tracePt t="35037" x="6424613" y="2538413"/>
          <p14:tracePt t="35053" x="6443663" y="2538413"/>
          <p14:tracePt t="35070" x="6467475" y="2538413"/>
          <p14:tracePt t="35086" x="6477000" y="2538413"/>
          <p14:tracePt t="35103" x="6496050" y="2538413"/>
          <p14:tracePt t="35119" x="6524625" y="2543175"/>
          <p14:tracePt t="35136" x="6543675" y="2547938"/>
          <p14:tracePt t="35153" x="6577013" y="2547938"/>
          <p14:tracePt t="35169" x="6600825" y="2547938"/>
          <p14:tracePt t="35186" x="6615113" y="2547938"/>
          <p14:tracePt t="35203" x="6634163" y="2547938"/>
          <p14:tracePt t="35219" x="6638925" y="2547938"/>
          <p14:tracePt t="35236" x="6648450" y="2547938"/>
          <p14:tracePt t="35307" x="6653213" y="2547938"/>
          <p14:tracePt t="35322" x="6677025" y="2552700"/>
          <p14:tracePt t="35338" x="6705600" y="2552700"/>
          <p14:tracePt t="35353" x="6743700" y="2552700"/>
          <p14:tracePt t="35369" x="6796088" y="2552700"/>
          <p14:tracePt t="35386" x="6824663" y="2552700"/>
          <p14:tracePt t="35403" x="6848475" y="2552700"/>
          <p14:tracePt t="35419" x="6853238" y="2552700"/>
          <p14:tracePt t="35437" x="6858000" y="2552700"/>
          <p14:tracePt t="35571" x="6862763" y="2552700"/>
          <p14:tracePt t="35674" x="6862763" y="2557463"/>
          <p14:tracePt t="35749" x="6858000" y="2557463"/>
          <p14:tracePt t="35768" x="6853238" y="2562225"/>
          <p14:tracePt t="35786" x="6843713" y="2562225"/>
          <p14:tracePt t="35803" x="6834188" y="2562225"/>
          <p14:tracePt t="35821" x="6829425" y="2562225"/>
          <p14:tracePt t="35837" x="6824663" y="2562225"/>
          <p14:tracePt t="35852" x="6819900" y="2562225"/>
          <p14:tracePt t="35886" x="6810375" y="2562225"/>
          <p14:tracePt t="35970" x="6805613" y="2562225"/>
          <p14:tracePt t="38098" x="6777038" y="2562225"/>
          <p14:tracePt t="38120" x="6600825" y="2566988"/>
          <p14:tracePt t="38137" x="6415088" y="2586038"/>
          <p14:tracePt t="38152" x="5995988" y="2595563"/>
          <p14:tracePt t="38169" x="5657850" y="2605088"/>
          <p14:tracePt t="38186" x="5267325" y="2619375"/>
          <p14:tracePt t="38202" x="4724400" y="2671763"/>
          <p14:tracePt t="38221" x="4243388" y="2762250"/>
          <p14:tracePt t="38237" x="4048125" y="2790825"/>
          <p14:tracePt t="38252" x="3914775" y="2814638"/>
          <p14:tracePt t="38269" x="3781425" y="2814638"/>
          <p14:tracePt t="38285" x="3743325" y="2814638"/>
          <p14:tracePt t="38302" x="3724275" y="2809875"/>
          <p14:tracePt t="38318" x="3714750" y="2805113"/>
          <p14:tracePt t="38353" x="3714750" y="2800350"/>
          <p14:tracePt t="38801" x="3686175" y="2795588"/>
          <p14:tracePt t="38818" x="3576638" y="2767013"/>
          <p14:tracePt t="38836" x="3376613" y="2724150"/>
          <p14:tracePt t="38853" x="3262313" y="2705100"/>
          <p14:tracePt t="38868" x="3143250" y="2681288"/>
          <p14:tracePt t="38885" x="3019425" y="2657475"/>
          <p14:tracePt t="38902" x="2962275" y="2633663"/>
          <p14:tracePt t="38919" x="2924175" y="2624138"/>
          <p14:tracePt t="38935" x="2905125" y="2609850"/>
          <p14:tracePt t="38952" x="2900363" y="2609850"/>
          <p14:tracePt t="38955" x="2895600" y="2600325"/>
          <p14:tracePt t="38982" x="2895600" y="2595563"/>
          <p14:tracePt t="39031" x="2895600" y="2590800"/>
          <p14:tracePt t="39102" x="2895600" y="2586038"/>
          <p14:tracePt t="39120" x="2852738" y="2552700"/>
          <p14:tracePt t="39135" x="2819400" y="2528888"/>
          <p14:tracePt t="39151" x="2805113" y="2514600"/>
          <p14:tracePt t="39169" x="2786063" y="2505075"/>
          <p14:tracePt t="39185" x="2786063" y="2495550"/>
          <p14:tracePt t="39201" x="2781300" y="2495550"/>
          <p14:tracePt t="39265" x="2781300" y="2500313"/>
          <p14:tracePt t="39285" x="2795588" y="2509838"/>
          <p14:tracePt t="39301" x="2800350" y="2519363"/>
          <p14:tracePt t="39319" x="2800350" y="2528888"/>
          <p14:tracePt t="39335" x="2805113" y="2533650"/>
          <p14:tracePt t="39368" x="2805113" y="2538413"/>
          <p14:tracePt t="39424" x="2809875" y="2505075"/>
          <p14:tracePt t="39441" x="2809875" y="2490788"/>
          <p14:tracePt t="39456" x="2809875" y="2476500"/>
          <p14:tracePt t="39476" x="2809875" y="2466975"/>
          <p14:tracePt t="39492" x="2814638" y="2462213"/>
          <p14:tracePt t="39507" x="2819400" y="2457450"/>
          <p14:tracePt t="39522" x="2819400" y="2452688"/>
          <p14:tracePt t="39535" x="2838450" y="2452688"/>
          <p14:tracePt t="39551" x="2852738" y="2452688"/>
          <p14:tracePt t="39568" x="2881313" y="2452688"/>
          <p14:tracePt t="39584" x="2895600" y="2457450"/>
          <p14:tracePt t="39602" x="2900363" y="2457450"/>
          <p14:tracePt t="39618" x="2905125" y="2462213"/>
          <p14:tracePt t="39680" x="2905125" y="2457450"/>
          <p14:tracePt t="39694" x="2905125" y="2452688"/>
          <p14:tracePt t="39776" x="2909888" y="2452688"/>
          <p14:tracePt t="39795" x="2909888" y="2462213"/>
          <p14:tracePt t="39826" x="2909888" y="2466975"/>
          <p14:tracePt t="39920" x="2905125" y="2466975"/>
          <p14:tracePt t="39955" x="2905125" y="2471738"/>
          <p14:tracePt t="39970" x="2900363" y="2476500"/>
          <p14:tracePt t="39986" x="2900363" y="2486025"/>
          <p14:tracePt t="40002" x="2900363" y="2495550"/>
          <p14:tracePt t="40018" x="2890838" y="2500313"/>
          <p14:tracePt t="40051" x="2890838" y="2514600"/>
          <p14:tracePt t="40068" x="2886075" y="2514600"/>
          <p14:tracePt t="40086" x="2886075" y="2519363"/>
          <p14:tracePt t="40101" x="2900363" y="2528888"/>
          <p14:tracePt t="40118" x="2924175" y="2547938"/>
          <p14:tracePt t="40134" x="3009900" y="2562225"/>
          <p14:tracePt t="40151" x="3100388" y="2571750"/>
          <p14:tracePt t="40168" x="3224213" y="2576513"/>
          <p14:tracePt t="40184" x="3324225" y="2586038"/>
          <p14:tracePt t="40201" x="3409950" y="2595563"/>
          <p14:tracePt t="40217" x="3509963" y="2595563"/>
          <p14:tracePt t="40234" x="3576638" y="2595563"/>
          <p14:tracePt t="40251" x="3648075" y="2595563"/>
          <p14:tracePt t="40268" x="3686175" y="2590800"/>
          <p14:tracePt t="40286" x="3714750" y="2590800"/>
          <p14:tracePt t="40301" x="3724275" y="2590800"/>
          <p14:tracePt t="40334" x="3729038" y="2590800"/>
          <p14:tracePt t="40494" x="3733800" y="2590800"/>
          <p14:tracePt t="40611" x="3738563" y="2590800"/>
          <p14:tracePt t="40633" x="3738563" y="2586038"/>
          <p14:tracePt t="40781" x="3743325" y="2586038"/>
          <p14:tracePt t="40840" x="3743325" y="2581275"/>
          <p14:tracePt t="40860" x="3743325" y="2576513"/>
          <p14:tracePt t="40872" x="3743325" y="2571750"/>
          <p14:tracePt t="40895" x="3743325" y="2566988"/>
          <p14:tracePt t="40916" x="3743325" y="2562225"/>
          <p14:tracePt t="41006" x="3743325" y="2566988"/>
          <p14:tracePt t="41021" x="3743325" y="2571750"/>
          <p14:tracePt t="41171" x="3743325" y="2566988"/>
          <p14:tracePt t="41276" x="3743325" y="2562225"/>
          <p14:tracePt t="41291" x="3738563" y="2562225"/>
          <p14:tracePt t="41330" x="3738563" y="2557463"/>
          <p14:tracePt t="41364" x="3738563" y="2552700"/>
          <p14:tracePt t="52642" x="0" y="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45497" y="154305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45497" y="154305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Q15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575315" y="1543050"/>
            <a:ext cx="82296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575315" y="1543050"/>
            <a:ext cx="8229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2057400"/>
            <a:ext cx="6035040" cy="720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= EGP 900,000.   Loan = EGP 7,500,000.   Debt Yield?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1554709" y="2948940"/>
            <a:ext cx="6035040" cy="788670"/>
          </a:xfrm>
          <a:prstGeom prst="roundRect">
            <a:avLst>
              <a:gd name="adj" fmla="val 4348"/>
            </a:avLst>
          </a:prstGeom>
          <a:solidFill>
            <a:srgbClr val="EFEADF"/>
          </a:solidFill>
          <a:ln/>
        </p:spPr>
      </p:sp>
      <p:sp>
        <p:nvSpPr>
          <p:cNvPr id="19" name="Text 17"/>
          <p:cNvSpPr/>
          <p:nvPr/>
        </p:nvSpPr>
        <p:spPr>
          <a:xfrm>
            <a:off x="1726159" y="2948940"/>
            <a:ext cx="5692140" cy="7886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900,000 ÷ 7,500,000 = 12%  —  above the 10% threshold, acceptable to most lenders.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358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35"/>
    </mc:Choice>
    <mc:Fallback xmlns="">
      <p:transition spd="slow" advTm="590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87" x="4748213" y="3095625"/>
          <p14:tracePt t="5634" x="4705350" y="3081338"/>
          <p14:tracePt t="5652" x="4505325" y="3028950"/>
          <p14:tracePt t="5667" x="4186238" y="2914650"/>
          <p14:tracePt t="5685" x="3948113" y="2833688"/>
          <p14:tracePt t="5704" x="3648075" y="2738438"/>
          <p14:tracePt t="5722" x="3457575" y="2662238"/>
          <p14:tracePt t="5742" x="3305175" y="2609850"/>
          <p14:tracePt t="5758" x="3233738" y="2590800"/>
          <p14:tracePt t="5774" x="3181350" y="2571750"/>
          <p14:tracePt t="5791" x="3157538" y="2566988"/>
          <p14:tracePt t="5807" x="3152775" y="2562225"/>
          <p14:tracePt t="5840" x="3148013" y="2562225"/>
          <p14:tracePt t="5867" x="3143250" y="2562225"/>
          <p14:tracePt t="5926" x="3138488" y="2562225"/>
          <p14:tracePt t="5942" x="3109913" y="2566988"/>
          <p14:tracePt t="5958" x="3057525" y="2566988"/>
          <p14:tracePt t="5975" x="3014663" y="2566988"/>
          <p14:tracePt t="5991" x="2957513" y="2566988"/>
          <p14:tracePt t="6007" x="2924175" y="2566988"/>
          <p14:tracePt t="6024" x="2890838" y="2566988"/>
          <p14:tracePt t="6040" x="2852738" y="2571750"/>
          <p14:tracePt t="6057" x="2833688" y="2581275"/>
          <p14:tracePt t="6074" x="2819400" y="2581275"/>
          <p14:tracePt t="6107" x="2814638" y="2581275"/>
          <p14:tracePt t="6124" x="2809875" y="2581275"/>
          <p14:tracePt t="6140" x="2805113" y="2586038"/>
          <p14:tracePt t="6196" x="2800350" y="2586038"/>
          <p14:tracePt t="6261" x="2795588" y="2590800"/>
          <p14:tracePt t="6338" x="2795588" y="2595563"/>
          <p14:tracePt t="6815" x="2800350" y="2595563"/>
          <p14:tracePt t="6834" x="2824163" y="2595563"/>
          <p14:tracePt t="6847" x="2828925" y="2595563"/>
          <p14:tracePt t="6863" x="2843213" y="2595563"/>
          <p14:tracePt t="6878" x="2852738" y="2595563"/>
          <p14:tracePt t="6892" x="2867025" y="2595563"/>
          <p14:tracePt t="6907" x="2876550" y="2595563"/>
          <p14:tracePt t="6924" x="2895600" y="2595563"/>
          <p14:tracePt t="6940" x="2919413" y="2595563"/>
          <p14:tracePt t="6957" x="2928938" y="2595563"/>
          <p14:tracePt t="6973" x="2943225" y="2595563"/>
          <p14:tracePt t="6990" x="2952750" y="2595563"/>
          <p14:tracePt t="7007" x="2967038" y="2595563"/>
          <p14:tracePt t="7023" x="2986088" y="2595563"/>
          <p14:tracePt t="7042" x="3009900" y="2595563"/>
          <p14:tracePt t="7057" x="3019425" y="2595563"/>
          <p14:tracePt t="7073" x="3038475" y="2595563"/>
          <p14:tracePt t="7090" x="3052763" y="2590800"/>
          <p14:tracePt t="7107" x="3067050" y="2590800"/>
          <p14:tracePt t="7124" x="3090863" y="2590800"/>
          <p14:tracePt t="7140" x="3114675" y="2590800"/>
          <p14:tracePt t="7157" x="3148013" y="2586038"/>
          <p14:tracePt t="7173" x="3186113" y="2586038"/>
          <p14:tracePt t="7190" x="3200400" y="2586038"/>
          <p14:tracePt t="7207" x="3224213" y="2586038"/>
          <p14:tracePt t="7223" x="3233738" y="2581275"/>
          <p14:tracePt t="7240" x="3243263" y="2581275"/>
          <p14:tracePt t="7274" x="3252788" y="2581275"/>
          <p14:tracePt t="7306" x="3257550" y="2581275"/>
          <p14:tracePt t="7366" x="3262313" y="2581275"/>
          <p14:tracePt t="9315" x="3290888" y="2571750"/>
          <p14:tracePt t="9336" x="3452813" y="2543175"/>
          <p14:tracePt t="9352" x="3590925" y="2524125"/>
          <p14:tracePt t="9368" x="3924300" y="2524125"/>
          <p14:tracePt t="9384" x="4010025" y="2524125"/>
          <p14:tracePt t="9400" x="4233863" y="2547938"/>
          <p14:tracePt t="9416" x="4348163" y="2557463"/>
          <p14:tracePt t="9433" x="4457700" y="2581275"/>
          <p14:tracePt t="9446" x="4476750" y="2586038"/>
          <p14:tracePt t="9459" x="4486275" y="2590800"/>
          <p14:tracePt t="9473" x="4491038" y="2590800"/>
          <p14:tracePt t="9536" x="4491038" y="2595563"/>
          <p14:tracePt t="9632" x="4491038" y="2605088"/>
          <p14:tracePt t="10897" x="4510088" y="2605088"/>
          <p14:tracePt t="10915" x="4567238" y="2605088"/>
          <p14:tracePt t="10932" x="4652963" y="2595563"/>
          <p14:tracePt t="10946" x="4743450" y="2595563"/>
          <p14:tracePt t="10965" x="4857750" y="2586038"/>
          <p14:tracePt t="10982" x="4929188" y="2586038"/>
          <p14:tracePt t="10997" x="5005388" y="2576513"/>
          <p14:tracePt t="11013" x="5091113" y="2576513"/>
          <p14:tracePt t="11029" x="5148263" y="2571750"/>
          <p14:tracePt t="11034" x="5195888" y="2571750"/>
          <p14:tracePt t="11047" x="5219700" y="2571750"/>
          <p14:tracePt t="11056" x="5224463" y="2571750"/>
          <p14:tracePt t="11072" x="5233988" y="2571750"/>
          <p14:tracePt t="11089" x="5238750" y="2571750"/>
          <p14:tracePt t="11105" x="5243513" y="2571750"/>
          <p14:tracePt t="11223" x="5243513" y="2566988"/>
          <p14:tracePt t="11238" x="5243513" y="2562225"/>
          <p14:tracePt t="12251" x="5262563" y="2557463"/>
          <p14:tracePt t="12268" x="5319713" y="2557463"/>
          <p14:tracePt t="12281" x="5391150" y="2557463"/>
          <p14:tracePt t="12296" x="5448300" y="2557463"/>
          <p14:tracePt t="12312" x="5500688" y="2557463"/>
          <p14:tracePt t="12328" x="5591175" y="2557463"/>
          <p14:tracePt t="12342" x="5657850" y="2557463"/>
          <p14:tracePt t="12356" x="5695950" y="2557463"/>
          <p14:tracePt t="12372" x="5724525" y="2552700"/>
          <p14:tracePt t="12388" x="5748338" y="2552700"/>
          <p14:tracePt t="12405" x="5753100" y="2552700"/>
          <p14:tracePt t="12422" x="5772150" y="2552700"/>
          <p14:tracePt t="12438" x="5781675" y="2552700"/>
          <p14:tracePt t="12455" x="5795963" y="2552700"/>
          <p14:tracePt t="12472" x="5810250" y="2547938"/>
          <p14:tracePt t="12488" x="5824538" y="2547938"/>
          <p14:tracePt t="12505" x="5848350" y="2547938"/>
          <p14:tracePt t="12521" x="5872163" y="2547938"/>
          <p14:tracePt t="12539" x="5886450" y="2547938"/>
          <p14:tracePt t="12555" x="5905500" y="2547938"/>
          <p14:tracePt t="12571" x="5924550" y="2547938"/>
          <p14:tracePt t="12588" x="5948363" y="2547938"/>
          <p14:tracePt t="12605" x="5981700" y="2552700"/>
          <p14:tracePt t="12622" x="6024563" y="2557463"/>
          <p14:tracePt t="12638" x="6062663" y="2562225"/>
          <p14:tracePt t="12655" x="6091238" y="2562225"/>
          <p14:tracePt t="12671" x="6110288" y="2562225"/>
          <p14:tracePt t="12688" x="6115050" y="2562225"/>
          <p14:tracePt t="12705" x="6119813" y="2562225"/>
          <p14:tracePt t="12810" x="6124575" y="2562225"/>
          <p14:tracePt t="26168" x="6096000" y="2581275"/>
          <p14:tracePt t="26192" x="5900738" y="2652713"/>
          <p14:tracePt t="26209" x="5648325" y="2738438"/>
          <p14:tracePt t="26234" x="5367338" y="2809875"/>
          <p14:tracePt t="26251" x="5024438" y="2852738"/>
          <p14:tracePt t="26267" x="4795838" y="2876550"/>
          <p14:tracePt t="26283" x="4600575" y="2876550"/>
          <p14:tracePt t="26288" x="4481513" y="2876550"/>
          <p14:tracePt t="26300" x="4300538" y="2852738"/>
          <p14:tracePt t="26317" x="4157663" y="2838450"/>
          <p14:tracePt t="26334" x="3938588" y="2790825"/>
          <p14:tracePt t="26350" x="3833813" y="2771775"/>
          <p14:tracePt t="26367" x="3729038" y="2738438"/>
          <p14:tracePt t="26383" x="3605213" y="2714625"/>
          <p14:tracePt t="26400" x="3543300" y="2695575"/>
          <p14:tracePt t="26417" x="3476625" y="2681288"/>
          <p14:tracePt t="26433" x="3438525" y="2676525"/>
          <p14:tracePt t="26450" x="3405188" y="2671763"/>
          <p14:tracePt t="26467" x="3371850" y="2667000"/>
          <p14:tracePt t="26484" x="3352800" y="2667000"/>
          <p14:tracePt t="26501" x="3338513" y="2667000"/>
          <p14:tracePt t="26517" x="3333750" y="2667000"/>
          <p14:tracePt t="26534" x="3333750" y="2657475"/>
          <p14:tracePt t="26597" x="3333750" y="2652713"/>
          <p14:tracePt t="26660" x="3333750" y="2647950"/>
          <p14:tracePt t="26681" x="3338513" y="2647950"/>
          <p14:tracePt t="26700" x="3338513" y="2643188"/>
          <p14:tracePt t="26728" x="3338513" y="2638425"/>
          <p14:tracePt t="26744" x="3343275" y="2638425"/>
          <p14:tracePt t="26757" x="3348038" y="2638425"/>
          <p14:tracePt t="26776" x="3348038" y="2633663"/>
          <p14:tracePt t="26797" x="3352800" y="2628900"/>
          <p14:tracePt t="26812" x="3357563" y="2624138"/>
          <p14:tracePt t="26827" x="3367088" y="2614613"/>
          <p14:tracePt t="26845" x="3409950" y="2576513"/>
          <p14:tracePt t="26858" x="3433763" y="2562225"/>
          <p14:tracePt t="26869" x="3462338" y="2543175"/>
          <p14:tracePt t="26883" x="3495675" y="2524125"/>
          <p14:tracePt t="26901" x="3529013" y="2509838"/>
          <p14:tracePt t="26917" x="3548063" y="2505075"/>
          <p14:tracePt t="26933" x="3552825" y="2500313"/>
          <p14:tracePt t="26950" x="3557588" y="2500313"/>
          <p14:tracePt t="26998" x="3557588" y="2490788"/>
          <p14:tracePt t="27013" x="3552825" y="2490788"/>
          <p14:tracePt t="27023" x="3543300" y="2486025"/>
          <p14:tracePt t="27036" x="3533775" y="2486025"/>
          <p14:tracePt t="27050" x="3509963" y="2486025"/>
          <p14:tracePt t="27068" x="3500438" y="2486025"/>
          <p14:tracePt t="27083" x="3495675" y="2486025"/>
          <p14:tracePt t="27171" x="3500438" y="2495550"/>
          <p14:tracePt t="27188" x="3505200" y="2495550"/>
          <p14:tracePt t="27203" x="3519488" y="2495550"/>
          <p14:tracePt t="27216" x="3533775" y="2500313"/>
          <p14:tracePt t="27233" x="3548063" y="2500313"/>
          <p14:tracePt t="27252" x="3552825" y="2505075"/>
          <p14:tracePt t="27266" x="3557588" y="2505075"/>
          <p14:tracePt t="27288" x="3557588" y="2509838"/>
          <p14:tracePt t="27322" x="3557588" y="2514600"/>
          <p14:tracePt t="27332" x="3552825" y="2514600"/>
          <p14:tracePt t="27350" x="3548063" y="2524125"/>
          <p14:tracePt t="27383" x="3543300" y="2524125"/>
          <p14:tracePt t="27469" x="3548063" y="2524125"/>
          <p14:tracePt t="27489" x="3557588" y="2524125"/>
          <p14:tracePt t="27507" x="3586163" y="2524125"/>
          <p14:tracePt t="27522" x="3652838" y="2543175"/>
          <p14:tracePt t="27534" x="3686175" y="2552700"/>
          <p14:tracePt t="27551" x="3781425" y="2590800"/>
          <p14:tracePt t="27567" x="3881438" y="2619375"/>
          <p14:tracePt t="27583" x="3929063" y="2628900"/>
          <p14:tracePt t="27600" x="4238625" y="2652713"/>
          <p14:tracePt t="27617" x="4371975" y="2652713"/>
          <p14:tracePt t="27633" x="4691063" y="2652713"/>
          <p14:tracePt t="27650" x="4833938" y="2638425"/>
          <p14:tracePt t="27667" x="5057775" y="2624138"/>
          <p14:tracePt t="27683" x="5157788" y="2609850"/>
          <p14:tracePt t="27700" x="5243513" y="2600325"/>
          <p14:tracePt t="27716" x="5324475" y="2595563"/>
          <p14:tracePt t="27733" x="5343525" y="2590800"/>
          <p14:tracePt t="27751" x="5357813" y="2590800"/>
          <p14:tracePt t="28395" x="5391150" y="2590800"/>
          <p14:tracePt t="28413" x="5419725" y="2590800"/>
          <p14:tracePt t="28431" x="5462588" y="2590800"/>
          <p14:tracePt t="28448" x="5495925" y="2586038"/>
          <p14:tracePt t="28466" x="5510213" y="2586038"/>
          <p14:tracePt t="28483" x="5519738" y="2586038"/>
          <p14:tracePt t="28499" x="5524500" y="2586038"/>
          <p14:tracePt t="28518" x="5529263" y="2586038"/>
          <p14:tracePt t="28553" x="5534025" y="2586038"/>
          <p14:tracePt t="28685" x="5538788" y="2586038"/>
          <p14:tracePt t="28704" x="5543550" y="2586038"/>
          <p14:tracePt t="28719" x="5553075" y="2586038"/>
          <p14:tracePt t="28735" x="5562600" y="2586038"/>
          <p14:tracePt t="28750" x="5567363" y="2586038"/>
          <p14:tracePt t="28766" x="5581650" y="2586038"/>
          <p14:tracePt t="28783" x="5595938" y="2586038"/>
          <p14:tracePt t="28800" x="5605463" y="2586038"/>
          <p14:tracePt t="28816" x="5610225" y="2586038"/>
          <p14:tracePt t="28833" x="5619750" y="2586038"/>
          <p14:tracePt t="28884" x="5624513" y="2586038"/>
          <p14:tracePt t="28967" x="5624513" y="2595563"/>
          <p14:tracePt t="29022" x="5624513" y="2600325"/>
          <p14:tracePt t="29038" x="5629275" y="2609850"/>
          <p14:tracePt t="29054" x="5634038" y="2619375"/>
          <p14:tracePt t="29069" x="5648325" y="2638425"/>
          <p14:tracePt t="29083" x="5667375" y="2667000"/>
          <p14:tracePt t="29099" x="5681663" y="2681288"/>
          <p14:tracePt t="29116" x="5691188" y="2705100"/>
          <p14:tracePt t="29133" x="5710238" y="2733675"/>
          <p14:tracePt t="29149" x="5710238" y="2747963"/>
          <p14:tracePt t="29166" x="5724525" y="2781300"/>
          <p14:tracePt t="29182" x="5724525" y="2790825"/>
          <p14:tracePt t="29199" x="5724525" y="2800350"/>
          <p14:tracePt t="29216" x="5729288" y="2805113"/>
          <p14:tracePt t="29249" x="5729288" y="2809875"/>
          <p14:tracePt t="29313" x="5729288" y="2814638"/>
          <p14:tracePt t="29747" x="5719763" y="2824163"/>
          <p14:tracePt t="29758" x="5691188" y="2828925"/>
          <p14:tracePt t="29769" x="5624513" y="2847975"/>
          <p14:tracePt t="29782" x="5572125" y="2862263"/>
          <p14:tracePt t="29799" x="5453063" y="2886075"/>
          <p14:tracePt t="29801" x="5414963" y="2895600"/>
          <p14:tracePt t="29816" x="5305425" y="2919413"/>
          <p14:tracePt t="29833" x="5219700" y="2938463"/>
          <p14:tracePt t="29850" x="5057775" y="2967038"/>
          <p14:tracePt t="29866" x="4953000" y="2981325"/>
          <p14:tracePt t="29882" x="4814888" y="3014663"/>
          <p14:tracePt t="29899" x="4619625" y="3048000"/>
          <p14:tracePt t="29916" x="4486275" y="3081338"/>
          <p14:tracePt t="29933" x="4324350" y="3124200"/>
          <p14:tracePt t="29949" x="4219575" y="3143250"/>
          <p14:tracePt t="29966" x="4133850" y="3162300"/>
          <p14:tracePt t="29982" x="4052888" y="3186113"/>
          <p14:tracePt t="29999" x="4010025" y="3190875"/>
          <p14:tracePt t="30016" x="3962400" y="3195638"/>
          <p14:tracePt t="30032" x="3929063" y="3200400"/>
          <p14:tracePt t="30049" x="3895725" y="3214688"/>
          <p14:tracePt t="30065" x="3857625" y="3219450"/>
          <p14:tracePt t="30082" x="3829050" y="3228975"/>
          <p14:tracePt t="30099" x="3790950" y="3238500"/>
          <p14:tracePt t="30116" x="3762375" y="3257550"/>
          <p14:tracePt t="30133" x="3695700" y="3286125"/>
          <p14:tracePt t="30149" x="3648075" y="3324225"/>
          <p14:tracePt t="30165" x="3614738" y="3352800"/>
          <p14:tracePt t="30183" x="3571875" y="3395663"/>
          <p14:tracePt t="30199" x="3543300" y="3429000"/>
          <p14:tracePt t="30216" x="3490913" y="3467100"/>
          <p14:tracePt t="30232" x="3467100" y="3486150"/>
          <p14:tracePt t="30249" x="3443288" y="3505200"/>
          <p14:tracePt t="30265" x="3409950" y="3524250"/>
          <p14:tracePt t="30282" x="3400425" y="3533775"/>
          <p14:tracePt t="30299" x="3386138" y="3548063"/>
          <p14:tracePt t="30476" x="3381375" y="3548063"/>
          <p14:tracePt t="30507" x="3381375" y="3543300"/>
          <p14:tracePt t="30518" x="3376613" y="3543300"/>
          <p14:tracePt t="30532" x="3376613" y="3538538"/>
          <p14:tracePt t="30549" x="3376613" y="3533775"/>
          <p14:tracePt t="30566" x="3376613" y="3529013"/>
          <p14:tracePt t="30583" x="3376613" y="3524250"/>
          <p14:tracePt t="30612" x="3376613" y="3519488"/>
          <p14:tracePt t="30640" x="3376613" y="3509963"/>
          <p14:tracePt t="30667" x="3376613" y="3505200"/>
          <p14:tracePt t="30728" x="3376613" y="3500438"/>
          <p14:tracePt t="30791" x="3376613" y="3495675"/>
          <p14:tracePt t="30824" x="3376613" y="3490913"/>
          <p14:tracePt t="30867" x="3381375" y="3490913"/>
          <p14:tracePt t="30887" x="3381375" y="3486150"/>
          <p14:tracePt t="31026" x="3381375" y="3481388"/>
          <p14:tracePt t="33956" x="3409950" y="3476625"/>
          <p14:tracePt t="33970" x="3505200" y="3457575"/>
          <p14:tracePt t="33986" x="3681413" y="3433763"/>
          <p14:tracePt t="34004" x="4086225" y="3367088"/>
          <p14:tracePt t="34022" x="4443413" y="3333750"/>
          <p14:tracePt t="34039" x="5043488" y="3309938"/>
          <p14:tracePt t="34052" x="5481638" y="3309938"/>
          <p14:tracePt t="34070" x="6129338" y="3290888"/>
          <p14:tracePt t="34086" x="6519863" y="3281363"/>
          <p14:tracePt t="34100" x="6815138" y="3252788"/>
          <p14:tracePt t="34114" x="7067550" y="3238500"/>
          <p14:tracePt t="34131" x="7224713" y="3219450"/>
          <p14:tracePt t="34147" x="7377113" y="3205163"/>
          <p14:tracePt t="34164" x="7443788" y="3190875"/>
          <p14:tracePt t="34181" x="7477125" y="3181350"/>
          <p14:tracePt t="34197" x="7481888" y="3181350"/>
          <p14:tracePt t="34328" x="7477125" y="3190875"/>
          <p14:tracePt t="34344" x="7434263" y="3214688"/>
          <p14:tracePt t="34347" x="7396163" y="3224213"/>
          <p14:tracePt t="34366" x="7334250" y="3257550"/>
          <p14:tracePt t="34384" x="7167563" y="3319463"/>
          <p14:tracePt t="34398" x="7058025" y="3352800"/>
          <p14:tracePt t="34414" x="6929438" y="3381375"/>
          <p14:tracePt t="34431" x="6753225" y="3409950"/>
          <p14:tracePt t="34448" x="6653213" y="3424238"/>
          <p14:tracePt t="34464" x="6515100" y="3452813"/>
          <p14:tracePt t="34481" x="6457950" y="3462338"/>
          <p14:tracePt t="34498" x="6419850" y="3467100"/>
          <p14:tracePt t="34514" x="6396038" y="3467100"/>
          <p14:tracePt t="34569" x="6391275" y="3467100"/>
          <p14:tracePt t="34596" x="6381750" y="3467100"/>
          <p14:tracePt t="34606" x="6343650" y="3462338"/>
          <p14:tracePt t="34618" x="6253163" y="3462338"/>
          <p14:tracePt t="34631" x="6172200" y="3462338"/>
          <p14:tracePt t="34647" x="6081713" y="3462338"/>
          <p14:tracePt t="34664" x="5938838" y="3476625"/>
          <p14:tracePt t="34681" x="5876925" y="3481388"/>
          <p14:tracePt t="34697" x="5815013" y="3490913"/>
          <p14:tracePt t="34714" x="5781675" y="3500438"/>
          <p14:tracePt t="34731" x="5772150" y="3500438"/>
          <p14:tracePt t="34942" x="5772150" y="3495675"/>
          <p14:tracePt t="35004" x="5776913" y="3490913"/>
          <p14:tracePt t="35024" x="5781675" y="3490913"/>
          <p14:tracePt t="35042" x="5786438" y="3490913"/>
          <p14:tracePt t="35060" x="5791200" y="3490913"/>
          <p14:tracePt t="35074" x="5795963" y="3490913"/>
          <p14:tracePt t="35088" x="5800725" y="3490913"/>
          <p14:tracePt t="35105" x="5815013" y="3490913"/>
          <p14:tracePt t="35117" x="5838825" y="3490913"/>
          <p14:tracePt t="35131" x="5900738" y="3486150"/>
          <p14:tracePt t="35147" x="5991225" y="3476625"/>
          <p14:tracePt t="35164" x="6029325" y="3471863"/>
          <p14:tracePt t="35180" x="6062663" y="3467100"/>
          <p14:tracePt t="35197" x="6110288" y="3457575"/>
          <p14:tracePt t="35214" x="6124575" y="3452813"/>
          <p14:tracePt t="35230" x="6129338" y="3452813"/>
          <p14:tracePt t="35247" x="6134100" y="3452813"/>
          <p14:tracePt t="35280" x="6138863" y="3452813"/>
          <p14:tracePt t="35377" x="6143625" y="3452813"/>
          <p14:tracePt t="36315" x="6153150" y="3452813"/>
          <p14:tracePt t="36331" x="6181725" y="3457575"/>
          <p14:tracePt t="36348" x="6200775" y="3467100"/>
          <p14:tracePt t="36364" x="6224588" y="3471863"/>
          <p14:tracePt t="36380" x="6234113" y="3471863"/>
          <p14:tracePt t="36397" x="6238875" y="3476625"/>
          <p14:tracePt t="36454" x="6243638" y="3476625"/>
          <p14:tracePt t="36580" x="6248400" y="3476625"/>
          <p14:tracePt t="36596" x="6267450" y="3476625"/>
          <p14:tracePt t="36614" x="6315075" y="3471863"/>
          <p14:tracePt t="36630" x="6353175" y="3467100"/>
          <p14:tracePt t="36647" x="6410325" y="3452813"/>
          <p14:tracePt t="36663" x="6434138" y="3448050"/>
          <p14:tracePt t="36681" x="6486525" y="3438525"/>
          <p14:tracePt t="36697" x="6524625" y="3429000"/>
          <p14:tracePt t="36714" x="6553200" y="3424238"/>
          <p14:tracePt t="36730" x="6605588" y="3414713"/>
          <p14:tracePt t="36747" x="6619875" y="3414713"/>
          <p14:tracePt t="36764" x="6643688" y="3414713"/>
          <p14:tracePt t="36780" x="6653213" y="3414713"/>
          <p14:tracePt t="36797" x="6662738" y="3414713"/>
          <p14:tracePt t="36813" x="6681788" y="3414713"/>
          <p14:tracePt t="36830" x="6696075" y="3414713"/>
          <p14:tracePt t="36847" x="6734175" y="3419475"/>
          <p14:tracePt t="36863" x="6757988" y="3419475"/>
          <p14:tracePt t="36880" x="6781800" y="3424238"/>
          <p14:tracePt t="36897" x="6815138" y="3429000"/>
          <p14:tracePt t="36913" x="6838950" y="3433763"/>
          <p14:tracePt t="36930" x="6867525" y="3448050"/>
          <p14:tracePt t="36947" x="6891338" y="3467100"/>
          <p14:tracePt t="36963" x="6915150" y="3481388"/>
          <p14:tracePt t="36980" x="6943725" y="3495675"/>
          <p14:tracePt t="36997" x="6953250" y="3495675"/>
          <p14:tracePt t="37014" x="6958013" y="3500438"/>
          <p14:tracePt t="37076" x="6962775" y="3500438"/>
          <p14:tracePt t="37957" x="6948488" y="3500438"/>
          <p14:tracePt t="37976" x="6757988" y="3481388"/>
          <p14:tracePt t="37992" x="6586538" y="3462338"/>
          <p14:tracePt t="38006" x="6319838" y="3448050"/>
          <p14:tracePt t="38022" x="5910263" y="3457575"/>
          <p14:tracePt t="38037" x="5634038" y="3471863"/>
          <p14:tracePt t="38053" x="5410200" y="3505200"/>
          <p14:tracePt t="38067" x="5229225" y="3524250"/>
          <p14:tracePt t="38080" x="5105400" y="3533775"/>
          <p14:tracePt t="38097" x="5005388" y="3548063"/>
          <p14:tracePt t="38113" x="4933950" y="3548063"/>
          <p14:tracePt t="38130" x="4924425" y="3552825"/>
          <p14:tracePt t="38146" x="4910138" y="3552825"/>
          <p14:tracePt t="38194" x="4910138" y="3548063"/>
          <p14:tracePt t="38229" x="4905375" y="3548063"/>
          <p14:tracePt t="38240" x="4905375" y="3543300"/>
          <p14:tracePt t="38285" x="4900613" y="3543300"/>
          <p14:tracePt t="38298" x="4829175" y="3514725"/>
          <p14:tracePt t="38313" x="4752975" y="3495675"/>
          <p14:tracePt t="38329" x="4672013" y="3471863"/>
          <p14:tracePt t="38346" x="4576763" y="3448050"/>
          <p14:tracePt t="38363" x="4519613" y="3438525"/>
          <p14:tracePt t="38380" x="4476750" y="3433763"/>
          <p14:tracePt t="38396" x="4452938" y="3424238"/>
          <p14:tracePt t="38413" x="4448175" y="3424238"/>
          <p14:tracePt t="38436" x="4443413" y="3424238"/>
          <p14:tracePt t="38446" x="4443413" y="3419475"/>
          <p14:tracePt t="38528" x="4443413" y="3414713"/>
          <p14:tracePt t="40179" x="4457700" y="3414713"/>
          <p14:tracePt t="40197" x="4538663" y="3405188"/>
          <p14:tracePt t="40214" x="4595813" y="3395663"/>
          <p14:tracePt t="40230" x="4681538" y="3386138"/>
          <p14:tracePt t="40245" x="4814888" y="3371850"/>
          <p14:tracePt t="40263" x="4900613" y="3367088"/>
          <p14:tracePt t="40279" x="5005388" y="3357563"/>
          <p14:tracePt t="40296" x="5157788" y="3348038"/>
          <p14:tracePt t="40312" x="5267325" y="3343275"/>
          <p14:tracePt t="40329" x="5438775" y="3338513"/>
          <p14:tracePt t="40346" x="5519738" y="3333750"/>
          <p14:tracePt t="40363" x="5653088" y="3333750"/>
          <p14:tracePt t="40379" x="5729288" y="3333750"/>
          <p14:tracePt t="40395" x="5776913" y="3333750"/>
          <p14:tracePt t="40412" x="5834063" y="3324225"/>
          <p14:tracePt t="40429" x="5867400" y="3324225"/>
          <p14:tracePt t="40445" x="5900738" y="3324225"/>
          <p14:tracePt t="40462" x="5910263" y="3328988"/>
          <p14:tracePt t="40479" x="5915025" y="3328988"/>
          <p14:tracePt t="40512" x="5919788" y="3328988"/>
          <p14:tracePt t="40536" x="5924550" y="3328988"/>
          <p14:tracePt t="40571" x="5929313" y="3333750"/>
          <p14:tracePt t="40582" x="5938838" y="3338513"/>
          <p14:tracePt t="40596" x="5957888" y="3343275"/>
          <p14:tracePt t="40613" x="5972175" y="3348038"/>
          <p14:tracePt t="40629" x="6010275" y="3367088"/>
          <p14:tracePt t="40646" x="6081713" y="3386138"/>
          <p14:tracePt t="40662" x="6129338" y="3409950"/>
          <p14:tracePt t="40679" x="6176963" y="3429000"/>
          <p14:tracePt t="40695" x="6224588" y="3452813"/>
          <p14:tracePt t="40712" x="6248400" y="3462338"/>
          <p14:tracePt t="40729" x="6281738" y="3476625"/>
          <p14:tracePt t="40745" x="6291263" y="3486150"/>
          <p14:tracePt t="40762" x="6310313" y="3495675"/>
          <p14:tracePt t="40779" x="6329363" y="3505200"/>
          <p14:tracePt t="40795" x="6334125" y="3505200"/>
          <p14:tracePt t="40812" x="6338888" y="3509963"/>
          <p14:tracePt t="40829" x="6343650" y="3509963"/>
          <p14:tracePt t="45261" x="6262688" y="3519488"/>
          <p14:tracePt t="45285" x="5800725" y="3590925"/>
          <p14:tracePt t="45298" x="5495925" y="3624263"/>
          <p14:tracePt t="45316" x="5091113" y="3667125"/>
          <p14:tracePt t="45333" x="4910138" y="3676650"/>
          <p14:tracePt t="45349" x="4772025" y="3676650"/>
          <p14:tracePt t="45364" x="4748213" y="3676650"/>
          <p14:tracePt t="45377" x="4738688" y="3676650"/>
          <p14:tracePt t="45394" x="4733925" y="3676650"/>
          <p14:tracePt t="45427" x="4733925" y="3671888"/>
          <p14:tracePt t="45455" x="4733925" y="3667125"/>
          <p14:tracePt t="45465" x="4738688" y="3667125"/>
          <p14:tracePt t="45489" x="4738688" y="3662363"/>
          <p14:tracePt t="45499" x="4743450" y="3662363"/>
          <p14:tracePt t="45551" x="4743450" y="3657600"/>
          <p14:tracePt t="45566" x="4748213" y="3657600"/>
          <p14:tracePt t="45593" x="4748213" y="3652838"/>
          <p14:tracePt t="45607" x="4748213" y="3648075"/>
          <p14:tracePt t="45622" x="4752975" y="3638550"/>
          <p14:tracePt t="45636" x="4752975" y="3633788"/>
          <p14:tracePt t="45654" x="4752975" y="3624263"/>
          <p14:tracePt t="45669" x="4752975" y="3600450"/>
          <p14:tracePt t="45684" x="4733925" y="3571875"/>
          <p14:tracePt t="45698" x="4710113" y="3529013"/>
          <p14:tracePt t="45711" x="4695825" y="3495675"/>
          <p14:tracePt t="45727" x="4681538" y="3471863"/>
          <p14:tracePt t="45744" x="4676775" y="3448050"/>
          <p14:tracePt t="45760" x="4672013" y="3443288"/>
          <p14:tracePt t="45806" x="4672013" y="3438525"/>
          <p14:tracePt t="49316" x="4605338" y="3433763"/>
          <p14:tracePt t="49336" x="4267200" y="3395663"/>
          <p14:tracePt t="49354" x="4014788" y="3343275"/>
          <p14:tracePt t="49366" x="3724275" y="3290888"/>
          <p14:tracePt t="49382" x="3495675" y="3238500"/>
          <p14:tracePt t="49399" x="3252788" y="3181350"/>
          <p14:tracePt t="49415" x="3152775" y="3148013"/>
          <p14:tracePt t="49428" x="3086100" y="3124200"/>
          <p14:tracePt t="49442" x="3048000" y="3109913"/>
          <p14:tracePt t="49459" x="3009900" y="3090863"/>
          <p14:tracePt t="49476" x="2990850" y="3076575"/>
          <p14:tracePt t="49492" x="2981325" y="3067050"/>
          <p14:tracePt t="49509" x="2967038" y="3048000"/>
          <p14:tracePt t="49525" x="2952750" y="3033713"/>
          <p14:tracePt t="49543" x="2938463" y="3005138"/>
          <p14:tracePt t="49559" x="2924175" y="2990850"/>
          <p14:tracePt t="49575" x="2919413" y="2967038"/>
          <p14:tracePt t="49592" x="2905125" y="2933700"/>
          <p14:tracePt t="49609" x="2890838" y="2914650"/>
          <p14:tracePt t="49625" x="2876550" y="2867025"/>
          <p14:tracePt t="49642" x="2876550" y="2814638"/>
          <p14:tracePt t="49659" x="2862263" y="2743200"/>
          <p14:tracePt t="49676" x="2857500" y="2695575"/>
          <p14:tracePt t="49692" x="2843213" y="2657475"/>
          <p14:tracePt t="49709" x="2824163" y="2614613"/>
          <p14:tracePt t="49725" x="2809875" y="2586038"/>
          <p14:tracePt t="49742" x="2795588" y="2557463"/>
          <p14:tracePt t="49759" x="2781300" y="2543175"/>
          <p14:tracePt t="49775" x="2776538" y="2538413"/>
          <p14:tracePt t="49792" x="2767013" y="2528888"/>
          <p14:tracePt t="49827" x="2762250" y="2524125"/>
          <p14:tracePt t="49861" x="2757488" y="2524125"/>
          <p14:tracePt t="49896" x="2752725" y="2524125"/>
          <p14:tracePt t="49909" x="2752725" y="2519363"/>
          <p14:tracePt t="49924" x="2747963" y="2519363"/>
          <p14:tracePt t="49950" x="2743200" y="2519363"/>
          <p14:tracePt t="49986" x="2738438" y="2519363"/>
          <p14:tracePt t="58523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45497" y="154305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45497" y="154305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Q16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575315" y="1543050"/>
            <a:ext cx="82296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575315" y="1543050"/>
            <a:ext cx="8229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2057400"/>
            <a:ext cx="6035040" cy="720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EGP 8M, 65% LTV.   Debt service 600,000.   NOI 750,000.   DSCR?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1554709" y="2948940"/>
            <a:ext cx="6035040" cy="788670"/>
          </a:xfrm>
          <a:prstGeom prst="roundRect">
            <a:avLst>
              <a:gd name="adj" fmla="val 4348"/>
            </a:avLst>
          </a:prstGeom>
          <a:solidFill>
            <a:srgbClr val="EFEADF"/>
          </a:solidFill>
          <a:ln/>
        </p:spPr>
      </p:sp>
      <p:sp>
        <p:nvSpPr>
          <p:cNvPr id="19" name="Text 17"/>
          <p:cNvSpPr/>
          <p:nvPr/>
        </p:nvSpPr>
        <p:spPr>
          <a:xfrm>
            <a:off x="1726159" y="2948940"/>
            <a:ext cx="5692140" cy="7886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DSCR = 750,000 ÷ 600,000 = 1.25×  —  meets the typical 1.25× minimum.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1380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866"/>
    </mc:Choice>
    <mc:Fallback xmlns="">
      <p:transition spd="slow" advTm="1158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30" x="3776663" y="3862388"/>
          <p14:tracePt t="6343" x="3733800" y="3838575"/>
          <p14:tracePt t="6354" x="3667125" y="3781425"/>
          <p14:tracePt t="6370" x="3443288" y="3590925"/>
          <p14:tracePt t="6388" x="3252788" y="3438525"/>
          <p14:tracePt t="6407" x="3071813" y="3262313"/>
          <p14:tracePt t="6423" x="2981325" y="3143250"/>
          <p14:tracePt t="6441" x="2886075" y="2995613"/>
          <p14:tracePt t="6456" x="2833688" y="2909888"/>
          <p14:tracePt t="6472" x="2795588" y="2828925"/>
          <p14:tracePt t="6485" x="2771775" y="2767013"/>
          <p14:tracePt t="6498" x="2752725" y="2724150"/>
          <p14:tracePt t="6515" x="2743200" y="2695575"/>
          <p14:tracePt t="6532" x="2743200" y="2690813"/>
          <p14:tracePt t="6565" x="2743200" y="2686050"/>
          <p14:tracePt t="6882" x="2743200" y="2671763"/>
          <p14:tracePt t="6901" x="2752725" y="2614613"/>
          <p14:tracePt t="6918" x="2757488" y="2586038"/>
          <p14:tracePt t="6934" x="2762250" y="2566988"/>
          <p14:tracePt t="6950" x="2771775" y="2547938"/>
          <p14:tracePt t="6986" x="2771775" y="2543175"/>
          <p14:tracePt t="7117" x="2776538" y="2543175"/>
          <p14:tracePt t="7134" x="2781300" y="2543175"/>
          <p14:tracePt t="7149" x="2800350" y="2543175"/>
          <p14:tracePt t="7165" x="2814638" y="2543175"/>
          <p14:tracePt t="7181" x="2833688" y="2543175"/>
          <p14:tracePt t="7198" x="2852738" y="2543175"/>
          <p14:tracePt t="7215" x="2867025" y="2543175"/>
          <p14:tracePt t="7232" x="2886075" y="2543175"/>
          <p14:tracePt t="7248" x="2895600" y="2543175"/>
          <p14:tracePt t="7265" x="2900363" y="2543175"/>
          <p14:tracePt t="7281" x="2905125" y="2543175"/>
          <p14:tracePt t="7298" x="2909888" y="2543175"/>
          <p14:tracePt t="7331" x="2914650" y="2543175"/>
          <p14:tracePt t="8843" x="2914650" y="2547938"/>
          <p14:tracePt t="8918" x="2914650" y="2552700"/>
          <p14:tracePt t="8953" x="2914650" y="2557463"/>
          <p14:tracePt t="8996" x="2914650" y="2562225"/>
          <p14:tracePt t="10191" x="2919413" y="2562225"/>
          <p14:tracePt t="10218" x="2919413" y="2557463"/>
          <p14:tracePt t="10232" x="2919413" y="2552700"/>
          <p14:tracePt t="10250" x="2924175" y="2547938"/>
          <p14:tracePt t="10264" x="2947988" y="2543175"/>
          <p14:tracePt t="10280" x="2976563" y="2543175"/>
          <p14:tracePt t="10297" x="3019425" y="2543175"/>
          <p14:tracePt t="10314" x="3095625" y="2552700"/>
          <p14:tracePt t="10330" x="3128963" y="2552700"/>
          <p14:tracePt t="10347" x="3162300" y="2557463"/>
          <p14:tracePt t="10364" x="3181350" y="2557463"/>
          <p14:tracePt t="10380" x="3200400" y="2557463"/>
          <p14:tracePt t="10397" x="3224213" y="2557463"/>
          <p14:tracePt t="10430" x="3228975" y="2557463"/>
          <p14:tracePt t="10447" x="3233738" y="2557463"/>
          <p14:tracePt t="10465" x="3238500" y="2557463"/>
          <p14:tracePt t="10480" x="3252788" y="2552700"/>
          <p14:tracePt t="10497" x="3276600" y="2547938"/>
          <p14:tracePt t="10514" x="3314700" y="2543175"/>
          <p14:tracePt t="10530" x="3338513" y="2533650"/>
          <p14:tracePt t="10547" x="3362325" y="2528888"/>
          <p14:tracePt t="10564" x="3367088" y="2524125"/>
          <p14:tracePt t="10597" x="3371850" y="2524125"/>
          <p14:tracePt t="10614" x="3376613" y="2524125"/>
          <p14:tracePt t="10817" x="3376613" y="2528888"/>
          <p14:tracePt t="10835" x="3376613" y="2533650"/>
          <p14:tracePt t="10853" x="3376613" y="2538413"/>
          <p14:tracePt t="10868" x="3376613" y="2543175"/>
          <p14:tracePt t="10882" x="3376613" y="2547938"/>
          <p14:tracePt t="10897" x="3376613" y="2557463"/>
          <p14:tracePt t="10914" x="3371850" y="2581275"/>
          <p14:tracePt t="10933" x="3362325" y="2600325"/>
          <p14:tracePt t="10947" x="3348038" y="2619375"/>
          <p14:tracePt t="10964" x="3333750" y="2633663"/>
          <p14:tracePt t="10980" x="3333750" y="2638425"/>
          <p14:tracePt t="10997" x="3328988" y="2643188"/>
          <p14:tracePt t="11014" x="3319463" y="2647950"/>
          <p14:tracePt t="11066" x="3314700" y="2647950"/>
          <p14:tracePt t="11128" x="3309938" y="2647950"/>
          <p14:tracePt t="11158" x="3309938" y="2643188"/>
          <p14:tracePt t="11226" x="3309938" y="2638425"/>
          <p14:tracePt t="11295" x="3309938" y="2633663"/>
          <p14:tracePt t="11322" x="3309938" y="2628900"/>
          <p14:tracePt t="11358" x="3309938" y="2624138"/>
          <p14:tracePt t="11428" x="3309938" y="2619375"/>
          <p14:tracePt t="11841" x="3314700" y="2614613"/>
          <p14:tracePt t="11860" x="3343275" y="2600325"/>
          <p14:tracePt t="11877" x="3376613" y="2590800"/>
          <p14:tracePt t="11892" x="3400425" y="2576513"/>
          <p14:tracePt t="11908" x="3419475" y="2576513"/>
          <p14:tracePt t="11924" x="3424238" y="2571750"/>
          <p14:tracePt t="11938" x="3433763" y="2571750"/>
          <p14:tracePt t="11993" x="3438525" y="2571750"/>
          <p14:tracePt t="12137" x="3448050" y="2571750"/>
          <p14:tracePt t="12152" x="3462338" y="2581275"/>
          <p14:tracePt t="12169" x="3471863" y="2581275"/>
          <p14:tracePt t="12185" x="3486150" y="2586038"/>
          <p14:tracePt t="12201" x="3500438" y="2586038"/>
          <p14:tracePt t="12205" x="3505200" y="2586038"/>
          <p14:tracePt t="12220" x="3509963" y="2586038"/>
          <p14:tracePt t="12235" x="3519488" y="2586038"/>
          <p14:tracePt t="12249" x="3529013" y="2590800"/>
          <p14:tracePt t="12263" x="3538538" y="2590800"/>
          <p14:tracePt t="12280" x="3543300" y="2590800"/>
          <p14:tracePt t="12296" x="3552825" y="2590800"/>
          <p14:tracePt t="12329" x="3557588" y="2590800"/>
          <p14:tracePt t="12399" x="3562350" y="2590800"/>
          <p14:tracePt t="12417" x="3562350" y="2595563"/>
          <p14:tracePt t="12435" x="3576638" y="2595563"/>
          <p14:tracePt t="12450" x="3581400" y="2595563"/>
          <p14:tracePt t="12465" x="3590925" y="2595563"/>
          <p14:tracePt t="12483" x="3600450" y="2600325"/>
          <p14:tracePt t="12498" x="3614738" y="2600325"/>
          <p14:tracePt t="12513" x="3619500" y="2600325"/>
          <p14:tracePt t="12529" x="3629025" y="2600325"/>
          <p14:tracePt t="12546" x="3638550" y="2600325"/>
          <p14:tracePt t="12563" x="3643313" y="2600325"/>
          <p14:tracePt t="12579" x="3648075" y="2600325"/>
          <p14:tracePt t="12596" x="3652838" y="2600325"/>
          <p14:tracePt t="12613" x="3657600" y="2600325"/>
          <p14:tracePt t="12629" x="3662363" y="2600325"/>
          <p14:tracePt t="12647" x="3667125" y="2600325"/>
          <p14:tracePt t="12679" x="3671888" y="2600325"/>
          <p14:tracePt t="17105" x="3667125" y="2600325"/>
          <p14:tracePt t="17126" x="3590925" y="2595563"/>
          <p14:tracePt t="17149" x="3557588" y="2590800"/>
          <p14:tracePt t="17168" x="3548063" y="2590800"/>
          <p14:tracePt t="17186" x="3543300" y="2586038"/>
          <p14:tracePt t="17217" x="3538538" y="2586038"/>
          <p14:tracePt t="17249" x="3533775" y="2586038"/>
          <p14:tracePt t="17353" x="3529013" y="2586038"/>
          <p14:tracePt t="17444" x="3524250" y="2586038"/>
          <p14:tracePt t="17459" x="3490913" y="2581275"/>
          <p14:tracePt t="17474" x="3467100" y="2571750"/>
          <p14:tracePt t="17489" x="3457575" y="2571750"/>
          <p14:tracePt t="17503" x="3386138" y="2566988"/>
          <p14:tracePt t="17518" x="3362325" y="2566988"/>
          <p14:tracePt t="17533" x="3348038" y="2566988"/>
          <p14:tracePt t="17546" x="3343275" y="2566988"/>
          <p14:tracePt t="17561" x="3338513" y="2566988"/>
          <p14:tracePt t="19557" x="3295650" y="2566988"/>
          <p14:tracePt t="19576" x="3138488" y="2566988"/>
          <p14:tracePt t="19594" x="3057525" y="2566988"/>
          <p14:tracePt t="19618" x="2867025" y="2566988"/>
          <p14:tracePt t="19639" x="2771775" y="2566988"/>
          <p14:tracePt t="19656" x="2719388" y="2562225"/>
          <p14:tracePt t="19670" x="2676525" y="2562225"/>
          <p14:tracePt t="19684" x="2647950" y="2557463"/>
          <p14:tracePt t="19699" x="2624138" y="2552700"/>
          <p14:tracePt t="19710" x="2619375" y="2552700"/>
          <p14:tracePt t="19727" x="2614613" y="2552700"/>
          <p14:tracePt t="19744" x="2609850" y="2552700"/>
          <p14:tracePt t="19846" x="2614613" y="2552700"/>
          <p14:tracePt t="19862" x="2619375" y="2552700"/>
          <p14:tracePt t="19877" x="2624138" y="2552700"/>
          <p14:tracePt t="19894" x="2633663" y="2552700"/>
          <p14:tracePt t="19913" x="2638425" y="2552700"/>
          <p14:tracePt t="19929" x="2647950" y="2552700"/>
          <p14:tracePt t="19944" x="2657475" y="2552700"/>
          <p14:tracePt t="19960" x="2667000" y="2552700"/>
          <p14:tracePt t="19979" x="2676525" y="2552700"/>
          <p14:tracePt t="19994" x="2690813" y="2552700"/>
          <p14:tracePt t="20011" x="2705100" y="2547938"/>
          <p14:tracePt t="20027" x="2738438" y="2543175"/>
          <p14:tracePt t="20044" x="2771775" y="2533650"/>
          <p14:tracePt t="20060" x="2824163" y="2528888"/>
          <p14:tracePt t="20077" x="2843213" y="2528888"/>
          <p14:tracePt t="20094" x="2852738" y="2528888"/>
          <p14:tracePt t="20110" x="2862263" y="2528888"/>
          <p14:tracePt t="20144" x="2867025" y="2528888"/>
          <p14:tracePt t="20233" x="2867025" y="2533650"/>
          <p14:tracePt t="20317" x="2862263" y="2533650"/>
          <p14:tracePt t="20352" x="2857500" y="2533650"/>
          <p14:tracePt t="20420" x="2852738" y="2533650"/>
          <p14:tracePt t="21242" x="2867025" y="2533650"/>
          <p14:tracePt t="21259" x="2938463" y="2519363"/>
          <p14:tracePt t="21278" x="3067050" y="2500313"/>
          <p14:tracePt t="21296" x="3152775" y="2490788"/>
          <p14:tracePt t="21314" x="3190875" y="2486025"/>
          <p14:tracePt t="21317" x="3205163" y="2486025"/>
          <p14:tracePt t="21335" x="3224213" y="2486025"/>
          <p14:tracePt t="21349" x="3233738" y="2481263"/>
          <p14:tracePt t="21363" x="3238500" y="2481263"/>
          <p14:tracePt t="21403" x="3243263" y="2481263"/>
          <p14:tracePt t="21442" x="3252788" y="2486025"/>
          <p14:tracePt t="21458" x="3267075" y="2490788"/>
          <p14:tracePt t="21477" x="3290888" y="2500313"/>
          <p14:tracePt t="21493" x="3300413" y="2500313"/>
          <p14:tracePt t="21510" x="3305175" y="2500313"/>
          <p14:tracePt t="21602" x="3305175" y="2505075"/>
          <p14:tracePt t="21705" x="3305175" y="2509838"/>
          <p14:tracePt t="21817" x="3305175" y="2514600"/>
          <p14:tracePt t="21872" x="3305175" y="2519363"/>
          <p14:tracePt t="22113" x="3305175" y="2514600"/>
          <p14:tracePt t="22175" x="3300413" y="2514600"/>
          <p14:tracePt t="22197" x="3300413" y="2509838"/>
          <p14:tracePt t="22832" x="3314700" y="2505075"/>
          <p14:tracePt t="22852" x="3381375" y="2486025"/>
          <p14:tracePt t="22869" x="3438525" y="2481263"/>
          <p14:tracePt t="22887" x="3505200" y="2471738"/>
          <p14:tracePt t="22900" x="3533775" y="2471738"/>
          <p14:tracePt t="22916" x="3548063" y="2466975"/>
          <p14:tracePt t="22932" x="3557588" y="2466975"/>
          <p14:tracePt t="22947" x="3562350" y="2466975"/>
          <p14:tracePt t="23101" x="3567113" y="2471738"/>
          <p14:tracePt t="23121" x="3595688" y="2486025"/>
          <p14:tracePt t="23136" x="3619500" y="2495550"/>
          <p14:tracePt t="23151" x="3643313" y="2509838"/>
          <p14:tracePt t="23166" x="3662363" y="2514600"/>
          <p14:tracePt t="23184" x="3676650" y="2524125"/>
          <p14:tracePt t="23221" x="3681413" y="2524125"/>
          <p14:tracePt t="23240" x="3686175" y="2524125"/>
          <p14:tracePt t="23288" x="3686175" y="2528888"/>
          <p14:tracePt t="26042" x="3686175" y="2533650"/>
          <p14:tracePt t="26926" x="3686175" y="2528888"/>
          <p14:tracePt t="26990" x="3686175" y="2524125"/>
          <p14:tracePt t="28197" x="3705225" y="2528888"/>
          <p14:tracePt t="28214" x="3752850" y="2538413"/>
          <p14:tracePt t="28229" x="3800475" y="2552700"/>
          <p14:tracePt t="28246" x="3857625" y="2571750"/>
          <p14:tracePt t="28262" x="3876675" y="2581275"/>
          <p14:tracePt t="28277" x="3890963" y="2581275"/>
          <p14:tracePt t="28293" x="3905250" y="2590800"/>
          <p14:tracePt t="28314" x="3924300" y="2595563"/>
          <p14:tracePt t="28336" x="3957638" y="2600325"/>
          <p14:tracePt t="28347" x="3971925" y="2600325"/>
          <p14:tracePt t="28358" x="4010025" y="2600325"/>
          <p14:tracePt t="28374" x="4048125" y="2600325"/>
          <p14:tracePt t="28391" x="4100513" y="2600325"/>
          <p14:tracePt t="28407" x="4143375" y="2586038"/>
          <p14:tracePt t="28424" x="4248150" y="2571750"/>
          <p14:tracePt t="28441" x="4305300" y="2562225"/>
          <p14:tracePt t="28457" x="4343400" y="2557463"/>
          <p14:tracePt t="28474" x="4386263" y="2543175"/>
          <p14:tracePt t="28491" x="4410075" y="2538413"/>
          <p14:tracePt t="28507" x="4433888" y="2533650"/>
          <p14:tracePt t="28524" x="4443413" y="2533650"/>
          <p14:tracePt t="28541" x="4452938" y="2533650"/>
          <p14:tracePt t="28557" x="4457700" y="2533650"/>
          <p14:tracePt t="28597" x="4462463" y="2533650"/>
          <p14:tracePt t="28778" x="4471988" y="2533650"/>
          <p14:tracePt t="28793" x="4476750" y="2538413"/>
          <p14:tracePt t="28807" x="4495800" y="2552700"/>
          <p14:tracePt t="28825" x="4529138" y="2571750"/>
          <p14:tracePt t="28843" x="4543425" y="2576513"/>
          <p14:tracePt t="28859" x="4557713" y="2595563"/>
          <p14:tracePt t="28874" x="4562475" y="2595563"/>
          <p14:tracePt t="28891" x="4567238" y="2595563"/>
          <p14:tracePt t="28907" x="4567238" y="2600325"/>
          <p14:tracePt t="28951" x="4567238" y="2605088"/>
          <p14:tracePt t="29019" x="4567238" y="2614613"/>
          <p14:tracePt t="29054" x="4572000" y="2614613"/>
          <p14:tracePt t="30160" x="4595813" y="2614613"/>
          <p14:tracePt t="30178" x="4686300" y="2586038"/>
          <p14:tracePt t="30194" x="4743450" y="2576513"/>
          <p14:tracePt t="30208" x="4781550" y="2566988"/>
          <p14:tracePt t="30223" x="4810125" y="2562225"/>
          <p14:tracePt t="30240" x="4833938" y="2557463"/>
          <p14:tracePt t="30257" x="4843463" y="2557463"/>
          <p14:tracePt t="30290" x="4848225" y="2557463"/>
          <p14:tracePt t="30588" x="4857750" y="2557463"/>
          <p14:tracePt t="30604" x="4872038" y="2557463"/>
          <p14:tracePt t="30625" x="4876800" y="2552700"/>
          <p14:tracePt t="30640" x="4886325" y="2552700"/>
          <p14:tracePt t="30657" x="4895850" y="2552700"/>
          <p14:tracePt t="30673" x="4900613" y="2552700"/>
          <p14:tracePt t="30690" x="4910138" y="2552700"/>
          <p14:tracePt t="30707" x="4914900" y="2552700"/>
          <p14:tracePt t="30724" x="4919663" y="2552700"/>
          <p14:tracePt t="30780" x="4924425" y="2552700"/>
          <p14:tracePt t="31740" x="4938713" y="2552700"/>
          <p14:tracePt t="31760" x="4972050" y="2552700"/>
          <p14:tracePt t="31776" x="4991100" y="2552700"/>
          <p14:tracePt t="31792" x="5010150" y="2552700"/>
          <p14:tracePt t="31808" x="5043488" y="2552700"/>
          <p14:tracePt t="31826" x="5057775" y="2552700"/>
          <p14:tracePt t="31840" x="5072063" y="2547938"/>
          <p14:tracePt t="31856" x="5081588" y="2547938"/>
          <p14:tracePt t="31873" x="5091113" y="2547938"/>
          <p14:tracePt t="31890" x="5100638" y="2547938"/>
          <p14:tracePt t="31907" x="5105400" y="2547938"/>
          <p14:tracePt t="31940" x="5110163" y="2547938"/>
          <p14:tracePt t="31981" x="5114925" y="2547938"/>
          <p14:tracePt t="34461" x="5143500" y="2547938"/>
          <p14:tracePt t="34479" x="5229225" y="2543175"/>
          <p14:tracePt t="34496" x="5362575" y="2528888"/>
          <p14:tracePt t="34510" x="5486400" y="2514600"/>
          <p14:tracePt t="34526" x="5605463" y="2509838"/>
          <p14:tracePt t="34543" x="5705475" y="2495550"/>
          <p14:tracePt t="34557" x="5853113" y="2490788"/>
          <p14:tracePt t="34580" x="5943600" y="2486025"/>
          <p14:tracePt t="34596" x="5976938" y="2481263"/>
          <p14:tracePt t="34607" x="5991225" y="2481263"/>
          <p14:tracePt t="34622" x="5995988" y="2481263"/>
          <p14:tracePt t="35251" x="5995988" y="2486025"/>
          <p14:tracePt t="35268" x="5986463" y="2519363"/>
          <p14:tracePt t="35284" x="5986463" y="2524125"/>
          <p14:tracePt t="35299" x="5981700" y="2533650"/>
          <p14:tracePt t="35328" x="5981700" y="2538413"/>
          <p14:tracePt t="35345" x="5976938" y="2547938"/>
          <p14:tracePt t="35359" x="5976938" y="2552700"/>
          <p14:tracePt t="35380" x="5976938" y="2557463"/>
          <p14:tracePt t="35401" x="5976938" y="2562225"/>
          <p14:tracePt t="35412" x="5976938" y="2566988"/>
          <p14:tracePt t="35429" x="5976938" y="2571750"/>
          <p14:tracePt t="35443" x="5976938" y="2576513"/>
          <p14:tracePt t="35457" x="5981700" y="2576513"/>
          <p14:tracePt t="35483" x="5981700" y="2581275"/>
          <p14:tracePt t="35496" x="5986463" y="2581275"/>
          <p14:tracePt t="35559" x="5991225" y="2581275"/>
          <p14:tracePt t="35622" x="5995988" y="2581275"/>
          <p14:tracePt t="35650" x="6000750" y="2581275"/>
          <p14:tracePt t="35666" x="6000750" y="2586038"/>
          <p14:tracePt t="35680" x="6005513" y="2586038"/>
          <p14:tracePt t="35698" x="6010275" y="2586038"/>
          <p14:tracePt t="35719" x="6015038" y="2586038"/>
          <p14:tracePt t="35739" x="6019800" y="2586038"/>
          <p14:tracePt t="35754" x="6024563" y="2586038"/>
          <p14:tracePt t="35816" x="6029325" y="2586038"/>
          <p14:tracePt t="35849" x="6034088" y="2586038"/>
          <p14:tracePt t="35926" x="6038850" y="2586038"/>
          <p14:tracePt t="36043" x="6043613" y="2586038"/>
          <p14:tracePt t="36472" x="6048375" y="2586038"/>
          <p14:tracePt t="36604" x="6053138" y="2586038"/>
          <p14:tracePt t="36789" x="6053138" y="2590800"/>
          <p14:tracePt t="38261" x="6053138" y="2586038"/>
          <p14:tracePt t="38316" x="6053138" y="2581275"/>
          <p14:tracePt t="38337" x="6105525" y="2576513"/>
          <p14:tracePt t="38354" x="6143625" y="2566988"/>
          <p14:tracePt t="38371" x="6196013" y="2562225"/>
          <p14:tracePt t="38387" x="6229350" y="2562225"/>
          <p14:tracePt t="38404" x="6272213" y="2557463"/>
          <p14:tracePt t="38421" x="6324600" y="2552700"/>
          <p14:tracePt t="38437" x="6348413" y="2552700"/>
          <p14:tracePt t="38455" x="6372225" y="2547938"/>
          <p14:tracePt t="38471" x="6381750" y="2547938"/>
          <p14:tracePt t="38504" x="6386513" y="2547938"/>
          <p14:tracePt t="38537" x="6391275" y="2547938"/>
          <p14:tracePt t="38697" x="6396038" y="2547938"/>
          <p14:tracePt t="38713" x="6400800" y="2547938"/>
          <p14:tracePt t="38727" x="6419850" y="2547938"/>
          <p14:tracePt t="38741" x="6429375" y="2547938"/>
          <p14:tracePt t="38758" x="6457950" y="2552700"/>
          <p14:tracePt t="38774" x="6472238" y="2552700"/>
          <p14:tracePt t="38787" x="6491288" y="2552700"/>
          <p14:tracePt t="38805" x="6524625" y="2552700"/>
          <p14:tracePt t="38821" x="6543675" y="2552700"/>
          <p14:tracePt t="38837" x="6567488" y="2552700"/>
          <p14:tracePt t="38855" x="6596063" y="2552700"/>
          <p14:tracePt t="38871" x="6605588" y="2552700"/>
          <p14:tracePt t="38888" x="6619875" y="2552700"/>
          <p14:tracePt t="38920" x="6624638" y="2552700"/>
          <p14:tracePt t="39837" x="6643688" y="2552700"/>
          <p14:tracePt t="39856" x="6719888" y="2547938"/>
          <p14:tracePt t="39872" x="6762750" y="2547938"/>
          <p14:tracePt t="39888" x="6800850" y="2547938"/>
          <p14:tracePt t="39904" x="6867525" y="2543175"/>
          <p14:tracePt t="39920" x="6900863" y="2543175"/>
          <p14:tracePt t="39937" x="6919913" y="2543175"/>
          <p14:tracePt t="39954" x="6943725" y="2543175"/>
          <p14:tracePt t="39970" x="6948488" y="2543175"/>
          <p14:tracePt t="40004" x="6953250" y="2543175"/>
          <p14:tracePt t="40021" x="6953250" y="2547938"/>
          <p14:tracePt t="40064" x="6958013" y="2547938"/>
          <p14:tracePt t="40210" x="6962775" y="2547938"/>
          <p14:tracePt t="40237" x="6967538" y="2547938"/>
          <p14:tracePt t="40265" x="6972300" y="2547938"/>
          <p14:tracePt t="40299" x="6977063" y="2547938"/>
          <p14:tracePt t="55496" x="6934200" y="2557463"/>
          <p14:tracePt t="55520" x="6748463" y="2581275"/>
          <p14:tracePt t="55544" x="6505575" y="2609850"/>
          <p14:tracePt t="55562" x="6419850" y="2609850"/>
          <p14:tracePt t="55578" x="6310313" y="2605088"/>
          <p14:tracePt t="55593" x="6262688" y="2590800"/>
          <p14:tracePt t="55609" x="6229350" y="2586038"/>
          <p14:tracePt t="55623" x="6210300" y="2576513"/>
          <p14:tracePt t="55637" x="6191250" y="2571750"/>
          <p14:tracePt t="55649" x="6176963" y="2562225"/>
          <p14:tracePt t="55665" x="6167438" y="2557463"/>
          <p14:tracePt t="55682" x="6153150" y="2557463"/>
          <p14:tracePt t="55698" x="6148388" y="2552700"/>
          <p14:tracePt t="55715" x="6148388" y="2547938"/>
          <p14:tracePt t="55732" x="6143625" y="2547938"/>
          <p14:tracePt t="55771" x="6143625" y="2543175"/>
          <p14:tracePt t="56036" x="6148388" y="2543175"/>
          <p14:tracePt t="56057" x="6148388" y="2547938"/>
          <p14:tracePt t="56090" x="6148388" y="2552700"/>
          <p14:tracePt t="56112" x="6153150" y="2552700"/>
          <p14:tracePt t="56138" x="6157913" y="2557463"/>
          <p14:tracePt t="56172" x="6162675" y="2557463"/>
          <p14:tracePt t="56200" x="6162675" y="2562225"/>
          <p14:tracePt t="56249" x="6167438" y="2562225"/>
          <p14:tracePt t="56283" x="6167438" y="2566988"/>
          <p14:tracePt t="56422" x="6167438" y="2571750"/>
          <p14:tracePt t="56470" x="6172200" y="2571750"/>
          <p14:tracePt t="56602" x="6167438" y="2571750"/>
          <p14:tracePt t="56622" x="6153150" y="2571750"/>
          <p14:tracePt t="56636" x="6148388" y="2571750"/>
          <p14:tracePt t="56653" x="6143625" y="2571750"/>
          <p14:tracePt t="56670" x="6134100" y="2566988"/>
          <p14:tracePt t="56686" x="6119813" y="2566988"/>
          <p14:tracePt t="56702" x="6096000" y="2562225"/>
          <p14:tracePt t="56718" x="6057900" y="2557463"/>
          <p14:tracePt t="56733" x="6043613" y="2557463"/>
          <p14:tracePt t="56748" x="6024563" y="2552700"/>
          <p14:tracePt t="56765" x="6015038" y="2552700"/>
          <p14:tracePt t="56783" x="6010275" y="2547938"/>
          <p14:tracePt t="56809" x="6005513" y="2547938"/>
          <p14:tracePt t="57347" x="6010275" y="2547938"/>
          <p14:tracePt t="57376" x="6015038" y="2547938"/>
          <p14:tracePt t="57447" x="6019800" y="2547938"/>
          <p14:tracePt t="57597" x="6024563" y="2547938"/>
          <p14:tracePt t="57764" x="6024563" y="2543175"/>
          <p14:tracePt t="58944" x="6024563" y="2547938"/>
          <p14:tracePt t="58978" x="6029325" y="2547938"/>
          <p14:tracePt t="58999" x="6029325" y="2552700"/>
          <p14:tracePt t="59015" x="6034088" y="2552700"/>
          <p14:tracePt t="59033" x="6034088" y="2557463"/>
          <p14:tracePt t="59048" x="6038850" y="2557463"/>
          <p14:tracePt t="59103" x="6038850" y="2562225"/>
          <p14:tracePt t="59129" x="6043613" y="2562225"/>
          <p14:tracePt t="59337" x="6043613" y="2557463"/>
          <p14:tracePt t="59352" x="6043613" y="2552700"/>
          <p14:tracePt t="59372" x="6043613" y="2547938"/>
          <p14:tracePt t="59428" x="6043613" y="2543175"/>
          <p14:tracePt t="59538" x="6043613" y="2547938"/>
          <p14:tracePt t="59580" x="6043613" y="2552700"/>
          <p14:tracePt t="59607" x="6048375" y="2552700"/>
          <p14:tracePt t="59642" x="6053138" y="2552700"/>
          <p14:tracePt t="59677" x="6053138" y="2557463"/>
          <p14:tracePt t="59809" x="6053138" y="2552700"/>
          <p14:tracePt t="59826" x="6053138" y="2547938"/>
          <p14:tracePt t="59858" x="6053138" y="2543175"/>
          <p14:tracePt t="60361" x="6048375" y="2543175"/>
          <p14:tracePt t="60899" x="6048375" y="2547938"/>
          <p14:tracePt t="60976" x="6048375" y="2552700"/>
          <p14:tracePt t="60996" x="6053138" y="2552700"/>
          <p14:tracePt t="61170" x="6053138" y="2557463"/>
          <p14:tracePt t="61286" x="6057900" y="2557463"/>
          <p14:tracePt t="61302" x="6086475" y="2557463"/>
          <p14:tracePt t="61307" x="6105525" y="2552700"/>
          <p14:tracePt t="61324" x="6157913" y="2547938"/>
          <p14:tracePt t="61346" x="6229350" y="2533650"/>
          <p14:tracePt t="61363" x="6281738" y="2528888"/>
          <p14:tracePt t="61380" x="6300788" y="2519363"/>
          <p14:tracePt t="61396" x="6315075" y="2514600"/>
          <p14:tracePt t="61413" x="6319838" y="2514600"/>
          <p14:tracePt t="61446" x="6324600" y="2514600"/>
          <p14:tracePt t="61611" x="6329363" y="2514600"/>
          <p14:tracePt t="61688" x="6334125" y="2514600"/>
          <p14:tracePt t="61722" x="6338888" y="2514600"/>
          <p14:tracePt t="61859" x="6338888" y="2509838"/>
          <p14:tracePt t="61898" x="6338888" y="2505075"/>
          <p14:tracePt t="61938" x="6334125" y="2505075"/>
          <p14:tracePt t="61955" x="6334125" y="2495550"/>
          <p14:tracePt t="61983" x="6329363" y="2495550"/>
          <p14:tracePt t="61998" x="6329363" y="2490788"/>
          <p14:tracePt t="62026" x="6329363" y="2486025"/>
          <p14:tracePt t="62041" x="6324600" y="2486025"/>
          <p14:tracePt t="62343" x="6324600" y="2490788"/>
          <p14:tracePt t="62392" x="6329363" y="2490788"/>
          <p14:tracePt t="62578" x="6329363" y="2495550"/>
          <p14:tracePt t="62626" x="6334125" y="2495550"/>
          <p14:tracePt t="62661" x="6338888" y="2495550"/>
          <p14:tracePt t="62710" x="6343650" y="2495550"/>
          <p14:tracePt t="64198" x="6353175" y="2500313"/>
          <p14:tracePt t="64217" x="6372225" y="2505075"/>
          <p14:tracePt t="64232" x="6391275" y="2514600"/>
          <p14:tracePt t="64246" x="6405563" y="2514600"/>
          <p14:tracePt t="64263" x="6424613" y="2514600"/>
          <p14:tracePt t="64280" x="6434138" y="2514600"/>
          <p14:tracePt t="64296" x="6443663" y="2514600"/>
          <p14:tracePt t="64312" x="6448425" y="2519363"/>
          <p14:tracePt t="64329" x="6453188" y="2519363"/>
          <p14:tracePt t="64346" x="6462713" y="2524125"/>
          <p14:tracePt t="64379" x="6472238" y="2524125"/>
          <p14:tracePt t="64396" x="6472238" y="2528888"/>
          <p14:tracePt t="64415" x="6477000" y="2528888"/>
          <p14:tracePt t="64451" x="6481763" y="2533650"/>
          <p14:tracePt t="64466" x="6486525" y="2533650"/>
          <p14:tracePt t="64479" x="6496050" y="2538413"/>
          <p14:tracePt t="64495" x="6510338" y="2543175"/>
          <p14:tracePt t="64512" x="6534150" y="2547938"/>
          <p14:tracePt t="64529" x="6543675" y="2552700"/>
          <p14:tracePt t="64546" x="6557963" y="2552700"/>
          <p14:tracePt t="64562" x="6581775" y="2557463"/>
          <p14:tracePt t="64579" x="6600825" y="2557463"/>
          <p14:tracePt t="64595" x="6615113" y="2562225"/>
          <p14:tracePt t="64612" x="6634163" y="2562225"/>
          <p14:tracePt t="64629" x="6648450" y="2562225"/>
          <p14:tracePt t="64645" x="6657975" y="2562225"/>
          <p14:tracePt t="64662" x="6667500" y="2562225"/>
          <p14:tracePt t="64678" x="6681788" y="2562225"/>
          <p14:tracePt t="64695" x="6705600" y="2562225"/>
          <p14:tracePt t="64712" x="6734175" y="2557463"/>
          <p14:tracePt t="64729" x="6762750" y="2547938"/>
          <p14:tracePt t="64745" x="6777038" y="2547938"/>
          <p14:tracePt t="64762" x="6805613" y="2538413"/>
          <p14:tracePt t="64779" x="6819900" y="2533650"/>
          <p14:tracePt t="64795" x="6843713" y="2524125"/>
          <p14:tracePt t="64812" x="6867525" y="2519363"/>
          <p14:tracePt t="64829" x="6905625" y="2505075"/>
          <p14:tracePt t="64845" x="6924675" y="2500313"/>
          <p14:tracePt t="64862" x="6938963" y="2500313"/>
          <p14:tracePt t="64878" x="6943725" y="2500313"/>
          <p14:tracePt t="64895" x="6948488" y="2500313"/>
          <p14:tracePt t="65003" x="6948488" y="2495550"/>
          <p14:tracePt t="65030" x="6948488" y="2490788"/>
          <p14:tracePt t="65100" x="6948488" y="2486025"/>
          <p14:tracePt t="65162" x="6948488" y="2481263"/>
          <p14:tracePt t="66788" x="6958013" y="2481263"/>
          <p14:tracePt t="66803" x="6967538" y="2481263"/>
          <p14:tracePt t="66819" x="6991350" y="2486025"/>
          <p14:tracePt t="66834" x="7000875" y="2486025"/>
          <p14:tracePt t="66850" x="7005638" y="2486025"/>
          <p14:tracePt t="66865" x="7010400" y="2490788"/>
          <p14:tracePt t="66878" x="7015163" y="2490788"/>
          <p14:tracePt t="66895" x="7019925" y="2490788"/>
          <p14:tracePt t="66911" x="7029450" y="2490788"/>
          <p14:tracePt t="66928" x="7038975" y="2490788"/>
          <p14:tracePt t="66945" x="7053263" y="2495550"/>
          <p14:tracePt t="66961" x="7062788" y="2495550"/>
          <p14:tracePt t="66978" x="7077075" y="2500313"/>
          <p14:tracePt t="66994" x="7086600" y="2500313"/>
          <p14:tracePt t="67011" x="7091363" y="2500313"/>
          <p14:tracePt t="67028" x="7100888" y="2500313"/>
          <p14:tracePt t="67044" x="7105650" y="2505075"/>
          <p14:tracePt t="67062" x="7110413" y="2505075"/>
          <p14:tracePt t="67078" x="7115175" y="2505075"/>
          <p14:tracePt t="67094" x="7119938" y="2505075"/>
          <p14:tracePt t="67111" x="7138988" y="2509838"/>
          <p14:tracePt t="67128" x="7148513" y="2514600"/>
          <p14:tracePt t="67144" x="7191375" y="2514600"/>
          <p14:tracePt t="67161" x="7224713" y="2514600"/>
          <p14:tracePt t="67178" x="7262813" y="2514600"/>
          <p14:tracePt t="67194" x="7281863" y="2514600"/>
          <p14:tracePt t="67211" x="7291388" y="2514600"/>
          <p14:tracePt t="67228" x="7296150" y="2514600"/>
          <p14:tracePt t="67367" x="7258050" y="2514600"/>
          <p14:tracePt t="67386" x="7205663" y="2514600"/>
          <p14:tracePt t="67400" x="7177088" y="2514600"/>
          <p14:tracePt t="67416" x="7124700" y="2514600"/>
          <p14:tracePt t="67428" x="7048500" y="2509838"/>
          <p14:tracePt t="67444" x="6948488" y="2509838"/>
          <p14:tracePt t="67462" x="6796088" y="2509838"/>
          <p14:tracePt t="67478" x="6696075" y="2509838"/>
          <p14:tracePt t="67494" x="6600825" y="2509838"/>
          <p14:tracePt t="67511" x="6500813" y="2509838"/>
          <p14:tracePt t="67528" x="6467475" y="2509838"/>
          <p14:tracePt t="67544" x="6419850" y="2509838"/>
          <p14:tracePt t="67561" x="6391275" y="2509838"/>
          <p14:tracePt t="67577" x="6367463" y="2514600"/>
          <p14:tracePt t="67594" x="6338888" y="2519363"/>
          <p14:tracePt t="67611" x="6329363" y="2519363"/>
          <p14:tracePt t="67627" x="6319838" y="2524125"/>
          <p14:tracePt t="67644" x="6315075" y="2528888"/>
          <p14:tracePt t="67661" x="6305550" y="2528888"/>
          <p14:tracePt t="67678" x="6300788" y="2528888"/>
          <p14:tracePt t="67694" x="6291263" y="2533650"/>
          <p14:tracePt t="67711" x="6262688" y="2533650"/>
          <p14:tracePt t="67727" x="6243638" y="2533650"/>
          <p14:tracePt t="67745" x="6215063" y="2533650"/>
          <p14:tracePt t="67761" x="6200775" y="2533650"/>
          <p14:tracePt t="67778" x="6181725" y="2533650"/>
          <p14:tracePt t="67794" x="6162675" y="2533650"/>
          <p14:tracePt t="67811" x="6143625" y="2533650"/>
          <p14:tracePt t="67828" x="6129338" y="2528888"/>
          <p14:tracePt t="67844" x="6124575" y="2528888"/>
          <p14:tracePt t="67861" x="6115050" y="2528888"/>
          <p14:tracePt t="67878" x="6110288" y="2528888"/>
          <p14:tracePt t="67894" x="6100763" y="2528888"/>
          <p14:tracePt t="67911" x="6096000" y="2528888"/>
          <p14:tracePt t="67928" x="6091238" y="2528888"/>
          <p14:tracePt t="67944" x="6086475" y="2528888"/>
          <p14:tracePt t="67961" x="6076950" y="2528888"/>
          <p14:tracePt t="67978" x="6072188" y="2528888"/>
          <p14:tracePt t="67994" x="6062663" y="2528888"/>
          <p14:tracePt t="68011" x="6053138" y="2528888"/>
          <p14:tracePt t="68028" x="6043613" y="2528888"/>
          <p14:tracePt t="68044" x="6029325" y="2528888"/>
          <p14:tracePt t="68061" x="6024563" y="2528888"/>
          <p14:tracePt t="68077" x="6015038" y="2528888"/>
          <p14:tracePt t="68094" x="6010275" y="2528888"/>
          <p14:tracePt t="68111" x="6005513" y="2528888"/>
          <p14:tracePt t="68144" x="6000750" y="2528888"/>
          <p14:tracePt t="68223" x="6000750" y="2524125"/>
          <p14:tracePt t="68265" x="6000750" y="2500313"/>
          <p14:tracePt t="68285" x="6015038" y="2495550"/>
          <p14:tracePt t="68302" x="6043613" y="2490788"/>
          <p14:tracePt t="68313" x="6072188" y="2490788"/>
          <p14:tracePt t="68327" x="6100763" y="2490788"/>
          <p14:tracePt t="68344" x="6124575" y="2495550"/>
          <p14:tracePt t="68361" x="6181725" y="2500313"/>
          <p14:tracePt t="68377" x="6229350" y="2509838"/>
          <p14:tracePt t="68394" x="6286500" y="2509838"/>
          <p14:tracePt t="68411" x="6319838" y="2509838"/>
          <p14:tracePt t="68427" x="6343650" y="2509838"/>
          <p14:tracePt t="68444" x="6367463" y="2509838"/>
          <p14:tracePt t="68461" x="6391275" y="2509838"/>
          <p14:tracePt t="68477" x="6405563" y="2509838"/>
          <p14:tracePt t="68494" x="6419850" y="2509838"/>
          <p14:tracePt t="68511" x="6429375" y="2509838"/>
          <p14:tracePt t="68527" x="6434138" y="2509838"/>
          <p14:tracePt t="68560" x="6448425" y="2509838"/>
          <p14:tracePt t="68577" x="6453188" y="2514600"/>
          <p14:tracePt t="68594" x="6462713" y="2514600"/>
          <p14:tracePt t="68627" x="6467475" y="2514600"/>
          <p14:tracePt t="68644" x="6477000" y="2514600"/>
          <p14:tracePt t="68678" x="6477000" y="2519363"/>
          <p14:tracePt t="68688" x="6481763" y="2519363"/>
          <p14:tracePt t="68741" x="6486525" y="2519363"/>
          <p14:tracePt t="68768" x="6491288" y="2519363"/>
          <p14:tracePt t="68825" x="6491288" y="2524125"/>
          <p14:tracePt t="68899" x="6496050" y="2524125"/>
          <p14:tracePt t="69114" x="6496050" y="2528888"/>
          <p14:tracePt t="69198" x="6496050" y="2533650"/>
          <p14:tracePt t="69232" x="6496050" y="2538413"/>
          <p14:tracePt t="69250" x="6496050" y="2543175"/>
          <p14:tracePt t="69267" x="6496050" y="2547938"/>
          <p14:tracePt t="69281" x="6486525" y="2557463"/>
          <p14:tracePt t="69308" x="6448425" y="2571750"/>
          <p14:tracePt t="69321" x="6419850" y="2571750"/>
          <p14:tracePt t="69336" x="6405563" y="2576513"/>
          <p14:tracePt t="69349" x="6376988" y="2576513"/>
          <p14:tracePt t="69364" x="6343650" y="2586038"/>
          <p14:tracePt t="69377" x="6310313" y="2586038"/>
          <p14:tracePt t="69394" x="6272213" y="2595563"/>
          <p14:tracePt t="69410" x="6219825" y="2605088"/>
          <p14:tracePt t="69427" x="6191250" y="2605088"/>
          <p14:tracePt t="69444" x="6181725" y="2609850"/>
          <p14:tracePt t="69460" x="6157913" y="2614613"/>
          <p14:tracePt t="69477" x="6153150" y="2614613"/>
          <p14:tracePt t="69521" x="6148388" y="2614613"/>
          <p14:tracePt t="69938" x="6148388" y="2609850"/>
          <p14:tracePt t="69964" x="6153150" y="2609850"/>
          <p14:tracePt t="70047" x="6153150" y="2605088"/>
          <p14:tracePt t="70082" x="6157913" y="2600325"/>
          <p14:tracePt t="70142" x="6157913" y="2595563"/>
          <p14:tracePt t="70158" x="6162675" y="2595563"/>
          <p14:tracePt t="70192" x="6167438" y="2590800"/>
          <p14:tracePt t="70254" x="6167438" y="2581275"/>
          <p14:tracePt t="70270" x="6172200" y="2581275"/>
          <p14:tracePt t="70295" x="6172200" y="2576513"/>
          <p14:tracePt t="70310" x="6176963" y="2576513"/>
          <p14:tracePt t="70330" x="6176963" y="2571750"/>
          <p14:tracePt t="70353" x="6181725" y="2571750"/>
          <p14:tracePt t="70366" x="6191250" y="2562225"/>
          <p14:tracePt t="70379" x="6205538" y="2562225"/>
          <p14:tracePt t="70393" x="6224588" y="2562225"/>
          <p14:tracePt t="70410" x="6238875" y="2562225"/>
          <p14:tracePt t="70427" x="6262688" y="2557463"/>
          <p14:tracePt t="70443" x="6272213" y="2557463"/>
          <p14:tracePt t="70460" x="6296025" y="2547938"/>
          <p14:tracePt t="70477" x="6310313" y="2547938"/>
          <p14:tracePt t="70494" x="6324600" y="2543175"/>
          <p14:tracePt t="70510" x="6343650" y="2538413"/>
          <p14:tracePt t="70527" x="6362700" y="2538413"/>
          <p14:tracePt t="70543" x="6376988" y="2538413"/>
          <p14:tracePt t="70560" x="6405563" y="2533650"/>
          <p14:tracePt t="70578" x="6429375" y="2528888"/>
          <p14:tracePt t="70593" x="6443663" y="2528888"/>
          <p14:tracePt t="70610" x="6457950" y="2528888"/>
          <p14:tracePt t="70627" x="6467475" y="2524125"/>
          <p14:tracePt t="70644" x="6477000" y="2524125"/>
          <p14:tracePt t="70660" x="6491288" y="2519363"/>
          <p14:tracePt t="70693" x="6500813" y="2514600"/>
          <p14:tracePt t="70751" x="6505575" y="2514600"/>
          <p14:tracePt t="71207" x="6510338" y="2514600"/>
          <p14:tracePt t="71335" x="6515100" y="2514600"/>
          <p14:tracePt t="71368" x="6519863" y="2514600"/>
          <p14:tracePt t="71477" x="6519863" y="2519363"/>
          <p14:tracePt t="72955" x="6481763" y="2519363"/>
          <p14:tracePt t="72975" x="6291263" y="2528888"/>
          <p14:tracePt t="72996" x="6100763" y="2538413"/>
          <p14:tracePt t="73014" x="5981700" y="2543175"/>
          <p14:tracePt t="73029" x="5872163" y="2547938"/>
          <p14:tracePt t="73044" x="5791200" y="2557463"/>
          <p14:tracePt t="73059" x="5705475" y="2562225"/>
          <p14:tracePt t="73076" x="5657850" y="2566988"/>
          <p14:tracePt t="73092" x="5586413" y="2571750"/>
          <p14:tracePt t="73109" x="5553075" y="2571750"/>
          <p14:tracePt t="73126" x="5519738" y="2576513"/>
          <p14:tracePt t="73142" x="5481638" y="2576513"/>
          <p14:tracePt t="73159" x="5453063" y="2576513"/>
          <p14:tracePt t="73176" x="5410200" y="2576513"/>
          <p14:tracePt t="73192" x="5381625" y="2581275"/>
          <p14:tracePt t="73209" x="5348288" y="2586038"/>
          <p14:tracePt t="73226" x="5334000" y="2586038"/>
          <p14:tracePt t="73242" x="5319713" y="2586038"/>
          <p14:tracePt t="73259" x="5314950" y="2586038"/>
          <p14:tracePt t="73276" x="5310188" y="2586038"/>
          <p14:tracePt t="73292" x="5305425" y="2590800"/>
          <p14:tracePt t="73309" x="5300663" y="2590800"/>
          <p14:tracePt t="73326" x="5291138" y="2590800"/>
          <p14:tracePt t="73342" x="5281613" y="2590800"/>
          <p14:tracePt t="73359" x="5276850" y="2595563"/>
          <p14:tracePt t="73376" x="5272088" y="2595563"/>
          <p14:tracePt t="73392" x="5267325" y="2595563"/>
          <p14:tracePt t="73409" x="5262563" y="2595563"/>
          <p14:tracePt t="73467" x="5257800" y="2595563"/>
          <p14:tracePt t="73501" x="5253038" y="2595563"/>
          <p14:tracePt t="73563" x="5248275" y="2595563"/>
          <p14:tracePt t="73633" x="5243513" y="2595563"/>
          <p14:tracePt t="73668" x="5238750" y="2595563"/>
          <p14:tracePt t="73730" x="5233988" y="2595563"/>
          <p14:tracePt t="73798" x="5233988" y="2590800"/>
          <p14:tracePt t="73813" x="5229225" y="2590800"/>
          <p14:tracePt t="73832" x="5229225" y="2586038"/>
          <p14:tracePt t="73860" x="5229225" y="2581275"/>
          <p14:tracePt t="73876" x="5224463" y="2581275"/>
          <p14:tracePt t="73892" x="5219700" y="2571750"/>
          <p14:tracePt t="73909" x="5214938" y="2562225"/>
          <p14:tracePt t="73926" x="5210175" y="2557463"/>
          <p14:tracePt t="73942" x="5205413" y="2543175"/>
          <p14:tracePt t="73959" x="5205413" y="2538413"/>
          <p14:tracePt t="73976" x="5200650" y="2533650"/>
          <p14:tracePt t="73992" x="5200650" y="2524125"/>
          <p14:tracePt t="74009" x="5195888" y="2519363"/>
          <p14:tracePt t="74025" x="5195888" y="2514600"/>
          <p14:tracePt t="74058" x="5195888" y="2509838"/>
          <p14:tracePt t="76212" x="5195888" y="2505075"/>
          <p14:tracePt t="76556" x="5200650" y="2505075"/>
          <p14:tracePt t="76640" x="5205413" y="2505075"/>
          <p14:tracePt t="77256" x="5176838" y="2500313"/>
          <p14:tracePt t="77274" x="5143500" y="2490788"/>
          <p14:tracePt t="77291" x="5129213" y="2481263"/>
          <p14:tracePt t="77308" x="5119688" y="2476500"/>
          <p14:tracePt t="77324" x="5105400" y="2476500"/>
          <p14:tracePt t="77341" x="5095875" y="2466975"/>
          <p14:tracePt t="77358" x="5076825" y="2466975"/>
          <p14:tracePt t="77375" x="5062538" y="2466975"/>
          <p14:tracePt t="77391" x="5033963" y="2466975"/>
          <p14:tracePt t="77408" x="5024438" y="2466975"/>
          <p14:tracePt t="77424" x="5010150" y="2462213"/>
          <p14:tracePt t="77847" x="4948238" y="2466975"/>
          <p14:tracePt t="77862" x="4762500" y="2490788"/>
          <p14:tracePt t="77880" x="4386263" y="2533650"/>
          <p14:tracePt t="77897" x="4095750" y="2547938"/>
          <p14:tracePt t="77915" x="3767138" y="2557463"/>
          <p14:tracePt t="77935" x="3605213" y="2557463"/>
          <p14:tracePt t="77953" x="3386138" y="2562225"/>
          <p14:tracePt t="77973" x="3238500" y="2562225"/>
          <p14:tracePt t="77991" x="3133725" y="2562225"/>
          <p14:tracePt t="78007" x="3081338" y="2562225"/>
          <p14:tracePt t="78024" x="3052763" y="2557463"/>
          <p14:tracePt t="78041" x="3019425" y="2552700"/>
          <p14:tracePt t="78057" x="3009900" y="2552700"/>
          <p14:tracePt t="78074" x="3005138" y="2547938"/>
          <p14:tracePt t="78178" x="3005138" y="2543175"/>
          <p14:tracePt t="78233" x="3005138" y="2538413"/>
          <p14:tracePt t="78255" x="3009900" y="2538413"/>
          <p14:tracePt t="78271" x="3014663" y="2538413"/>
          <p14:tracePt t="78296" x="3019425" y="2538413"/>
          <p14:tracePt t="78325" x="3024188" y="2538413"/>
          <p14:tracePt t="78344" x="3028950" y="2538413"/>
          <p14:tracePt t="78358" x="3033713" y="2543175"/>
          <p14:tracePt t="78374" x="3038475" y="2543175"/>
          <p14:tracePt t="78406" x="3043238" y="2543175"/>
          <p14:tracePt t="78421" x="3048000" y="2543175"/>
          <p14:tracePt t="78436" x="3052763" y="2547938"/>
          <p14:tracePt t="78450" x="3062288" y="2547938"/>
          <p14:tracePt t="78467" x="3081338" y="2552700"/>
          <p14:tracePt t="78481" x="3100388" y="2552700"/>
          <p14:tracePt t="78496" x="3105150" y="2552700"/>
          <p14:tracePt t="78507" x="3114675" y="2552700"/>
          <p14:tracePt t="78524" x="3138488" y="2552700"/>
          <p14:tracePt t="78541" x="3152775" y="2552700"/>
          <p14:tracePt t="78557" x="3167063" y="2552700"/>
          <p14:tracePt t="78574" x="3171825" y="2552700"/>
          <p14:tracePt t="78591" x="3176588" y="2552700"/>
          <p14:tracePt t="78607" x="3181350" y="2552700"/>
          <p14:tracePt t="78662" x="3186113" y="2552700"/>
          <p14:tracePt t="78766" x="3190875" y="2552700"/>
          <p14:tracePt t="78822" x="3195638" y="2552700"/>
          <p14:tracePt t="79864" x="3200400" y="2557463"/>
          <p14:tracePt t="79884" x="3219450" y="2557463"/>
          <p14:tracePt t="79903" x="3233738" y="2562225"/>
          <p14:tracePt t="79919" x="3243263" y="2566988"/>
          <p14:tracePt t="79936" x="3248025" y="2571750"/>
          <p14:tracePt t="79951" x="3248025" y="2576513"/>
          <p14:tracePt t="79982" x="3252788" y="2576513"/>
          <p14:tracePt t="80003" x="3252788" y="2581275"/>
          <p14:tracePt t="80016" x="3257550" y="2581275"/>
          <p14:tracePt t="80044" x="3262313" y="2581275"/>
          <p14:tracePt t="80300" x="3267075" y="2581275"/>
          <p14:tracePt t="80556" x="3271838" y="2581275"/>
          <p14:tracePt t="81076" x="3276600" y="2581275"/>
          <p14:tracePt t="81558" x="3276600" y="2576513"/>
          <p14:tracePt t="81635" x="3276600" y="2571750"/>
          <p14:tracePt t="82671" x="3276600" y="2566988"/>
          <p14:tracePt t="83513" x="3290888" y="2566988"/>
          <p14:tracePt t="83534" x="3367088" y="2566988"/>
          <p14:tracePt t="83547" x="3433763" y="2562225"/>
          <p14:tracePt t="83563" x="3495675" y="2557463"/>
          <p14:tracePt t="83579" x="3600450" y="2547938"/>
          <p14:tracePt t="83594" x="3752850" y="2528888"/>
          <p14:tracePt t="83606" x="3810000" y="2528888"/>
          <p14:tracePt t="83622" x="4000500" y="2514600"/>
          <p14:tracePt t="83639" x="4119563" y="2509838"/>
          <p14:tracePt t="83657" x="4233863" y="2509838"/>
          <p14:tracePt t="83672" x="4376738" y="2509838"/>
          <p14:tracePt t="83689" x="4429125" y="2514600"/>
          <p14:tracePt t="83706" x="4495800" y="2524125"/>
          <p14:tracePt t="83722" x="4529138" y="2528888"/>
          <p14:tracePt t="83740" x="4567238" y="2543175"/>
          <p14:tracePt t="83755" x="4595813" y="2552700"/>
          <p14:tracePt t="83772" x="4614863" y="2566988"/>
          <p14:tracePt t="83789" x="4648200" y="2586038"/>
          <p14:tracePt t="83805" x="4672013" y="2600325"/>
          <p14:tracePt t="83823" x="4714875" y="2619375"/>
          <p14:tracePt t="83839" x="4748213" y="2624138"/>
          <p14:tracePt t="83856" x="4791075" y="2638425"/>
          <p14:tracePt t="83872" x="4838700" y="2643188"/>
          <p14:tracePt t="83889" x="4867275" y="2652713"/>
          <p14:tracePt t="83906" x="4910138" y="2662238"/>
          <p14:tracePt t="83922" x="4924425" y="2671763"/>
          <p14:tracePt t="84327" x="4986338" y="2671763"/>
          <p14:tracePt t="84345" x="5067300" y="2671763"/>
          <p14:tracePt t="84360" x="5143500" y="2671763"/>
          <p14:tracePt t="84376" x="5253038" y="2671763"/>
          <p14:tracePt t="84396" x="5491163" y="2667000"/>
          <p14:tracePt t="84413" x="5619750" y="2667000"/>
          <p14:tracePt t="84428" x="5734050" y="2657475"/>
          <p14:tracePt t="84442" x="5829300" y="2652713"/>
          <p14:tracePt t="84455" x="5919788" y="2643188"/>
          <p14:tracePt t="84472" x="6024563" y="2619375"/>
          <p14:tracePt t="84489" x="6057900" y="2614613"/>
          <p14:tracePt t="84506" x="6086475" y="2609850"/>
          <p14:tracePt t="84522" x="6091238" y="2609850"/>
          <p14:tracePt t="84564" x="6096000" y="2609850"/>
          <p14:tracePt t="84808" x="6096000" y="2605088"/>
          <p14:tracePt t="84823" x="6096000" y="2600325"/>
          <p14:tracePt t="84840" x="6096000" y="2590800"/>
          <p14:tracePt t="84857" x="6096000" y="2586038"/>
          <p14:tracePt t="84872" x="6096000" y="2576513"/>
          <p14:tracePt t="84888" x="6096000" y="2571750"/>
          <p14:tracePt t="84922" x="6096000" y="2562225"/>
          <p14:tracePt t="84939" x="6096000" y="2557463"/>
          <p14:tracePt t="84984" x="6096000" y="2552700"/>
          <p14:tracePt t="85054" x="6096000" y="2547938"/>
          <p14:tracePt t="85081" x="6096000" y="2543175"/>
          <p14:tracePt t="85200" x="6091238" y="2543175"/>
          <p14:tracePt t="85248" x="6086475" y="2543175"/>
          <p14:tracePt t="85275" x="6081713" y="2543175"/>
          <p14:tracePt t="85290" x="6076950" y="2543175"/>
          <p14:tracePt t="85305" x="6072188" y="2543175"/>
          <p14:tracePt t="85344" x="6067425" y="2543175"/>
          <p14:tracePt t="85413" x="6038850" y="2538413"/>
          <p14:tracePt t="85430" x="5967413" y="2514600"/>
          <p14:tracePt t="85447" x="5867400" y="2490788"/>
          <p14:tracePt t="85462" x="5648325" y="2457450"/>
          <p14:tracePt t="85481" x="5376863" y="2433638"/>
          <p14:tracePt t="85500" x="5219700" y="2433638"/>
          <p14:tracePt t="85517" x="4972050" y="2452688"/>
          <p14:tracePt t="85535" x="4872038" y="2481263"/>
          <p14:tracePt t="85547" x="4800600" y="2495550"/>
          <p14:tracePt t="85558" x="4757738" y="2500313"/>
          <p14:tracePt t="85572" x="4748213" y="2509838"/>
          <p14:tracePt t="85588" x="4738688" y="2509838"/>
          <p14:tracePt t="85724" x="4738688" y="2505075"/>
          <p14:tracePt t="85746" x="4738688" y="2500313"/>
          <p14:tracePt t="85779" x="4733925" y="2500313"/>
          <p14:tracePt t="86051" x="4733925" y="2495550"/>
          <p14:tracePt t="86319" x="4738688" y="2495550"/>
          <p14:tracePt t="86356" x="4738688" y="2490788"/>
          <p14:tracePt t="86375" x="4743450" y="2490788"/>
          <p14:tracePt t="86421" x="4748213" y="2490788"/>
          <p14:tracePt t="86485" x="4752975" y="2490788"/>
          <p14:tracePt t="86919" x="4752975" y="2486025"/>
          <p14:tracePt t="86938" x="4767263" y="2486025"/>
          <p14:tracePt t="86955" x="4781550" y="2486025"/>
          <p14:tracePt t="86972" x="4838700" y="2486025"/>
          <p14:tracePt t="86988" x="4938713" y="2486025"/>
          <p14:tracePt t="87004" x="5000625" y="2486025"/>
          <p14:tracePt t="87021" x="5095875" y="2481263"/>
          <p14:tracePt t="87038" x="5172075" y="2481263"/>
          <p14:tracePt t="87057" x="5276850" y="2476500"/>
          <p14:tracePt t="87071" x="5324475" y="2476500"/>
          <p14:tracePt t="87088" x="5367338" y="2471738"/>
          <p14:tracePt t="87105" x="5429250" y="2471738"/>
          <p14:tracePt t="87121" x="5443538" y="2471738"/>
          <p14:tracePt t="87138" x="5462588" y="2471738"/>
          <p14:tracePt t="87154" x="5472113" y="2471738"/>
          <p14:tracePt t="87171" x="5476875" y="2471738"/>
          <p14:tracePt t="87187" x="5495925" y="2476500"/>
          <p14:tracePt t="87204" x="5505450" y="2476500"/>
          <p14:tracePt t="87221" x="5524500" y="2476500"/>
          <p14:tracePt t="87238" x="5534025" y="2481263"/>
          <p14:tracePt t="87254" x="5538788" y="2486025"/>
          <p14:tracePt t="87271" x="5553075" y="2486025"/>
          <p14:tracePt t="87287" x="5553075" y="2490788"/>
          <p14:tracePt t="87304" x="5557838" y="2490788"/>
          <p14:tracePt t="87338" x="5562600" y="2490788"/>
          <p14:tracePt t="87354" x="5567363" y="2490788"/>
          <p14:tracePt t="87371" x="5586413" y="2490788"/>
          <p14:tracePt t="87388" x="5610225" y="2490788"/>
          <p14:tracePt t="87404" x="5634038" y="2490788"/>
          <p14:tracePt t="87421" x="5667375" y="2490788"/>
          <p14:tracePt t="87438" x="5719763" y="2490788"/>
          <p14:tracePt t="87454" x="5743575" y="2481263"/>
          <p14:tracePt t="87471" x="5786438" y="2481263"/>
          <p14:tracePt t="87488" x="5824538" y="2476500"/>
          <p14:tracePt t="87504" x="5891213" y="2466975"/>
          <p14:tracePt t="87521" x="5919788" y="2462213"/>
          <p14:tracePt t="87537" x="5943600" y="2457450"/>
          <p14:tracePt t="87554" x="5967413" y="2452688"/>
          <p14:tracePt t="87571" x="5991225" y="2443163"/>
          <p14:tracePt t="87588" x="6010275" y="2443163"/>
          <p14:tracePt t="87604" x="6019800" y="2443163"/>
          <p14:tracePt t="87621" x="6024563" y="2443163"/>
          <p14:tracePt t="87658" x="6029325" y="2443163"/>
          <p14:tracePt t="87876" x="6029325" y="2447925"/>
          <p14:tracePt t="88584" x="6024563" y="2447925"/>
          <p14:tracePt t="88604" x="5934075" y="2452688"/>
          <p14:tracePt t="88620" x="5857875" y="2452688"/>
          <p14:tracePt t="88638" x="5800725" y="2457450"/>
          <p14:tracePt t="88654" x="5691188" y="2462213"/>
          <p14:tracePt t="88670" x="5600700" y="2471738"/>
          <p14:tracePt t="88687" x="5495925" y="2486025"/>
          <p14:tracePt t="88704" x="5405438" y="2490788"/>
          <p14:tracePt t="88721" x="5267325" y="2509838"/>
          <p14:tracePt t="88737" x="5162550" y="2514600"/>
          <p14:tracePt t="88754" x="5053013" y="2524125"/>
          <p14:tracePt t="88771" x="4924425" y="2543175"/>
          <p14:tracePt t="88787" x="4848225" y="2557463"/>
          <p14:tracePt t="88804" x="4776788" y="2566988"/>
          <p14:tracePt t="88820" x="4748213" y="2566988"/>
          <p14:tracePt t="88837" x="4743450" y="2566988"/>
          <p14:tracePt t="88854" x="4738688" y="2566988"/>
          <p14:tracePt t="88870" x="4733925" y="2566988"/>
          <p14:tracePt t="88931" x="4733925" y="2562225"/>
          <p14:tracePt t="88949" x="4738688" y="2562225"/>
          <p14:tracePt t="88966" x="4743450" y="2562225"/>
          <p14:tracePt t="88998" x="4748213" y="2562225"/>
          <p14:tracePt t="89015" x="4752975" y="2562225"/>
          <p14:tracePt t="89041" x="4752975" y="2557463"/>
          <p14:tracePt t="89060" x="4757738" y="2557463"/>
          <p14:tracePt t="89123" x="4762500" y="2557463"/>
          <p14:tracePt t="89876" x="4772025" y="2552700"/>
          <p14:tracePt t="89898" x="4843463" y="2547938"/>
          <p14:tracePt t="89916" x="4972050" y="2543175"/>
          <p14:tracePt t="89932" x="5081588" y="2538413"/>
          <p14:tracePt t="89948" x="5200650" y="2533650"/>
          <p14:tracePt t="89963" x="5319713" y="2528888"/>
          <p14:tracePt t="89978" x="5534025" y="2509838"/>
          <p14:tracePt t="89994" x="5600700" y="2509838"/>
          <p14:tracePt t="90007" x="5857875" y="2481263"/>
          <p14:tracePt t="90020" x="5986463" y="2457450"/>
          <p14:tracePt t="90037" x="6086475" y="2447925"/>
          <p14:tracePt t="90041" x="6129338" y="2443163"/>
          <p14:tracePt t="90054" x="6210300" y="2433638"/>
          <p14:tracePt t="90070" x="6272213" y="2428875"/>
          <p14:tracePt t="90087" x="6296025" y="2428875"/>
          <p14:tracePt t="90103" x="6310313" y="2428875"/>
          <p14:tracePt t="90137" x="6315075" y="2428875"/>
          <p14:tracePt t="90228" x="6315075" y="2433638"/>
          <p14:tracePt t="90298" x="6315075" y="2438400"/>
          <p14:tracePt t="90314" x="6315075" y="2447925"/>
          <p14:tracePt t="90329" x="6315075" y="2452688"/>
          <p14:tracePt t="90343" x="6315075" y="2462213"/>
          <p14:tracePt t="90358" x="6319838" y="2462213"/>
          <p14:tracePt t="90374" x="6319838" y="2466975"/>
          <p14:tracePt t="90409" x="6319838" y="2476500"/>
          <p14:tracePt t="90477" x="6319838" y="2481263"/>
          <p14:tracePt t="90562" x="6319838" y="2486025"/>
          <p14:tracePt t="90578" x="6324600" y="2486025"/>
          <p14:tracePt t="90678" x="6324600" y="2490788"/>
          <p14:tracePt t="90795" x="6305550" y="2490788"/>
          <p14:tracePt t="90815" x="6243638" y="2486025"/>
          <p14:tracePt t="90831" x="6153150" y="2486025"/>
          <p14:tracePt t="90848" x="5953125" y="2495550"/>
          <p14:tracePt t="90869" x="5748338" y="2509838"/>
          <p14:tracePt t="90886" x="5595938" y="2524125"/>
          <p14:tracePt t="90904" x="5400675" y="2528888"/>
          <p14:tracePt t="90920" x="5291138" y="2533650"/>
          <p14:tracePt t="90937" x="5214938" y="2533650"/>
          <p14:tracePt t="90953" x="5143500" y="2533650"/>
          <p14:tracePt t="90970" x="5124450" y="2533650"/>
          <p14:tracePt t="90987" x="5114925" y="2533650"/>
          <p14:tracePt t="91020" x="5110163" y="2533650"/>
          <p14:tracePt t="91140" x="5110163" y="2524125"/>
          <p14:tracePt t="93378" x="5110163" y="2543175"/>
          <p14:tracePt t="93395" x="5076825" y="2619375"/>
          <p14:tracePt t="93410" x="5014913" y="2700338"/>
          <p14:tracePt t="93427" x="4905375" y="2838450"/>
          <p14:tracePt t="93442" x="4843463" y="2924175"/>
          <p14:tracePt t="93458" x="4791075" y="2990850"/>
          <p14:tracePt t="93472" x="4733925" y="3048000"/>
          <p14:tracePt t="93486" x="4681538" y="3100388"/>
          <p14:tracePt t="93502" x="4619625" y="3162300"/>
          <p14:tracePt t="93519" x="4595813" y="3181350"/>
          <p14:tracePt t="93537" x="4581525" y="3190875"/>
          <p14:tracePt t="93553" x="4572000" y="3190875"/>
          <p14:tracePt t="93620" x="4567238" y="3190875"/>
          <p14:tracePt t="93668" x="4567238" y="3186113"/>
          <p14:tracePt t="93684" x="4562475" y="3186113"/>
          <p14:tracePt t="93704" x="4557713" y="3186113"/>
          <p14:tracePt t="93723" x="4524375" y="3209925"/>
          <p14:tracePt t="93740" x="4476750" y="3252788"/>
          <p14:tracePt t="93759" x="4391025" y="3314700"/>
          <p14:tracePt t="93775" x="4338638" y="3362325"/>
          <p14:tracePt t="93788" x="4281488" y="3419475"/>
          <p14:tracePt t="93802" x="4233863" y="3471863"/>
          <p14:tracePt t="93819" x="4176713" y="3533775"/>
          <p14:tracePt t="93836" x="4157663" y="3552825"/>
          <p14:tracePt t="93852" x="4138613" y="3571875"/>
          <p14:tracePt t="93869" x="4133850" y="3576638"/>
          <p14:tracePt t="93885" x="4129088" y="3576638"/>
          <p14:tracePt t="94326" x="4129088" y="3567113"/>
          <p14:tracePt t="94355" x="4129088" y="3562350"/>
          <p14:tracePt t="94387" x="4129088" y="3557588"/>
          <p14:tracePt t="94402" x="4129088" y="3552825"/>
          <p14:tracePt t="94418" x="4133850" y="3552825"/>
          <p14:tracePt t="94435" x="4133850" y="3548063"/>
          <p14:tracePt t="94453" x="4143375" y="3533775"/>
          <p14:tracePt t="94470" x="4171950" y="3524250"/>
          <p14:tracePt t="94486" x="4195763" y="3514725"/>
          <p14:tracePt t="94502" x="4229100" y="3509963"/>
          <p14:tracePt t="94518" x="4276725" y="3495675"/>
          <p14:tracePt t="94535" x="4310063" y="3490913"/>
          <p14:tracePt t="94552" x="4352925" y="3486150"/>
          <p14:tracePt t="94569" x="4367213" y="3486150"/>
          <p14:tracePt t="94585" x="4376738" y="3486150"/>
          <p14:tracePt t="94628" x="4381500" y="3486150"/>
          <p14:tracePt t="94778" x="4386263" y="3486150"/>
          <p14:tracePt t="94837" x="4391025" y="3486150"/>
          <p14:tracePt t="95556" x="4386263" y="3486150"/>
          <p14:tracePt t="95576" x="4381500" y="3486150"/>
          <p14:tracePt t="95591" x="4357688" y="3481388"/>
          <p14:tracePt t="95607" x="4348163" y="3476625"/>
          <p14:tracePt t="95621" x="4338638" y="3476625"/>
          <p14:tracePt t="95637" x="4329113" y="3471863"/>
          <p14:tracePt t="95654" x="4324350" y="3467100"/>
          <p14:tracePt t="95668" x="4314825" y="3467100"/>
          <p14:tracePt t="95685" x="4305300" y="3462338"/>
          <p14:tracePt t="95701" x="4300538" y="3462338"/>
          <p14:tracePt t="95735" x="4295775" y="3457575"/>
          <p14:tracePt t="95768" x="4291013" y="3457575"/>
          <p14:tracePt t="95812" x="4291013" y="3452813"/>
          <p14:tracePt t="102778" x="4248150" y="3452813"/>
          <p14:tracePt t="102802" x="3995738" y="3476625"/>
          <p14:tracePt t="102818" x="3890963" y="3486150"/>
          <p14:tracePt t="102841" x="3762375" y="3490913"/>
          <p14:tracePt t="102857" x="3709988" y="3490913"/>
          <p14:tracePt t="102869" x="3700463" y="3490913"/>
          <p14:tracePt t="102882" x="3690938" y="3490913"/>
          <p14:tracePt t="102920" x="3686175" y="3490913"/>
          <p14:tracePt t="102954" x="3681413" y="3490913"/>
          <p14:tracePt t="102963" x="3667125" y="3490913"/>
          <p14:tracePt t="102982" x="3629025" y="3490913"/>
          <p14:tracePt t="102999" x="3605213" y="3490913"/>
          <p14:tracePt t="103016" x="3557588" y="3486150"/>
          <p14:tracePt t="103032" x="3533775" y="3486150"/>
          <p14:tracePt t="103050" x="3509963" y="3486150"/>
          <p14:tracePt t="103066" x="3486150" y="3486150"/>
          <p14:tracePt t="103082" x="3481388" y="3486150"/>
          <p14:tracePt t="103197" x="3486150" y="3486150"/>
          <p14:tracePt t="103214" x="3490913" y="3486150"/>
          <p14:tracePt t="103237" x="3495675" y="3486150"/>
          <p14:tracePt t="103257" x="3500438" y="3486150"/>
          <p14:tracePt t="103286" x="3505200" y="3486150"/>
          <p14:tracePt t="103314" x="3509963" y="3486150"/>
          <p14:tracePt t="103348" x="3514725" y="3486150"/>
          <p14:tracePt t="103363" x="3519488" y="3486150"/>
          <p14:tracePt t="103377" x="3524250" y="3486150"/>
          <p14:tracePt t="103396" x="3529013" y="3486150"/>
          <p14:tracePt t="103411" x="3533775" y="3486150"/>
          <p14:tracePt t="103426" x="3552825" y="3481388"/>
          <p14:tracePt t="103440" x="3567113" y="3481388"/>
          <p14:tracePt t="103453" x="3590925" y="3476625"/>
          <p14:tracePt t="103465" x="3624263" y="3476625"/>
          <p14:tracePt t="103482" x="3657600" y="3471863"/>
          <p14:tracePt t="103499" x="3714750" y="3467100"/>
          <p14:tracePt t="103516" x="3748088" y="3467100"/>
          <p14:tracePt t="103532" x="3776663" y="3462338"/>
          <p14:tracePt t="103549" x="3819525" y="3462338"/>
          <p14:tracePt t="103565" x="3857625" y="3462338"/>
          <p14:tracePt t="103582" x="3914775" y="3462338"/>
          <p14:tracePt t="103599" x="3943350" y="3462338"/>
          <p14:tracePt t="103615" x="3971925" y="3462338"/>
          <p14:tracePt t="103632" x="3995738" y="3467100"/>
          <p14:tracePt t="103649" x="4005263" y="3467100"/>
          <p14:tracePt t="103665" x="4019550" y="3471863"/>
          <p14:tracePt t="103683" x="4038600" y="3476625"/>
          <p14:tracePt t="103699" x="4071938" y="3495675"/>
          <p14:tracePt t="103716" x="4090988" y="3500438"/>
          <p14:tracePt t="103732" x="4110038" y="3509963"/>
          <p14:tracePt t="103749" x="4129088" y="3514725"/>
          <p14:tracePt t="103765" x="4148138" y="3519488"/>
          <p14:tracePt t="103783" x="4176713" y="3524250"/>
          <p14:tracePt t="103799" x="4195763" y="3524250"/>
          <p14:tracePt t="103815" x="4205288" y="3529013"/>
          <p14:tracePt t="103832" x="4224338" y="3529013"/>
          <p14:tracePt t="103849" x="4233863" y="3529013"/>
          <p14:tracePt t="103865" x="4238625" y="3529013"/>
          <p14:tracePt t="103899" x="4243388" y="3529013"/>
          <p14:tracePt t="103935" x="4252913" y="3524250"/>
          <p14:tracePt t="103953" x="4267200" y="3519488"/>
          <p14:tracePt t="103968" x="4276725" y="3514725"/>
          <p14:tracePt t="103983" x="4291013" y="3514725"/>
          <p14:tracePt t="103999" x="4295775" y="3509963"/>
          <p14:tracePt t="104032" x="4295775" y="3505200"/>
          <p14:tracePt t="104049" x="4300538" y="3505200"/>
          <p14:tracePt t="104074" x="4300538" y="3500438"/>
          <p14:tracePt t="104088" x="4305300" y="3500438"/>
          <p14:tracePt t="104109" x="4305300" y="3495675"/>
          <p14:tracePt t="104219" x="4305300" y="3490913"/>
          <p14:tracePt t="104717" x="4305300" y="3486150"/>
          <p14:tracePt t="105810" x="4300538" y="3486150"/>
          <p14:tracePt t="107529" x="4295775" y="3486150"/>
          <p14:tracePt t="109172" x="4291013" y="3486150"/>
          <p14:tracePt t="109192" x="4291013" y="3481388"/>
          <p14:tracePt t="115074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96932" y="130302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96932" y="130302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Q17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626750" y="130302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626750" y="130302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1796796"/>
            <a:ext cx="6035040" cy="5829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Baum &amp; Hartzell: the optimal capital structure is the one that: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554709" y="2434590"/>
            <a:ext cx="6035040" cy="10629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Maximizes total debt</a:t>
            </a:r>
            <a:endParaRPr lang="en-US" sz="1500" dirty="0"/>
          </a:p>
          <a:p>
            <a:pPr algn="ctr">
              <a:spcAft>
                <a:spcPts val="600"/>
              </a:spcAft>
            </a:pPr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Minimizes WACC while keeping flexibility</a:t>
            </a:r>
            <a:endParaRPr lang="en-US" sz="1500" dirty="0"/>
          </a:p>
          <a:p>
            <a:pPr algn="ctr">
              <a:spcAft>
                <a:spcPts val="600"/>
              </a:spcAft>
            </a:pPr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Uses only equity financing</a:t>
            </a:r>
            <a:endParaRPr lang="en-US" sz="1500" dirty="0"/>
          </a:p>
          <a:p>
            <a:pPr algn="ctr"/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Keeps LTV exactly at 50%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1554709" y="3552444"/>
            <a:ext cx="6035040" cy="493776"/>
          </a:xfrm>
          <a:prstGeom prst="roundRect">
            <a:avLst>
              <a:gd name="adj" fmla="val 6944"/>
            </a:avLst>
          </a:prstGeom>
          <a:solidFill>
            <a:srgbClr val="EFEADF"/>
          </a:solidFill>
          <a:ln/>
        </p:spPr>
      </p:sp>
      <p:sp>
        <p:nvSpPr>
          <p:cNvPr id="20" name="Text 18"/>
          <p:cNvSpPr/>
          <p:nvPr/>
        </p:nvSpPr>
        <p:spPr>
          <a:xfrm>
            <a:off x="1657579" y="3552444"/>
            <a:ext cx="5829300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 Balances cost minimization with resilience during downturns.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8104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492"/>
    </mc:Choice>
    <mc:Fallback xmlns="">
      <p:transition spd="slow" advTm="764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42" x="5938838" y="3919538"/>
          <p14:tracePt t="26643" x="5891213" y="3910013"/>
          <p14:tracePt t="26663" x="5529263" y="3824288"/>
          <p14:tracePt t="26673" x="5414963" y="3786188"/>
          <p14:tracePt t="26689" x="4981575" y="3652838"/>
          <p14:tracePt t="26710" x="4733925" y="3567113"/>
          <p14:tracePt t="26731" x="4424363" y="3457575"/>
          <p14:tracePt t="26749" x="4167188" y="3324225"/>
          <p14:tracePt t="26767" x="3995738" y="3233738"/>
          <p14:tracePt t="26782" x="3881438" y="3157538"/>
          <p14:tracePt t="26795" x="3786188" y="3095625"/>
          <p14:tracePt t="26808" x="3714750" y="3043238"/>
          <p14:tracePt t="26823" x="3657600" y="3005138"/>
          <p14:tracePt t="26840" x="3633788" y="2981325"/>
          <p14:tracePt t="26856" x="3614738" y="2967038"/>
          <p14:tracePt t="26889" x="3614738" y="2962275"/>
          <p14:tracePt t="26996" x="3614738" y="2967038"/>
          <p14:tracePt t="27015" x="3609975" y="2967038"/>
          <p14:tracePt t="27033" x="3605213" y="2971800"/>
          <p14:tracePt t="27051" x="3600450" y="2976563"/>
          <p14:tracePt t="27066" x="3590925" y="2976563"/>
          <p14:tracePt t="27083" x="3576638" y="2976563"/>
          <p14:tracePt t="27098" x="3557588" y="2976563"/>
          <p14:tracePt t="27112" x="3543300" y="2976563"/>
          <p14:tracePt t="27127" x="3524250" y="2976563"/>
          <p14:tracePt t="27143" x="3509963" y="2976563"/>
          <p14:tracePt t="27156" x="3500438" y="2976563"/>
          <p14:tracePt t="27173" x="3486150" y="2976563"/>
          <p14:tracePt t="27189" x="3476625" y="2976563"/>
          <p14:tracePt t="27206" x="3471863" y="2976563"/>
          <p14:tracePt t="27222" x="3462338" y="2971800"/>
          <p14:tracePt t="27239" x="3457575" y="2971800"/>
          <p14:tracePt t="27256" x="3452813" y="2967038"/>
          <p14:tracePt t="30663" x="3476625" y="2962275"/>
          <p14:tracePt t="30683" x="3586163" y="2952750"/>
          <p14:tracePt t="30696" x="3667125" y="2952750"/>
          <p14:tracePt t="30714" x="3752850" y="2952750"/>
          <p14:tracePt t="30731" x="3833813" y="2957513"/>
          <p14:tracePt t="30748" x="3914775" y="2967038"/>
          <p14:tracePt t="30765" x="3957638" y="2967038"/>
          <p14:tracePt t="30778" x="3990975" y="2967038"/>
          <p14:tracePt t="30791" x="4000500" y="2967038"/>
          <p14:tracePt t="30805" x="4029075" y="2967038"/>
          <p14:tracePt t="30822" x="4076700" y="2967038"/>
          <p14:tracePt t="30838" x="4105275" y="2967038"/>
          <p14:tracePt t="30854" x="4138613" y="2962275"/>
          <p14:tracePt t="30871" x="4162425" y="2957513"/>
          <p14:tracePt t="30889" x="4200525" y="2957513"/>
          <p14:tracePt t="30904" x="4243388" y="2952750"/>
          <p14:tracePt t="30922" x="4281488" y="2952750"/>
          <p14:tracePt t="30938" x="4324350" y="2957513"/>
          <p14:tracePt t="30955" x="4333875" y="2957513"/>
          <p14:tracePt t="30972" x="4348163" y="2957513"/>
          <p14:tracePt t="31014" x="4352925" y="2957513"/>
          <p14:tracePt t="31078" x="4357688" y="2957513"/>
          <p14:tracePt t="33999" x="4386263" y="2957513"/>
          <p14:tracePt t="34018" x="4533900" y="2957513"/>
          <p14:tracePt t="34036" x="4638675" y="2957513"/>
          <p14:tracePt t="34055" x="4772025" y="2957513"/>
          <p14:tracePt t="34071" x="4857750" y="2957513"/>
          <p14:tracePt t="34088" x="4962525" y="2947988"/>
          <p14:tracePt t="34105" x="5005388" y="2947988"/>
          <p14:tracePt t="34121" x="5043488" y="2943225"/>
          <p14:tracePt t="34137" x="5057775" y="2938463"/>
          <p14:tracePt t="34153" x="5072063" y="2938463"/>
          <p14:tracePt t="34170" x="5076825" y="2933700"/>
          <p14:tracePt t="34187" x="5081588" y="2933700"/>
          <p14:tracePt t="34203" x="5086350" y="2933700"/>
          <p14:tracePt t="34220" x="5100638" y="2933700"/>
          <p14:tracePt t="34236" x="5105400" y="2928938"/>
          <p14:tracePt t="34253" x="5114925" y="2928938"/>
          <p14:tracePt t="34270" x="5124450" y="2928938"/>
          <p14:tracePt t="34287" x="5129213" y="2928938"/>
          <p14:tracePt t="34303" x="5133975" y="2928938"/>
          <p14:tracePt t="34358" x="5138738" y="2928938"/>
          <p14:tracePt t="34446" x="5143500" y="2928938"/>
          <p14:tracePt t="34509" x="5143500" y="2933700"/>
          <p14:tracePt t="34537" x="5148263" y="2933700"/>
          <p14:tracePt t="34575" x="5153025" y="2933700"/>
          <p14:tracePt t="34621" x="5157788" y="2933700"/>
          <p14:tracePt t="34985" x="5181600" y="2933700"/>
          <p14:tracePt t="35006" x="5281613" y="2938463"/>
          <p14:tracePt t="35023" x="5334000" y="2938463"/>
          <p14:tracePt t="35040" x="5386388" y="2938463"/>
          <p14:tracePt t="35056" x="5434013" y="2933700"/>
          <p14:tracePt t="35073" x="5476875" y="2928938"/>
          <p14:tracePt t="35088" x="5524500" y="2928938"/>
          <p14:tracePt t="35103" x="5538788" y="2928938"/>
          <p14:tracePt t="35120" x="5557838" y="2924175"/>
          <p14:tracePt t="35136" x="5562600" y="2924175"/>
          <p14:tracePt t="35153" x="5567363" y="2924175"/>
          <p14:tracePt t="35170" x="5581650" y="2924175"/>
          <p14:tracePt t="35186" x="5595938" y="2924175"/>
          <p14:tracePt t="35203" x="5610225" y="2924175"/>
          <p14:tracePt t="35219" x="5648325" y="2928938"/>
          <p14:tracePt t="35236" x="5653088" y="2928938"/>
          <p14:tracePt t="35253" x="5662613" y="2928938"/>
          <p14:tracePt t="35270" x="5667375" y="2928938"/>
          <p14:tracePt t="35286" x="5672138" y="2928938"/>
          <p14:tracePt t="35320" x="5676900" y="2928938"/>
          <p14:tracePt t="39056" x="5634038" y="2928938"/>
          <p14:tracePt t="39075" x="5429250" y="2933700"/>
          <p14:tracePt t="39100" x="5233988" y="2933700"/>
          <p14:tracePt t="39119" x="5072063" y="2933700"/>
          <p14:tracePt t="39135" x="4938713" y="2933700"/>
          <p14:tracePt t="39151" x="4852988" y="2933700"/>
          <p14:tracePt t="39168" x="4791075" y="2928938"/>
          <p14:tracePt t="39185" x="4724400" y="2928938"/>
          <p14:tracePt t="39202" x="4695825" y="2924175"/>
          <p14:tracePt t="39206" x="4681538" y="2924175"/>
          <p14:tracePt t="39220" x="4672013" y="2924175"/>
          <p14:tracePt t="39235" x="4662488" y="2924175"/>
          <p14:tracePt t="39253" x="4652963" y="2924175"/>
          <p14:tracePt t="39285" x="4648200" y="2924175"/>
          <p14:tracePt t="39344" x="4648200" y="2919413"/>
          <p14:tracePt t="39628" x="4657725" y="2914650"/>
          <p14:tracePt t="39704" x="4657725" y="2909888"/>
          <p14:tracePt t="39720" x="4662488" y="2909888"/>
          <p14:tracePt t="39745" x="4667250" y="2909888"/>
          <p14:tracePt t="39758" x="4672013" y="2909888"/>
          <p14:tracePt t="39800" x="4676775" y="2909888"/>
          <p14:tracePt t="39911" x="4681538" y="2909888"/>
          <p14:tracePt t="40028" x="4686300" y="2909888"/>
          <p14:tracePt t="40084" x="4691063" y="2909888"/>
          <p14:tracePt t="40155" x="4691063" y="2914650"/>
          <p14:tracePt t="40206" x="4691063" y="2919413"/>
          <p14:tracePt t="50900" x="4672013" y="2928938"/>
          <p14:tracePt t="50911" x="4576763" y="2971800"/>
          <p14:tracePt t="50924" x="4524375" y="2990850"/>
          <p14:tracePt t="50941" x="4362450" y="3057525"/>
          <p14:tracePt t="50958" x="4248150" y="3114675"/>
          <p14:tracePt t="50974" x="4090988" y="3190875"/>
          <p14:tracePt t="50988" x="4014788" y="3228975"/>
          <p14:tracePt t="51005" x="3957638" y="3257550"/>
          <p14:tracePt t="51019" x="3914775" y="3281363"/>
          <p14:tracePt t="51031" x="3876675" y="3300413"/>
          <p14:tracePt t="51049" x="3843338" y="3309938"/>
          <p14:tracePt t="51064" x="3819525" y="3319463"/>
          <p14:tracePt t="51081" x="3810000" y="3324225"/>
          <p14:tracePt t="51098" x="3805238" y="3328988"/>
          <p14:tracePt t="51230" x="3810000" y="3328988"/>
          <p14:tracePt t="51251" x="3814763" y="3328988"/>
          <p14:tracePt t="51268" x="3824288" y="3324225"/>
          <p14:tracePt t="51284" x="3867150" y="3314700"/>
          <p14:tracePt t="51299" x="3900488" y="3314700"/>
          <p14:tracePt t="51315" x="3929063" y="3314700"/>
          <p14:tracePt t="51331" x="3967163" y="3314700"/>
          <p14:tracePt t="51348" x="4038600" y="3314700"/>
          <p14:tracePt t="51364" x="4076700" y="3314700"/>
          <p14:tracePt t="51381" x="4129088" y="3309938"/>
          <p14:tracePt t="51398" x="4167188" y="3305175"/>
          <p14:tracePt t="51416" x="4238625" y="3300413"/>
          <p14:tracePt t="51431" x="4300538" y="3295650"/>
          <p14:tracePt t="51448" x="4352925" y="3290888"/>
          <p14:tracePt t="51465" x="4395788" y="3276600"/>
          <p14:tracePt t="51481" x="4424363" y="3276600"/>
          <p14:tracePt t="51498" x="4491038" y="3267075"/>
          <p14:tracePt t="51514" x="4533900" y="3262313"/>
          <p14:tracePt t="51531" x="4586288" y="3252788"/>
          <p14:tracePt t="51547" x="4643438" y="3248025"/>
          <p14:tracePt t="51564" x="4672013" y="3248025"/>
          <p14:tracePt t="51582" x="4733925" y="3228975"/>
          <p14:tracePt t="51597" x="4781550" y="3219450"/>
          <p14:tracePt t="51615" x="4848225" y="3214688"/>
          <p14:tracePt t="51631" x="4886325" y="3209925"/>
          <p14:tracePt t="51647" x="4933950" y="3195638"/>
          <p14:tracePt t="51664" x="4995863" y="3190875"/>
          <p14:tracePt t="51681" x="5033963" y="3190875"/>
          <p14:tracePt t="51699" x="5067300" y="3190875"/>
          <p14:tracePt t="51716" x="5076825" y="3190875"/>
          <p14:tracePt t="51732" x="5091113" y="3190875"/>
          <p14:tracePt t="51747" x="5095875" y="3190875"/>
          <p14:tracePt t="51764" x="5100638" y="3190875"/>
          <p14:tracePt t="51781" x="5110163" y="3195638"/>
          <p14:tracePt t="51798" x="5114925" y="3195638"/>
          <p14:tracePt t="51814" x="5124450" y="3200400"/>
          <p14:tracePt t="51831" x="5143500" y="3205163"/>
          <p14:tracePt t="51847" x="5162550" y="3209925"/>
          <p14:tracePt t="51864" x="5205413" y="3219450"/>
          <p14:tracePt t="51881" x="5238750" y="3224213"/>
          <p14:tracePt t="51898" x="5281613" y="3238500"/>
          <p14:tracePt t="51914" x="5300663" y="3243263"/>
          <p14:tracePt t="51930" x="5314950" y="3243263"/>
          <p14:tracePt t="51947" x="5338763" y="3248025"/>
          <p14:tracePt t="51964" x="5348288" y="3248025"/>
          <p14:tracePt t="51981" x="5367338" y="3252788"/>
          <p14:tracePt t="51997" x="5381625" y="3252788"/>
          <p14:tracePt t="52014" x="5391150" y="3252788"/>
          <p14:tracePt t="52030" x="5400675" y="3252788"/>
          <p14:tracePt t="52080" x="5405438" y="3252788"/>
          <p14:tracePt t="52357" x="5400675" y="3252788"/>
          <p14:tracePt t="52397" x="5395913" y="3252788"/>
          <p14:tracePt t="52460" x="5391150" y="3257550"/>
          <p14:tracePt t="52528" x="5386388" y="3257550"/>
          <p14:tracePt t="52647" x="5381625" y="3257550"/>
          <p14:tracePt t="55947" x="5348288" y="3271838"/>
          <p14:tracePt t="55966" x="5181600" y="3281363"/>
          <p14:tracePt t="55979" x="5114925" y="3290888"/>
          <p14:tracePt t="55997" x="4838700" y="3324225"/>
          <p14:tracePt t="56015" x="4538663" y="3376613"/>
          <p14:tracePt t="56032" x="4371975" y="3409950"/>
          <p14:tracePt t="56047" x="4238625" y="3448050"/>
          <p14:tracePt t="56063" x="4100513" y="3481388"/>
          <p14:tracePt t="56079" x="4057650" y="3490913"/>
          <p14:tracePt t="56096" x="4038600" y="3495675"/>
          <p14:tracePt t="56113" x="4033838" y="3495675"/>
          <p14:tracePt t="56674" x="4033838" y="3500438"/>
          <p14:tracePt t="56690" x="4038600" y="3500438"/>
          <p14:tracePt t="56706" x="4043363" y="3500438"/>
          <p14:tracePt t="56720" x="4048125" y="3500438"/>
          <p14:tracePt t="56748" x="4052888" y="3500438"/>
          <p14:tracePt t="56769" x="4057650" y="3500438"/>
          <p14:tracePt t="56783" x="4062413" y="3500438"/>
          <p14:tracePt t="56818" x="4067175" y="3500438"/>
          <p14:tracePt t="56866" x="4071938" y="3500438"/>
          <p14:tracePt t="56929" x="4081463" y="3500438"/>
          <p14:tracePt t="56956" x="4086225" y="3500438"/>
          <p14:tracePt t="56973" x="4095750" y="3505200"/>
          <p14:tracePt t="56989" x="4110038" y="3505200"/>
          <p14:tracePt t="57007" x="4124325" y="3505200"/>
          <p14:tracePt t="57023" x="4138613" y="3514725"/>
          <p14:tracePt t="57039" x="4148138" y="3519488"/>
          <p14:tracePt t="57062" x="4162425" y="3524250"/>
          <p14:tracePt t="57079" x="4191000" y="3529013"/>
          <p14:tracePt t="57095" x="4219575" y="3533775"/>
          <p14:tracePt t="57113" x="4257675" y="3538538"/>
          <p14:tracePt t="57129" x="4281488" y="3543300"/>
          <p14:tracePt t="57145" x="4300538" y="3552825"/>
          <p14:tracePt t="57162" x="4324350" y="3552825"/>
          <p14:tracePt t="57179" x="4333875" y="3552825"/>
          <p14:tracePt t="57196" x="4338638" y="3552825"/>
          <p14:tracePt t="57231" x="4348163" y="3552825"/>
          <p14:tracePt t="57294" x="4352925" y="3552825"/>
          <p14:tracePt t="57313" x="4362450" y="3548063"/>
          <p14:tracePt t="57331" x="4395788" y="3548063"/>
          <p14:tracePt t="57347" x="4419600" y="3543300"/>
          <p14:tracePt t="57366" x="4438650" y="3543300"/>
          <p14:tracePt t="57382" x="4448175" y="3543300"/>
          <p14:tracePt t="57399" x="4448175" y="3538538"/>
          <p14:tracePt t="57412" x="4452938" y="3538538"/>
          <p14:tracePt t="57446" x="4457700" y="3538538"/>
          <p14:tracePt t="57462" x="4471988" y="3538538"/>
          <p14:tracePt t="57479" x="4500563" y="3538538"/>
          <p14:tracePt t="57495" x="4514850" y="3538538"/>
          <p14:tracePt t="57512" x="4524375" y="3538538"/>
          <p14:tracePt t="57529" x="4543425" y="3538538"/>
          <p14:tracePt t="57545" x="4557713" y="3538538"/>
          <p14:tracePt t="57563" x="4581525" y="3538538"/>
          <p14:tracePt t="57579" x="4605338" y="3538538"/>
          <p14:tracePt t="57596" x="4629150" y="3538538"/>
          <p14:tracePt t="57612" x="4676775" y="3538538"/>
          <p14:tracePt t="57629" x="4695825" y="3538538"/>
          <p14:tracePt t="57645" x="4714875" y="3538538"/>
          <p14:tracePt t="57662" x="4724400" y="3538538"/>
          <p14:tracePt t="57679" x="4729163" y="3538538"/>
          <p14:tracePt t="57723" x="4733925" y="3538538"/>
          <p14:tracePt t="57756" x="4738688" y="3538538"/>
          <p14:tracePt t="57840" x="4743450" y="3538538"/>
          <p14:tracePt t="57965" x="4748213" y="3538538"/>
          <p14:tracePt t="57981" x="4767263" y="3538538"/>
          <p14:tracePt t="57995" x="4795838" y="3543300"/>
          <p14:tracePt t="58012" x="4852988" y="3543300"/>
          <p14:tracePt t="58029" x="4895850" y="3543300"/>
          <p14:tracePt t="58045" x="4938713" y="3543300"/>
          <p14:tracePt t="58062" x="4967288" y="3543300"/>
          <p14:tracePt t="58079" x="5005388" y="3543300"/>
          <p14:tracePt t="58095" x="5076825" y="3543300"/>
          <p14:tracePt t="58112" x="5110163" y="3543300"/>
          <p14:tracePt t="58129" x="5148263" y="3543300"/>
          <p14:tracePt t="58145" x="5157788" y="3543300"/>
          <p14:tracePt t="58162" x="5162550" y="3543300"/>
          <p14:tracePt t="58195" x="5167313" y="3543300"/>
          <p14:tracePt t="58212" x="5200650" y="3538538"/>
          <p14:tracePt t="58229" x="5229225" y="3538538"/>
          <p14:tracePt t="58246" x="5262563" y="3533775"/>
          <p14:tracePt t="58262" x="5267325" y="3533775"/>
          <p14:tracePt t="58295" x="5272088" y="3533775"/>
          <p14:tracePt t="58420" x="5272088" y="3529013"/>
          <p14:tracePt t="58437" x="5276850" y="3529013"/>
          <p14:tracePt t="58455" x="5314950" y="3529013"/>
          <p14:tracePt t="58475" x="5343525" y="3524250"/>
          <p14:tracePt t="58489" x="5362575" y="3524250"/>
          <p14:tracePt t="58504" x="5367338" y="3524250"/>
          <p14:tracePt t="58517" x="5372100" y="3524250"/>
          <p14:tracePt t="58530" x="5376863" y="3524250"/>
          <p14:tracePt t="66967" x="5338763" y="3524250"/>
          <p14:tracePt t="66981" x="5219700" y="3524250"/>
          <p14:tracePt t="66992" x="5091113" y="3500438"/>
          <p14:tracePt t="67009" x="4910138" y="3457575"/>
          <p14:tracePt t="67026" x="4667250" y="3376613"/>
          <p14:tracePt t="67042" x="4491038" y="3314700"/>
          <p14:tracePt t="67060" x="4324350" y="3243263"/>
          <p14:tracePt t="67076" x="4214813" y="3186113"/>
          <p14:tracePt t="67092" x="4114800" y="3133725"/>
          <p14:tracePt t="67109" x="4000500" y="3057525"/>
          <p14:tracePt t="67126" x="3929063" y="3014663"/>
          <p14:tracePt t="67143" x="3848100" y="2976563"/>
          <p14:tracePt t="67159" x="3762375" y="2928938"/>
          <p14:tracePt t="67175" x="3738563" y="2905125"/>
          <p14:tracePt t="67192" x="3705225" y="2881313"/>
          <p14:tracePt t="67209" x="3695700" y="2857500"/>
          <p14:tracePt t="67226" x="3686175" y="2847975"/>
          <p14:tracePt t="67242" x="3676650" y="2838450"/>
          <p14:tracePt t="67259" x="3676650" y="2833688"/>
          <p14:tracePt t="67292" x="3671888" y="2833688"/>
          <p14:tracePt t="67352" x="3667125" y="2833688"/>
          <p14:tracePt t="67373" x="3667125" y="2843213"/>
          <p14:tracePt t="67391" x="3657600" y="2843213"/>
          <p14:tracePt t="67409" x="3657600" y="2847975"/>
          <p14:tracePt t="67429" x="3652838" y="2852738"/>
          <p14:tracePt t="67452" x="3652838" y="2857500"/>
          <p14:tracePt t="67476" x="3652838" y="2862263"/>
          <p14:tracePt t="67504" x="3652838" y="2867025"/>
          <p14:tracePt t="67517" x="3652838" y="2871788"/>
          <p14:tracePt t="67526" x="3652838" y="2876550"/>
          <p14:tracePt t="67558" x="3652838" y="2881313"/>
          <p14:tracePt t="67600" x="3652838" y="2886075"/>
          <p14:tracePt t="67663" x="3652838" y="2890838"/>
          <p14:tracePt t="67696" x="3652838" y="2895600"/>
          <p14:tracePt t="69305" x="3657600" y="2895600"/>
          <p14:tracePt t="69325" x="3743325" y="2919413"/>
          <p14:tracePt t="69344" x="3819525" y="2933700"/>
          <p14:tracePt t="69360" x="3948113" y="2962275"/>
          <p14:tracePt t="69376" x="4024313" y="2976563"/>
          <p14:tracePt t="69392" x="4095750" y="2986088"/>
          <p14:tracePt t="69409" x="4162425" y="2995613"/>
          <p14:tracePt t="69425" x="4186238" y="2995613"/>
          <p14:tracePt t="69442" x="4195763" y="2995613"/>
          <p14:tracePt t="69475" x="4200525" y="2995613"/>
          <p14:tracePt t="69500" x="4205288" y="2990850"/>
          <p14:tracePt t="69735" x="4214813" y="2986088"/>
          <p14:tracePt t="69754" x="4233863" y="2986088"/>
          <p14:tracePt t="69770" x="4257675" y="2986088"/>
          <p14:tracePt t="69786" x="4281488" y="2986088"/>
          <p14:tracePt t="69802" x="4314825" y="2986088"/>
          <p14:tracePt t="69818" x="4329113" y="2986088"/>
          <p14:tracePt t="69833" x="4338638" y="2986088"/>
          <p14:tracePt t="69846" x="4348163" y="2986088"/>
          <p14:tracePt t="69875" x="4352925" y="2986088"/>
          <p14:tracePt t="69969" x="4357688" y="2986088"/>
          <p14:tracePt t="70024" x="4357688" y="2981325"/>
          <p14:tracePt t="70079" x="4357688" y="2976563"/>
          <p14:tracePt t="75510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45497" y="161163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45497" y="161163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Q18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575315" y="1611630"/>
            <a:ext cx="82296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575315" y="1611630"/>
            <a:ext cx="82296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2125980"/>
            <a:ext cx="6035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40% equity @ Ke = 18%,  60% debt @ Kd = 16%,  Tax = 22.5%.   WACC?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1554709" y="2983230"/>
            <a:ext cx="6035040" cy="720090"/>
          </a:xfrm>
          <a:prstGeom prst="roundRect">
            <a:avLst>
              <a:gd name="adj" fmla="val 4762"/>
            </a:avLst>
          </a:prstGeom>
          <a:solidFill>
            <a:srgbClr val="EFEADF"/>
          </a:solidFill>
          <a:ln/>
        </p:spPr>
      </p:sp>
      <p:sp>
        <p:nvSpPr>
          <p:cNvPr id="19" name="Text 17"/>
          <p:cNvSpPr/>
          <p:nvPr/>
        </p:nvSpPr>
        <p:spPr>
          <a:xfrm>
            <a:off x="1691869" y="2983230"/>
            <a:ext cx="5760720" cy="720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(0.40 × 18%) + (0.60 × 16% × 0.775)  =  7.20% + 7.44%  =  14.64%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71241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38"/>
    </mc:Choice>
    <mc:Fallback xmlns="">
      <p:transition spd="slow" advTm="8353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96932" y="161163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96932" y="161163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Q19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626750" y="161163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626750" y="161163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2125980"/>
            <a:ext cx="60350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“In a rate-and-term refinance, the borrower receives cash proceeds.”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1554709" y="2983230"/>
            <a:ext cx="6035040" cy="720090"/>
          </a:xfrm>
          <a:prstGeom prst="roundRect">
            <a:avLst>
              <a:gd name="adj" fmla="val 4762"/>
            </a:avLst>
          </a:prstGeom>
          <a:solidFill>
            <a:srgbClr val="EFEADF"/>
          </a:solidFill>
          <a:ln/>
        </p:spPr>
      </p:sp>
      <p:sp>
        <p:nvSpPr>
          <p:cNvPr id="19" name="Text 17"/>
          <p:cNvSpPr/>
          <p:nvPr/>
        </p:nvSpPr>
        <p:spPr>
          <a:xfrm>
            <a:off x="1691869" y="2983230"/>
            <a:ext cx="5760720" cy="720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FALSE.  Rate-and-term only changes rate or term. Only a cash-out refinance provides cash.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9740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98"/>
    </mc:Choice>
    <mc:Fallback xmlns="">
      <p:transition spd="slow" advTm="8209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327" x="6034088" y="3886200"/>
          <p14:tracePt t="40416" x="6000750" y="3852863"/>
          <p14:tracePt t="40426" x="5929313" y="3795713"/>
          <p14:tracePt t="40443" x="5729288" y="3600450"/>
          <p14:tracePt t="40460" x="5576888" y="3467100"/>
          <p14:tracePt t="40477" x="5400675" y="3286125"/>
          <p14:tracePt t="40493" x="5314950" y="3181350"/>
          <p14:tracePt t="40510" x="5248275" y="3109913"/>
          <p14:tracePt t="40527" x="5186363" y="3028950"/>
          <p14:tracePt t="40544" x="5157788" y="2995613"/>
          <p14:tracePt t="40560" x="5153025" y="2981325"/>
          <p14:tracePt t="40577" x="5153025" y="2976563"/>
          <p14:tracePt t="40595" x="5153025" y="2971800"/>
          <p14:tracePt t="40627" x="5153025" y="2957513"/>
          <p14:tracePt t="40644" x="5172075" y="2867025"/>
          <p14:tracePt t="40660" x="5181600" y="2809875"/>
          <p14:tracePt t="40678" x="5186363" y="2752725"/>
          <p14:tracePt t="40693" x="5186363" y="2719388"/>
          <p14:tracePt t="40710" x="5186363" y="2705100"/>
          <p14:tracePt t="40743" x="5186363" y="2700338"/>
          <p14:tracePt t="40790" x="5191125" y="2700338"/>
          <p14:tracePt t="40964" x="5186363" y="2700338"/>
          <p14:tracePt t="41003" x="5181600" y="2700338"/>
          <p14:tracePt t="41021" x="5162550" y="2690813"/>
          <p14:tracePt t="41038" x="5129213" y="2671763"/>
          <p14:tracePt t="41055" x="5114925" y="2657475"/>
          <p14:tracePt t="41072" x="5086350" y="2633663"/>
          <p14:tracePt t="41089" x="5076825" y="2628900"/>
          <p14:tracePt t="41102" x="5072063" y="2624138"/>
          <p14:tracePt t="41132" x="5067300" y="2624138"/>
          <p14:tracePt t="41260" x="5072063" y="2628900"/>
          <p14:tracePt t="41279" x="5100638" y="2633663"/>
          <p14:tracePt t="41303" x="5143500" y="2633663"/>
          <p14:tracePt t="41319" x="5162550" y="2633663"/>
          <p14:tracePt t="41334" x="5172075" y="2633663"/>
          <p14:tracePt t="41365" x="5176838" y="2633663"/>
          <p14:tracePt t="41398" x="5153025" y="2633663"/>
          <p14:tracePt t="41412" x="5114925" y="2624138"/>
          <p14:tracePt t="41427" x="5100638" y="2619375"/>
          <p14:tracePt t="41444" x="4991100" y="2614613"/>
          <p14:tracePt t="41460" x="4914900" y="2609850"/>
          <p14:tracePt t="41477" x="4886325" y="2605088"/>
          <p14:tracePt t="41493" x="4876800" y="2600325"/>
          <p14:tracePt t="41535" x="4876800" y="2605088"/>
          <p14:tracePt t="41548" x="4886325" y="2605088"/>
          <p14:tracePt t="41562" x="4891088" y="2609850"/>
          <p14:tracePt t="41577" x="4905375" y="2614613"/>
          <p14:tracePt t="41593" x="4933950" y="2614613"/>
          <p14:tracePt t="41610" x="4953000" y="2619375"/>
          <p14:tracePt t="41626" x="4962525" y="2624138"/>
          <p14:tracePt t="41643" x="4967288" y="2624138"/>
          <p14:tracePt t="41687" x="4953000" y="2624138"/>
          <p14:tracePt t="41698" x="4948238" y="2624138"/>
          <p14:tracePt t="41710" x="4938713" y="2624138"/>
          <p14:tracePt t="41727" x="4905375" y="2624138"/>
          <p14:tracePt t="41743" x="4895850" y="2624138"/>
          <p14:tracePt t="41759" x="4886325" y="2624138"/>
          <p14:tracePt t="41811" x="4891088" y="2624138"/>
          <p14:tracePt t="41825" x="4895850" y="2628900"/>
          <p14:tracePt t="41834" x="4900613" y="2628900"/>
          <p14:tracePt t="41843" x="4905375" y="2628900"/>
          <p14:tracePt t="41859" x="4910138" y="2633663"/>
          <p14:tracePt t="41977" x="4910138" y="2638425"/>
          <p14:tracePt t="42233" x="4929188" y="2638425"/>
          <p14:tracePt t="42250" x="4957763" y="2643188"/>
          <p14:tracePt t="42264" x="5010150" y="2657475"/>
          <p14:tracePt t="42276" x="5062538" y="2662238"/>
          <p14:tracePt t="42293" x="5105400" y="2667000"/>
          <p14:tracePt t="42310" x="5148263" y="2671763"/>
          <p14:tracePt t="42326" x="5172075" y="2671763"/>
          <p14:tracePt t="42343" x="5200650" y="2671763"/>
          <p14:tracePt t="42359" x="5224463" y="2671763"/>
          <p14:tracePt t="42376" x="5262563" y="2676525"/>
          <p14:tracePt t="42393" x="5291138" y="2681288"/>
          <p14:tracePt t="42409" x="5300663" y="2681288"/>
          <p14:tracePt t="42426" x="5314950" y="2681288"/>
          <p14:tracePt t="42443" x="5319713" y="2681288"/>
          <p14:tracePt t="42511" x="5324475" y="2681288"/>
          <p14:tracePt t="42529" x="5329238" y="2681288"/>
          <p14:tracePt t="42578" x="5334000" y="2681288"/>
          <p14:tracePt t="42588" x="5343525" y="2681288"/>
          <p14:tracePt t="42610" x="5357813" y="2681288"/>
          <p14:tracePt t="42626" x="5386388" y="2681288"/>
          <p14:tracePt t="42643" x="5410200" y="2686050"/>
          <p14:tracePt t="42660" x="5443538" y="2686050"/>
          <p14:tracePt t="42678" x="5457825" y="2686050"/>
          <p14:tracePt t="42693" x="5472113" y="2686050"/>
          <p14:tracePt t="42709" x="5495925" y="2686050"/>
          <p14:tracePt t="42727" x="5519738" y="2686050"/>
          <p14:tracePt t="42743" x="5548313" y="2686050"/>
          <p14:tracePt t="42759" x="5557838" y="2686050"/>
          <p14:tracePt t="42776" x="5572125" y="2686050"/>
          <p14:tracePt t="42792" x="5591175" y="2686050"/>
          <p14:tracePt t="42809" x="5605463" y="2681288"/>
          <p14:tracePt t="42826" x="5643563" y="2681288"/>
          <p14:tracePt t="42843" x="5676900" y="2676525"/>
          <p14:tracePt t="42860" x="5734050" y="2676525"/>
          <p14:tracePt t="42876" x="5762625" y="2676525"/>
          <p14:tracePt t="42893" x="5791200" y="2676525"/>
          <p14:tracePt t="42909" x="5815013" y="2676525"/>
          <p14:tracePt t="42926" x="5834063" y="2676525"/>
          <p14:tracePt t="42943" x="5853113" y="2676525"/>
          <p14:tracePt t="42959" x="5867400" y="2676525"/>
          <p14:tracePt t="42976" x="5872163" y="2676525"/>
          <p14:tracePt t="42993" x="5876925" y="2676525"/>
          <p14:tracePt t="43009" x="5886450" y="2676525"/>
          <p14:tracePt t="43061" x="5891213" y="2676525"/>
          <p14:tracePt t="43809" x="5900738" y="2676525"/>
          <p14:tracePt t="43829" x="5976938" y="2662238"/>
          <p14:tracePt t="43851" x="6076950" y="2647950"/>
          <p14:tracePt t="43871" x="6148388" y="2633663"/>
          <p14:tracePt t="43888" x="6181725" y="2628900"/>
          <p14:tracePt t="43907" x="6205538" y="2624138"/>
          <p14:tracePt t="43920" x="6215063" y="2619375"/>
          <p14:tracePt t="43937" x="6219825" y="2619375"/>
          <p14:tracePt t="43951" x="6224588" y="2619375"/>
          <p14:tracePt t="43981" x="6229350" y="2619375"/>
          <p14:tracePt t="44051" x="6234113" y="2614613"/>
          <p14:tracePt t="44068" x="6253163" y="2614613"/>
          <p14:tracePt t="44085" x="6281738" y="2609850"/>
          <p14:tracePt t="44100" x="6310313" y="2605088"/>
          <p14:tracePt t="44117" x="6334125" y="2605088"/>
          <p14:tracePt t="44132" x="6353175" y="2605088"/>
          <p14:tracePt t="44148" x="6372225" y="2605088"/>
          <p14:tracePt t="44161" x="6376988" y="2605088"/>
          <p14:tracePt t="44176" x="6381750" y="2605088"/>
          <p14:tracePt t="44180" x="6386513" y="2605088"/>
          <p14:tracePt t="44193" x="6400800" y="2605088"/>
          <p14:tracePt t="44211" x="6410325" y="2609850"/>
          <p14:tracePt t="44226" x="6424613" y="2614613"/>
          <p14:tracePt t="44242" x="6448425" y="2619375"/>
          <p14:tracePt t="44259" x="6472238" y="2628900"/>
          <p14:tracePt t="44276" x="6496050" y="2633663"/>
          <p14:tracePt t="44292" x="6538913" y="2657475"/>
          <p14:tracePt t="44312" x="6567488" y="2667000"/>
          <p14:tracePt t="44325" x="6591300" y="2681288"/>
          <p14:tracePt t="44342" x="6600825" y="2690813"/>
          <p14:tracePt t="44359" x="6605588" y="2695575"/>
          <p14:tracePt t="44376" x="6610350" y="2695575"/>
          <p14:tracePt t="44409" x="6615113" y="2700338"/>
          <p14:tracePt t="44477" x="6615113" y="2705100"/>
          <p14:tracePt t="73117" x="6610350" y="2719388"/>
          <p14:tracePt t="73142" x="6557963" y="2767013"/>
          <p14:tracePt t="73165" x="6472238" y="2838450"/>
          <p14:tracePt t="73189" x="6415088" y="2886075"/>
          <p14:tracePt t="73220" x="6296025" y="2976563"/>
          <p14:tracePt t="73234" x="6234113" y="3014663"/>
          <p14:tracePt t="73255" x="6148388" y="3095625"/>
          <p14:tracePt t="73269" x="6096000" y="3148013"/>
          <p14:tracePt t="73282" x="6043613" y="3200400"/>
          <p14:tracePt t="73300" x="5986463" y="3248025"/>
          <p14:tracePt t="73317" x="5886450" y="3309938"/>
          <p14:tracePt t="73332" x="5834063" y="3343275"/>
          <p14:tracePt t="73349" x="5791200" y="3367088"/>
          <p14:tracePt t="73366" x="5734050" y="3395663"/>
          <p14:tracePt t="73383" x="5700713" y="3424238"/>
          <p14:tracePt t="73399" x="5624513" y="3462338"/>
          <p14:tracePt t="73416" x="5595938" y="3481388"/>
          <p14:tracePt t="73433" x="5534025" y="3524250"/>
          <p14:tracePt t="73449" x="5486400" y="3543300"/>
          <p14:tracePt t="73466" x="5443538" y="3562350"/>
          <p14:tracePt t="73482" x="5376863" y="3576638"/>
          <p14:tracePt t="73499" x="5357813" y="3586163"/>
          <p14:tracePt t="73516" x="5338763" y="3590925"/>
          <p14:tracePt t="73532" x="5334000" y="3590925"/>
          <p14:tracePt t="73559" x="5329238" y="3590925"/>
          <p14:tracePt t="73613" x="5329238" y="3586163"/>
          <p14:tracePt t="73629" x="5329238" y="3581400"/>
          <p14:tracePt t="73669" x="5329238" y="3576638"/>
          <p14:tracePt t="73685" x="5343525" y="3571875"/>
          <p14:tracePt t="73700" x="5381625" y="3571875"/>
          <p14:tracePt t="73717" x="5472113" y="3576638"/>
          <p14:tracePt t="73732" x="5519738" y="3576638"/>
          <p14:tracePt t="73749" x="5553075" y="3576638"/>
          <p14:tracePt t="73766" x="5591175" y="3576638"/>
          <p14:tracePt t="73782" x="5600700" y="3576638"/>
          <p14:tracePt t="73799" x="5605463" y="3576638"/>
          <p14:tracePt t="73863" x="5586413" y="3576638"/>
          <p14:tracePt t="73883" x="5486400" y="3595688"/>
          <p14:tracePt t="73899" x="5405438" y="3609975"/>
          <p14:tracePt t="73917" x="5300663" y="3624263"/>
          <p14:tracePt t="73935" x="5253038" y="3633788"/>
          <p14:tracePt t="73950" x="5229225" y="3643313"/>
          <p14:tracePt t="73974" x="5214938" y="3643313"/>
          <p14:tracePt t="74022" x="5229225" y="3643313"/>
          <p14:tracePt t="74033" x="5243513" y="3638550"/>
          <p14:tracePt t="74049" x="5372100" y="3633788"/>
          <p14:tracePt t="74066" x="5462588" y="3629025"/>
          <p14:tracePt t="74087" x="5595938" y="3624263"/>
          <p14:tracePt t="74104" x="5686425" y="3619500"/>
          <p14:tracePt t="74118" x="5705475" y="3619500"/>
          <p14:tracePt t="74132" x="5715000" y="3619500"/>
          <p14:tracePt t="74174" x="5715000" y="3614738"/>
          <p14:tracePt t="74186" x="5686425" y="3609975"/>
          <p14:tracePt t="74199" x="5676900" y="3609975"/>
          <p14:tracePt t="74215" x="5610225" y="3609975"/>
          <p14:tracePt t="74232" x="5557838" y="3614738"/>
          <p14:tracePt t="74249" x="5491163" y="3614738"/>
          <p14:tracePt t="74265" x="5476875" y="3619500"/>
          <p14:tracePt t="74283" x="5472113" y="3619500"/>
          <p14:tracePt t="74315" x="5472113" y="3624263"/>
          <p14:tracePt t="74332" x="5505450" y="3624263"/>
          <p14:tracePt t="74349" x="5543550" y="3624263"/>
          <p14:tracePt t="74365" x="5648325" y="3624263"/>
          <p14:tracePt t="74382" x="5700713" y="3619500"/>
          <p14:tracePt t="74399" x="5738813" y="3614738"/>
          <p14:tracePt t="74415" x="5757863" y="3609975"/>
          <p14:tracePt t="74432" x="5762625" y="3605213"/>
          <p14:tracePt t="74466" x="5734050" y="3595688"/>
          <p14:tracePt t="74483" x="5705475" y="3590925"/>
          <p14:tracePt t="74498" x="5638800" y="3590925"/>
          <p14:tracePt t="74516" x="5600700" y="3590925"/>
          <p14:tracePt t="74532" x="5567363" y="3590925"/>
          <p14:tracePt t="74589" x="5567363" y="3595688"/>
          <p14:tracePt t="74606" x="5586413" y="3605213"/>
          <p14:tracePt t="74622" x="5672138" y="3609975"/>
          <p14:tracePt t="74638" x="5743575" y="3609975"/>
          <p14:tracePt t="74651" x="5791200" y="3614738"/>
          <p14:tracePt t="74665" x="5805488" y="3614738"/>
          <p14:tracePt t="74682" x="5819775" y="3614738"/>
          <p14:tracePt t="74699" x="5824538" y="3614738"/>
          <p14:tracePt t="74920" x="5829300" y="3614738"/>
          <p14:tracePt t="74948" x="5834063" y="3614738"/>
          <p14:tracePt t="74963" x="5843588" y="3614738"/>
          <p14:tracePt t="74975" x="5853113" y="3614738"/>
          <p14:tracePt t="75004" x="5857875" y="3614738"/>
          <p14:tracePt t="75065" x="5862638" y="3614738"/>
          <p14:tracePt t="81206" x="0" y="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11" name="Text 9"/>
          <p:cNvSpPr/>
          <p:nvPr/>
        </p:nvSpPr>
        <p:spPr>
          <a:xfrm>
            <a:off x="342900" y="4814316"/>
            <a:ext cx="3429000" cy="205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25" dirty="0">
                <a:solidFill>
                  <a:srgbClr val="808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825" dirty="0"/>
          </a:p>
        </p:txBody>
      </p:sp>
      <p:sp>
        <p:nvSpPr>
          <p:cNvPr id="12" name="Shape 10"/>
          <p:cNvSpPr/>
          <p:nvPr/>
        </p:nvSpPr>
        <p:spPr>
          <a:xfrm>
            <a:off x="1143229" y="1028700"/>
            <a:ext cx="6858000" cy="3120390"/>
          </a:xfrm>
          <a:prstGeom prst="roundRect">
            <a:avLst>
              <a:gd name="adj" fmla="val 1319"/>
            </a:avLst>
          </a:prstGeom>
          <a:solidFill>
            <a:srgbClr val="F7F8F8"/>
          </a:solidFill>
          <a:ln w="12700">
            <a:solidFill>
              <a:srgbClr val="E2E4E6"/>
            </a:solidFill>
            <a:prstDash val="solid"/>
          </a:ln>
          <a:effectLst>
            <a:outerShdw blurRad="114300" dist="38100" dir="5400000" algn="bl" rotWithShape="0">
              <a:srgbClr val="9AA0A6">
                <a:alpha val="28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96932" y="130302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4" name="Text 12"/>
          <p:cNvSpPr/>
          <p:nvPr/>
        </p:nvSpPr>
        <p:spPr>
          <a:xfrm>
            <a:off x="3796932" y="130302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7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Q20</a:t>
            </a:r>
            <a:endParaRPr lang="en-US" sz="1275" dirty="0"/>
          </a:p>
        </p:txBody>
      </p:sp>
      <p:sp>
        <p:nvSpPr>
          <p:cNvPr id="15" name="Shape 13"/>
          <p:cNvSpPr/>
          <p:nvPr/>
        </p:nvSpPr>
        <p:spPr>
          <a:xfrm>
            <a:off x="4626750" y="1303020"/>
            <a:ext cx="720090" cy="356616"/>
          </a:xfrm>
          <a:prstGeom prst="roundRect">
            <a:avLst>
              <a:gd name="adj" fmla="val 15385"/>
            </a:avLst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4626750" y="1303020"/>
            <a:ext cx="720090" cy="3566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125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1125" dirty="0"/>
          </a:p>
        </p:txBody>
      </p:sp>
      <p:sp>
        <p:nvSpPr>
          <p:cNvPr id="17" name="Text 15"/>
          <p:cNvSpPr/>
          <p:nvPr/>
        </p:nvSpPr>
        <p:spPr>
          <a:xfrm>
            <a:off x="1554709" y="1796796"/>
            <a:ext cx="6035040" cy="5829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5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rate = 8%, borrowing cost = 18%.  Leveraged vs. all-cash return: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554709" y="2434590"/>
            <a:ext cx="6035040" cy="10629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>
              <a:spcAft>
                <a:spcPts val="600"/>
              </a:spcAft>
            </a:pPr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Higher</a:t>
            </a:r>
            <a:endParaRPr lang="en-US" sz="1500" dirty="0"/>
          </a:p>
          <a:p>
            <a:pPr algn="ctr">
              <a:spcAft>
                <a:spcPts val="600"/>
              </a:spcAft>
            </a:pPr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Equal</a:t>
            </a:r>
            <a:endParaRPr lang="en-US" sz="1500" dirty="0"/>
          </a:p>
          <a:p>
            <a:pPr algn="ctr">
              <a:spcAft>
                <a:spcPts val="600"/>
              </a:spcAft>
            </a:pPr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Lower</a:t>
            </a:r>
            <a:endParaRPr lang="en-US" sz="1500" dirty="0"/>
          </a:p>
          <a:p>
            <a:pPr algn="ctr"/>
            <a:r>
              <a:rPr lang="en-US" sz="1500" dirty="0">
                <a:solidFill>
                  <a:srgbClr val="243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Undefined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1554709" y="3552444"/>
            <a:ext cx="6035040" cy="493776"/>
          </a:xfrm>
          <a:prstGeom prst="roundRect">
            <a:avLst>
              <a:gd name="adj" fmla="val 6944"/>
            </a:avLst>
          </a:prstGeom>
          <a:solidFill>
            <a:srgbClr val="EFEADF"/>
          </a:solidFill>
          <a:ln/>
        </p:spPr>
      </p:sp>
      <p:sp>
        <p:nvSpPr>
          <p:cNvPr id="20" name="Text 18"/>
          <p:cNvSpPr/>
          <p:nvPr/>
        </p:nvSpPr>
        <p:spPr>
          <a:xfrm>
            <a:off x="1657579" y="3552444"/>
            <a:ext cx="5829300" cy="4937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2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C.  Negative leverage — borrowing at 18% to earn 8% destroys equity return.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2886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9"/>
    </mc:Choice>
    <mc:Fallback xmlns="">
      <p:transition spd="slow" advTm="937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75" x="3524250" y="3910013"/>
          <p14:tracePt t="6867" x="3519488" y="3886200"/>
          <p14:tracePt t="6881" x="3433763" y="3748088"/>
          <p14:tracePt t="6897" x="3319463" y="3600450"/>
          <p14:tracePt t="6899" x="3257550" y="3519488"/>
          <p14:tracePt t="6913" x="3167063" y="3367088"/>
          <p14:tracePt t="6931" x="3095625" y="3233738"/>
          <p14:tracePt t="6950" x="3019425" y="3086100"/>
          <p14:tracePt t="6964" x="2995613" y="3014663"/>
          <p14:tracePt t="6979" x="2971800" y="2962275"/>
          <p14:tracePt t="6989" x="2967038" y="2933700"/>
          <p14:tracePt t="7003" x="2962275" y="2924175"/>
          <p14:tracePt t="7037" x="2962275" y="2890838"/>
          <p14:tracePt t="7053" x="2962275" y="2838450"/>
          <p14:tracePt t="7069" x="2962275" y="2762250"/>
          <p14:tracePt t="7086" x="2957513" y="2628900"/>
          <p14:tracePt t="7103" x="2938463" y="2538413"/>
          <p14:tracePt t="7120" x="2928938" y="2428875"/>
          <p14:tracePt t="7136" x="2928938" y="2381250"/>
          <p14:tracePt t="7153" x="2928938" y="2357438"/>
          <p14:tracePt t="7169" x="2924175" y="2347913"/>
          <p14:tracePt t="7267" x="2924175" y="2338388"/>
          <p14:tracePt t="7283" x="2924175" y="2319338"/>
          <p14:tracePt t="7301" x="2909888" y="2262188"/>
          <p14:tracePt t="7318" x="2909888" y="2224088"/>
          <p14:tracePt t="7336" x="2895600" y="2190750"/>
          <p14:tracePt t="7353" x="2886075" y="2143125"/>
          <p14:tracePt t="7372" x="2886075" y="2119313"/>
          <p14:tracePt t="7386" x="2886075" y="2109788"/>
          <p14:tracePt t="7403" x="2881313" y="2105025"/>
          <p14:tracePt t="7598" x="2876550" y="2105025"/>
          <p14:tracePt t="7660" x="2876550" y="2109788"/>
          <p14:tracePt t="7696" x="2876550" y="2114550"/>
          <p14:tracePt t="7716" x="2871788" y="2114550"/>
          <p14:tracePt t="7733" x="2871788" y="2124075"/>
          <p14:tracePt t="7751" x="2871788" y="2133600"/>
          <p14:tracePt t="7770" x="2876550" y="2143125"/>
          <p14:tracePt t="7788" x="2876550" y="2147888"/>
          <p14:tracePt t="7803" x="2881313" y="2152650"/>
          <p14:tracePt t="7819" x="2895600" y="2171700"/>
          <p14:tracePt t="7836" x="2905125" y="2181225"/>
          <p14:tracePt t="7852" x="2919413" y="2185988"/>
          <p14:tracePt t="7869" x="2928938" y="2190750"/>
          <p14:tracePt t="7886" x="2933700" y="2195513"/>
          <p14:tracePt t="7902" x="2938463" y="2195513"/>
          <p14:tracePt t="7936" x="2943225" y="2195513"/>
          <p14:tracePt t="8054" x="2947988" y="2195513"/>
          <p14:tracePt t="8075" x="3000375" y="2214563"/>
          <p14:tracePt t="8094" x="3038475" y="2224088"/>
          <p14:tracePt t="8113" x="3076575" y="2243138"/>
          <p14:tracePt t="8137" x="3167063" y="2262188"/>
          <p14:tracePt t="8152" x="3219450" y="2271713"/>
          <p14:tracePt t="8170" x="3281363" y="2290763"/>
          <p14:tracePt t="8186" x="3324225" y="2295525"/>
          <p14:tracePt t="8203" x="3371850" y="2300288"/>
          <p14:tracePt t="8219" x="3433763" y="2300288"/>
          <p14:tracePt t="8236" x="3476625" y="2300288"/>
          <p14:tracePt t="8253" x="3514725" y="2300288"/>
          <p14:tracePt t="8269" x="3538538" y="2300288"/>
          <p14:tracePt t="8286" x="3548063" y="2300288"/>
          <p14:tracePt t="8302" x="3576638" y="2300288"/>
          <p14:tracePt t="8319" x="3586163" y="2300288"/>
          <p14:tracePt t="8336" x="3590925" y="2300288"/>
          <p14:tracePt t="8352" x="3595688" y="2300288"/>
          <p14:tracePt t="8369" x="3600450" y="2300288"/>
          <p14:tracePt t="8402" x="3614738" y="2300288"/>
          <p14:tracePt t="8419" x="3648075" y="2300288"/>
          <p14:tracePt t="8435" x="3671888" y="2300288"/>
          <p14:tracePt t="8453" x="3700463" y="2295525"/>
          <p14:tracePt t="8469" x="3714750" y="2295525"/>
          <p14:tracePt t="8486" x="3733800" y="2295525"/>
          <p14:tracePt t="8502" x="3762375" y="2290763"/>
          <p14:tracePt t="8519" x="3790950" y="2290763"/>
          <p14:tracePt t="8535" x="3862388" y="2286000"/>
          <p14:tracePt t="8552" x="3910013" y="2286000"/>
          <p14:tracePt t="8569" x="3943350" y="2290763"/>
          <p14:tracePt t="8585" x="3976688" y="2295525"/>
          <p14:tracePt t="8603" x="4010025" y="2295525"/>
          <p14:tracePt t="8619" x="4048125" y="2305050"/>
          <p14:tracePt t="8636" x="4076700" y="2309813"/>
          <p14:tracePt t="8652" x="4105275" y="2309813"/>
          <p14:tracePt t="8669" x="4119563" y="2309813"/>
          <p14:tracePt t="8686" x="4124325" y="2309813"/>
          <p14:tracePt t="8719" x="4129088" y="2309813"/>
          <p14:tracePt t="8737" x="4133850" y="2309813"/>
          <p14:tracePt t="8848" x="4138613" y="2309813"/>
          <p14:tracePt t="9644" x="4152900" y="2309813"/>
          <p14:tracePt t="9659" x="4195763" y="2300288"/>
          <p14:tracePt t="9676" x="4271963" y="2281238"/>
          <p14:tracePt t="9695" x="4314825" y="2276475"/>
          <p14:tracePt t="9711" x="4367213" y="2252663"/>
          <p14:tracePt t="9728" x="4386263" y="2238375"/>
          <p14:tracePt t="9742" x="4424363" y="2228850"/>
          <p14:tracePt t="9756" x="4457700" y="2214563"/>
          <p14:tracePt t="9771" x="4491038" y="2209800"/>
          <p14:tracePt t="9774" x="4500563" y="2205038"/>
          <p14:tracePt t="9790" x="4519613" y="2205038"/>
          <p14:tracePt t="9803" x="4524375" y="2205038"/>
          <p14:tracePt t="9818" x="4529138" y="2205038"/>
          <p14:tracePt t="9863" x="4533900" y="2205038"/>
          <p14:tracePt t="9877" x="4543425" y="2200275"/>
          <p14:tracePt t="9891" x="4552950" y="2200275"/>
          <p14:tracePt t="9905" x="4557713" y="2200275"/>
          <p14:tracePt t="9918" x="4572000" y="2200275"/>
          <p14:tracePt t="9935" x="4576763" y="2200275"/>
          <p14:tracePt t="9952" x="4591050" y="2195513"/>
          <p14:tracePt t="9994" x="4595813" y="2195513"/>
          <p14:tracePt t="10015" x="4605338" y="2195513"/>
          <p14:tracePt t="10043" x="4610100" y="2195513"/>
          <p14:tracePt t="10104" x="4614863" y="2195513"/>
          <p14:tracePt t="12461" x="4629150" y="2195513"/>
          <p14:tracePt t="12480" x="4700588" y="2205038"/>
          <p14:tracePt t="12498" x="4752975" y="2219325"/>
          <p14:tracePt t="12520" x="4805363" y="2228850"/>
          <p14:tracePt t="12540" x="4833938" y="2233613"/>
          <p14:tracePt t="12558" x="4833938" y="2238375"/>
          <p14:tracePt t="12573" x="4838700" y="2238375"/>
          <p14:tracePt t="12634" x="4843463" y="2238375"/>
          <p14:tracePt t="12793" x="4852988" y="2238375"/>
          <p14:tracePt t="12870" x="4852988" y="2243138"/>
          <p14:tracePt t="12903" x="4852988" y="2247900"/>
          <p14:tracePt t="12925" x="4848225" y="2247900"/>
          <p14:tracePt t="12939" x="4843463" y="2247900"/>
          <p14:tracePt t="12957" x="4838700" y="2247900"/>
          <p14:tracePt t="12973" x="4805363" y="2247900"/>
          <p14:tracePt t="12989" x="4791075" y="2247900"/>
          <p14:tracePt t="13006" x="4762500" y="2238375"/>
          <p14:tracePt t="13020" x="4733925" y="2238375"/>
          <p14:tracePt t="13034" x="4714875" y="2228850"/>
          <p14:tracePt t="13051" x="4700588" y="2228850"/>
          <p14:tracePt t="13068" x="4691063" y="2228850"/>
          <p14:tracePt t="13084" x="4686300" y="2228850"/>
          <p14:tracePt t="13101" x="4681538" y="2228850"/>
          <p14:tracePt t="13117" x="4676775" y="2228850"/>
          <p14:tracePt t="20411" x="4638675" y="2238375"/>
          <p14:tracePt t="20438" x="4495800" y="2262188"/>
          <p14:tracePt t="20453" x="4438650" y="2266950"/>
          <p14:tracePt t="20471" x="4391025" y="2276475"/>
          <p14:tracePt t="20489" x="4381500" y="2276475"/>
          <p14:tracePt t="20511" x="4376738" y="2276475"/>
          <p14:tracePt t="20526" x="4371975" y="2276475"/>
          <p14:tracePt t="20589" x="4376738" y="2276475"/>
          <p14:tracePt t="20609" x="4386263" y="2281238"/>
          <p14:tracePt t="20626" x="4391025" y="2281238"/>
          <p14:tracePt t="20644" x="4400550" y="2281238"/>
          <p14:tracePt t="20665" x="4405313" y="2286000"/>
          <p14:tracePt t="20686" x="4410075" y="2290763"/>
          <p14:tracePt t="20704" x="4414838" y="2290763"/>
          <p14:tracePt t="20719" x="4419600" y="2290763"/>
          <p14:tracePt t="20756" x="4424363" y="2290763"/>
          <p14:tracePt t="20771" x="4429125" y="2290763"/>
          <p14:tracePt t="20803" x="4433888" y="2290763"/>
          <p14:tracePt t="20866" x="4438650" y="2290763"/>
          <p14:tracePt t="20886" x="4443413" y="2290763"/>
          <p14:tracePt t="20903" x="4448175" y="2290763"/>
          <p14:tracePt t="20920" x="4457700" y="2290763"/>
          <p14:tracePt t="20939" x="4462463" y="2290763"/>
          <p14:tracePt t="20964" x="4467225" y="2290763"/>
          <p14:tracePt t="20977" x="4471988" y="2290763"/>
          <p14:tracePt t="20997" x="4476750" y="2290763"/>
          <p14:tracePt t="21010" x="4500563" y="2286000"/>
          <p14:tracePt t="21024" x="4529138" y="2266950"/>
          <p14:tracePt t="21038" x="4557713" y="2262188"/>
          <p14:tracePt t="21052" x="4581525" y="2252663"/>
          <p14:tracePt t="21065" x="4595813" y="2243138"/>
          <p14:tracePt t="21081" x="4614863" y="2238375"/>
          <p14:tracePt t="21098" x="4624388" y="2233613"/>
          <p14:tracePt t="21115" x="4629150" y="2233613"/>
          <p14:tracePt t="21131" x="4633913" y="2233613"/>
          <p14:tracePt t="21288" x="4633913" y="2238375"/>
          <p14:tracePt t="21349" x="4633913" y="2243138"/>
          <p14:tracePt t="21377" x="4633913" y="2247900"/>
          <p14:tracePt t="21409" x="4633913" y="2252663"/>
          <p14:tracePt t="21427" x="4629150" y="2252663"/>
          <p14:tracePt t="21447" x="4619625" y="2252663"/>
          <p14:tracePt t="21557" x="4624388" y="2252663"/>
          <p14:tracePt t="21593" x="4629150" y="2252663"/>
          <p14:tracePt t="21700" x="4624388" y="2252663"/>
          <p14:tracePt t="21860" x="4619625" y="2252663"/>
          <p14:tracePt t="21923" x="4624388" y="2247900"/>
          <p14:tracePt t="21946" x="4633913" y="2247900"/>
          <p14:tracePt t="21965" x="4638675" y="2247900"/>
          <p14:tracePt t="22061" x="4633913" y="2247900"/>
          <p14:tracePt t="22078" x="4624388" y="2252663"/>
          <p14:tracePt t="22090" x="4619625" y="2252663"/>
          <p14:tracePt t="22104" x="4614863" y="2257425"/>
          <p14:tracePt t="22137" x="4614863" y="2262188"/>
          <p14:tracePt t="22158" x="4619625" y="2262188"/>
          <p14:tracePt t="22174" x="4624388" y="2262188"/>
          <p14:tracePt t="22186" x="4629150" y="2262188"/>
          <p14:tracePt t="22207" x="4633913" y="2262188"/>
          <p14:tracePt t="22259" x="4595813" y="2257425"/>
          <p14:tracePt t="22279" x="4562475" y="2257425"/>
          <p14:tracePt t="22296" x="4557713" y="2257425"/>
          <p14:tracePt t="22313" x="4548188" y="2257425"/>
          <p14:tracePt t="22334" x="4552950" y="2257425"/>
          <p14:tracePt t="22350" x="4576763" y="2247900"/>
          <p14:tracePt t="22367" x="4595813" y="2247900"/>
          <p14:tracePt t="22382" x="4605338" y="2243138"/>
          <p14:tracePt t="22398" x="4610100" y="2243138"/>
          <p14:tracePt t="22415" x="4614863" y="2243138"/>
          <p14:tracePt t="22448" x="4605338" y="2243138"/>
          <p14:tracePt t="22458" x="4600575" y="2243138"/>
          <p14:tracePt t="22468" x="4595813" y="2247900"/>
          <p14:tracePt t="22481" x="4591050" y="2247900"/>
          <p14:tracePt t="22524" x="4591050" y="2252663"/>
          <p14:tracePt t="22537" x="4595813" y="2252663"/>
          <p14:tracePt t="22552" x="4600575" y="2252663"/>
          <p14:tracePt t="22572" x="4605338" y="2252663"/>
          <p14:tracePt t="22629" x="4605338" y="2257425"/>
          <p14:tracePt t="22650" x="4595813" y="2262188"/>
          <p14:tracePt t="22989" x="4538663" y="2276475"/>
          <p14:tracePt t="23005" x="4233863" y="2352675"/>
          <p14:tracePt t="23020" x="3795713" y="2419350"/>
          <p14:tracePt t="23040" x="3567113" y="2443163"/>
          <p14:tracePt t="23054" x="3338513" y="2443163"/>
          <p14:tracePt t="23066" x="3290888" y="2443163"/>
          <p14:tracePt t="23081" x="3228975" y="2433638"/>
          <p14:tracePt t="23098" x="3209925" y="2428875"/>
          <p14:tracePt t="23169" x="3205163" y="2428875"/>
          <p14:tracePt t="23196" x="3195638" y="2419350"/>
          <p14:tracePt t="23209" x="3148013" y="2414588"/>
          <p14:tracePt t="23225" x="3062288" y="2405063"/>
          <p14:tracePt t="23239" x="2971800" y="2390775"/>
          <p14:tracePt t="23252" x="2876550" y="2371725"/>
          <p14:tracePt t="23266" x="2800350" y="2366963"/>
          <p14:tracePt t="23281" x="2743200" y="2357438"/>
          <p14:tracePt t="23297" x="2724150" y="2357438"/>
          <p14:tracePt t="23314" x="2724150" y="2352675"/>
          <p14:tracePt t="23347" x="2724150" y="2347913"/>
          <p14:tracePt t="23364" x="2724150" y="2343150"/>
          <p14:tracePt t="23381" x="2728913" y="2343150"/>
          <p14:tracePt t="23397" x="2728913" y="2338388"/>
          <p14:tracePt t="23428" x="2728913" y="2333625"/>
          <p14:tracePt t="23438" x="2728913" y="2328863"/>
          <p14:tracePt t="23449" x="2724150" y="2324100"/>
          <p14:tracePt t="23464" x="2719388" y="2309813"/>
          <p14:tracePt t="23480" x="2714625" y="2305050"/>
          <p14:tracePt t="23498" x="2714625" y="2300288"/>
          <p14:tracePt t="23552" x="2719388" y="2300288"/>
          <p14:tracePt t="23562" x="2719388" y="2295525"/>
          <p14:tracePt t="23575" x="2724150" y="2290763"/>
          <p14:tracePt t="23597" x="2728913" y="2286000"/>
          <p14:tracePt t="23622" x="2733675" y="2281238"/>
          <p14:tracePt t="23649" x="2738438" y="2276475"/>
          <p14:tracePt t="23712" x="2743200" y="2271713"/>
          <p14:tracePt t="23782" x="2752725" y="2271713"/>
          <p14:tracePt t="23823" x="2757488" y="2271713"/>
          <p14:tracePt t="23851" x="2762250" y="2271713"/>
          <p14:tracePt t="23879" x="2767013" y="2271713"/>
          <p14:tracePt t="23898" x="2771775" y="2271713"/>
          <p14:tracePt t="23919" x="2776538" y="2271713"/>
          <p14:tracePt t="23936" x="2781300" y="2271713"/>
          <p14:tracePt t="23962" x="2786063" y="2271713"/>
          <p14:tracePt t="23997" x="2790825" y="2271713"/>
          <p14:tracePt t="24012" x="2790825" y="2266950"/>
          <p14:tracePt t="24045" x="2795588" y="2266950"/>
          <p14:tracePt t="24280" x="2795588" y="2271713"/>
          <p14:tracePt t="24369" x="2795588" y="2276475"/>
          <p14:tracePt t="24431" x="2795588" y="2281238"/>
          <p14:tracePt t="24597" x="2795588" y="2286000"/>
          <p14:tracePt t="24640" x="2795588" y="2290763"/>
          <p14:tracePt t="24700" x="2805113" y="2295525"/>
          <p14:tracePt t="24720" x="2852738" y="2295525"/>
          <p14:tracePt t="24739" x="2909888" y="2295525"/>
          <p14:tracePt t="24759" x="2995613" y="2295525"/>
          <p14:tracePt t="24784" x="3081338" y="2286000"/>
          <p14:tracePt t="24811" x="3181350" y="2276475"/>
          <p14:tracePt t="24828" x="3252788" y="2276475"/>
          <p14:tracePt t="24847" x="3352800" y="2276475"/>
          <p14:tracePt t="24864" x="3505200" y="2276475"/>
          <p14:tracePt t="24880" x="3595688" y="2286000"/>
          <p14:tracePt t="24897" x="3709988" y="2286000"/>
          <p14:tracePt t="24901" x="3767138" y="2276475"/>
          <p14:tracePt t="24913" x="3876675" y="2271713"/>
          <p14:tracePt t="24930" x="4019550" y="2266950"/>
          <p14:tracePt t="24948" x="4219575" y="2257425"/>
          <p14:tracePt t="24963" x="4400550" y="2252663"/>
          <p14:tracePt t="24980" x="4538663" y="2243138"/>
          <p14:tracePt t="24997" x="4795838" y="2238375"/>
          <p14:tracePt t="25013" x="4933950" y="2238375"/>
          <p14:tracePt t="25031" x="5105400" y="2238375"/>
          <p14:tracePt t="25047" x="5181600" y="2238375"/>
          <p14:tracePt t="25063" x="5224463" y="2243138"/>
          <p14:tracePt t="25080" x="5262563" y="2247900"/>
          <p14:tracePt t="25097" x="5276850" y="2247900"/>
          <p14:tracePt t="25114" x="5305425" y="2252663"/>
          <p14:tracePt t="25130" x="5310188" y="2252663"/>
          <p14:tracePt t="25147" x="5314950" y="2252663"/>
          <p14:tracePt t="25164" x="5314950" y="2257425"/>
          <p14:tracePt t="25180" x="5319713" y="2257425"/>
          <p14:tracePt t="25219" x="5319713" y="2266950"/>
          <p14:tracePt t="25378" x="5319713" y="2271713"/>
          <p14:tracePt t="26753" x="5319713" y="2266950"/>
          <p14:tracePt t="26771" x="5324475" y="2262188"/>
          <p14:tracePt t="26790" x="5324475" y="2257425"/>
          <p14:tracePt t="26809" x="5324475" y="2252663"/>
          <p14:tracePt t="26841" x="5329238" y="2243138"/>
          <p14:tracePt t="26883" x="5329238" y="2238375"/>
          <p14:tracePt t="26904" x="5334000" y="2238375"/>
          <p14:tracePt t="26946" x="5334000" y="2233613"/>
          <p14:tracePt t="27257" x="5334000" y="2238375"/>
          <p14:tracePt t="27353" x="5334000" y="2247900"/>
          <p14:tracePt t="27450" x="5334000" y="2252663"/>
          <p14:tracePt t="41811" x="5324475" y="2252663"/>
          <p14:tracePt t="41827" x="5262563" y="2257425"/>
          <p14:tracePt t="41841" x="5181600" y="2257425"/>
          <p14:tracePt t="41859" x="5062538" y="2247900"/>
          <p14:tracePt t="41875" x="4981575" y="2238375"/>
          <p14:tracePt t="41892" x="4843463" y="2224088"/>
          <p14:tracePt t="41908" x="4786313" y="2219325"/>
          <p14:tracePt t="41924" x="4738688" y="2214563"/>
          <p14:tracePt t="41941" x="4681538" y="2205038"/>
          <p14:tracePt t="41958" x="4624388" y="2195513"/>
          <p14:tracePt t="41974" x="4572000" y="2190750"/>
          <p14:tracePt t="41991" x="4524375" y="2181225"/>
          <p14:tracePt t="42008" x="4491038" y="2171700"/>
          <p14:tracePt t="42024" x="4414838" y="2152650"/>
          <p14:tracePt t="42041" x="4362450" y="2143125"/>
          <p14:tracePt t="42058" x="4271963" y="2124075"/>
          <p14:tracePt t="42074" x="4229100" y="2109788"/>
          <p14:tracePt t="42092" x="4186238" y="2105025"/>
          <p14:tracePt t="42108" x="4152900" y="2100263"/>
          <p14:tracePt t="42125" x="4129088" y="2100263"/>
          <p14:tracePt t="42141" x="4105275" y="2100263"/>
          <p14:tracePt t="42158" x="4090988" y="2100263"/>
          <p14:tracePt t="42176" x="4086225" y="2100263"/>
          <p14:tracePt t="42208" x="4081463" y="2105025"/>
          <p14:tracePt t="42238" x="4081463" y="2114550"/>
          <p14:tracePt t="42273" x="4086225" y="2119313"/>
          <p14:tracePt t="42287" x="4090988" y="2119313"/>
          <p14:tracePt t="42299" x="4105275" y="2124075"/>
          <p14:tracePt t="42324" x="4110038" y="2124075"/>
          <p14:tracePt t="42341" x="4119563" y="2124075"/>
          <p14:tracePt t="42358" x="4129088" y="2128838"/>
          <p14:tracePt t="42375" x="4133850" y="2128838"/>
          <p14:tracePt t="42401" x="4138613" y="2128838"/>
          <p14:tracePt t="42414" x="4143375" y="2128838"/>
          <p14:tracePt t="42441" x="4143375" y="2133600"/>
          <p14:tracePt t="42458" x="4148138" y="2133600"/>
          <p14:tracePt t="42474" x="4152900" y="2133600"/>
          <p14:tracePt t="42491" x="4157663" y="2138363"/>
          <p14:tracePt t="42508" x="4162425" y="2143125"/>
          <p14:tracePt t="42541" x="4171950" y="2147888"/>
          <p14:tracePt t="42558" x="4181475" y="2157413"/>
          <p14:tracePt t="42575" x="4186238" y="2162175"/>
          <p14:tracePt t="42591" x="4195763" y="2166938"/>
          <p14:tracePt t="42608" x="4200525" y="2176463"/>
          <p14:tracePt t="42624" x="4214813" y="2181225"/>
          <p14:tracePt t="42641" x="4224338" y="2190750"/>
          <p14:tracePt t="42658" x="4248150" y="2195513"/>
          <p14:tracePt t="42674" x="4267200" y="2205038"/>
          <p14:tracePt t="42691" x="4286250" y="2209800"/>
          <p14:tracePt t="42707" x="4329113" y="2224088"/>
          <p14:tracePt t="42724" x="4352925" y="2238375"/>
          <p14:tracePt t="42741" x="4376738" y="2247900"/>
          <p14:tracePt t="42757" x="4400550" y="2257425"/>
          <p14:tracePt t="42774" x="4410075" y="2262188"/>
          <p14:tracePt t="42791" x="4433888" y="2276475"/>
          <p14:tracePt t="42807" x="4443413" y="2281238"/>
          <p14:tracePt t="42824" x="4457700" y="2281238"/>
          <p14:tracePt t="42857" x="4462463" y="2281238"/>
          <p14:tracePt t="42924" x="4467225" y="2281238"/>
          <p14:tracePt t="42944" x="4467225" y="2286000"/>
          <p14:tracePt t="42965" x="4467225" y="2290763"/>
          <p14:tracePt t="43006" x="4462463" y="2290763"/>
          <p14:tracePt t="43023" x="4452938" y="2290763"/>
          <p14:tracePt t="43042" x="4443413" y="2286000"/>
          <p14:tracePt t="43057" x="4438650" y="2286000"/>
          <p14:tracePt t="43094" x="4433888" y="2281238"/>
          <p14:tracePt t="43150" x="4429125" y="2281238"/>
          <p14:tracePt t="43177" x="4429125" y="2276475"/>
          <p14:tracePt t="43192" x="4424363" y="2276475"/>
          <p14:tracePt t="43233" x="4424363" y="2271713"/>
          <p14:tracePt t="43267" x="4424363" y="2266950"/>
          <p14:tracePt t="43315" x="4429125" y="2266950"/>
          <p14:tracePt t="43337" x="4433888" y="2262188"/>
          <p14:tracePt t="43355" x="4438650" y="2262188"/>
          <p14:tracePt t="43379" x="4476750" y="2257425"/>
          <p14:tracePt t="43398" x="4576763" y="2243138"/>
          <p14:tracePt t="43415" x="4638675" y="2243138"/>
          <p14:tracePt t="43426" x="4705350" y="2243138"/>
          <p14:tracePt t="43440" x="4781550" y="2243138"/>
          <p14:tracePt t="43458" x="4852988" y="2247900"/>
          <p14:tracePt t="43474" x="4919663" y="2257425"/>
          <p14:tracePt t="43490" x="4943475" y="2257425"/>
          <p14:tracePt t="43508" x="5000625" y="2262188"/>
          <p14:tracePt t="43524" x="5033963" y="2262188"/>
          <p14:tracePt t="43541" x="5057775" y="2266950"/>
          <p14:tracePt t="43557" x="5076825" y="2266950"/>
          <p14:tracePt t="43574" x="5081588" y="2266950"/>
          <p14:tracePt t="43591" x="5086350" y="2266950"/>
          <p14:tracePt t="43661" x="5091113" y="2266950"/>
          <p14:tracePt t="43681" x="5095875" y="2271713"/>
          <p14:tracePt t="43710" x="5110163" y="2276475"/>
          <p14:tracePt t="43723" x="5133975" y="2276475"/>
          <p14:tracePt t="43741" x="5162550" y="2276475"/>
          <p14:tracePt t="43758" x="5224463" y="2271713"/>
          <p14:tracePt t="43774" x="5262563" y="2271713"/>
          <p14:tracePt t="43792" x="5295900" y="2266950"/>
          <p14:tracePt t="43807" x="5310188" y="2266950"/>
          <p14:tracePt t="43824" x="5314950" y="2266950"/>
          <p14:tracePt t="43840" x="5319713" y="2266950"/>
          <p14:tracePt t="43857" x="5324475" y="2266950"/>
          <p14:tracePt t="43874" x="5329238" y="2262188"/>
          <p14:tracePt t="43907" x="5334000" y="2262188"/>
          <p14:tracePt t="43924" x="5338763" y="2262188"/>
          <p14:tracePt t="44008" x="5343525" y="2262188"/>
          <p14:tracePt t="44027" x="5372100" y="2252663"/>
          <p14:tracePt t="44047" x="5405438" y="2247900"/>
          <p14:tracePt t="44061" x="5429250" y="2238375"/>
          <p14:tracePt t="44074" x="5448300" y="2238375"/>
          <p14:tracePt t="44090" x="5491163" y="2233613"/>
          <p14:tracePt t="44107" x="5510213" y="2228850"/>
          <p14:tracePt t="44124" x="5538788" y="2224088"/>
          <p14:tracePt t="44140" x="5562600" y="2219325"/>
          <p14:tracePt t="44157" x="5600700" y="2209800"/>
          <p14:tracePt t="44174" x="5624513" y="2209800"/>
          <p14:tracePt t="44190" x="5634038" y="2209800"/>
          <p14:tracePt t="44207" x="5643563" y="2209800"/>
          <p14:tracePt t="44349" x="5634038" y="2209800"/>
          <p14:tracePt t="44366" x="5614988" y="2209800"/>
          <p14:tracePt t="44379" x="5586413" y="2209800"/>
          <p14:tracePt t="44395" x="5572125" y="2209800"/>
          <p14:tracePt t="44407" x="5567363" y="2209800"/>
          <p14:tracePt t="44441" x="5562600" y="2209800"/>
          <p14:tracePt t="44464" x="5562600" y="2205038"/>
          <p14:tracePt t="44526" x="5557838" y="2205038"/>
          <p14:tracePt t="44575" x="5553075" y="2205038"/>
          <p14:tracePt t="44615" x="5548313" y="2205038"/>
          <p14:tracePt t="44690" x="5543550" y="2205038"/>
          <p14:tracePt t="44705" x="5534025" y="2200275"/>
          <p14:tracePt t="44725" x="5448300" y="2200275"/>
          <p14:tracePt t="44746" x="5391150" y="2200275"/>
          <p14:tracePt t="44761" x="5300663" y="2200275"/>
          <p14:tracePt t="44779" x="5214938" y="2200275"/>
          <p14:tracePt t="44795" x="5172075" y="2200275"/>
          <p14:tracePt t="44807" x="5153025" y="2200275"/>
          <p14:tracePt t="44823" x="5143500" y="2200275"/>
          <p14:tracePt t="45114" x="5148263" y="2200275"/>
          <p14:tracePt t="45139" x="5153025" y="2200275"/>
          <p14:tracePt t="45161" x="5162550" y="2200275"/>
          <p14:tracePt t="45177" x="5167313" y="2200275"/>
          <p14:tracePt t="45192" x="5172075" y="2200275"/>
          <p14:tracePt t="45208" x="5181600" y="2200275"/>
          <p14:tracePt t="45225" x="5191125" y="2200275"/>
          <p14:tracePt t="45241" x="5200650" y="2200275"/>
          <p14:tracePt t="45258" x="5210175" y="2200275"/>
          <p14:tracePt t="45290" x="5219700" y="2200275"/>
          <p14:tracePt t="45307" x="5224463" y="2200275"/>
          <p14:tracePt t="45323" x="5229225" y="2200275"/>
          <p14:tracePt t="45340" x="5233988" y="2205038"/>
          <p14:tracePt t="45357" x="5248275" y="2205038"/>
          <p14:tracePt t="45374" x="5272088" y="2214563"/>
          <p14:tracePt t="45390" x="5310188" y="2219325"/>
          <p14:tracePt t="45407" x="5367338" y="2224088"/>
          <p14:tracePt t="45423" x="5434013" y="2228850"/>
          <p14:tracePt t="45440" x="5467350" y="2233613"/>
          <p14:tracePt t="45457" x="5505450" y="2238375"/>
          <p14:tracePt t="45473" x="5543550" y="2238375"/>
          <p14:tracePt t="45491" x="5595938" y="2238375"/>
          <p14:tracePt t="45506" x="5619750" y="2238375"/>
          <p14:tracePt t="45523" x="5634038" y="2238375"/>
          <p14:tracePt t="45540" x="5638800" y="2238375"/>
          <p14:tracePt t="45556" x="5643563" y="2238375"/>
          <p14:tracePt t="46530" x="5653088" y="2238375"/>
          <p14:tracePt t="46544" x="5710238" y="2238375"/>
          <p14:tracePt t="46558" x="5757863" y="2243138"/>
          <p14:tracePt t="46573" x="5800725" y="2243138"/>
          <p14:tracePt t="46590" x="5848350" y="2243138"/>
          <p14:tracePt t="46607" x="5872163" y="2243138"/>
          <p14:tracePt t="46610" x="5881688" y="2243138"/>
          <p14:tracePt t="46623" x="5886450" y="2243138"/>
          <p14:tracePt t="46640" x="5905500" y="2243138"/>
          <p14:tracePt t="46656" x="5924550" y="2243138"/>
          <p14:tracePt t="46673" x="5957888" y="2243138"/>
          <p14:tracePt t="46690" x="5972175" y="2243138"/>
          <p14:tracePt t="46706" x="5995988" y="2243138"/>
          <p14:tracePt t="46723" x="6000750" y="2243138"/>
          <p14:tracePt t="46740" x="6005513" y="2243138"/>
          <p14:tracePt t="46756" x="6010275" y="2243138"/>
          <p14:tracePt t="46773" x="6015038" y="2243138"/>
          <p14:tracePt t="46789" x="6024563" y="2243138"/>
          <p14:tracePt t="46806" x="6029325" y="2243138"/>
          <p14:tracePt t="46839" x="6043613" y="2243138"/>
          <p14:tracePt t="46873" x="6053138" y="2243138"/>
          <p14:tracePt t="46889" x="6067425" y="2243138"/>
          <p14:tracePt t="46907" x="6110288" y="2247900"/>
          <p14:tracePt t="46923" x="6134100" y="2252663"/>
          <p14:tracePt t="46939" x="6153150" y="2252663"/>
          <p14:tracePt t="46956" x="6162675" y="2252663"/>
          <p14:tracePt t="46973" x="6172200" y="2252663"/>
          <p14:tracePt t="47006" x="6176963" y="2252663"/>
          <p14:tracePt t="47023" x="6181725" y="2252663"/>
          <p14:tracePt t="47039" x="6191250" y="2252663"/>
          <p14:tracePt t="47056" x="6205538" y="2252663"/>
          <p14:tracePt t="47073" x="6219825" y="2252663"/>
          <p14:tracePt t="47090" x="6238875" y="2252663"/>
          <p14:tracePt t="47107" x="6276975" y="2252663"/>
          <p14:tracePt t="47122" x="6324600" y="2247900"/>
          <p14:tracePt t="47140" x="6357938" y="2247900"/>
          <p14:tracePt t="47156" x="6400800" y="2243138"/>
          <p14:tracePt t="47173" x="6429375" y="2238375"/>
          <p14:tracePt t="47190" x="6467475" y="2233613"/>
          <p14:tracePt t="47206" x="6491288" y="2233613"/>
          <p14:tracePt t="47222" x="6515100" y="2233613"/>
          <p14:tracePt t="47239" x="6553200" y="2233613"/>
          <p14:tracePt t="47256" x="6581775" y="2228850"/>
          <p14:tracePt t="47274" x="6610350" y="2228850"/>
          <p14:tracePt t="47289" x="6624638" y="2228850"/>
          <p14:tracePt t="47307" x="6638925" y="2228850"/>
          <p14:tracePt t="47339" x="6643688" y="2228850"/>
          <p14:tracePt t="47399" x="6648450" y="2228850"/>
          <p14:tracePt t="47550" x="6648450" y="2224088"/>
          <p14:tracePt t="47630" x="6667500" y="2219325"/>
          <p14:tracePt t="47649" x="6762750" y="2219325"/>
          <p14:tracePt t="47673" x="6886575" y="2214563"/>
          <p14:tracePt t="47690" x="6962775" y="2214563"/>
          <p14:tracePt t="47709" x="7053263" y="2209800"/>
          <p14:tracePt t="47727" x="7081838" y="2205038"/>
          <p14:tracePt t="47745" x="7091363" y="2205038"/>
          <p14:tracePt t="47762" x="7096125" y="2205038"/>
          <p14:tracePt t="48373" x="7091363" y="2205038"/>
          <p14:tracePt t="48387" x="7086600" y="2205038"/>
          <p14:tracePt t="48406" x="7067550" y="2205038"/>
          <p14:tracePt t="48426" x="7019925" y="2200275"/>
          <p14:tracePt t="48441" x="6843713" y="2195513"/>
          <p14:tracePt t="48457" x="6753225" y="2190750"/>
          <p14:tracePt t="48473" x="6400800" y="2190750"/>
          <p14:tracePt t="48489" x="6010275" y="2195513"/>
          <p14:tracePt t="48506" x="5757863" y="2209800"/>
          <p14:tracePt t="48523" x="5557838" y="2219325"/>
          <p14:tracePt t="48539" x="5467350" y="2219325"/>
          <p14:tracePt t="48556" x="5424488" y="2224088"/>
          <p14:tracePt t="48572" x="5400675" y="2224088"/>
          <p14:tracePt t="48606" x="5395913" y="2224088"/>
          <p14:tracePt t="48662" x="5395913" y="2219325"/>
          <p14:tracePt t="48697" x="5395913" y="2214563"/>
          <p14:tracePt t="48739" x="5391150" y="2214563"/>
          <p14:tracePt t="48794" x="5381625" y="2214563"/>
          <p14:tracePt t="48855" x="5376863" y="2209800"/>
          <p14:tracePt t="48877" x="5372100" y="2209800"/>
          <p14:tracePt t="48892" x="5348288" y="2209800"/>
          <p14:tracePt t="48907" x="5329238" y="2205038"/>
          <p14:tracePt t="48922" x="5314950" y="2205038"/>
          <p14:tracePt t="48939" x="5295900" y="2205038"/>
          <p14:tracePt t="48956" x="5286375" y="2205038"/>
          <p14:tracePt t="48972" x="5276850" y="2205038"/>
          <p14:tracePt t="49015" x="5272088" y="2205038"/>
          <p14:tracePt t="49125" x="5267325" y="2205038"/>
          <p14:tracePt t="49299" x="5267325" y="2209800"/>
          <p14:tracePt t="49360" x="5272088" y="2209800"/>
          <p14:tracePt t="49375" x="5272088" y="2214563"/>
          <p14:tracePt t="49389" x="5276850" y="2214563"/>
          <p14:tracePt t="49405" x="5281613" y="2214563"/>
          <p14:tracePt t="49422" x="5286375" y="2214563"/>
          <p14:tracePt t="49443" x="5291138" y="2214563"/>
          <p14:tracePt t="49459" x="5295900" y="2214563"/>
          <p14:tracePt t="49477" x="5300663" y="2214563"/>
          <p14:tracePt t="49506" x="5310188" y="2214563"/>
          <p14:tracePt t="49519" x="5314950" y="2214563"/>
          <p14:tracePt t="49533" x="5319713" y="2214563"/>
          <p14:tracePt t="49546" x="5324475" y="2214563"/>
          <p14:tracePt t="49557" x="5329238" y="2214563"/>
          <p14:tracePt t="49573" x="5348288" y="2224088"/>
          <p14:tracePt t="49588" x="5357813" y="2224088"/>
          <p14:tracePt t="49605" x="5372100" y="2228850"/>
          <p14:tracePt t="49622" x="5386388" y="2233613"/>
          <p14:tracePt t="49638" x="5391150" y="2233613"/>
          <p14:tracePt t="49655" x="5395913" y="2233613"/>
          <p14:tracePt t="49705" x="5400675" y="2233613"/>
          <p14:tracePt t="49739" x="5405438" y="2233613"/>
          <p14:tracePt t="49760" x="5410200" y="2233613"/>
          <p14:tracePt t="49778" x="5414963" y="2238375"/>
          <p14:tracePt t="49799" x="5434013" y="2243138"/>
          <p14:tracePt t="49819" x="5462588" y="2243138"/>
          <p14:tracePt t="49838" x="5534025" y="2243138"/>
          <p14:tracePt t="49855" x="5605463" y="2243138"/>
          <p14:tracePt t="49872" x="5662613" y="2243138"/>
          <p14:tracePt t="49889" x="5700713" y="2243138"/>
          <p14:tracePt t="49905" x="5753100" y="2238375"/>
          <p14:tracePt t="49922" x="5781675" y="2238375"/>
          <p14:tracePt t="49939" x="5819775" y="2233613"/>
          <p14:tracePt t="49956" x="5824538" y="2233613"/>
          <p14:tracePt t="49973" x="5834063" y="2233613"/>
          <p14:tracePt t="50121" x="5838825" y="2233613"/>
          <p14:tracePt t="50209" x="5843588" y="2233613"/>
          <p14:tracePt t="50224" x="5853113" y="2233613"/>
          <p14:tracePt t="50238" x="5862638" y="2233613"/>
          <p14:tracePt t="50255" x="5867400" y="2233613"/>
          <p14:tracePt t="50272" x="5872163" y="2233613"/>
          <p14:tracePt t="50288" x="5876925" y="2233613"/>
          <p14:tracePt t="50305" x="5881688" y="2233613"/>
          <p14:tracePt t="50392" x="5881688" y="2238375"/>
          <p14:tracePt t="50452" x="5886450" y="2238375"/>
          <p14:tracePt t="50473" x="5891213" y="2238375"/>
          <p14:tracePt t="50487" x="5895975" y="2238375"/>
          <p14:tracePt t="50528" x="5900738" y="2238375"/>
          <p14:tracePt t="50557" x="5905500" y="2243138"/>
          <p14:tracePt t="50568" x="5924550" y="2247900"/>
          <p14:tracePt t="50581" x="5948363" y="2247900"/>
          <p14:tracePt t="50592" x="5967413" y="2247900"/>
          <p14:tracePt t="50605" x="6000750" y="2247900"/>
          <p14:tracePt t="50622" x="6038850" y="2247900"/>
          <p14:tracePt t="50638" x="6048375" y="2247900"/>
          <p14:tracePt t="50655" x="6053138" y="2247900"/>
          <p14:tracePt t="50671" x="6062663" y="2247900"/>
          <p14:tracePt t="50741" x="6067425" y="2247900"/>
          <p14:tracePt t="50768" x="6072188" y="2247900"/>
          <p14:tracePt t="50791" x="6081713" y="2247900"/>
          <p14:tracePt t="50807" x="6105525" y="2247900"/>
          <p14:tracePt t="50826" x="6172200" y="2238375"/>
          <p14:tracePt t="50842" x="6219825" y="2233613"/>
          <p14:tracePt t="50856" x="6238875" y="2228850"/>
          <p14:tracePt t="50872" x="6257925" y="2228850"/>
          <p14:tracePt t="50888" x="6262688" y="2228850"/>
          <p14:tracePt t="50941" x="6267450" y="2228850"/>
          <p14:tracePt t="50955" x="6272213" y="2228850"/>
          <p14:tracePt t="50975" x="6300788" y="2233613"/>
          <p14:tracePt t="50988" x="6319838" y="2233613"/>
          <p14:tracePt t="51005" x="6334125" y="2233613"/>
          <p14:tracePt t="51022" x="6348413" y="2233613"/>
          <p14:tracePt t="51039" x="6357938" y="2233613"/>
          <p14:tracePt t="51055" x="6362700" y="2233613"/>
          <p14:tracePt t="51148" x="6362700" y="2238375"/>
          <p14:tracePt t="51490" x="6362700" y="2243138"/>
          <p14:tracePt t="51529" x="6362700" y="2247900"/>
          <p14:tracePt t="51618" x="6362700" y="2252663"/>
          <p14:tracePt t="51688" x="6362700" y="2257425"/>
          <p14:tracePt t="51757" x="6362700" y="2266950"/>
          <p14:tracePt t="51784" x="6357938" y="2266950"/>
          <p14:tracePt t="51811" x="6353175" y="2266950"/>
          <p14:tracePt t="51846" x="6343650" y="2266950"/>
          <p14:tracePt t="51922" x="6338888" y="2266950"/>
          <p14:tracePt t="52096" x="6334125" y="2266950"/>
          <p14:tracePt t="52261" x="6329363" y="2266950"/>
          <p14:tracePt t="52295" x="6324600" y="2266950"/>
          <p14:tracePt t="52489" x="6329363" y="2266950"/>
          <p14:tracePt t="52509" x="6334125" y="2266950"/>
          <p14:tracePt t="52526" x="6343650" y="2262188"/>
          <p14:tracePt t="52542" x="6353175" y="2257425"/>
          <p14:tracePt t="52559" x="6357938" y="2257425"/>
          <p14:tracePt t="52576" x="6362700" y="2257425"/>
          <p14:tracePt t="52604" x="6367463" y="2257425"/>
          <p14:tracePt t="52634" x="6376988" y="2257425"/>
          <p14:tracePt t="52661" x="6381750" y="2257425"/>
          <p14:tracePt t="52682" x="6386513" y="2257425"/>
          <p14:tracePt t="52695" x="6396038" y="2257425"/>
          <p14:tracePt t="52707" x="6434138" y="2262188"/>
          <p14:tracePt t="52721" x="6462713" y="2262188"/>
          <p14:tracePt t="52737" x="6486525" y="2262188"/>
          <p14:tracePt t="52754" x="6510338" y="2262188"/>
          <p14:tracePt t="52771" x="6543675" y="2257425"/>
          <p14:tracePt t="52787" x="6562725" y="2252663"/>
          <p14:tracePt t="52805" x="6591300" y="2252663"/>
          <p14:tracePt t="52821" x="6596063" y="2252663"/>
          <p14:tracePt t="52837" x="6600825" y="2252663"/>
          <p14:tracePt t="52871" x="6605588" y="2252663"/>
          <p14:tracePt t="52909" x="6615113" y="2252663"/>
          <p14:tracePt t="52927" x="6638925" y="2252663"/>
          <p14:tracePt t="52941" x="6672263" y="2252663"/>
          <p14:tracePt t="52957" x="6738938" y="2252663"/>
          <p14:tracePt t="52976" x="6805613" y="2247900"/>
          <p14:tracePt t="52993" x="6919913" y="2238375"/>
          <p14:tracePt t="53008" x="6972300" y="2228850"/>
          <p14:tracePt t="53022" x="7034213" y="2219325"/>
          <p14:tracePt t="53037" x="7100888" y="2209800"/>
          <p14:tracePt t="53054" x="7181850" y="2195513"/>
          <p14:tracePt t="53071" x="7205663" y="2195513"/>
          <p14:tracePt t="53087" x="7219950" y="2185988"/>
          <p14:tracePt t="53124" x="7229475" y="2185988"/>
          <p14:tracePt t="53220" x="7224713" y="2185988"/>
          <p14:tracePt t="53238" x="7219950" y="2190750"/>
          <p14:tracePt t="53256" x="7210425" y="2195513"/>
          <p14:tracePt t="53271" x="7196138" y="2195513"/>
          <p14:tracePt t="53288" x="7181850" y="2200275"/>
          <p14:tracePt t="53304" x="7172325" y="2200275"/>
          <p14:tracePt t="53321" x="7162800" y="2200275"/>
          <p14:tracePt t="53337" x="7153275" y="2200275"/>
          <p14:tracePt t="53371" x="7143750" y="2200275"/>
          <p14:tracePt t="53387" x="7134225" y="2200275"/>
          <p14:tracePt t="53404" x="7134225" y="2195513"/>
          <p14:tracePt t="53421" x="7124700" y="2195513"/>
          <p14:tracePt t="53455" x="7119938" y="2190750"/>
          <p14:tracePt t="54437" x="7110413" y="2190750"/>
          <p14:tracePt t="54451" x="7100888" y="2190750"/>
          <p14:tracePt t="54470" x="7091363" y="2190750"/>
          <p14:tracePt t="54487" x="7091363" y="2195513"/>
          <p14:tracePt t="54504" x="7086600" y="2195513"/>
          <p14:tracePt t="54679" x="7081838" y="2195513"/>
          <p14:tracePt t="54755" x="7081838" y="2190750"/>
          <p14:tracePt t="54775" x="7005638" y="2185988"/>
          <p14:tracePt t="54790" x="6943725" y="2185988"/>
          <p14:tracePt t="54808" x="6891338" y="2185988"/>
          <p14:tracePt t="54824" x="6886575" y="2185988"/>
          <p14:tracePt t="54839" x="6767513" y="2200275"/>
          <p14:tracePt t="54853" x="6696075" y="2209800"/>
          <p14:tracePt t="54870" x="6657975" y="2214563"/>
          <p14:tracePt t="54887" x="6648450" y="2214563"/>
          <p14:tracePt t="54904" x="6643688" y="2214563"/>
          <p14:tracePt t="54920" x="6638925" y="2214563"/>
          <p14:tracePt t="55039" x="6638925" y="2209800"/>
          <p14:tracePt t="55092" x="6634163" y="2209800"/>
          <p14:tracePt t="55127" x="6634163" y="2205038"/>
          <p14:tracePt t="55143" x="6591300" y="2200275"/>
          <p14:tracePt t="55156" x="6481763" y="2205038"/>
          <p14:tracePt t="55172" x="6381750" y="2205038"/>
          <p14:tracePt t="55190" x="6191250" y="2214563"/>
          <p14:tracePt t="55213" x="6005513" y="2224088"/>
          <p14:tracePt t="55217" x="5943600" y="2228850"/>
          <p14:tracePt t="55229" x="5829300" y="2238375"/>
          <p14:tracePt t="55244" x="5738813" y="2257425"/>
          <p14:tracePt t="55256" x="5691188" y="2262188"/>
          <p14:tracePt t="55270" x="5586413" y="2276475"/>
          <p14:tracePt t="55287" x="5538788" y="2281238"/>
          <p14:tracePt t="55303" x="5519738" y="2281238"/>
          <p14:tracePt t="55320" x="5510213" y="2281238"/>
          <p14:tracePt t="55432" x="5514975" y="2281238"/>
          <p14:tracePt t="55450" x="5519738" y="2276475"/>
          <p14:tracePt t="55467" x="5529263" y="2276475"/>
          <p14:tracePt t="55482" x="5534025" y="2276475"/>
          <p14:tracePt t="55498" x="5543550" y="2276475"/>
          <p14:tracePt t="55526" x="5548313" y="2276475"/>
          <p14:tracePt t="55541" x="5553075" y="2276475"/>
          <p14:tracePt t="55554" x="5557838" y="2276475"/>
          <p14:tracePt t="55570" x="5567363" y="2276475"/>
          <p14:tracePt t="55587" x="5576888" y="2271713"/>
          <p14:tracePt t="55603" x="5586413" y="2271713"/>
          <p14:tracePt t="55636" x="5595938" y="2266950"/>
          <p14:tracePt t="55671" x="5629275" y="2266950"/>
          <p14:tracePt t="55686" x="5657850" y="2266950"/>
          <p14:tracePt t="55703" x="5715000" y="2266950"/>
          <p14:tracePt t="55720" x="5853113" y="2271713"/>
          <p14:tracePt t="55736" x="5962650" y="2271713"/>
          <p14:tracePt t="55753" x="6096000" y="2281238"/>
          <p14:tracePt t="55770" x="6267450" y="2290763"/>
          <p14:tracePt t="55787" x="6372225" y="2295525"/>
          <p14:tracePt t="55803" x="6491288" y="2305050"/>
          <p14:tracePt t="55820" x="6534150" y="2314575"/>
          <p14:tracePt t="55837" x="6581775" y="2314575"/>
          <p14:tracePt t="55853" x="6605588" y="2319338"/>
          <p14:tracePt t="55869" x="6624638" y="2319338"/>
          <p14:tracePt t="55887" x="6648450" y="2324100"/>
          <p14:tracePt t="55903" x="6667500" y="2324100"/>
          <p14:tracePt t="55920" x="6681788" y="2324100"/>
          <p14:tracePt t="55936" x="6691313" y="2324100"/>
          <p14:tracePt t="55970" x="6696075" y="2324100"/>
          <p14:tracePt t="56040" x="6700838" y="2324100"/>
          <p14:tracePt t="56088" x="6691313" y="2324100"/>
          <p14:tracePt t="56104" x="6624638" y="2319338"/>
          <p14:tracePt t="56128" x="6329363" y="2319338"/>
          <p14:tracePt t="56143" x="6096000" y="2319338"/>
          <p14:tracePt t="56158" x="5886450" y="2319338"/>
          <p14:tracePt t="56172" x="5729288" y="2319338"/>
          <p14:tracePt t="56187" x="5581650" y="2319338"/>
          <p14:tracePt t="56203" x="5457825" y="2319338"/>
          <p14:tracePt t="56220" x="5414963" y="2319338"/>
          <p14:tracePt t="56237" x="5400675" y="2319338"/>
          <p14:tracePt t="56302" x="5400675" y="2309813"/>
          <p14:tracePt t="56321" x="5400675" y="2305050"/>
          <p14:tracePt t="56337" x="5400675" y="2300288"/>
          <p14:tracePt t="56353" x="5400675" y="2295525"/>
          <p14:tracePt t="56370" x="5405438" y="2290763"/>
          <p14:tracePt t="56386" x="5405438" y="2286000"/>
          <p14:tracePt t="56404" x="5410200" y="2286000"/>
          <p14:tracePt t="56419" x="5414963" y="2286000"/>
          <p14:tracePt t="56437" x="5414963" y="2281238"/>
          <p14:tracePt t="56496" x="5410200" y="2276475"/>
          <p14:tracePt t="56514" x="5329238" y="2243138"/>
          <p14:tracePt t="56531" x="5272088" y="2214563"/>
          <p14:tracePt t="56544" x="5219700" y="2185988"/>
          <p14:tracePt t="56557" x="5181600" y="2162175"/>
          <p14:tracePt t="56571" x="5153025" y="2143125"/>
          <p14:tracePt t="56586" x="5129213" y="2133600"/>
          <p14:tracePt t="56603" x="5114925" y="2124075"/>
          <p14:tracePt t="56619" x="5110163" y="2124075"/>
          <p14:tracePt t="56667" x="5110163" y="2128838"/>
          <p14:tracePt t="56677" x="5110163" y="2133600"/>
          <p14:tracePt t="56690" x="5110163" y="2143125"/>
          <p14:tracePt t="56703" x="5110163" y="2157413"/>
          <p14:tracePt t="56720" x="5119688" y="2171700"/>
          <p14:tracePt t="56736" x="5119688" y="2176463"/>
          <p14:tracePt t="56753" x="5124450" y="2185988"/>
          <p14:tracePt t="56769" x="5124450" y="2190750"/>
          <p14:tracePt t="56786" x="5129213" y="2195513"/>
          <p14:tracePt t="56803" x="5153025" y="2205038"/>
          <p14:tracePt t="56819" x="5200650" y="2228850"/>
          <p14:tracePt t="56836" x="5272088" y="2252663"/>
          <p14:tracePt t="56853" x="5395913" y="2276475"/>
          <p14:tracePt t="56870" x="5457825" y="2286000"/>
          <p14:tracePt t="56886" x="5534025" y="2290763"/>
          <p14:tracePt t="56903" x="5572125" y="2290763"/>
          <p14:tracePt t="56919" x="5610225" y="2281238"/>
          <p14:tracePt t="56936" x="5629275" y="2271713"/>
          <p14:tracePt t="56953" x="5634038" y="2262188"/>
          <p14:tracePt t="56970" x="5643563" y="2247900"/>
          <p14:tracePt t="56986" x="5643563" y="2233613"/>
          <p14:tracePt t="57004" x="5634038" y="2219325"/>
          <p14:tracePt t="57019" x="5619750" y="2205038"/>
          <p14:tracePt t="57036" x="5600700" y="2185988"/>
          <p14:tracePt t="57053" x="5543550" y="2138363"/>
          <p14:tracePt t="57069" x="5495925" y="2100263"/>
          <p14:tracePt t="57087" x="5405438" y="2033588"/>
          <p14:tracePt t="57103" x="5343525" y="2000250"/>
          <p14:tracePt t="57119" x="5286375" y="1976438"/>
          <p14:tracePt t="57136" x="5253038" y="1971675"/>
          <p14:tracePt t="57153" x="5248275" y="1971675"/>
          <p14:tracePt t="57171" x="5238750" y="1971675"/>
          <p14:tracePt t="57186" x="5238750" y="1981200"/>
          <p14:tracePt t="57203" x="5233988" y="1990725"/>
          <p14:tracePt t="57219" x="5233988" y="2000250"/>
          <p14:tracePt t="57236" x="5229225" y="2019300"/>
          <p14:tracePt t="57239" x="5224463" y="2024063"/>
          <p14:tracePt t="57252" x="5210175" y="2066925"/>
          <p14:tracePt t="57274" x="5191125" y="2152650"/>
          <p14:tracePt t="57286" x="5186363" y="2205038"/>
          <p14:tracePt t="57302" x="5186363" y="2243138"/>
          <p14:tracePt t="57319" x="5186363" y="2266950"/>
          <p14:tracePt t="57336" x="5205413" y="2300288"/>
          <p14:tracePt t="57353" x="5262563" y="2328863"/>
          <p14:tracePt t="57369" x="5372100" y="2347913"/>
          <p14:tracePt t="57386" x="5434013" y="2347913"/>
          <p14:tracePt t="57403" x="5486400" y="2338388"/>
          <p14:tracePt t="57419" x="5548313" y="2319338"/>
          <p14:tracePt t="57437" x="5562600" y="2314575"/>
          <p14:tracePt t="57453" x="5576888" y="2295525"/>
          <p14:tracePt t="57469" x="5576888" y="2290763"/>
          <p14:tracePt t="57487" x="5576888" y="2276475"/>
          <p14:tracePt t="57502" x="5567363" y="2262188"/>
          <p14:tracePt t="57519" x="5538788" y="2214563"/>
          <p14:tracePt t="57537" x="5491163" y="2124075"/>
          <p14:tracePt t="57552" x="5453063" y="2057400"/>
          <p14:tracePt t="57570" x="5414963" y="1981200"/>
          <p14:tracePt t="57586" x="5362575" y="1919288"/>
          <p14:tracePt t="57602" x="5348288" y="1895475"/>
          <p14:tracePt t="57619" x="5324475" y="1885950"/>
          <p14:tracePt t="57636" x="5295900" y="1885950"/>
          <p14:tracePt t="57652" x="5257800" y="1909763"/>
          <p14:tracePt t="57669" x="5238750" y="1924050"/>
          <p14:tracePt t="57686" x="5214938" y="1933575"/>
          <p14:tracePt t="57702" x="5172075" y="1957388"/>
          <p14:tracePt t="57719" x="5143500" y="1976438"/>
          <p14:tracePt t="57736" x="5105400" y="2014538"/>
          <p14:tracePt t="57752" x="5081588" y="2052638"/>
          <p14:tracePt t="57756" x="5062538" y="2081213"/>
          <p14:tracePt t="57770" x="5048250" y="2119313"/>
          <p14:tracePt t="57786" x="5024438" y="2166938"/>
          <p14:tracePt t="57802" x="5014913" y="2214563"/>
          <p14:tracePt t="57819" x="5014913" y="2252663"/>
          <p14:tracePt t="57836" x="5033963" y="2286000"/>
          <p14:tracePt t="57853" x="5086350" y="2328863"/>
          <p14:tracePt t="57869" x="5148263" y="2352675"/>
          <p14:tracePt t="57886" x="5181600" y="2366963"/>
          <p14:tracePt t="57902" x="5367338" y="2386013"/>
          <p14:tracePt t="57919" x="5457825" y="2376488"/>
          <p14:tracePt t="57936" x="5543550" y="2338388"/>
          <p14:tracePt t="57952" x="5567363" y="2319338"/>
          <p14:tracePt t="57969" x="5581650" y="2309813"/>
          <p14:tracePt t="57986" x="5591175" y="2290763"/>
          <p14:tracePt t="58002" x="5591175" y="2276475"/>
          <p14:tracePt t="58019" x="5591175" y="2262188"/>
          <p14:tracePt t="58035" x="5581650" y="2219325"/>
          <p14:tracePt t="58053" x="5562600" y="2114550"/>
          <p14:tracePt t="58069" x="5548313" y="2019300"/>
          <p14:tracePt t="58085" x="5534025" y="1914525"/>
          <p14:tracePt t="58102" x="5500688" y="1790700"/>
          <p14:tracePt t="58119" x="5486400" y="1747838"/>
          <p14:tracePt t="58136" x="5462588" y="1728788"/>
          <p14:tracePt t="58152" x="5453063" y="1724025"/>
          <p14:tracePt t="58169" x="5429250" y="1733550"/>
          <p14:tracePt t="58186" x="5386388" y="1776413"/>
          <p14:tracePt t="58202" x="5353050" y="1795463"/>
          <p14:tracePt t="58219" x="5314950" y="1828800"/>
          <p14:tracePt t="58236" x="5291138" y="1847850"/>
          <p14:tracePt t="58254" x="5248275" y="1890713"/>
          <p14:tracePt t="58269" x="5210175" y="1928813"/>
          <p14:tracePt t="58286" x="5181600" y="1962150"/>
          <p14:tracePt t="58302" x="5157788" y="2009775"/>
          <p14:tracePt t="58319" x="5143500" y="2043113"/>
          <p14:tracePt t="58337" x="5138738" y="2100263"/>
          <p14:tracePt t="58352" x="5138738" y="2128838"/>
          <p14:tracePt t="58369" x="5157788" y="2166938"/>
          <p14:tracePt t="58385" x="5214938" y="2224088"/>
          <p14:tracePt t="58402" x="5281613" y="2257425"/>
          <p14:tracePt t="58419" x="5410200" y="2309813"/>
          <p14:tracePt t="58435" x="5491163" y="2333625"/>
          <p14:tracePt t="58453" x="5562600" y="2343150"/>
          <p14:tracePt t="58469" x="5600700" y="2343150"/>
          <p14:tracePt t="58485" x="5614988" y="2338388"/>
          <p14:tracePt t="58502" x="5629275" y="2319338"/>
          <p14:tracePt t="58519" x="5629275" y="2309813"/>
          <p14:tracePt t="58536" x="5629275" y="2300288"/>
          <p14:tracePt t="58569" x="5619750" y="2276475"/>
          <p14:tracePt t="58585" x="5610225" y="2266950"/>
          <p14:tracePt t="58602" x="5600700" y="2257425"/>
          <p14:tracePt t="58619" x="5581650" y="2247900"/>
          <p14:tracePt t="58635" x="5567363" y="2247900"/>
          <p14:tracePt t="58653" x="5543550" y="2243138"/>
          <p14:tracePt t="58669" x="5476875" y="2238375"/>
          <p14:tracePt t="58686" x="5443538" y="2238375"/>
          <p14:tracePt t="58702" x="5410200" y="2238375"/>
          <p14:tracePt t="58719" x="5395913" y="2238375"/>
          <p14:tracePt t="58736" x="5391150" y="2243138"/>
          <p14:tracePt t="58752" x="5386388" y="2247900"/>
          <p14:tracePt t="58769" x="5386388" y="2262188"/>
          <p14:tracePt t="58785" x="5386388" y="2266950"/>
          <p14:tracePt t="58802" x="5386388" y="2276475"/>
          <p14:tracePt t="58819" x="5386388" y="2281238"/>
          <p14:tracePt t="58835" x="5386388" y="2286000"/>
          <p14:tracePt t="58869" x="5391150" y="2295525"/>
          <p14:tracePt t="58910" x="5395913" y="2300288"/>
          <p14:tracePt t="58945" x="5395913" y="2305050"/>
          <p14:tracePt t="58958" x="5400675" y="2305050"/>
          <p14:tracePt t="58986" x="5405438" y="2305050"/>
          <p14:tracePt t="59014" x="5405438" y="2309813"/>
          <p14:tracePt t="59028" x="5410200" y="2309813"/>
          <p14:tracePt t="59048" x="5410200" y="2314575"/>
          <p14:tracePt t="59061" x="5414963" y="2314575"/>
          <p14:tracePt t="59075" x="5414963" y="2319338"/>
          <p14:tracePt t="59085" x="5419725" y="2319338"/>
          <p14:tracePt t="59102" x="5434013" y="2333625"/>
          <p14:tracePt t="59118" x="5443538" y="2347913"/>
          <p14:tracePt t="59135" x="5448300" y="2352675"/>
          <p14:tracePt t="59152" x="5453063" y="2362200"/>
          <p14:tracePt t="59194" x="5453063" y="2366963"/>
          <p14:tracePt t="59204" x="5457825" y="2366963"/>
          <p14:tracePt t="59234" x="5462588" y="2366963"/>
          <p14:tracePt t="59278" x="5467350" y="2366963"/>
          <p14:tracePt t="59331" x="5472113" y="2366963"/>
          <p14:tracePt t="59347" x="5476875" y="2366963"/>
          <p14:tracePt t="59360" x="5481638" y="2362200"/>
          <p14:tracePt t="59374" x="5486400" y="2343150"/>
          <p14:tracePt t="59403" x="5486400" y="2290763"/>
          <p14:tracePt t="59419" x="5476875" y="2262188"/>
          <p14:tracePt t="59436" x="5472113" y="2243138"/>
          <p14:tracePt t="59452" x="5462588" y="2238375"/>
          <p14:tracePt t="59468" x="5448300" y="2228850"/>
          <p14:tracePt t="59485" x="5438775" y="2219325"/>
          <p14:tracePt t="59503" x="5429250" y="2214563"/>
          <p14:tracePt t="59519" x="5414963" y="2214563"/>
          <p14:tracePt t="59535" x="5410200" y="2209800"/>
          <p14:tracePt t="59552" x="5386388" y="2176463"/>
          <p14:tracePt t="59569" x="5376863" y="2138363"/>
          <p14:tracePt t="59586" x="5367338" y="2100263"/>
          <p14:tracePt t="59602" x="5362575" y="2085975"/>
          <p14:tracePt t="59618" x="5362575" y="2081213"/>
          <p14:tracePt t="59684" x="5362575" y="2090738"/>
          <p14:tracePt t="59700" x="5362575" y="2095500"/>
          <p14:tracePt t="59720" x="5367338" y="2100263"/>
          <p14:tracePt t="59737" x="5372100" y="2105025"/>
          <p14:tracePt t="59752" x="5372100" y="2119313"/>
          <p14:tracePt t="59769" x="5376863" y="2124075"/>
          <p14:tracePt t="59802" x="5376863" y="2128838"/>
          <p14:tracePt t="59818" x="5386388" y="2133600"/>
          <p14:tracePt t="59835" x="5386388" y="2143125"/>
          <p14:tracePt t="59852" x="5386388" y="2147888"/>
          <p14:tracePt t="59869" x="5391150" y="2152650"/>
          <p14:tracePt t="59885" x="5391150" y="2157413"/>
          <p14:tracePt t="59902" x="5391150" y="2162175"/>
          <p14:tracePt t="59918" x="5391150" y="2166938"/>
          <p14:tracePt t="59935" x="5395913" y="2171700"/>
          <p14:tracePt t="59951" x="5395913" y="2176463"/>
          <p14:tracePt t="59985" x="5395913" y="2181225"/>
          <p14:tracePt t="60120" x="5395913" y="2185988"/>
          <p14:tracePt t="60485" x="5414963" y="2185988"/>
          <p14:tracePt t="60503" x="5457825" y="2185988"/>
          <p14:tracePt t="60519" x="5510213" y="2195513"/>
          <p14:tracePt t="60535" x="5553075" y="2200275"/>
          <p14:tracePt t="60553" x="5614988" y="2200275"/>
          <p14:tracePt t="60569" x="5667375" y="2205038"/>
          <p14:tracePt t="60585" x="5715000" y="2209800"/>
          <p14:tracePt t="60602" x="5767388" y="2214563"/>
          <p14:tracePt t="60618" x="5815013" y="2224088"/>
          <p14:tracePt t="60636" x="5886450" y="2238375"/>
          <p14:tracePt t="60652" x="5929313" y="2238375"/>
          <p14:tracePt t="60669" x="5957888" y="2243138"/>
          <p14:tracePt t="60685" x="5995988" y="2252663"/>
          <p14:tracePt t="60701" x="6019800" y="2252663"/>
          <p14:tracePt t="60718" x="6062663" y="2257425"/>
          <p14:tracePt t="60735" x="6100763" y="2262188"/>
          <p14:tracePt t="60752" x="6138863" y="2271713"/>
          <p14:tracePt t="60768" x="6200775" y="2271713"/>
          <p14:tracePt t="60785" x="6229350" y="2276475"/>
          <p14:tracePt t="60801" x="6267450" y="2276475"/>
          <p14:tracePt t="60818" x="6291263" y="2276475"/>
          <p14:tracePt t="60836" x="6334125" y="2276475"/>
          <p14:tracePt t="60851" x="6367463" y="2266950"/>
          <p14:tracePt t="60868" x="6400800" y="2266950"/>
          <p14:tracePt t="60885" x="6434138" y="2262188"/>
          <p14:tracePt t="60901" x="6457950" y="2262188"/>
          <p14:tracePt t="60918" x="6515100" y="2262188"/>
          <p14:tracePt t="60935" x="6567488" y="2262188"/>
          <p14:tracePt t="60951" x="6619875" y="2257425"/>
          <p14:tracePt t="60968" x="6672263" y="2252663"/>
          <p14:tracePt t="60985" x="6710363" y="2247900"/>
          <p14:tracePt t="61001" x="6767513" y="2243138"/>
          <p14:tracePt t="61018" x="6800850" y="2238375"/>
          <p14:tracePt t="61036" x="6819900" y="2228850"/>
          <p14:tracePt t="61052" x="6834188" y="2228850"/>
          <p14:tracePt t="61085" x="6838950" y="2228850"/>
          <p14:tracePt t="61101" x="6838950" y="2224088"/>
          <p14:tracePt t="61119" x="6843713" y="2219325"/>
          <p14:tracePt t="61135" x="6843713" y="2214563"/>
          <p14:tracePt t="61151" x="6843713" y="2209800"/>
          <p14:tracePt t="61168" x="6843713" y="2195513"/>
          <p14:tracePt t="61185" x="6838950" y="2185988"/>
          <p14:tracePt t="61201" x="6829425" y="2176463"/>
          <p14:tracePt t="61218" x="6824663" y="2166938"/>
          <p14:tracePt t="61235" x="6815138" y="2162175"/>
          <p14:tracePt t="61251" x="6772275" y="2100263"/>
          <p14:tracePt t="61268" x="6738938" y="2024063"/>
          <p14:tracePt t="61285" x="6705600" y="1933575"/>
          <p14:tracePt t="61301" x="6696075" y="1914525"/>
          <p14:tracePt t="61318" x="6691313" y="1900238"/>
          <p14:tracePt t="61335" x="6691313" y="1895475"/>
          <p14:tracePt t="61351" x="6691313" y="1890713"/>
          <p14:tracePt t="61368" x="6677025" y="1890713"/>
          <p14:tracePt t="61384" x="6643688" y="1876425"/>
          <p14:tracePt t="61402" x="6548438" y="1843088"/>
          <p14:tracePt t="61418" x="6467475" y="1814513"/>
          <p14:tracePt t="61435" x="6372225" y="1790700"/>
          <p14:tracePt t="61451" x="6238875" y="1766888"/>
          <p14:tracePt t="61468" x="6172200" y="1757363"/>
          <p14:tracePt t="61486" x="6138863" y="1757363"/>
          <p14:tracePt t="61501" x="6134100" y="1757363"/>
          <p14:tracePt t="61518" x="6129338" y="1757363"/>
          <p14:tracePt t="61535" x="6119813" y="1781175"/>
          <p14:tracePt t="61551" x="6096000" y="1814513"/>
          <p14:tracePt t="61568" x="6034088" y="1876425"/>
          <p14:tracePt t="61584" x="5981700" y="1919288"/>
          <p14:tracePt t="61602" x="5938838" y="1952625"/>
          <p14:tracePt t="61618" x="5924550" y="1966913"/>
          <p14:tracePt t="61634" x="5915025" y="1981200"/>
          <p14:tracePt t="61651" x="5915025" y="1990725"/>
          <p14:tracePt t="61668" x="5915025" y="2000250"/>
          <p14:tracePt t="61685" x="5915025" y="2028825"/>
          <p14:tracePt t="61701" x="5919788" y="2066925"/>
          <p14:tracePt t="61718" x="5924550" y="2114550"/>
          <p14:tracePt t="61734" x="5948363" y="2190750"/>
          <p14:tracePt t="61751" x="5962650" y="2238375"/>
          <p14:tracePt t="61768" x="6005513" y="2319338"/>
          <p14:tracePt t="61784" x="6034088" y="2362200"/>
          <p14:tracePt t="61801" x="6062663" y="2395538"/>
          <p14:tracePt t="61818" x="6129338" y="2438400"/>
          <p14:tracePt t="61835" x="6196013" y="2462213"/>
          <p14:tracePt t="61838" x="6243638" y="2466975"/>
          <p14:tracePt t="61851" x="6329363" y="2476500"/>
          <p14:tracePt t="61868" x="6405563" y="2476500"/>
          <p14:tracePt t="61885" x="6472238" y="2471738"/>
          <p14:tracePt t="61901" x="6567488" y="2457450"/>
          <p14:tracePt t="61918" x="6600825" y="2438400"/>
          <p14:tracePt t="61935" x="6624638" y="2428875"/>
          <p14:tracePt t="61951" x="6662738" y="2390775"/>
          <p14:tracePt t="61968" x="6677025" y="2357438"/>
          <p14:tracePt t="61984" x="6681788" y="2347913"/>
          <p14:tracePt t="62001" x="6686550" y="2300288"/>
          <p14:tracePt t="62018" x="6715125" y="2195513"/>
          <p14:tracePt t="62034" x="6719888" y="2119313"/>
          <p14:tracePt t="62051" x="6724650" y="1990725"/>
          <p14:tracePt t="62068" x="6724650" y="1914525"/>
          <p14:tracePt t="62084" x="6724650" y="1866900"/>
          <p14:tracePt t="62101" x="6710363" y="1843088"/>
          <p14:tracePt t="62118" x="6705600" y="1838325"/>
          <p14:tracePt t="62134" x="6643688" y="1819275"/>
          <p14:tracePt t="62151" x="6572250" y="1804988"/>
          <p14:tracePt t="62168" x="6472238" y="1776413"/>
          <p14:tracePt t="62185" x="6415088" y="1766888"/>
          <p14:tracePt t="62201" x="6362700" y="1762125"/>
          <p14:tracePt t="62218" x="6281738" y="1766888"/>
          <p14:tracePt t="62235" x="6248400" y="1771650"/>
          <p14:tracePt t="62251" x="6210300" y="1795463"/>
          <p14:tracePt t="62268" x="6186488" y="1804988"/>
          <p14:tracePt t="62285" x="6162675" y="1824038"/>
          <p14:tracePt t="62301" x="6105525" y="1862138"/>
          <p14:tracePt t="62318" x="6072188" y="1881188"/>
          <p14:tracePt t="62335" x="6015038" y="1914525"/>
          <p14:tracePt t="62351" x="6000750" y="1928813"/>
          <p14:tracePt t="62368" x="5991225" y="1933575"/>
          <p14:tracePt t="62384" x="5986463" y="1943100"/>
          <p14:tracePt t="62418" x="5986463" y="1947863"/>
          <p14:tracePt t="62452" x="5986463" y="1952625"/>
          <p14:tracePt t="62462" x="5986463" y="1957388"/>
          <p14:tracePt t="62473" x="5991225" y="1976438"/>
          <p14:tracePt t="62484" x="5991225" y="1990725"/>
          <p14:tracePt t="62501" x="5991225" y="2052638"/>
          <p14:tracePt t="62517" x="5981700" y="2100263"/>
          <p14:tracePt t="62534" x="5981700" y="2133600"/>
          <p14:tracePt t="62551" x="5986463" y="2190750"/>
          <p14:tracePt t="62567" x="5991225" y="2219325"/>
          <p14:tracePt t="62584" x="6000750" y="2257425"/>
          <p14:tracePt t="62601" x="6010275" y="2281238"/>
          <p14:tracePt t="62618" x="6043613" y="2314575"/>
          <p14:tracePt t="62634" x="6081713" y="2328863"/>
          <p14:tracePt t="62651" x="6115050" y="2347913"/>
          <p14:tracePt t="62667" x="6157913" y="2362200"/>
          <p14:tracePt t="62684" x="6181725" y="2366963"/>
          <p14:tracePt t="62701" x="6219825" y="2366963"/>
          <p14:tracePt t="62717" x="6267450" y="2366963"/>
          <p14:tracePt t="62735" x="6348413" y="2357438"/>
          <p14:tracePt t="62751" x="6396038" y="2333625"/>
          <p14:tracePt t="62767" x="6443663" y="2305050"/>
          <p14:tracePt t="62784" x="6534150" y="2228850"/>
          <p14:tracePt t="62801" x="6596063" y="2171700"/>
          <p14:tracePt t="62818" x="6657975" y="2119313"/>
          <p14:tracePt t="62834" x="6672263" y="2095500"/>
          <p14:tracePt t="62851" x="6686550" y="2081213"/>
          <p14:tracePt t="62867" x="6686550" y="2076450"/>
          <p14:tracePt t="62884" x="6686550" y="2071688"/>
          <p14:tracePt t="62901" x="6667500" y="2062163"/>
          <p14:tracePt t="62917" x="6648450" y="2052638"/>
          <p14:tracePt t="62934" x="6624638" y="2028825"/>
          <p14:tracePt t="62950" x="6548438" y="1971675"/>
          <p14:tracePt t="62967" x="6496050" y="1924050"/>
          <p14:tracePt t="62984" x="6410325" y="1871663"/>
          <p14:tracePt t="63001" x="6362700" y="1843088"/>
          <p14:tracePt t="63018" x="6319838" y="1833563"/>
          <p14:tracePt t="63034" x="6310313" y="1828800"/>
          <p14:tracePt t="63051" x="6296025" y="1828800"/>
          <p14:tracePt t="63067" x="6253163" y="1838325"/>
          <p14:tracePt t="63084" x="6210300" y="1852613"/>
          <p14:tracePt t="63101" x="6148388" y="1876425"/>
          <p14:tracePt t="63117" x="6110288" y="1900238"/>
          <p14:tracePt t="63134" x="6076950" y="1924050"/>
          <p14:tracePt t="63150" x="6024563" y="1981200"/>
          <p14:tracePt t="63167" x="5991225" y="2028825"/>
          <p14:tracePt t="63184" x="5962650" y="2085975"/>
          <p14:tracePt t="63200" x="5948363" y="2119313"/>
          <p14:tracePt t="63218" x="5938838" y="2143125"/>
          <p14:tracePt t="63234" x="5934075" y="2171700"/>
          <p14:tracePt t="63250" x="5934075" y="2190750"/>
          <p14:tracePt t="63267" x="5934075" y="2228850"/>
          <p14:tracePt t="63284" x="5938838" y="2257425"/>
          <p14:tracePt t="63301" x="5948363" y="2281238"/>
          <p14:tracePt t="63317" x="5957888" y="2300288"/>
          <p14:tracePt t="63334" x="5962650" y="2309813"/>
          <p14:tracePt t="63351" x="6000750" y="2366963"/>
          <p14:tracePt t="63367" x="6024563" y="2395538"/>
          <p14:tracePt t="63384" x="6067425" y="2433638"/>
          <p14:tracePt t="63401" x="6134100" y="2476500"/>
          <p14:tracePt t="63417" x="6157913" y="2490788"/>
          <p14:tracePt t="63434" x="6196013" y="2509838"/>
          <p14:tracePt t="63451" x="6224588" y="2514600"/>
          <p14:tracePt t="63467" x="6267450" y="2514600"/>
          <p14:tracePt t="63484" x="6296025" y="2514600"/>
          <p14:tracePt t="63501" x="6319838" y="2514600"/>
          <p14:tracePt t="63517" x="6324600" y="2514600"/>
          <p14:tracePt t="63551" x="6329363" y="2514600"/>
          <p14:tracePt t="63607" x="6334125" y="2514600"/>
          <p14:tracePt t="63661" x="6338888" y="2514600"/>
          <p14:tracePt t="63820" x="6334125" y="2514600"/>
          <p14:tracePt t="63836" x="6334125" y="2519363"/>
          <p14:tracePt t="63863" x="6334125" y="2524125"/>
          <p14:tracePt t="63883" x="6329363" y="2524125"/>
          <p14:tracePt t="63948" x="6324600" y="2524125"/>
          <p14:tracePt t="64401" x="6296025" y="2519363"/>
          <p14:tracePt t="64416" x="6276975" y="2514600"/>
          <p14:tracePt t="64435" x="6262688" y="2509838"/>
          <p14:tracePt t="64451" x="6257925" y="2505075"/>
          <p14:tracePt t="64467" x="6176963" y="2490788"/>
          <p14:tracePt t="64483" x="6029325" y="2466975"/>
          <p14:tracePt t="64500" x="5919788" y="2452688"/>
          <p14:tracePt t="64517" x="5753100" y="2419350"/>
          <p14:tracePt t="64533" x="5667375" y="2405063"/>
          <p14:tracePt t="64551" x="5557838" y="2381250"/>
          <p14:tracePt t="64567" x="5505450" y="2371725"/>
          <p14:tracePt t="64583" x="5476875" y="2366963"/>
          <p14:tracePt t="64600" x="5467350" y="2362200"/>
          <p14:tracePt t="64617" x="5462588" y="2362200"/>
          <p14:tracePt t="64634" x="5457825" y="2357438"/>
          <p14:tracePt t="64650" x="5457825" y="2352675"/>
          <p14:tracePt t="64667" x="5457825" y="2343150"/>
          <p14:tracePt t="64684" x="5453063" y="2338388"/>
          <p14:tracePt t="64700" x="5453063" y="2333625"/>
          <p14:tracePt t="64718" x="5453063" y="2324100"/>
          <p14:tracePt t="64734" x="5453063" y="2319338"/>
          <p14:tracePt t="64750" x="5453063" y="2309813"/>
          <p14:tracePt t="64767" x="5453063" y="2295525"/>
          <p14:tracePt t="64783" x="5453063" y="2281238"/>
          <p14:tracePt t="64800" x="5462588" y="2266950"/>
          <p14:tracePt t="64817" x="5467350" y="2266950"/>
          <p14:tracePt t="64833" x="5467350" y="2262188"/>
          <p14:tracePt t="64850" x="5467350" y="2252663"/>
          <p14:tracePt t="64866" x="5472113" y="2252663"/>
          <p14:tracePt t="64883" x="5472113" y="2247900"/>
          <p14:tracePt t="64911" x="5472113" y="2243138"/>
          <p14:tracePt t="64925" x="5476875" y="2238375"/>
          <p14:tracePt t="64950" x="5481638" y="2233613"/>
          <p14:tracePt t="64966" x="5481638" y="2224088"/>
          <p14:tracePt t="65001" x="5481638" y="2219325"/>
          <p14:tracePt t="65051" x="5476875" y="2219325"/>
          <p14:tracePt t="65085" x="5472113" y="2219325"/>
          <p14:tracePt t="65099" x="5462588" y="2233613"/>
          <p14:tracePt t="65117" x="5453063" y="2247900"/>
          <p14:tracePt t="65134" x="5419725" y="2290763"/>
          <p14:tracePt t="65150" x="5381625" y="2328863"/>
          <p14:tracePt t="65167" x="5276850" y="2414588"/>
          <p14:tracePt t="65183" x="5205413" y="2466975"/>
          <p14:tracePt t="65201" x="5133975" y="2538413"/>
          <p14:tracePt t="65217" x="5100638" y="2576513"/>
          <p14:tracePt t="65233" x="5062538" y="2619375"/>
          <p14:tracePt t="65250" x="5005388" y="2671763"/>
          <p14:tracePt t="65266" x="4962525" y="2709863"/>
          <p14:tracePt t="65283" x="4914900" y="2757488"/>
          <p14:tracePt t="65300" x="4891088" y="2781300"/>
          <p14:tracePt t="65316" x="4881563" y="2790825"/>
          <p14:tracePt t="65333" x="4876800" y="2795588"/>
          <p14:tracePt t="65350" x="4876800" y="2800350"/>
          <p14:tracePt t="65366" x="4876800" y="2805113"/>
          <p14:tracePt t="65383" x="4876800" y="2809875"/>
          <p14:tracePt t="65416" x="4876800" y="2814638"/>
          <p14:tracePt t="65433" x="4876800" y="2819400"/>
          <p14:tracePt t="65450" x="4881563" y="2824163"/>
          <p14:tracePt t="65492" x="4881563" y="2828925"/>
          <p14:tracePt t="65873" x="4891088" y="2819400"/>
          <p14:tracePt t="65888" x="4895850" y="2805113"/>
          <p14:tracePt t="65905" x="4953000" y="2733675"/>
          <p14:tracePt t="65927" x="5043488" y="2657475"/>
          <p14:tracePt t="65940" x="5100638" y="2581275"/>
          <p14:tracePt t="65954" x="5157788" y="2514600"/>
          <p14:tracePt t="65968" x="5229225" y="2447925"/>
          <p14:tracePt t="65983" x="5305425" y="2376488"/>
          <p14:tracePt t="66000" x="5372100" y="2300288"/>
          <p14:tracePt t="66016" x="5472113" y="2200275"/>
          <p14:tracePt t="66033" x="5538788" y="2138363"/>
          <p14:tracePt t="66050" x="5634038" y="2052638"/>
          <p14:tracePt t="66066" x="5672138" y="2009775"/>
          <p14:tracePt t="66083" x="5691188" y="1981200"/>
          <p14:tracePt t="66099" x="5695950" y="1966913"/>
          <p14:tracePt t="66133" x="5695950" y="1962150"/>
          <p14:tracePt t="66226" x="5691188" y="1962150"/>
          <p14:tracePt t="66242" x="5686425" y="1971675"/>
          <p14:tracePt t="66259" x="5681663" y="1985963"/>
          <p14:tracePt t="66276" x="5676900" y="1995488"/>
          <p14:tracePt t="66293" x="5667375" y="2019300"/>
          <p14:tracePt t="66308" x="5657850" y="2028825"/>
          <p14:tracePt t="66323" x="5648325" y="2043113"/>
          <p14:tracePt t="66337" x="5643563" y="2052638"/>
          <p14:tracePt t="66349" x="5619750" y="2071688"/>
          <p14:tracePt t="66366" x="5576888" y="2114550"/>
          <p14:tracePt t="66385" x="5472113" y="2224088"/>
          <p14:tracePt t="66399" x="5353050" y="2333625"/>
          <p14:tracePt t="66417" x="5062538" y="2662238"/>
          <p14:tracePt t="66433" x="4814888" y="2943225"/>
          <p14:tracePt t="66452" x="4462463" y="3333750"/>
          <p14:tracePt t="66470" x="4243388" y="3581400"/>
          <p14:tracePt t="66488" x="4033838" y="3829050"/>
          <p14:tracePt t="66504" x="3938588" y="3924300"/>
          <p14:tracePt t="66519" x="3905250" y="3967163"/>
          <p14:tracePt t="66534" x="3886200" y="3990975"/>
          <p14:tracePt t="66597" x="3886200" y="3981450"/>
          <p14:tracePt t="66617" x="3895725" y="3971925"/>
          <p14:tracePt t="66634" x="3900488" y="3967163"/>
          <p14:tracePt t="66651" x="3900488" y="3957638"/>
          <p14:tracePt t="66666" x="3905250" y="3952875"/>
          <p14:tracePt t="66683" x="3905250" y="3948113"/>
          <p14:tracePt t="66700" x="3905250" y="3943350"/>
          <p14:tracePt t="66716" x="3910013" y="3938588"/>
          <p14:tracePt t="66734" x="3914775" y="3933825"/>
          <p14:tracePt t="66750" x="3943350" y="3905250"/>
          <p14:tracePt t="66767" x="3981450" y="3857625"/>
          <p14:tracePt t="66783" x="4095750" y="3738563"/>
          <p14:tracePt t="66799" x="4186238" y="3652838"/>
          <p14:tracePt t="66817" x="4281488" y="3552825"/>
          <p14:tracePt t="66833" x="4452938" y="3362325"/>
          <p14:tracePt t="66849" x="4543425" y="3271838"/>
          <p14:tracePt t="66866" x="4643438" y="3128963"/>
          <p14:tracePt t="66883" x="4676775" y="3062288"/>
          <p14:tracePt t="66900" x="4705350" y="2995613"/>
          <p14:tracePt t="66916" x="4705350" y="2986088"/>
          <p14:tracePt t="66932" x="4705350" y="2981325"/>
          <p14:tracePt t="66949" x="4705350" y="2976563"/>
          <p14:tracePt t="66966" x="4705350" y="2971800"/>
          <p14:tracePt t="66990" x="4700588" y="2967038"/>
          <p14:tracePt t="67018" x="4695825" y="2962275"/>
          <p14:tracePt t="67027" x="4691063" y="2962275"/>
          <p14:tracePt t="67040" x="4686300" y="2962275"/>
          <p14:tracePt t="67053" x="4681538" y="2957513"/>
          <p14:tracePt t="67066" x="4667250" y="2928938"/>
          <p14:tracePt t="67083" x="4633913" y="2862263"/>
          <p14:tracePt t="67100" x="4576763" y="2747963"/>
          <p14:tracePt t="67116" x="4533900" y="2662238"/>
          <p14:tracePt t="67133" x="4486275" y="2581275"/>
          <p14:tracePt t="67149" x="4443413" y="2500313"/>
          <p14:tracePt t="67166" x="4433888" y="2481263"/>
          <p14:tracePt t="67183" x="4429125" y="2466975"/>
          <p14:tracePt t="67216" x="4429125" y="2462213"/>
          <p14:tracePt t="67232" x="4424363" y="2462213"/>
          <p14:tracePt t="67281" x="4419600" y="2462213"/>
          <p14:tracePt t="67344" x="4410075" y="2462213"/>
          <p14:tracePt t="67360" x="4405313" y="2462213"/>
          <p14:tracePt t="67375" x="4381500" y="2462213"/>
          <p14:tracePt t="67390" x="4357688" y="2462213"/>
          <p14:tracePt t="67401" x="4348163" y="2462213"/>
          <p14:tracePt t="67416" x="4338638" y="2462213"/>
          <p14:tracePt t="67433" x="4333875" y="2462213"/>
          <p14:tracePt t="67449" x="4333875" y="2466975"/>
          <p14:tracePt t="67482" x="4324350" y="2471738"/>
          <p14:tracePt t="67536" x="4329113" y="2471738"/>
          <p14:tracePt t="67546" x="4329113" y="2476500"/>
          <p14:tracePt t="67606" x="4333875" y="2476500"/>
          <p14:tracePt t="67669" x="4338638" y="2476500"/>
          <p14:tracePt t="67737" x="4343400" y="2476500"/>
          <p14:tracePt t="71759" x="4348163" y="2476500"/>
          <p14:tracePt t="71778" x="4357688" y="2457450"/>
          <p14:tracePt t="71800" x="4367213" y="2438400"/>
          <p14:tracePt t="71819" x="4367213" y="2428875"/>
          <p14:tracePt t="71837" x="4367213" y="2419350"/>
          <p14:tracePt t="71854" x="4367213" y="2405063"/>
          <p14:tracePt t="71883" x="4367213" y="2400300"/>
          <p14:tracePt t="71898" x="4367213" y="2390775"/>
          <p14:tracePt t="71944" x="4367213" y="2386013"/>
          <p14:tracePt t="71958" x="4367213" y="2376488"/>
          <p14:tracePt t="71972" x="4400550" y="2338388"/>
          <p14:tracePt t="71984" x="4429125" y="2305050"/>
          <p14:tracePt t="72000" x="4457700" y="2276475"/>
          <p14:tracePt t="72019" x="4514850" y="2228850"/>
          <p14:tracePt t="72032" x="4533900" y="2209800"/>
          <p14:tracePt t="72048" x="4552950" y="2200275"/>
          <p14:tracePt t="72064" x="4567238" y="2195513"/>
          <p14:tracePt t="72081" x="4581525" y="2185988"/>
          <p14:tracePt t="72098" x="4591050" y="2181225"/>
          <p14:tracePt t="72114" x="4614863" y="2171700"/>
          <p14:tracePt t="72131" x="4633913" y="2166938"/>
          <p14:tracePt t="72148" x="4657725" y="2162175"/>
          <p14:tracePt t="72164" x="4691063" y="2157413"/>
          <p14:tracePt t="72181" x="4705350" y="2152650"/>
          <p14:tracePt t="72198" x="4719638" y="2152650"/>
          <p14:tracePt t="72240" x="4724400" y="2152650"/>
          <p14:tracePt t="72366" x="4729163" y="2152650"/>
          <p14:tracePt t="72444" x="4729163" y="2157413"/>
          <p14:tracePt t="72509" x="4729163" y="2162175"/>
          <p14:tracePt t="72573" x="4724400" y="2166938"/>
          <p14:tracePt t="72592" x="4719638" y="2171700"/>
          <p14:tracePt t="72609" x="4710113" y="2171700"/>
          <p14:tracePt t="72623" x="4705350" y="2171700"/>
          <p14:tracePt t="72642" x="4681538" y="2171700"/>
          <p14:tracePt t="72656" x="4667250" y="2171700"/>
          <p14:tracePt t="72671" x="4648200" y="2171700"/>
          <p14:tracePt t="72701" x="4619625" y="2166938"/>
          <p14:tracePt t="72715" x="4576763" y="2162175"/>
          <p14:tracePt t="72731" x="4505325" y="2176463"/>
          <p14:tracePt t="72748" x="4419600" y="2200275"/>
          <p14:tracePt t="72764" x="4333875" y="2228850"/>
          <p14:tracePt t="72781" x="4191000" y="2266950"/>
          <p14:tracePt t="72798" x="4105275" y="2281238"/>
          <p14:tracePt t="72814" x="4033838" y="2290763"/>
          <p14:tracePt t="72830" x="4010025" y="2300288"/>
          <p14:tracePt t="72847" x="4000500" y="2300288"/>
          <p14:tracePt t="72864" x="3995738" y="2300288"/>
          <p14:tracePt t="73373" x="3962400" y="2300288"/>
          <p14:tracePt t="73393" x="3829050" y="2309813"/>
          <p14:tracePt t="73411" x="3695700" y="2314575"/>
          <p14:tracePt t="73428" x="3490913" y="2319338"/>
          <p14:tracePt t="73448" x="3271838" y="2324100"/>
          <p14:tracePt t="73466" x="3152775" y="2324100"/>
          <p14:tracePt t="73481" x="3048000" y="2324100"/>
          <p14:tracePt t="73497" x="2952750" y="2319338"/>
          <p14:tracePt t="73514" x="2919413" y="2319338"/>
          <p14:tracePt t="73530" x="2905125" y="2314575"/>
          <p14:tracePt t="73564" x="2900363" y="2314575"/>
          <p14:tracePt t="73891" x="2852738" y="2314575"/>
          <p14:tracePt t="73911" x="2676525" y="2314575"/>
          <p14:tracePt t="73929" x="2566988" y="2309813"/>
          <p14:tracePt t="73947" x="2438400" y="2295525"/>
          <p14:tracePt t="73964" x="2405063" y="2286000"/>
          <p14:tracePt t="73980" x="2395538" y="2286000"/>
          <p14:tracePt t="73997" x="2390775" y="2286000"/>
          <p14:tracePt t="74899" x="2390775" y="2281238"/>
          <p14:tracePt t="74916" x="2395538" y="2281238"/>
          <p14:tracePt t="74934" x="2400300" y="2281238"/>
          <p14:tracePt t="74970" x="2400300" y="2276475"/>
          <p14:tracePt t="74987" x="2414588" y="2276475"/>
          <p14:tracePt t="75003" x="2419350" y="2271713"/>
          <p14:tracePt t="75017" x="2428875" y="2266950"/>
          <p14:tracePt t="75032" x="2443163" y="2266950"/>
          <p14:tracePt t="75050" x="2457450" y="2266950"/>
          <p14:tracePt t="75068" x="2466975" y="2266950"/>
          <p14:tracePt t="75082" x="2481263" y="2266950"/>
          <p14:tracePt t="75096" x="2495550" y="2266950"/>
          <p14:tracePt t="75113" x="2528888" y="2262188"/>
          <p14:tracePt t="75130" x="2562225" y="2262188"/>
          <p14:tracePt t="75147" x="2619375" y="2262188"/>
          <p14:tracePt t="75163" x="2652713" y="2266950"/>
          <p14:tracePt t="75180" x="2676525" y="2266950"/>
          <p14:tracePt t="75197" x="2705100" y="2266950"/>
          <p14:tracePt t="75213" x="2724150" y="2266950"/>
          <p14:tracePt t="75230" x="2771775" y="2271713"/>
          <p14:tracePt t="75247" x="2805113" y="2271713"/>
          <p14:tracePt t="75264" x="2838450" y="2276475"/>
          <p14:tracePt t="75280" x="2881313" y="2281238"/>
          <p14:tracePt t="75297" x="2905125" y="2286000"/>
          <p14:tracePt t="75313" x="2962275" y="2286000"/>
          <p14:tracePt t="75330" x="3038475" y="2290763"/>
          <p14:tracePt t="75346" x="3133725" y="2300288"/>
          <p14:tracePt t="75363" x="3205163" y="2305050"/>
          <p14:tracePt t="75380" x="3314700" y="2309813"/>
          <p14:tracePt t="75396" x="3495675" y="2314575"/>
          <p14:tracePt t="75413" x="3633788" y="2314575"/>
          <p14:tracePt t="75430" x="3862388" y="2324100"/>
          <p14:tracePt t="75446" x="4033838" y="2333625"/>
          <p14:tracePt t="75464" x="4248150" y="2352675"/>
          <p14:tracePt t="75480" x="4357688" y="2362200"/>
          <p14:tracePt t="75500" x="4448175" y="2366963"/>
          <p14:tracePt t="75514" x="4467225" y="2371725"/>
          <p14:tracePt t="75531" x="4481513" y="2371725"/>
          <p14:tracePt t="75547" x="4510088" y="2381250"/>
          <p14:tracePt t="75564" x="4543425" y="2386013"/>
          <p14:tracePt t="75580" x="4586288" y="2405063"/>
          <p14:tracePt t="75597" x="4629150" y="2414588"/>
          <p14:tracePt t="75613" x="4643438" y="2419350"/>
          <p14:tracePt t="75630" x="4657725" y="2419350"/>
          <p14:tracePt t="75663" x="4662488" y="2419350"/>
          <p14:tracePt t="75686" x="4667250" y="2419350"/>
          <p14:tracePt t="75743" x="4667250" y="2414588"/>
          <p14:tracePt t="75763" x="4662488" y="2409825"/>
          <p14:tracePt t="75784" x="4624388" y="2395538"/>
          <p14:tracePt t="75797" x="4548188" y="2386013"/>
          <p14:tracePt t="75813" x="4457700" y="2376488"/>
          <p14:tracePt t="75831" x="4319588" y="2347913"/>
          <p14:tracePt t="75847" x="4238625" y="2338388"/>
          <p14:tracePt t="75863" x="4181475" y="2333625"/>
          <p14:tracePt t="75880" x="4143375" y="2319338"/>
          <p14:tracePt t="75896" x="4138613" y="2319338"/>
          <p14:tracePt t="75914" x="4138613" y="2309813"/>
          <p14:tracePt t="75930" x="4129088" y="2309813"/>
          <p14:tracePt t="75976" x="4129088" y="2305050"/>
          <p14:tracePt t="76039" x="4114800" y="2295525"/>
          <p14:tracePt t="76059" x="4014788" y="2271713"/>
          <p14:tracePt t="76075" x="3971925" y="2262188"/>
          <p14:tracePt t="76088" x="3948113" y="2257425"/>
          <p14:tracePt t="76103" x="3938588" y="2257425"/>
          <p14:tracePt t="76118" x="3933825" y="2257425"/>
          <p14:tracePt t="76146" x="3933825" y="2252663"/>
          <p14:tracePt t="76171" x="3933825" y="2243138"/>
          <p14:tracePt t="76182" x="3948113" y="2243138"/>
          <p14:tracePt t="76196" x="3981450" y="2233613"/>
          <p14:tracePt t="76213" x="4062413" y="2209800"/>
          <p14:tracePt t="76230" x="4167188" y="2176463"/>
          <p14:tracePt t="76246" x="4357688" y="2152650"/>
          <p14:tracePt t="76263" x="4452938" y="2128838"/>
          <p14:tracePt t="76279" x="4595813" y="2114550"/>
          <p14:tracePt t="76296" x="4662488" y="2114550"/>
          <p14:tracePt t="76314" x="4705350" y="2109788"/>
          <p14:tracePt t="76329" x="4714875" y="2109788"/>
          <p14:tracePt t="76346" x="4719638" y="2109788"/>
          <p14:tracePt t="76398" x="4719638" y="2114550"/>
          <p14:tracePt t="76418" x="4724400" y="2119313"/>
          <p14:tracePt t="76446" x="4724400" y="2124075"/>
          <p14:tracePt t="76466" x="4724400" y="2128838"/>
          <p14:tracePt t="76495" x="4729163" y="2128838"/>
          <p14:tracePt t="76508" x="4729163" y="2133600"/>
          <p14:tracePt t="76528" x="4729163" y="2138363"/>
          <p14:tracePt t="76542" x="4729163" y="2143125"/>
          <p14:tracePt t="76569" x="4729163" y="2147888"/>
          <p14:tracePt t="76618" x="4729163" y="2152650"/>
          <p14:tracePt t="76654" x="4729163" y="2157413"/>
          <p14:tracePt t="76694" x="4729163" y="2162175"/>
          <p14:tracePt t="78401" x="4743450" y="2162175"/>
          <p14:tracePt t="78421" x="4791075" y="2166938"/>
          <p14:tracePt t="78441" x="4857750" y="2171700"/>
          <p14:tracePt t="78457" x="4953000" y="2176463"/>
          <p14:tracePt t="78473" x="5000625" y="2181225"/>
          <p14:tracePt t="78491" x="5057775" y="2181225"/>
          <p14:tracePt t="78506" x="5100638" y="2185988"/>
          <p14:tracePt t="78520" x="5133975" y="2185988"/>
          <p14:tracePt t="78534" x="5172075" y="2185988"/>
          <p14:tracePt t="78545" x="5205413" y="2185988"/>
          <p14:tracePt t="78562" x="5229225" y="2185988"/>
          <p14:tracePt t="78579" x="5257800" y="2185988"/>
          <p14:tracePt t="78595" x="5276850" y="2185988"/>
          <p14:tracePt t="78612" x="5291138" y="2185988"/>
          <p14:tracePt t="78629" x="5310188" y="2185988"/>
          <p14:tracePt t="78645" x="5329238" y="2185988"/>
          <p14:tracePt t="78662" x="5343525" y="2185988"/>
          <p14:tracePt t="78679" x="5362575" y="2185988"/>
          <p14:tracePt t="78696" x="5376863" y="2185988"/>
          <p14:tracePt t="78712" x="5386388" y="2185988"/>
          <p14:tracePt t="78729" x="5395913" y="2185988"/>
          <p14:tracePt t="78746" x="5405438" y="2185988"/>
          <p14:tracePt t="78762" x="5419725" y="2190750"/>
          <p14:tracePt t="78779" x="5429250" y="2190750"/>
          <p14:tracePt t="78795" x="5434013" y="2195513"/>
          <p14:tracePt t="78812" x="5448300" y="2200275"/>
          <p14:tracePt t="78831" x="5462588" y="2205038"/>
          <p14:tracePt t="78845" x="5472113" y="2209800"/>
          <p14:tracePt t="78863" x="5495925" y="2214563"/>
          <p14:tracePt t="78878" x="5524500" y="2219325"/>
          <p14:tracePt t="78895" x="5557838" y="2224088"/>
          <p14:tracePt t="78912" x="5591175" y="2224088"/>
          <p14:tracePt t="78929" x="5605463" y="2228850"/>
          <p14:tracePt t="78945" x="5634038" y="2228850"/>
          <p14:tracePt t="78962" x="5662613" y="2228850"/>
          <p14:tracePt t="78978" x="5691188" y="2228850"/>
          <p14:tracePt t="78995" x="5753100" y="2224088"/>
          <p14:tracePt t="79012" x="5786438" y="2219325"/>
          <p14:tracePt t="79029" x="5819775" y="2214563"/>
          <p14:tracePt t="79045" x="5834063" y="2214563"/>
          <p14:tracePt t="79063" x="5857875" y="2205038"/>
          <p14:tracePt t="79078" x="5872163" y="2205038"/>
          <p14:tracePt t="79095" x="5876925" y="2195513"/>
          <p14:tracePt t="79112" x="5886450" y="2181225"/>
          <p14:tracePt t="79128" x="5891213" y="2171700"/>
          <p14:tracePt t="79145" x="5891213" y="2166938"/>
          <p14:tracePt t="79148" x="5895975" y="2162175"/>
          <p14:tracePt t="79162" x="5895975" y="2157413"/>
          <p14:tracePt t="79178" x="5895975" y="2152650"/>
          <p14:tracePt t="79197" x="5895975" y="2147888"/>
          <p14:tracePt t="79212" x="5895975" y="2143125"/>
          <p14:tracePt t="79228" x="5895975" y="2138363"/>
          <p14:tracePt t="79245" x="5891213" y="2133600"/>
          <p14:tracePt t="79262" x="5891213" y="2128838"/>
          <p14:tracePt t="79278" x="5881688" y="2124075"/>
          <p14:tracePt t="79295" x="5881688" y="2119313"/>
          <p14:tracePt t="79312" x="5876925" y="2119313"/>
          <p14:tracePt t="79328" x="5872163" y="2119313"/>
          <p14:tracePt t="79346" x="5867400" y="2109788"/>
          <p14:tracePt t="79362" x="5829300" y="2090738"/>
          <p14:tracePt t="79379" x="5776913" y="2062163"/>
          <p14:tracePt t="79395" x="5672138" y="2000250"/>
          <p14:tracePt t="79412" x="5600700" y="1957388"/>
          <p14:tracePt t="79429" x="5510213" y="1909763"/>
          <p14:tracePt t="79445" x="5472113" y="1890713"/>
          <p14:tracePt t="79462" x="5453063" y="1885950"/>
          <p14:tracePt t="79478" x="5443538" y="1876425"/>
          <p14:tracePt t="79495" x="5438775" y="1876425"/>
          <p14:tracePt t="79527" x="5429250" y="1876425"/>
          <p14:tracePt t="79537" x="5410200" y="1876425"/>
          <p14:tracePt t="79549" x="5381625" y="1871663"/>
          <p14:tracePt t="79562" x="5353050" y="1862138"/>
          <p14:tracePt t="79578" x="5281613" y="1857375"/>
          <p14:tracePt t="79596" x="5191125" y="1857375"/>
          <p14:tracePt t="79612" x="5157788" y="1862138"/>
          <p14:tracePt t="79629" x="5129213" y="1881188"/>
          <p14:tracePt t="79645" x="5114925" y="1890713"/>
          <p14:tracePt t="79662" x="5114925" y="1900238"/>
          <p14:tracePt t="79679" x="5114925" y="1919288"/>
          <p14:tracePt t="79695" x="5114925" y="1928813"/>
          <p14:tracePt t="79711" x="5114925" y="1957388"/>
          <p14:tracePt t="79728" x="5114925" y="1981200"/>
          <p14:tracePt t="79745" x="5114925" y="2005013"/>
          <p14:tracePt t="79762" x="5110163" y="2057400"/>
          <p14:tracePt t="79779" x="5105400" y="2090738"/>
          <p14:tracePt t="79795" x="5100638" y="2147888"/>
          <p14:tracePt t="79812" x="5100638" y="2176463"/>
          <p14:tracePt t="79829" x="5100638" y="2200275"/>
          <p14:tracePt t="79845" x="5100638" y="2214563"/>
          <p14:tracePt t="79861" x="5100638" y="2224088"/>
          <p14:tracePt t="79878" x="5105400" y="2233613"/>
          <p14:tracePt t="79895" x="5181600" y="2266950"/>
          <p14:tracePt t="79912" x="5243513" y="2281238"/>
          <p14:tracePt t="79928" x="5348288" y="2295525"/>
          <p14:tracePt t="79945" x="5448300" y="2305050"/>
          <p14:tracePt t="79962" x="5572125" y="2309813"/>
          <p14:tracePt t="79978" x="5624513" y="2309813"/>
          <p14:tracePt t="79995" x="5691188" y="2300288"/>
          <p14:tracePt t="80012" x="5767388" y="2286000"/>
          <p14:tracePt t="80028" x="5824538" y="2266950"/>
          <p14:tracePt t="80045" x="5905500" y="2243138"/>
          <p14:tracePt t="80061" x="5948363" y="2219325"/>
          <p14:tracePt t="80078" x="5967413" y="2200275"/>
          <p14:tracePt t="80095" x="5981700" y="2190750"/>
          <p14:tracePt t="80112" x="5986463" y="2181225"/>
          <p14:tracePt t="80128" x="5986463" y="2171700"/>
          <p14:tracePt t="80145" x="5986463" y="2162175"/>
          <p14:tracePt t="80161" x="5986463" y="2152650"/>
          <p14:tracePt t="80178" x="5981700" y="2147888"/>
          <p14:tracePt t="80195" x="5981700" y="2143125"/>
          <p14:tracePt t="80212" x="5967413" y="2128838"/>
          <p14:tracePt t="80228" x="5957888" y="2124075"/>
          <p14:tracePt t="80245" x="5938838" y="2114550"/>
          <p14:tracePt t="80261" x="5895975" y="2081213"/>
          <p14:tracePt t="80278" x="5791200" y="2024063"/>
          <p14:tracePt t="80295" x="5724525" y="1981200"/>
          <p14:tracePt t="80311" x="5653088" y="1933575"/>
          <p14:tracePt t="80328" x="5534025" y="1881188"/>
          <p14:tracePt t="80345" x="5481638" y="1857375"/>
          <p14:tracePt t="80361" x="5434013" y="1843088"/>
          <p14:tracePt t="80378" x="5414963" y="1838325"/>
          <p14:tracePt t="80395" x="5410200" y="1838325"/>
          <p14:tracePt t="80411" x="5410200" y="1843088"/>
          <p14:tracePt t="80428" x="5405438" y="1857375"/>
          <p14:tracePt t="80446" x="5376863" y="1871663"/>
          <p14:tracePt t="80462" x="5343525" y="1890713"/>
          <p14:tracePt t="80479" x="5295900" y="1909763"/>
          <p14:tracePt t="80495" x="5262563" y="1919288"/>
          <p14:tracePt t="80512" x="5238750" y="1938338"/>
          <p14:tracePt t="80528" x="5214938" y="1952625"/>
          <p14:tracePt t="80545" x="5205413" y="1962150"/>
          <p14:tracePt t="80561" x="5186363" y="1985963"/>
          <p14:tracePt t="80578" x="5162550" y="2019300"/>
          <p14:tracePt t="80595" x="5133975" y="2066925"/>
          <p14:tracePt t="80611" x="5072063" y="2147888"/>
          <p14:tracePt t="80628" x="5029200" y="2205038"/>
          <p14:tracePt t="80644" x="4981575" y="2290763"/>
          <p14:tracePt t="80661" x="4962525" y="2338388"/>
          <p14:tracePt t="80679" x="4943475" y="2395538"/>
          <p14:tracePt t="80695" x="4933950" y="2424113"/>
          <p14:tracePt t="80711" x="4933950" y="2447925"/>
          <p14:tracePt t="80728" x="4933950" y="2466975"/>
          <p14:tracePt t="80745" x="4933950" y="2476500"/>
          <p14:tracePt t="80762" x="4995863" y="2543175"/>
          <p14:tracePt t="80778" x="5053013" y="2581275"/>
          <p14:tracePt t="80795" x="5105400" y="2614613"/>
          <p14:tracePt t="80812" x="5195888" y="2662238"/>
          <p14:tracePt t="80828" x="5286375" y="2676525"/>
          <p14:tracePt t="80846" x="5400675" y="2676525"/>
          <p14:tracePt t="80861" x="5500688" y="2643188"/>
          <p14:tracePt t="80878" x="5600700" y="2605088"/>
          <p14:tracePt t="80895" x="5729288" y="2543175"/>
          <p14:tracePt t="80911" x="5800725" y="2495550"/>
          <p14:tracePt t="80928" x="5924550" y="2414588"/>
          <p14:tracePt t="80944" x="6005513" y="2328863"/>
          <p14:tracePt t="80962" x="6096000" y="2219325"/>
          <p14:tracePt t="80978" x="6129338" y="2152650"/>
          <p14:tracePt t="80994" x="6153150" y="2114550"/>
          <p14:tracePt t="81011" x="6153150" y="2090738"/>
          <p14:tracePt t="81028" x="6153150" y="2081213"/>
          <p14:tracePt t="81045" x="6153150" y="2071688"/>
          <p14:tracePt t="81061" x="6148388" y="2066925"/>
          <p14:tracePt t="81078" x="6134100" y="2062163"/>
          <p14:tracePt t="81095" x="6124575" y="2057400"/>
          <p14:tracePt t="81111" x="6105525" y="2043113"/>
          <p14:tracePt t="81128" x="6038850" y="1995488"/>
          <p14:tracePt t="81145" x="5967413" y="1966913"/>
          <p14:tracePt t="81161" x="5895975" y="1933575"/>
          <p14:tracePt t="81166" x="5857875" y="1919288"/>
          <p14:tracePt t="81178" x="5767388" y="1881188"/>
          <p14:tracePt t="81195" x="5672138" y="1862138"/>
          <p14:tracePt t="81211" x="5548313" y="1824038"/>
          <p14:tracePt t="81228" x="5457825" y="1819275"/>
          <p14:tracePt t="81245" x="5381625" y="1819275"/>
          <p14:tracePt t="81261" x="5291138" y="1833563"/>
          <p14:tracePt t="81278" x="5248275" y="1857375"/>
          <p14:tracePt t="81295" x="5186363" y="1900238"/>
          <p14:tracePt t="81311" x="5157788" y="1928813"/>
          <p14:tracePt t="81328" x="5119688" y="1962150"/>
          <p14:tracePt t="81344" x="5095875" y="1990725"/>
          <p14:tracePt t="81361" x="5086350" y="2014538"/>
          <p14:tracePt t="81378" x="5053013" y="2062163"/>
          <p14:tracePt t="81395" x="5038725" y="2100263"/>
          <p14:tracePt t="81411" x="5014913" y="2152650"/>
          <p14:tracePt t="81428" x="5000625" y="2200275"/>
          <p14:tracePt t="81444" x="4995863" y="2252663"/>
          <p14:tracePt t="81461" x="4986338" y="2333625"/>
          <p14:tracePt t="81478" x="4986338" y="2362200"/>
          <p14:tracePt t="81495" x="4986338" y="2386013"/>
          <p14:tracePt t="81511" x="4991100" y="2400300"/>
          <p14:tracePt t="81528" x="5005388" y="2419350"/>
          <p14:tracePt t="81544" x="5038725" y="2438400"/>
          <p14:tracePt t="81561" x="5086350" y="2466975"/>
          <p14:tracePt t="81578" x="5157788" y="2495550"/>
          <p14:tracePt t="81594" x="5195888" y="2509838"/>
          <p14:tracePt t="81612" x="5233988" y="2524125"/>
          <p14:tracePt t="81627" x="5253038" y="2524125"/>
          <p14:tracePt t="81644" x="5267325" y="2524125"/>
          <p14:tracePt t="81661" x="5281613" y="2524125"/>
          <p14:tracePt t="81681" x="5286375" y="2524125"/>
          <p14:tracePt t="81709" x="5295900" y="2519363"/>
          <p14:tracePt t="81723" x="5295900" y="2514600"/>
          <p14:tracePt t="81743" x="5300663" y="2514600"/>
          <p14:tracePt t="81751" x="5300663" y="2509838"/>
          <p14:tracePt t="81813" x="5300663" y="2519363"/>
          <p14:tracePt t="81830" x="5300663" y="2528888"/>
          <p14:tracePt t="81844" x="5291138" y="2528888"/>
          <p14:tracePt t="81876" x="5262563" y="2571750"/>
          <p14:tracePt t="81891" x="5243513" y="2595563"/>
          <p14:tracePt t="81907" x="5224463" y="2609850"/>
          <p14:tracePt t="81921" x="5191125" y="2638425"/>
          <p14:tracePt t="81931" x="5153025" y="2667000"/>
          <p14:tracePt t="81944" x="5100638" y="2700338"/>
          <p14:tracePt t="81961" x="5048250" y="2733675"/>
          <p14:tracePt t="81977" x="4986338" y="2786063"/>
          <p14:tracePt t="81994" x="4948238" y="2819400"/>
          <p14:tracePt t="82012" x="4910138" y="2847975"/>
          <p14:tracePt t="82028" x="4857750" y="2876550"/>
          <p14:tracePt t="82044" x="4819650" y="2900363"/>
          <p14:tracePt t="82061" x="4786313" y="2919413"/>
          <p14:tracePt t="82077" x="4772025" y="2924175"/>
          <p14:tracePt t="82095" x="4767263" y="2933700"/>
          <p14:tracePt t="82111" x="4762500" y="2933700"/>
          <p14:tracePt t="82145" x="4762500" y="2938463"/>
          <p14:tracePt t="82179" x="4757738" y="2943225"/>
          <p14:tracePt t="82221" x="4752975" y="2952750"/>
          <p14:tracePt t="82240" x="4710113" y="2995613"/>
          <p14:tracePt t="82256" x="4691063" y="3024188"/>
          <p14:tracePt t="82269" x="4667250" y="3057525"/>
          <p14:tracePt t="82281" x="4633913" y="3095625"/>
          <p14:tracePt t="82297" x="4591050" y="3124200"/>
          <p14:tracePt t="82311" x="4572000" y="3143250"/>
          <p14:tracePt t="82327" x="4562475" y="3152775"/>
          <p14:tracePt t="82344" x="4557713" y="3152775"/>
          <p14:tracePt t="82429" x="4557713" y="3157538"/>
          <p14:tracePt t="82444" x="4552950" y="3167063"/>
          <p14:tracePt t="82461" x="4543425" y="3190875"/>
          <p14:tracePt t="82479" x="4538663" y="3214688"/>
          <p14:tracePt t="82495" x="4533900" y="3238500"/>
          <p14:tracePt t="82511" x="4529138" y="3257550"/>
          <p14:tracePt t="82544" x="4529138" y="3262313"/>
          <p14:tracePt t="82561" x="4529138" y="3267075"/>
          <p14:tracePt t="82638" x="4538663" y="3267075"/>
          <p14:tracePt t="82658" x="4614863" y="3276600"/>
          <p14:tracePt t="82674" x="4672013" y="3276600"/>
          <p14:tracePt t="82678" x="4700588" y="3276600"/>
          <p14:tracePt t="82694" x="4772025" y="3276600"/>
          <p14:tracePt t="82711" x="4862513" y="3271838"/>
          <p14:tracePt t="82728" x="4886325" y="3262313"/>
          <p14:tracePt t="82744" x="4910138" y="3257550"/>
          <p14:tracePt t="82761" x="4914900" y="3252788"/>
          <p14:tracePt t="82794" x="4919663" y="3252788"/>
          <p14:tracePt t="82905" x="4852988" y="3262313"/>
          <p14:tracePt t="82922" x="4781550" y="3271838"/>
          <p14:tracePt t="82934" x="4657725" y="3295650"/>
          <p14:tracePt t="82949" x="4519613" y="3314700"/>
          <p14:tracePt t="82963" x="4405313" y="3343275"/>
          <p14:tracePt t="82982" x="4281488" y="3357563"/>
          <p14:tracePt t="82997" x="4248150" y="3357563"/>
          <p14:tracePt t="83012" x="4238625" y="3357563"/>
          <p14:tracePt t="83027" x="4233863" y="3357563"/>
          <p14:tracePt t="83061" x="4243388" y="3357563"/>
          <p14:tracePt t="83077" x="4271963" y="3352800"/>
          <p14:tracePt t="83110" x="4362450" y="3319463"/>
          <p14:tracePt t="83127" x="4452938" y="3295650"/>
          <p14:tracePt t="83144" x="4514850" y="3276600"/>
          <p14:tracePt t="83161" x="4729163" y="3228975"/>
          <p14:tracePt t="83177" x="4814888" y="3214688"/>
          <p14:tracePt t="83194" x="4886325" y="3205163"/>
          <p14:tracePt t="83210" x="4905375" y="3205163"/>
          <p14:tracePt t="83227" x="4914900" y="3205163"/>
          <p14:tracePt t="83261" x="4919663" y="3205163"/>
          <p14:tracePt t="83713" x="4933950" y="3205163"/>
          <p14:tracePt t="83729" x="4972050" y="3195638"/>
          <p14:tracePt t="83747" x="5029200" y="3190875"/>
          <p14:tracePt t="83764" x="5062538" y="3181350"/>
          <p14:tracePt t="83783" x="5114925" y="3171825"/>
          <p14:tracePt t="83801" x="5157788" y="3171825"/>
          <p14:tracePt t="83817" x="5238750" y="3152775"/>
          <p14:tracePt t="83831" x="5291138" y="3148013"/>
          <p14:tracePt t="83844" x="5324475" y="3143250"/>
          <p14:tracePt t="83860" x="5348288" y="3133725"/>
          <p14:tracePt t="83877" x="5362575" y="3133725"/>
          <p14:tracePt t="83894" x="5381625" y="3128963"/>
          <p14:tracePt t="83911" x="5410200" y="3114675"/>
          <p14:tracePt t="83927" x="5481638" y="3095625"/>
          <p14:tracePt t="83943" x="5538788" y="3086100"/>
          <p14:tracePt t="83960" x="5591175" y="3067050"/>
          <p14:tracePt t="83977" x="5634038" y="3052763"/>
          <p14:tracePt t="83994" x="5695950" y="3024188"/>
          <p14:tracePt t="84010" x="5810250" y="2981325"/>
          <p14:tracePt t="84027" x="5915025" y="2933700"/>
          <p14:tracePt t="84044" x="6110288" y="2857500"/>
          <p14:tracePt t="84060" x="6224588" y="2824163"/>
          <p14:tracePt t="84077" x="6410325" y="2752725"/>
          <p14:tracePt t="84094" x="6515100" y="2714625"/>
          <p14:tracePt t="84110" x="6662738" y="2628900"/>
          <p14:tracePt t="84127" x="6862763" y="2514600"/>
          <p14:tracePt t="84144" x="7053263" y="2433638"/>
          <p14:tracePt t="84160" x="7258050" y="2338388"/>
          <p14:tracePt t="84177" x="7405688" y="2281238"/>
          <p14:tracePt t="84193" x="7515225" y="2228850"/>
          <p14:tracePt t="84210" x="7610475" y="2171700"/>
          <p14:tracePt t="84227" x="7629525" y="2157413"/>
          <p14:tracePt t="84243" x="7639050" y="2147888"/>
          <p14:tracePt t="84260" x="7643813" y="2143125"/>
          <p14:tracePt t="84277" x="7643813" y="2133600"/>
          <p14:tracePt t="84310" x="7643813" y="2128838"/>
          <p14:tracePt t="84327" x="7629525" y="2109788"/>
          <p14:tracePt t="84343" x="7620000" y="2076450"/>
          <p14:tracePt t="84360" x="7572375" y="2000250"/>
          <p14:tracePt t="84377" x="7496175" y="1938338"/>
          <p14:tracePt t="84394" x="7424738" y="1885950"/>
          <p14:tracePt t="84410" x="7315200" y="1819275"/>
          <p14:tracePt t="84427" x="7224713" y="1771650"/>
          <p14:tracePt t="84444" x="7100888" y="1724025"/>
          <p14:tracePt t="84460" x="7034213" y="1704975"/>
          <p14:tracePt t="84477" x="6958013" y="1690688"/>
          <p14:tracePt t="84494" x="6829425" y="1676400"/>
          <p14:tracePt t="84510" x="6757988" y="1666875"/>
          <p14:tracePt t="84527" x="6629400" y="1652588"/>
          <p14:tracePt t="84543" x="6562725" y="1652588"/>
          <p14:tracePt t="84560" x="6505575" y="1652588"/>
          <p14:tracePt t="84577" x="6486525" y="1652588"/>
          <p14:tracePt t="84593" x="6481763" y="1652588"/>
          <p14:tracePt t="84610" x="6472238" y="1657350"/>
          <p14:tracePt t="84627" x="6462713" y="1662113"/>
          <p14:tracePt t="84643" x="6396038" y="1685925"/>
          <p14:tracePt t="84660" x="6343650" y="1704975"/>
          <p14:tracePt t="84677" x="6286500" y="1728788"/>
          <p14:tracePt t="84693" x="6234113" y="1762125"/>
          <p14:tracePt t="84710" x="6205538" y="1785938"/>
          <p14:tracePt t="84726" x="6181725" y="1809750"/>
          <p14:tracePt t="84743" x="6162675" y="1828800"/>
          <p14:tracePt t="84760" x="6138863" y="1857375"/>
          <p14:tracePt t="84777" x="6115050" y="1914525"/>
          <p14:tracePt t="84794" x="6096000" y="1957388"/>
          <p14:tracePt t="84810" x="6091238" y="2014538"/>
          <p14:tracePt t="84827" x="6091238" y="2047875"/>
          <p14:tracePt t="84844" x="6100763" y="2085975"/>
          <p14:tracePt t="84860" x="6124575" y="2181225"/>
          <p14:tracePt t="84877" x="6143625" y="2238375"/>
          <p14:tracePt t="84893" x="6162675" y="2305050"/>
          <p14:tracePt t="84910" x="6176963" y="2333625"/>
          <p14:tracePt t="84927" x="6219825" y="2376488"/>
          <p14:tracePt t="84943" x="6300788" y="2428875"/>
          <p14:tracePt t="84960" x="6400800" y="2466975"/>
          <p14:tracePt t="84977" x="6548438" y="2514600"/>
          <p14:tracePt t="84993" x="6677025" y="2528888"/>
          <p14:tracePt t="85010" x="6834188" y="2519363"/>
          <p14:tracePt t="85026" x="6943725" y="2500313"/>
          <p14:tracePt t="85043" x="7048500" y="2471738"/>
          <p14:tracePt t="85060" x="7162800" y="2419350"/>
          <p14:tracePt t="85076" x="7243763" y="2390775"/>
          <p14:tracePt t="85093" x="7339013" y="2338388"/>
          <p14:tracePt t="85110" x="7377113" y="2314575"/>
          <p14:tracePt t="85127" x="7396163" y="2300288"/>
          <p14:tracePt t="85143" x="7400925" y="2281238"/>
          <p14:tracePt t="85160" x="7415213" y="2257425"/>
          <p14:tracePt t="85176" x="7429500" y="2176463"/>
          <p14:tracePt t="85193" x="7439025" y="2124075"/>
          <p14:tracePt t="85210" x="7462838" y="2028825"/>
          <p14:tracePt t="85226" x="7472363" y="1990725"/>
          <p14:tracePt t="85243" x="7472363" y="1976438"/>
          <p14:tracePt t="85260" x="7472363" y="1966913"/>
          <p14:tracePt t="85293" x="7467600" y="1962150"/>
          <p14:tracePt t="85310" x="7453313" y="1957388"/>
          <p14:tracePt t="85327" x="7410450" y="1943100"/>
          <p14:tracePt t="85343" x="7343775" y="1924050"/>
          <p14:tracePt t="85360" x="7258050" y="1909763"/>
          <p14:tracePt t="85377" x="7124700" y="1890713"/>
          <p14:tracePt t="85393" x="7010400" y="1890713"/>
          <p14:tracePt t="85410" x="6900863" y="1890713"/>
          <p14:tracePt t="85426" x="6700838" y="1909763"/>
          <p14:tracePt t="85443" x="6591300" y="1933575"/>
          <p14:tracePt t="85460" x="6415088" y="1976438"/>
          <p14:tracePt t="85476" x="6310313" y="2005013"/>
          <p14:tracePt t="85493" x="6191250" y="2043113"/>
          <p14:tracePt t="85510" x="6115050" y="2066925"/>
          <p14:tracePt t="85527" x="6072188" y="2076450"/>
          <p14:tracePt t="85543" x="6053138" y="2085975"/>
          <p14:tracePt t="85560" x="6048375" y="2085975"/>
          <p14:tracePt t="85576" x="6043613" y="2090738"/>
          <p14:tracePt t="85610" x="6043613" y="2095500"/>
          <p14:tracePt t="85639" x="6043613" y="2100263"/>
          <p14:tracePt t="85659" x="6043613" y="2105025"/>
          <p14:tracePt t="85675" x="6043613" y="2114550"/>
          <p14:tracePt t="85684" x="6038850" y="2119313"/>
          <p14:tracePt t="85696" x="6029325" y="2143125"/>
          <p14:tracePt t="85709" x="6019800" y="2171700"/>
          <p14:tracePt t="85726" x="6010275" y="2200275"/>
          <p14:tracePt t="85743" x="6005513" y="2243138"/>
          <p14:tracePt t="85760" x="6005513" y="2257425"/>
          <p14:tracePt t="85777" x="6062663" y="2357438"/>
          <p14:tracePt t="85793" x="6105525" y="2419350"/>
          <p14:tracePt t="85810" x="6172200" y="2486025"/>
          <p14:tracePt t="85826" x="6257925" y="2562225"/>
          <p14:tracePt t="85843" x="6338888" y="2609850"/>
          <p14:tracePt t="85860" x="6448425" y="2657475"/>
          <p14:tracePt t="85876" x="6491288" y="2676525"/>
          <p14:tracePt t="85893" x="6529388" y="2681288"/>
          <p14:tracePt t="85910" x="6591300" y="2681288"/>
          <p14:tracePt t="85926" x="6653213" y="2676525"/>
          <p14:tracePt t="85943" x="6757988" y="2652713"/>
          <p14:tracePt t="85960" x="6834188" y="2633663"/>
          <p14:tracePt t="85977" x="6962775" y="2600325"/>
          <p14:tracePt t="85993" x="7019925" y="2586038"/>
          <p14:tracePt t="86010" x="7077075" y="2562225"/>
          <p14:tracePt t="86026" x="7134225" y="2538413"/>
          <p14:tracePt t="86043" x="7158038" y="2524125"/>
          <p14:tracePt t="86060" x="7167563" y="2514600"/>
          <p14:tracePt t="86096" x="7172325" y="2514600"/>
          <p14:tracePt t="86109" x="7172325" y="2509838"/>
          <p14:tracePt t="86144" x="7172325" y="2505075"/>
          <p14:tracePt t="86158" x="7172325" y="2500313"/>
          <p14:tracePt t="86166" x="7177088" y="2490788"/>
          <p14:tracePt t="86177" x="7196138" y="2476500"/>
          <p14:tracePt t="86193" x="7248525" y="2424113"/>
          <p14:tracePt t="86209" x="7291388" y="2376488"/>
          <p14:tracePt t="86226" x="7353300" y="2290763"/>
          <p14:tracePt t="86243" x="7396163" y="2233613"/>
          <p14:tracePt t="86261" x="7443788" y="2152650"/>
          <p14:tracePt t="86276" x="7458075" y="2133600"/>
          <p14:tracePt t="86293" x="7472363" y="2119313"/>
          <p14:tracePt t="86309" x="7477125" y="2114550"/>
          <p14:tracePt t="86379" x="7477125" y="2109788"/>
          <p14:tracePt t="86394" x="7467600" y="2105025"/>
          <p14:tracePt t="86410" x="7462838" y="2105025"/>
          <p14:tracePt t="86426" x="7419975" y="2085975"/>
          <p14:tracePt t="86443" x="7367588" y="2052638"/>
          <p14:tracePt t="86461" x="7215188" y="1995488"/>
          <p14:tracePt t="86476" x="7119938" y="1966913"/>
          <p14:tracePt t="86493" x="7015163" y="1928813"/>
          <p14:tracePt t="86510" x="6853238" y="1900238"/>
          <p14:tracePt t="86527" x="6767513" y="1885950"/>
          <p14:tracePt t="86543" x="6634163" y="1876425"/>
          <p14:tracePt t="86559" x="6553200" y="1876425"/>
          <p14:tracePt t="86576" x="6496050" y="1881188"/>
          <p14:tracePt t="86593" x="6429375" y="1900238"/>
          <p14:tracePt t="86609" x="6405563" y="1909763"/>
          <p14:tracePt t="86626" x="6381750" y="1919288"/>
          <p14:tracePt t="86643" x="6372225" y="1933575"/>
          <p14:tracePt t="86660" x="6362700" y="1947863"/>
          <p14:tracePt t="86676" x="6362700" y="1962150"/>
          <p14:tracePt t="86693" x="6362700" y="1971675"/>
          <p14:tracePt t="86709" x="6367463" y="1990725"/>
          <p14:tracePt t="86726" x="6372225" y="2009775"/>
          <p14:tracePt t="86743" x="6372225" y="2047875"/>
          <p14:tracePt t="86759" x="6376988" y="2076450"/>
          <p14:tracePt t="86776" x="6381750" y="2105025"/>
          <p14:tracePt t="86793" x="6391275" y="2162175"/>
          <p14:tracePt t="86809" x="6410325" y="2195513"/>
          <p14:tracePt t="86827" x="6415088" y="2224088"/>
          <p14:tracePt t="86843" x="6429375" y="2262188"/>
          <p14:tracePt t="86859" x="6448425" y="2281238"/>
          <p14:tracePt t="86876" x="6462713" y="2319338"/>
          <p14:tracePt t="86893" x="6529388" y="2386013"/>
          <p14:tracePt t="86909" x="6605588" y="2443163"/>
          <p14:tracePt t="86926" x="6653213" y="2462213"/>
          <p14:tracePt t="86943" x="6691313" y="2481263"/>
          <p14:tracePt t="86959" x="6748463" y="2490788"/>
          <p14:tracePt t="86976" x="6815138" y="2495550"/>
          <p14:tracePt t="86993" x="6919913" y="2495550"/>
          <p14:tracePt t="87009" x="6977063" y="2490788"/>
          <p14:tracePt t="87026" x="7053263" y="2476500"/>
          <p14:tracePt t="87043" x="7162800" y="2462213"/>
          <p14:tracePt t="87059" x="7234238" y="2447925"/>
          <p14:tracePt t="87076" x="7348538" y="2405063"/>
          <p14:tracePt t="87093" x="7434263" y="2362200"/>
          <p14:tracePt t="87109" x="7519988" y="2309813"/>
          <p14:tracePt t="87126" x="7558088" y="2286000"/>
          <p14:tracePt t="87143" x="7577138" y="2271713"/>
          <p14:tracePt t="87159" x="7586663" y="2257425"/>
          <p14:tracePt t="87176" x="7586663" y="2252663"/>
          <p14:tracePt t="87192" x="7586663" y="2243138"/>
          <p14:tracePt t="87209" x="7581900" y="2214563"/>
          <p14:tracePt t="87226" x="7581900" y="2185988"/>
          <p14:tracePt t="87243" x="7577138" y="2109788"/>
          <p14:tracePt t="87259" x="7567613" y="2052638"/>
          <p14:tracePt t="87263" x="7562850" y="2028825"/>
          <p14:tracePt t="87276" x="7548563" y="1985963"/>
          <p14:tracePt t="87293" x="7524750" y="1952625"/>
          <p14:tracePt t="87310" x="7467600" y="1909763"/>
          <p14:tracePt t="87326" x="7372350" y="1857375"/>
          <p14:tracePt t="87343" x="7286625" y="1833563"/>
          <p14:tracePt t="87359" x="7129463" y="1790700"/>
          <p14:tracePt t="87376" x="7043738" y="1781175"/>
          <p14:tracePt t="87392" x="6877050" y="1757363"/>
          <p14:tracePt t="87409" x="6781800" y="1747838"/>
          <p14:tracePt t="87426" x="6696075" y="1747838"/>
          <p14:tracePt t="87442" x="6543675" y="1743075"/>
          <p14:tracePt t="87459" x="6472238" y="1747838"/>
          <p14:tracePt t="87475" x="6367463" y="1762125"/>
          <p14:tracePt t="87492" x="6300788" y="1776413"/>
          <p14:tracePt t="87510" x="6210300" y="1804988"/>
          <p14:tracePt t="87526" x="6172200" y="1828800"/>
          <p14:tracePt t="87542" x="6143625" y="1857375"/>
          <p14:tracePt t="87559" x="6096000" y="1909763"/>
          <p14:tracePt t="87576" x="6062663" y="1943100"/>
          <p14:tracePt t="87593" x="6019800" y="1995488"/>
          <p14:tracePt t="87609" x="5981700" y="2033588"/>
          <p14:tracePt t="87626" x="5948363" y="2090738"/>
          <p14:tracePt t="87642" x="5919788" y="2176463"/>
          <p14:tracePt t="87659" x="5900738" y="2228850"/>
          <p14:tracePt t="87676" x="5886450" y="2314575"/>
          <p14:tracePt t="87692" x="5881688" y="2381250"/>
          <p14:tracePt t="87709" x="5881688" y="2457450"/>
          <p14:tracePt t="87726" x="5891213" y="2547938"/>
          <p14:tracePt t="87742" x="5910263" y="2619375"/>
          <p14:tracePt t="87759" x="5953125" y="2714625"/>
          <p14:tracePt t="87776" x="5995988" y="2762250"/>
          <p14:tracePt t="87793" x="6072188" y="2814638"/>
          <p14:tracePt t="87809" x="6115050" y="2828925"/>
          <p14:tracePt t="87825" x="6167438" y="2838450"/>
          <p14:tracePt t="87842" x="6296025" y="2843213"/>
          <p14:tracePt t="87859" x="6372225" y="2833688"/>
          <p14:tracePt t="87876" x="6553200" y="2805113"/>
          <p14:tracePt t="87892" x="6662738" y="2771775"/>
          <p14:tracePt t="87909" x="6791325" y="2724150"/>
          <p14:tracePt t="87926" x="6967538" y="2647950"/>
          <p14:tracePt t="87942" x="7072313" y="2595563"/>
          <p14:tracePt t="87959" x="7219950" y="2533650"/>
          <p14:tracePt t="87976" x="7281863" y="2505075"/>
          <p14:tracePt t="87993" x="7319963" y="2486025"/>
          <p14:tracePt t="88009" x="7358063" y="2438400"/>
          <p14:tracePt t="88025" x="7377113" y="2409825"/>
          <p14:tracePt t="88042" x="7448550" y="2290763"/>
          <p14:tracePt t="88059" x="7491413" y="2238375"/>
          <p14:tracePt t="88076" x="7515225" y="2190750"/>
          <p14:tracePt t="88095" x="7553325" y="2109788"/>
          <p14:tracePt t="88109" x="7558088" y="2071688"/>
          <p14:tracePt t="88125" x="7558088" y="2028825"/>
          <p14:tracePt t="88142" x="7553325" y="2014538"/>
          <p14:tracePt t="88159" x="7505700" y="1981200"/>
          <p14:tracePt t="88176" x="7453313" y="1943100"/>
          <p14:tracePt t="88192" x="7372350" y="1905000"/>
          <p14:tracePt t="88209" x="7196138" y="1838325"/>
          <p14:tracePt t="88225" x="7077075" y="1800225"/>
          <p14:tracePt t="88242" x="6872288" y="1762125"/>
          <p14:tracePt t="88259" x="6762750" y="1743075"/>
          <p14:tracePt t="88276" x="6643688" y="1728788"/>
          <p14:tracePt t="88278" x="6581775" y="1728788"/>
          <p14:tracePt t="88292" x="6500813" y="1724025"/>
          <p14:tracePt t="88309" x="6434138" y="1724025"/>
          <p14:tracePt t="88325" x="6334125" y="1728788"/>
          <p14:tracePt t="88342" x="6281738" y="1743075"/>
          <p14:tracePt t="88359" x="6215063" y="1776413"/>
          <p14:tracePt t="88375" x="6181725" y="1804988"/>
          <p14:tracePt t="88392" x="6153150" y="1828800"/>
          <p14:tracePt t="88409" x="6119813" y="1876425"/>
          <p14:tracePt t="88425" x="6100763" y="1909763"/>
          <p14:tracePt t="88443" x="6053138" y="1990725"/>
          <p14:tracePt t="88459" x="6015038" y="2062163"/>
          <p14:tracePt t="88475" x="5986463" y="2133600"/>
          <p14:tracePt t="88492" x="5967413" y="2233613"/>
          <p14:tracePt t="88509" x="5957888" y="2324100"/>
          <p14:tracePt t="88525" x="5957888" y="2433638"/>
          <p14:tracePt t="88542" x="5976938" y="2519363"/>
          <p14:tracePt t="88559" x="6010275" y="2600325"/>
          <p14:tracePt t="88576" x="6057900" y="2705100"/>
          <p14:tracePt t="88592" x="6076950" y="2752725"/>
          <p14:tracePt t="88608" x="6096000" y="2776538"/>
          <p14:tracePt t="88626" x="6100763" y="2781300"/>
          <p14:tracePt t="88643" x="6105525" y="2781300"/>
          <p14:tracePt t="88659" x="6110288" y="2781300"/>
          <p14:tracePt t="88692" x="6134100" y="2781300"/>
          <p14:tracePt t="88709" x="6167438" y="2771775"/>
          <p14:tracePt t="88725" x="6296025" y="2752725"/>
          <p14:tracePt t="88742" x="6367463" y="2743200"/>
          <p14:tracePt t="88759" x="6467475" y="2728913"/>
          <p14:tracePt t="88775" x="6615113" y="2700338"/>
          <p14:tracePt t="88792" x="6686550" y="2686050"/>
          <p14:tracePt t="88811" x="6805613" y="2657475"/>
          <p14:tracePt t="88825" x="6877050" y="2633663"/>
          <p14:tracePt t="88843" x="6953250" y="2609850"/>
          <p14:tracePt t="88859" x="6977063" y="2595563"/>
          <p14:tracePt t="88875" x="6986588" y="2595563"/>
          <p14:tracePt t="88892" x="6991350" y="2590800"/>
          <p14:tracePt t="88926" x="6996113" y="2590800"/>
          <p14:tracePt t="88942" x="6996113" y="2586038"/>
          <p14:tracePt t="93428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12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071">
        <p:circle/>
      </p:transition>
    </mc:Choice>
    <mc:Fallback xmlns="">
      <p:transition spd="slow" advTm="18071">
        <p:circl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EFB425-260B-49D1-93BC-2827BD99C4B4}"/>
</file>

<file path=customXml/itemProps2.xml><?xml version="1.0" encoding="utf-8"?>
<ds:datastoreItem xmlns:ds="http://schemas.openxmlformats.org/officeDocument/2006/customXml" ds:itemID="{AAB323E6-0D83-4035-85D1-4BC092FF6431}"/>
</file>

<file path=customXml/itemProps3.xml><?xml version="1.0" encoding="utf-8"?>
<ds:datastoreItem xmlns:ds="http://schemas.openxmlformats.org/officeDocument/2006/customXml" ds:itemID="{2DFB3179-B771-4C91-97AE-CE9500914C07}"/>
</file>

<file path=docProps/app.xml><?xml version="1.0" encoding="utf-8"?>
<Properties xmlns="http://schemas.openxmlformats.org/officeDocument/2006/extended-properties" xmlns:vt="http://schemas.openxmlformats.org/officeDocument/2006/docPropsVTypes">
  <TotalTime>1406</TotalTime>
  <Words>3317</Words>
  <Application>Microsoft Office PowerPoint</Application>
  <PresentationFormat>On-screen Show (16:9)</PresentationFormat>
  <Paragraphs>577</Paragraphs>
  <Slides>39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Alexandria</vt:lpstr>
      <vt:lpstr>Arial</vt:lpstr>
      <vt:lpstr>Calibri</vt:lpstr>
      <vt:lpstr>Consolas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Leverage, Capital Structure &amp; Cost of Capital</dc:title>
  <dc:subject>PptxGenJS Presentation</dc:subject>
  <dc:creator>Dr. Emad Zaher</dc:creator>
  <cp:lastModifiedBy>STW</cp:lastModifiedBy>
  <cp:revision>26</cp:revision>
  <dcterms:created xsi:type="dcterms:W3CDTF">2026-07-05T13:39:21Z</dcterms:created>
  <dcterms:modified xsi:type="dcterms:W3CDTF">2026-07-17T05:58:05Z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