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606" r:id="rId6"/>
    <p:sldId id="608" r:id="rId7"/>
    <p:sldId id="497" r:id="rId8"/>
    <p:sldId id="653" r:id="rId9"/>
    <p:sldId id="654" r:id="rId10"/>
    <p:sldId id="655" r:id="rId11"/>
    <p:sldId id="656" r:id="rId12"/>
    <p:sldId id="658" r:id="rId13"/>
    <p:sldId id="659" r:id="rId14"/>
    <p:sldId id="660" r:id="rId15"/>
    <p:sldId id="661" r:id="rId16"/>
    <p:sldId id="663" r:id="rId17"/>
    <p:sldId id="662" r:id="rId18"/>
    <p:sldId id="664" r:id="rId19"/>
    <p:sldId id="666" r:id="rId20"/>
    <p:sldId id="665" r:id="rId21"/>
    <p:sldId id="667" r:id="rId22"/>
    <p:sldId id="668" r:id="rId23"/>
    <p:sldId id="669" r:id="rId24"/>
    <p:sldId id="670" r:id="rId25"/>
    <p:sldId id="671" r:id="rId26"/>
    <p:sldId id="674" r:id="rId27"/>
    <p:sldId id="675" r:id="rId28"/>
    <p:sldId id="676" r:id="rId29"/>
    <p:sldId id="677" r:id="rId30"/>
    <p:sldId id="680" r:id="rId31"/>
    <p:sldId id="681" r:id="rId32"/>
    <p:sldId id="682" r:id="rId33"/>
    <p:sldId id="683" r:id="rId34"/>
    <p:sldId id="684" r:id="rId35"/>
    <p:sldId id="685" r:id="rId36"/>
    <p:sldId id="686" r:id="rId37"/>
    <p:sldId id="687" r:id="rId38"/>
    <p:sldId id="688" r:id="rId39"/>
    <p:sldId id="689" r:id="rId40"/>
    <p:sldId id="690" r:id="rId41"/>
    <p:sldId id="69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497"/>
            <p14:sldId id="653"/>
            <p14:sldId id="654"/>
            <p14:sldId id="655"/>
            <p14:sldId id="656"/>
            <p14:sldId id="658"/>
            <p14:sldId id="659"/>
            <p14:sldId id="660"/>
            <p14:sldId id="661"/>
            <p14:sldId id="663"/>
            <p14:sldId id="662"/>
            <p14:sldId id="664"/>
            <p14:sldId id="666"/>
            <p14:sldId id="665"/>
            <p14:sldId id="667"/>
            <p14:sldId id="668"/>
            <p14:sldId id="669"/>
            <p14:sldId id="670"/>
            <p14:sldId id="671"/>
            <p14:sldId id="674"/>
            <p14:sldId id="675"/>
            <p14:sldId id="676"/>
            <p14:sldId id="677"/>
            <p14:sldId id="680"/>
            <p14:sldId id="681"/>
            <p14:sldId id="682"/>
            <p14:sldId id="683"/>
            <p14:sldId id="684"/>
            <p14:sldId id="685"/>
            <p14:sldId id="686"/>
            <p14:sldId id="687"/>
            <p14:sldId id="688"/>
            <p14:sldId id="689"/>
            <p14:sldId id="690"/>
            <p14:sldId id="69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4" d="100"/>
          <a:sy n="84" d="100"/>
        </p:scale>
        <p:origin x="6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48954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83289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329269" y="3760504"/>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70" y="1670467"/>
            <a:ext cx="4077478"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p:txBody>
      </p:sp>
      <p:sp>
        <p:nvSpPr>
          <p:cNvPr id="34" name="Rectangle: Rounded Corners 33"/>
          <p:cNvSpPr/>
          <p:nvPr/>
        </p:nvSpPr>
        <p:spPr>
          <a:xfrm>
            <a:off x="329269" y="5600332"/>
            <a:ext cx="9262406" cy="81535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Lec.4 : Enterprise Risk Management and Related Topics</a:t>
            </a:r>
          </a:p>
        </p:txBody>
      </p:sp>
      <p:sp>
        <p:nvSpPr>
          <p:cNvPr id="46" name="TextBox 45"/>
          <p:cNvSpPr txBox="1"/>
          <p:nvPr/>
        </p:nvSpPr>
        <p:spPr>
          <a:xfrm>
            <a:off x="329269" y="4802771"/>
            <a:ext cx="1175322" cy="400110"/>
          </a:xfrm>
          <a:prstGeom prst="rect">
            <a:avLst/>
          </a:prstGeom>
          <a:noFill/>
        </p:spPr>
        <p:txBody>
          <a:bodyPr wrap="none" rtlCol="0">
            <a:spAutoFit/>
          </a:bodyPr>
          <a:lstStyle/>
          <a:p>
            <a:r>
              <a:rPr lang="en-US" sz="2000"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5" name="Picture 4">
            <a:extLst>
              <a:ext uri="{FF2B5EF4-FFF2-40B4-BE49-F238E27FC236}">
                <a16:creationId xmlns:a16="http://schemas.microsoft.com/office/drawing/2014/main" xmlns="" id="{3312F634-AF66-38A0-5EDF-043C507FFA8A}"/>
              </a:ext>
            </a:extLst>
          </p:cNvPr>
          <p:cNvPicPr>
            <a:picLocks noChangeAspect="1"/>
          </p:cNvPicPr>
          <p:nvPr/>
        </p:nvPicPr>
        <p:blipFill>
          <a:blip r:embed="rId4"/>
          <a:stretch>
            <a:fillRect/>
          </a:stretch>
        </p:blipFill>
        <p:spPr>
          <a:xfrm>
            <a:off x="4743135" y="1766449"/>
            <a:ext cx="7106279" cy="353784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010"/>
    </mc:Choice>
    <mc:Fallback xmlns="">
      <p:transition spd="slow" advTm="3701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29269" y="1670467"/>
            <a:ext cx="5645081"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Risk Management</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050" name="Picture 2" descr="‪Insurance: Everything you need to know | Insurance Business America‬‏">
            <a:extLst>
              <a:ext uri="{FF2B5EF4-FFF2-40B4-BE49-F238E27FC236}">
                <a16:creationId xmlns:a16="http://schemas.microsoft.com/office/drawing/2014/main" xmlns="" id="{83EBCD2D-80BB-2C38-F6FA-2DAA6C199B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7548" y="1234919"/>
            <a:ext cx="6115183" cy="40693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DA0C24A-124E-2783-755F-801E57ED0408}"/>
              </a:ext>
            </a:extLst>
          </p:cNvPr>
          <p:cNvSpPr txBox="1"/>
          <p:nvPr/>
        </p:nvSpPr>
        <p:spPr>
          <a:xfrm>
            <a:off x="329269" y="2875456"/>
            <a:ext cx="5176181" cy="2800767"/>
          </a:xfrm>
          <a:prstGeom prst="rect">
            <a:avLst/>
          </a:prstGeom>
          <a:noFill/>
        </p:spPr>
        <p:txBody>
          <a:bodyPr wrap="square">
            <a:spAutoFit/>
          </a:bodyPr>
          <a:lstStyle/>
          <a:p>
            <a:r>
              <a:rPr lang="en-US" sz="1600" b="0" i="1" u="none" strike="noStrike" baseline="0" dirty="0">
                <a:solidFill>
                  <a:srgbClr val="00AEF0"/>
                </a:solidFill>
                <a:latin typeface="CantoriaMTStd-Italic"/>
              </a:rPr>
              <a:t>“</a:t>
            </a:r>
            <a:r>
              <a:rPr lang="en-US" sz="1600" i="1" dirty="0">
                <a:solidFill>
                  <a:srgbClr val="00AEF0"/>
                </a:solidFill>
                <a:latin typeface="CantoriaMTStd-Italic"/>
              </a:rPr>
              <a:t>The field of risk management is constantly changing. Risk</a:t>
            </a:r>
          </a:p>
          <a:p>
            <a:r>
              <a:rPr lang="en-US" sz="1600" i="1" dirty="0">
                <a:solidFill>
                  <a:srgbClr val="00AEF0"/>
                </a:solidFill>
                <a:latin typeface="CantoriaMTStd-Italic"/>
              </a:rPr>
              <a:t>managers must understand the implications of the changes,</a:t>
            </a:r>
          </a:p>
          <a:p>
            <a:r>
              <a:rPr lang="en-US" sz="1600" i="1" dirty="0">
                <a:solidFill>
                  <a:srgbClr val="00AEF0"/>
                </a:solidFill>
                <a:latin typeface="CantoriaMTStd-Italic"/>
              </a:rPr>
              <a:t>analyze how such changes affect their risk management</a:t>
            </a:r>
          </a:p>
          <a:p>
            <a:r>
              <a:rPr lang="en-US" sz="1600" i="1" dirty="0">
                <a:solidFill>
                  <a:srgbClr val="00AEF0"/>
                </a:solidFill>
                <a:latin typeface="CantoriaMTStd-Italic"/>
              </a:rPr>
              <a:t>program, look for ways to incorporate new techniques and</a:t>
            </a:r>
          </a:p>
          <a:p>
            <a:r>
              <a:rPr lang="en-US" sz="1600" i="1" dirty="0">
                <a:solidFill>
                  <a:srgbClr val="00AEF0"/>
                </a:solidFill>
                <a:latin typeface="CantoriaMTStd-Italic"/>
              </a:rPr>
              <a:t>tools into their analysis and design, and continue to broaden</a:t>
            </a:r>
          </a:p>
          <a:p>
            <a:r>
              <a:rPr lang="en-US" sz="1600" i="1" dirty="0">
                <a:solidFill>
                  <a:srgbClr val="00AEF0"/>
                </a:solidFill>
                <a:latin typeface="CantoriaMTStd-Italic"/>
              </a:rPr>
              <a:t>their knowledge of emerging trends and the financial aspects of risk management.”</a:t>
            </a:r>
          </a:p>
          <a:p>
            <a:pPr algn="ctr"/>
            <a:r>
              <a:rPr lang="en-US" sz="1600" i="1" dirty="0">
                <a:solidFill>
                  <a:srgbClr val="00AEF0"/>
                </a:solidFill>
                <a:latin typeface="CantoriaMTStd-Italic"/>
              </a:rPr>
              <a:t>Millicent Workman,</a:t>
            </a:r>
          </a:p>
          <a:p>
            <a:pPr algn="ctr"/>
            <a:r>
              <a:rPr lang="en-US" sz="1600" i="1" dirty="0">
                <a:solidFill>
                  <a:srgbClr val="00AEF0"/>
                </a:solidFill>
                <a:latin typeface="CantoriaMTStd-Italic"/>
              </a:rPr>
              <a:t>CPCU Director of Training and Education,</a:t>
            </a:r>
          </a:p>
          <a:p>
            <a:pPr algn="ctr"/>
            <a:r>
              <a:rPr lang="en-US" sz="1600" i="1" dirty="0">
                <a:solidFill>
                  <a:srgbClr val="00AEF0"/>
                </a:solidFill>
                <a:latin typeface="CantoriaMTStd-Italic"/>
              </a:rPr>
              <a:t>International Risk Management Institute (IRMI),</a:t>
            </a:r>
          </a:p>
          <a:p>
            <a:pPr algn="ctr"/>
            <a:r>
              <a:rPr lang="en-US" sz="1600" i="1" dirty="0">
                <a:solidFill>
                  <a:srgbClr val="00AEF0"/>
                </a:solidFill>
                <a:latin typeface="CantoriaMTStd-Italic"/>
              </a:rPr>
              <a:t>and Editor, Practical Risk Management</a:t>
            </a:r>
            <a:r>
              <a:rPr lang="en-MY" sz="1600" i="1" dirty="0">
                <a:solidFill>
                  <a:srgbClr val="00AEF0"/>
                </a:solidFill>
                <a:latin typeface="CantoriaMTStd-Italic"/>
              </a:rPr>
              <a:t>…</a:t>
            </a:r>
          </a:p>
        </p:txBody>
      </p:sp>
    </p:spTree>
  </p:cSld>
  <p:clrMapOvr>
    <a:masterClrMapping/>
  </p:clrMapOvr>
  <mc:AlternateContent xmlns:mc="http://schemas.openxmlformats.org/markup-compatibility/2006" xmlns:p14="http://schemas.microsoft.com/office/powerpoint/2010/main">
    <mc:Choice Requires="p14">
      <p:transition spd="slow" p14:dur="2000" advTm="105868"/>
    </mc:Choice>
    <mc:Fallback xmlns="">
      <p:transition spd="slow" advTm="105868"/>
    </mc:Fallback>
  </mc:AlternateContent>
  <p:extLst>
    <p:ext uri="{3A86A75C-4F4B-4683-9AE1-C65F6400EC91}">
      <p14:laserTraceLst xmlns:p14="http://schemas.microsoft.com/office/powerpoint/2010/main">
        <p14:tracePtLst>
          <p14:tracePt t="33475" x="3670300" y="6242050"/>
          <p14:tracePt t="33633" x="2930525" y="6042025"/>
          <p14:tracePt t="33642" x="2982913" y="5889625"/>
          <p14:tracePt t="33661" x="3348038" y="5276850"/>
          <p14:tracePt t="33675" x="3482975" y="5099050"/>
          <p14:tracePt t="33693" x="3662363" y="4894263"/>
          <p14:tracePt t="33694" x="3721100" y="4827588"/>
          <p14:tracePt t="33711" x="3781425" y="4759325"/>
          <p14:tracePt t="33724" x="3822700" y="4699000"/>
          <p14:tracePt t="33742" x="3857625" y="4622800"/>
          <p14:tracePt t="33760" x="3890963" y="4546600"/>
          <p14:tracePt t="33776" x="3916363" y="4486275"/>
          <p14:tracePt t="33793" x="3992563" y="4376738"/>
          <p14:tracePt t="33808" x="4060825" y="4283075"/>
          <p14:tracePt t="33825" x="4060825" y="4275138"/>
          <p14:tracePt t="34013" x="4060825" y="4249738"/>
          <p14:tracePt t="34019" x="4052888" y="4249738"/>
          <p14:tracePt t="34027" x="4027488" y="4240213"/>
          <p14:tracePt t="34043" x="4017963" y="4240213"/>
          <p14:tracePt t="34058" x="4010025" y="4224338"/>
          <p14:tracePt t="34075" x="3984625" y="4214813"/>
          <p14:tracePt t="34092" x="3941763" y="4197350"/>
          <p14:tracePt t="34093" x="3916363" y="4189413"/>
          <p14:tracePt t="34109" x="3832225" y="4146550"/>
          <p14:tracePt t="34125" x="3687763" y="4095750"/>
          <p14:tracePt t="34142" x="3551238" y="4037013"/>
          <p14:tracePt t="34158" x="3373438" y="3951288"/>
          <p14:tracePt t="34175" x="3211513" y="3892550"/>
          <p14:tracePt t="34192" x="3084513" y="3832225"/>
          <p14:tracePt t="34209" x="2982913" y="3806825"/>
          <p14:tracePt t="34225" x="2922588" y="3798888"/>
          <p14:tracePt t="34242" x="2879725" y="3798888"/>
          <p14:tracePt t="34259" x="2744788" y="3798888"/>
          <p14:tracePt t="34275" x="2709863" y="3798888"/>
          <p14:tracePt t="34276" x="2668588" y="3798888"/>
          <p14:tracePt t="34292" x="2659063" y="3798888"/>
          <p14:tracePt t="34293" x="2633663" y="3798888"/>
          <p14:tracePt t="34308" x="2600325" y="3798888"/>
          <p14:tracePt t="34309" x="2590800" y="3798888"/>
          <p14:tracePt t="34325" x="2514600" y="3798888"/>
          <p14:tracePt t="34342" x="2413000" y="3798888"/>
          <p14:tracePt t="34358" x="2311400" y="3798888"/>
          <p14:tracePt t="34375" x="2225675" y="3798888"/>
          <p14:tracePt t="34392" x="2106613" y="3798888"/>
          <p14:tracePt t="34409" x="2005013" y="3798888"/>
          <p14:tracePt t="34426" x="1920875" y="3798888"/>
          <p14:tracePt t="34427" x="1878013" y="3798888"/>
          <p14:tracePt t="34442" x="1860550" y="3798888"/>
          <p14:tracePt t="34444" x="1843088" y="3798888"/>
          <p14:tracePt t="34459" x="1827213" y="3798888"/>
          <p14:tracePt t="34460" x="1801813" y="3798888"/>
          <p14:tracePt t="34476" x="1784350" y="3798888"/>
          <p14:tracePt t="34508" x="1776413" y="3806825"/>
          <p14:tracePt t="34581" x="1758950" y="3849688"/>
          <p14:tracePt t="34588" x="1749425" y="3857625"/>
          <p14:tracePt t="34596" x="1733550" y="3857625"/>
          <p14:tracePt t="34608" x="1724025" y="3857625"/>
          <p14:tracePt t="34625" x="1698625" y="3892550"/>
          <p14:tracePt t="34627" x="1690688" y="3892550"/>
          <p14:tracePt t="34642" x="1682750" y="3900488"/>
          <p14:tracePt t="34964" x="1657350" y="3925888"/>
          <p14:tracePt t="34973" x="1631950" y="3935413"/>
          <p14:tracePt t="34988" x="1622425" y="3935413"/>
          <p14:tracePt t="35142" x="1614488" y="3935413"/>
          <p14:tracePt t="35156" x="1614488" y="3943350"/>
          <p14:tracePt t="35164" x="1614488" y="3960813"/>
          <p14:tracePt t="35174" x="1622425" y="3968750"/>
          <p14:tracePt t="35192" x="1682750" y="3976688"/>
          <p14:tracePt t="35208" x="1801813" y="3976688"/>
          <p14:tracePt t="35224" x="1920875" y="3976688"/>
          <p14:tracePt t="35241" x="2038350" y="3976688"/>
          <p14:tracePt t="35258" x="2098675" y="3976688"/>
          <p14:tracePt t="35274" x="2182813" y="3968750"/>
          <p14:tracePt t="35293" x="2217738" y="3968750"/>
          <p14:tracePt t="35372" x="2225675" y="3968750"/>
          <p14:tracePt t="35387" x="2235200" y="3968750"/>
          <p14:tracePt t="35437" x="2243138" y="3968750"/>
          <p14:tracePt t="35476" x="2251075" y="3968750"/>
          <p14:tracePt t="35485" x="2251075" y="3976688"/>
          <p14:tracePt t="35532" x="2268538" y="3976688"/>
          <p14:tracePt t="35540" x="2276475" y="3986213"/>
          <p14:tracePt t="37589" x="2286000" y="3994150"/>
          <p14:tracePt t="37604" x="2311400" y="3994150"/>
          <p14:tracePt t="37612" x="2319338" y="3994150"/>
          <p14:tracePt t="37624" x="2336800" y="3994150"/>
          <p14:tracePt t="37643" x="2352675" y="3994150"/>
          <p14:tracePt t="37656" x="2370138" y="3994150"/>
          <p14:tracePt t="37674" x="2379663" y="3994150"/>
          <p14:tracePt t="37748" x="2395538" y="3986213"/>
          <p14:tracePt t="37805" x="2413000" y="3976688"/>
          <p14:tracePt t="37820" x="2430463" y="3968750"/>
          <p14:tracePt t="37827" x="2438400" y="3960813"/>
          <p14:tracePt t="37840" x="2446338" y="3960813"/>
          <p14:tracePt t="37857" x="2463800" y="3951288"/>
          <p14:tracePt t="37873" x="2481263" y="3943350"/>
          <p14:tracePt t="37890" x="2497138" y="3935413"/>
          <p14:tracePt t="37908" x="2524125" y="3925888"/>
          <p14:tracePt t="37924" x="2532063" y="3925888"/>
          <p14:tracePt t="37941" x="2565400" y="3908425"/>
          <p14:tracePt t="37956" x="2625725" y="3900488"/>
          <p14:tracePt t="37973" x="2659063" y="3900488"/>
          <p14:tracePt t="37990" x="2684463" y="3900488"/>
          <p14:tracePt t="38007" x="2727325" y="3892550"/>
          <p14:tracePt t="38025" x="2770188" y="3892550"/>
          <p14:tracePt t="38028" x="2803525" y="3892550"/>
          <p14:tracePt t="38040" x="2854325" y="3892550"/>
          <p14:tracePt t="38057" x="2922588" y="3892550"/>
          <p14:tracePt t="38060" x="2947988" y="3892550"/>
          <p14:tracePt t="38074" x="2982913" y="3892550"/>
          <p14:tracePt t="38092" x="3008313" y="3892550"/>
          <p14:tracePt t="38107" x="3016250" y="3892550"/>
          <p14:tracePt t="38109" x="3024188" y="3892550"/>
          <p14:tracePt t="38123" x="3049588" y="3892550"/>
          <p14:tracePt t="38141" x="3084513" y="3892550"/>
          <p14:tracePt t="38156" x="3127375" y="3892550"/>
          <p14:tracePt t="38174" x="3160713" y="3892550"/>
          <p14:tracePt t="38190" x="3203575" y="3892550"/>
          <p14:tracePt t="38207" x="3236913" y="3892550"/>
          <p14:tracePt t="38223" x="3279775" y="3892550"/>
          <p14:tracePt t="38240" x="3305175" y="3892550"/>
          <p14:tracePt t="38258" x="3330575" y="3892550"/>
          <p14:tracePt t="38261" x="3348038" y="3892550"/>
          <p14:tracePt t="38274" x="3355975" y="3892550"/>
          <p14:tracePt t="38276" x="3373438" y="3892550"/>
          <p14:tracePt t="38290" x="3381375" y="3892550"/>
          <p14:tracePt t="38315" x="3398838" y="3892550"/>
          <p14:tracePt t="38325" x="3406775" y="3892550"/>
          <p14:tracePt t="38341" x="3432175" y="3892550"/>
          <p14:tracePt t="38357" x="3449638" y="3892550"/>
          <p14:tracePt t="38373" x="3475038" y="3892550"/>
          <p14:tracePt t="38391" x="3508375" y="3892550"/>
          <p14:tracePt t="38408" x="3559175" y="3892550"/>
          <p14:tracePt t="38423" x="3594100" y="3900488"/>
          <p14:tracePt t="38440" x="3636963" y="3908425"/>
          <p14:tracePt t="38456" x="3652838" y="3908425"/>
          <p14:tracePt t="38474" x="3662363" y="3917950"/>
          <p14:tracePt t="38547" x="3670300" y="3917950"/>
          <p14:tracePt t="38556" x="3695700" y="3917950"/>
          <p14:tracePt t="38563" x="3738563" y="3917950"/>
          <p14:tracePt t="38573" x="3771900" y="3917950"/>
          <p14:tracePt t="38590" x="3857625" y="3917950"/>
          <p14:tracePt t="38606" x="3951288" y="3925888"/>
          <p14:tracePt t="38623" x="4027488" y="3943350"/>
          <p14:tracePt t="38641" x="4060825" y="3951288"/>
          <p14:tracePt t="38657" x="4070350" y="3951288"/>
          <p14:tracePt t="38673" x="4078288" y="3951288"/>
          <p14:tracePt t="38724" x="4103688" y="3951288"/>
          <p14:tracePt t="38732" x="4111625" y="3951288"/>
          <p14:tracePt t="38741" x="4137025" y="3951288"/>
          <p14:tracePt t="38756" x="4146550" y="3951288"/>
          <p14:tracePt t="38757" x="4162425" y="3951288"/>
          <p14:tracePt t="38773" x="4214813" y="3951288"/>
          <p14:tracePt t="38791" x="4222750" y="3951288"/>
          <p14:tracePt t="38806" x="4248150" y="3951288"/>
          <p14:tracePt t="38823" x="4256088" y="3951288"/>
          <p14:tracePt t="38948" x="4187825" y="3960813"/>
          <p14:tracePt t="38957" x="4044950" y="4002088"/>
          <p14:tracePt t="38964" x="3840163" y="4062413"/>
          <p14:tracePt t="38972" x="3678238" y="4087813"/>
          <p14:tracePt t="38992" x="3254375" y="4130675"/>
          <p14:tracePt t="39006" x="2838450" y="4206875"/>
          <p14:tracePt t="39023" x="2540000" y="4206875"/>
          <p14:tracePt t="39040" x="2370138" y="4206875"/>
          <p14:tracePt t="39057" x="2293938" y="4206875"/>
          <p14:tracePt t="39073" x="2260600" y="4206875"/>
          <p14:tracePt t="39092" x="2208213" y="4206875"/>
          <p14:tracePt t="39107" x="2174875" y="4206875"/>
          <p14:tracePt t="39123" x="2141538" y="4206875"/>
          <p14:tracePt t="39124" x="2106613" y="4206875"/>
          <p14:tracePt t="39140" x="2065338" y="4206875"/>
          <p14:tracePt t="39157" x="1997075" y="4206875"/>
          <p14:tracePt t="39159" x="1971675" y="4206875"/>
          <p14:tracePt t="39173" x="1936750" y="4206875"/>
          <p14:tracePt t="39190" x="1860550" y="4206875"/>
          <p14:tracePt t="39206" x="1733550" y="4206875"/>
          <p14:tracePt t="39223" x="1606550" y="4206875"/>
          <p14:tracePt t="39239" x="1487488" y="4206875"/>
          <p14:tracePt t="39256" x="1419225" y="4206875"/>
          <p14:tracePt t="39273" x="1384300" y="4206875"/>
          <p14:tracePt t="39275" x="1350963" y="4206875"/>
          <p14:tracePt t="39291" x="1317625" y="4206875"/>
          <p14:tracePt t="39307" x="1308100" y="4206875"/>
          <p14:tracePt t="39309" x="1290638" y="4206875"/>
          <p14:tracePt t="39323" x="1282700" y="4206875"/>
          <p14:tracePt t="39324" x="1274763" y="4206875"/>
          <p14:tracePt t="39340" x="1257300" y="4206875"/>
          <p14:tracePt t="39357" x="1249363" y="4206875"/>
          <p14:tracePt t="39860" x="1257300" y="4206875"/>
          <p14:tracePt t="39868" x="1300163" y="4206875"/>
          <p14:tracePt t="39875" x="1358900" y="4206875"/>
          <p14:tracePt t="39889" x="1401763" y="4206875"/>
          <p14:tracePt t="39891" x="1444625" y="4206875"/>
          <p14:tracePt t="39906" x="1520825" y="4206875"/>
          <p14:tracePt t="39924" x="1606550" y="4206875"/>
          <p14:tracePt t="40075" x="1614488" y="4206875"/>
          <p14:tracePt t="46093" x="1622425" y="4206875"/>
          <p14:tracePt t="46100" x="1631950" y="4206875"/>
          <p14:tracePt t="46116" x="1639888" y="4206875"/>
          <p14:tracePt t="46123" x="1665288" y="4206875"/>
          <p14:tracePt t="46136" x="1690688" y="4206875"/>
          <p14:tracePt t="46153" x="1724025" y="4206875"/>
          <p14:tracePt t="46169" x="1758950" y="4206875"/>
          <p14:tracePt t="46212" x="1776413" y="4206875"/>
          <p14:tracePt t="46453" x="1784350" y="4206875"/>
          <p14:tracePt t="46460" x="1792288" y="4206875"/>
          <p14:tracePt t="46470" x="1801813" y="4206875"/>
          <p14:tracePt t="46508" x="1809750" y="4206875"/>
          <p14:tracePt t="46572" x="1817688" y="4206875"/>
          <p14:tracePt t="46580" x="1835150" y="4206875"/>
          <p14:tracePt t="46612" x="1843088" y="4206875"/>
          <p14:tracePt t="46644" x="1852613" y="4206875"/>
          <p14:tracePt t="46676" x="1868488" y="4206875"/>
          <p14:tracePt t="46763" x="1878013" y="4206875"/>
          <p14:tracePt t="46836" x="1885950" y="4206875"/>
          <p14:tracePt t="47843" x="1903413" y="4206875"/>
          <p14:tracePt t="47852" x="1920875" y="4206875"/>
          <p14:tracePt t="47859" x="1936750" y="4206875"/>
          <p14:tracePt t="47869" x="1946275" y="4206875"/>
          <p14:tracePt t="47886" x="1979613" y="4206875"/>
          <p14:tracePt t="47932" x="1987550" y="4206875"/>
          <p14:tracePt t="48228" x="2005013" y="4206875"/>
          <p14:tracePt t="48237" x="2012950" y="4197350"/>
          <p14:tracePt t="48309" x="2022475" y="4197350"/>
          <p14:tracePt t="48604" x="2030413" y="4197350"/>
          <p14:tracePt t="48708" x="2047875" y="4189413"/>
          <p14:tracePt t="48755" x="2055813" y="4189413"/>
          <p14:tracePt t="50699" x="2065338" y="4189413"/>
          <p14:tracePt t="50732" x="2116138" y="4164013"/>
          <p14:tracePt t="50763" x="2124075" y="4164013"/>
          <p14:tracePt t="50780" x="2132013" y="4164013"/>
          <p14:tracePt t="50795" x="2149475" y="4156075"/>
          <p14:tracePt t="50836" x="2157413" y="4156075"/>
          <p14:tracePt t="50853" x="2166938" y="4156075"/>
          <p14:tracePt t="50860" x="2174875" y="4146550"/>
          <p14:tracePt t="50988" x="2182813" y="4146550"/>
          <p14:tracePt t="51252" x="2200275" y="4146550"/>
          <p14:tracePt t="51260" x="2217738" y="4146550"/>
          <p14:tracePt t="51276" x="2225675" y="4146550"/>
          <p14:tracePt t="51286" x="2243138" y="4146550"/>
          <p14:tracePt t="51301" x="2260600" y="4146550"/>
          <p14:tracePt t="51323" x="2286000" y="4146550"/>
          <p14:tracePt t="51334" x="2293938" y="4138613"/>
          <p14:tracePt t="51352" x="2311400" y="4130675"/>
          <p14:tracePt t="51368" x="2319338" y="4130675"/>
          <p14:tracePt t="51384" x="2344738" y="4121150"/>
          <p14:tracePt t="51401" x="2387600" y="4121150"/>
          <p14:tracePt t="51417" x="2395538" y="4121150"/>
          <p14:tracePt t="51434" x="2413000" y="4121150"/>
          <p14:tracePt t="51508" x="2420938" y="4121150"/>
          <p14:tracePt t="51515" x="2430463" y="4121150"/>
          <p14:tracePt t="51523" x="2438400" y="4121150"/>
          <p14:tracePt t="51539" x="2446338" y="4121150"/>
          <p14:tracePt t="51555" x="2455863" y="4121150"/>
          <p14:tracePt t="52267" x="2463800" y="4121150"/>
          <p14:tracePt t="52275" x="2481263" y="4121150"/>
          <p14:tracePt t="52285" x="2506663" y="4121150"/>
          <p14:tracePt t="52300" x="2524125" y="4121150"/>
          <p14:tracePt t="52317" x="2608263" y="4138613"/>
          <p14:tracePt t="52334" x="2709863" y="4181475"/>
          <p14:tracePt t="52351" x="2770188" y="4181475"/>
          <p14:tracePt t="52367" x="2828925" y="4189413"/>
          <p14:tracePt t="52384" x="2897188" y="4197350"/>
          <p14:tracePt t="52400" x="2930525" y="4197350"/>
          <p14:tracePt t="52417" x="2965450" y="4197350"/>
          <p14:tracePt t="52434" x="3008313" y="4197350"/>
          <p14:tracePt t="52450" x="3074988" y="4197350"/>
          <p14:tracePt t="52468" x="3160713" y="4214813"/>
          <p14:tracePt t="52485" x="3194050" y="4214813"/>
          <p14:tracePt t="52486" x="3219450" y="4224338"/>
          <p14:tracePt t="52501" x="3279775" y="4232275"/>
          <p14:tracePt t="52517" x="3355975" y="4240213"/>
          <p14:tracePt t="52534" x="3414713" y="4265613"/>
          <p14:tracePt t="52551" x="3449638" y="4275138"/>
          <p14:tracePt t="52567" x="3517900" y="4300538"/>
          <p14:tracePt t="52585" x="3652838" y="4359275"/>
          <p14:tracePt t="52600" x="3789363" y="4410075"/>
          <p14:tracePt t="52618" x="3900488" y="4435475"/>
          <p14:tracePt t="52620" x="3941763" y="4452938"/>
          <p14:tracePt t="52634" x="4010025" y="4460875"/>
          <p14:tracePt t="52651" x="4086225" y="4470400"/>
          <p14:tracePt t="52653" x="4121150" y="4478338"/>
          <p14:tracePt t="52669" x="4129088" y="4478338"/>
          <p14:tracePt t="52684" x="4137025" y="4478338"/>
          <p14:tracePt t="52708" x="4146550" y="4478338"/>
          <p14:tracePt t="52717" x="4154488" y="4478338"/>
          <p14:tracePt t="52734" x="4171950" y="4478338"/>
          <p14:tracePt t="52750" x="4187825" y="4478338"/>
          <p14:tracePt t="52767" x="4222750" y="4478338"/>
          <p14:tracePt t="52783" x="4240213" y="4478338"/>
          <p14:tracePt t="52800" x="4248150" y="4478338"/>
          <p14:tracePt t="52816" x="4248150" y="4470400"/>
          <p14:tracePt t="52875" x="4230688" y="4460875"/>
          <p14:tracePt t="52885" x="4179888" y="4460875"/>
          <p14:tracePt t="52891" x="4103688" y="4460875"/>
          <p14:tracePt t="52902" x="3992563" y="4460875"/>
          <p14:tracePt t="52916" x="3729038" y="4460875"/>
          <p14:tracePt t="52934" x="3533775" y="4460875"/>
          <p14:tracePt t="52936" x="3305175" y="4460875"/>
          <p14:tracePt t="52953" x="2778125" y="4460875"/>
          <p14:tracePt t="52967" x="2319338" y="4460875"/>
          <p14:tracePt t="52984" x="2073275" y="4460875"/>
          <p14:tracePt t="53005" x="1835150" y="4460875"/>
          <p14:tracePt t="53017" x="1792288" y="4460875"/>
          <p14:tracePt t="53033" x="1741488" y="4460875"/>
          <p14:tracePt t="53051" x="1673225" y="4460875"/>
          <p14:tracePt t="53067" x="1631950" y="4452938"/>
          <p14:tracePt t="53084" x="1606550" y="4452938"/>
          <p14:tracePt t="53086" x="1597025" y="4445000"/>
          <p14:tracePt t="53100" x="1571625" y="4445000"/>
          <p14:tracePt t="53117" x="1487488" y="4445000"/>
          <p14:tracePt t="53133" x="1409700" y="4445000"/>
          <p14:tracePt t="53150" x="1325563" y="4445000"/>
          <p14:tracePt t="53166" x="1223963" y="4445000"/>
          <p14:tracePt t="53184" x="1120775" y="4445000"/>
          <p14:tracePt t="53200" x="1044575" y="4445000"/>
          <p14:tracePt t="53218" x="985838" y="4445000"/>
          <p14:tracePt t="53221" x="968375" y="4445000"/>
          <p14:tracePt t="53233" x="950913" y="4445000"/>
          <p14:tracePt t="53250" x="900113" y="4460875"/>
          <p14:tracePt t="53252" x="874713" y="4470400"/>
          <p14:tracePt t="53267" x="841375" y="4470400"/>
          <p14:tracePt t="53268" x="806450" y="4478338"/>
          <p14:tracePt t="53283" x="765175" y="4478338"/>
          <p14:tracePt t="53300" x="730250" y="4486275"/>
          <p14:tracePt t="53316" x="714375" y="4486275"/>
          <p14:tracePt t="53333" x="714375" y="4495800"/>
          <p14:tracePt t="53350" x="696913" y="4503738"/>
          <p14:tracePt t="53367" x="671513" y="4513263"/>
          <p14:tracePt t="53384" x="628650" y="4538663"/>
          <p14:tracePt t="53400" x="595313" y="4546600"/>
          <p14:tracePt t="53475" x="585788" y="4554538"/>
          <p14:tracePt t="53484" x="585788" y="4564063"/>
          <p14:tracePt t="53500" x="585788" y="4572000"/>
          <p14:tracePt t="53507" x="595313" y="4579938"/>
          <p14:tracePt t="53516" x="611188" y="4579938"/>
          <p14:tracePt t="53533" x="722313" y="4622800"/>
          <p14:tracePt t="53550" x="841375" y="4657725"/>
          <p14:tracePt t="53566" x="1036638" y="4691063"/>
          <p14:tracePt t="53584" x="1257300" y="4716463"/>
          <p14:tracePt t="53600" x="1435100" y="4724400"/>
          <p14:tracePt t="53616" x="1571625" y="4724400"/>
          <p14:tracePt t="53633" x="1741488" y="4724400"/>
          <p14:tracePt t="53652" x="1885950" y="4724400"/>
          <p14:tracePt t="53655" x="1962150" y="4724400"/>
          <p14:tracePt t="53667" x="2005013" y="4724400"/>
          <p14:tracePt t="53669" x="2030413" y="4716463"/>
          <p14:tracePt t="53684" x="2047875" y="4708525"/>
          <p14:tracePt t="53685" x="2065338" y="4699000"/>
          <p14:tracePt t="53700" x="2098675" y="4673600"/>
          <p14:tracePt t="53702" x="2116138" y="4665663"/>
          <p14:tracePt t="53717" x="2157413" y="4648200"/>
          <p14:tracePt t="53733" x="2174875" y="4630738"/>
          <p14:tracePt t="53750" x="2192338" y="4614863"/>
          <p14:tracePt t="53766" x="2235200" y="4589463"/>
          <p14:tracePt t="53783" x="2286000" y="4554538"/>
          <p14:tracePt t="53800" x="2362200" y="4513263"/>
          <p14:tracePt t="53816" x="2430463" y="4478338"/>
          <p14:tracePt t="53833" x="2497138" y="4445000"/>
          <p14:tracePt t="53853" x="2582863" y="4394200"/>
          <p14:tracePt t="53867" x="2641600" y="4351338"/>
          <p14:tracePt t="53885" x="2651125" y="4325938"/>
          <p14:tracePt t="53900" x="2676525" y="4291013"/>
          <p14:tracePt t="53902" x="2693988" y="4265613"/>
          <p14:tracePt t="53917" x="2744788" y="4138613"/>
          <p14:tracePt t="53933" x="2770188" y="4052888"/>
          <p14:tracePt t="53950" x="2786063" y="3986213"/>
          <p14:tracePt t="53967" x="2795588" y="3951288"/>
          <p14:tracePt t="53983" x="2795588" y="3935413"/>
          <p14:tracePt t="54000" x="2795588" y="3883025"/>
          <p14:tracePt t="54017" x="2795588" y="3816350"/>
          <p14:tracePt t="54019" x="2795588" y="3773488"/>
          <p14:tracePt t="54033" x="2795588" y="3713163"/>
          <p14:tracePt t="54049" x="2795588" y="3629025"/>
          <p14:tracePt t="54066" x="2795588" y="3552825"/>
          <p14:tracePt t="54083" x="2795588" y="3517900"/>
          <p14:tracePt t="54085" x="2795588" y="3502025"/>
          <p14:tracePt t="54102" x="2760663" y="3416300"/>
          <p14:tracePt t="54117" x="2735263" y="3373438"/>
          <p14:tracePt t="54119" x="2701925" y="3305175"/>
          <p14:tracePt t="54134" x="2625725" y="3170238"/>
          <p14:tracePt t="54150" x="2506663" y="3008313"/>
          <p14:tracePt t="54166" x="2438400" y="2932113"/>
          <p14:tracePt t="54184" x="2352675" y="2906713"/>
          <p14:tracePt t="54201" x="2157413" y="2906713"/>
          <p14:tracePt t="54217" x="1758950" y="2906713"/>
          <p14:tracePt t="54233" x="1198563" y="2914650"/>
          <p14:tracePt t="54250" x="765175" y="2974975"/>
          <p14:tracePt t="54269" x="425450" y="2982913"/>
          <p14:tracePt t="54286" x="339725" y="2982913"/>
          <p14:tracePt t="54332" x="339725" y="2990850"/>
          <p14:tracePt t="54341" x="339725" y="3008313"/>
          <p14:tracePt t="54350" x="331788" y="3025775"/>
          <p14:tracePt t="54366" x="314325" y="3109913"/>
          <p14:tracePt t="54383" x="288925" y="3186113"/>
          <p14:tracePt t="54400" x="263525" y="3263900"/>
          <p14:tracePt t="54417" x="246063" y="3382963"/>
          <p14:tracePt t="54419" x="238125" y="3475038"/>
          <p14:tracePt t="54433" x="238125" y="3543300"/>
          <p14:tracePt t="54450" x="238125" y="3697288"/>
          <p14:tracePt t="54451" x="238125" y="3773488"/>
          <p14:tracePt t="54467" x="238125" y="3832225"/>
          <p14:tracePt t="54469" x="238125" y="3892550"/>
          <p14:tracePt t="54484" x="263525" y="3960813"/>
          <p14:tracePt t="54485" x="296863" y="4079875"/>
          <p14:tracePt t="54500" x="390525" y="4300538"/>
          <p14:tracePt t="54517" x="517525" y="4564063"/>
          <p14:tracePt t="54533" x="611188" y="4724400"/>
          <p14:tracePt t="54551" x="696913" y="4878388"/>
          <p14:tracePt t="54566" x="747713" y="4919663"/>
          <p14:tracePt t="54583" x="773113" y="4929188"/>
          <p14:tracePt t="54599" x="790575" y="4929188"/>
          <p14:tracePt t="54617" x="806450" y="4937125"/>
          <p14:tracePt t="104876" x="815975" y="4937125"/>
          <p14:tracePt t="104883" x="679450" y="4767263"/>
          <p14:tracePt t="104895" x="476250" y="4478338"/>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500446" y="523760"/>
            <a:ext cx="4872154" cy="6826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859675" y="546620"/>
            <a:ext cx="3656899"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1175" y="1155869"/>
            <a:ext cx="11471249" cy="5632311"/>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Explain the meaning of financial risk management and enterprise risk management.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how the risks of terrorism, climate change, and cyber-liability impact risk management.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impact of the underwriting cycle and consolidation in the insurance industry on the practice</a:t>
            </a:r>
            <a:r>
              <a:rPr kumimoji="0" lang="ar-YE"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risk management.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Explain capital market risk-financing alternatives, including risk securitization through catastrophe bonds</a:t>
            </a:r>
            <a:r>
              <a:rPr kumimoji="0" lang="ar-YE"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weather options.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Explain the methods that a risk manager employs to forecast losses.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Show how financial analysis can be applied to risk management decision making.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other tools that may be of assistance to risk managers</a:t>
            </a:r>
            <a:r>
              <a:rPr kumimoji="0" lang="en-US"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spTree>
  </p:cSld>
  <p:clrMapOvr>
    <a:masterClrMapping/>
  </p:clrMapOvr>
  <mc:AlternateContent xmlns:mc="http://schemas.openxmlformats.org/markup-compatibility/2006" xmlns:p14="http://schemas.microsoft.com/office/powerpoint/2010/main">
    <mc:Choice Requires="p14">
      <p:transition spd="slow" p14:dur="2000" advTm="273272"/>
    </mc:Choice>
    <mc:Fallback xmlns="">
      <p:transition spd="slow" advTm="273272"/>
    </mc:Fallback>
  </mc:AlternateContent>
  <p:extLst mod="1">
    <p:ext uri="{3A86A75C-4F4B-4683-9AE1-C65F6400EC91}">
      <p14:laserTraceLst xmlns:p14="http://schemas.microsoft.com/office/powerpoint/2010/main">
        <p14:tracePtLst>
          <p14:tracePt t="9709" x="3657600" y="6305550"/>
          <p14:tracePt t="10096" x="3109913" y="5999163"/>
          <p14:tracePt t="10103" x="3203575" y="5634038"/>
          <p14:tracePt t="10120" x="3236913" y="5327650"/>
          <p14:tracePt t="10121" x="3287713" y="5022850"/>
          <p14:tracePt t="10136" x="3330575" y="4478338"/>
          <p14:tracePt t="10153" x="3414713" y="3900488"/>
          <p14:tracePt t="10170" x="3525838" y="3416300"/>
          <p14:tracePt t="10186" x="3533775" y="3109913"/>
          <p14:tracePt t="10202" x="3533775" y="2660650"/>
          <p14:tracePt t="10219" x="3517900" y="2473325"/>
          <p14:tracePt t="10408" x="3500438" y="2473325"/>
          <p14:tracePt t="10415" x="3475038" y="2473325"/>
          <p14:tracePt t="10423" x="3398838" y="2473325"/>
          <p14:tracePt t="10435" x="3322638" y="2532063"/>
          <p14:tracePt t="10453" x="3236913" y="2592388"/>
          <p14:tracePt t="10469" x="3186113" y="2633663"/>
          <p14:tracePt t="10487" x="3152775" y="2660650"/>
          <p14:tracePt t="10488" x="3127375" y="2686050"/>
          <p14:tracePt t="10504" x="3016250" y="2744788"/>
          <p14:tracePt t="10528" x="2752725" y="2863850"/>
          <p14:tracePt t="10538" x="2693988" y="2897188"/>
          <p14:tracePt t="10553" x="2616200" y="2914650"/>
          <p14:tracePt t="10569" x="2565400" y="2940050"/>
          <p14:tracePt t="10586" x="2532063" y="2949575"/>
          <p14:tracePt t="10603" x="2524125" y="2949575"/>
          <p14:tracePt t="10620" x="2489200" y="2957513"/>
          <p14:tracePt t="10637" x="2438400" y="2974975"/>
          <p14:tracePt t="10638" x="2420938" y="2974975"/>
          <p14:tracePt t="10653" x="2413000" y="2974975"/>
          <p14:tracePt t="10671" x="2387600" y="2982913"/>
          <p14:tracePt t="10686" x="2379663" y="2982913"/>
          <p14:tracePt t="10703" x="2379663" y="2990850"/>
          <p14:tracePt t="10720" x="2362200" y="2990850"/>
          <p14:tracePt t="10991" x="2379663" y="2990850"/>
          <p14:tracePt t="11002" x="2405063" y="2965450"/>
          <p14:tracePt t="11012" x="2413000" y="2965450"/>
          <p14:tracePt t="11018" x="2430463" y="2957513"/>
          <p14:tracePt t="11036" x="2471738" y="2906713"/>
          <p14:tracePt t="11053" x="2514600" y="2838450"/>
          <p14:tracePt t="11072" x="2574925" y="2762250"/>
          <p14:tracePt t="11087" x="2641600" y="2693988"/>
          <p14:tracePt t="11103" x="2693988" y="2660650"/>
          <p14:tracePt t="11105" x="2719388" y="2633663"/>
          <p14:tracePt t="11120" x="2735263" y="2617788"/>
          <p14:tracePt t="11121" x="2786063" y="2592388"/>
          <p14:tracePt t="11137" x="2820988" y="2557463"/>
          <p14:tracePt t="11138" x="2828925" y="2549525"/>
          <p14:tracePt t="11152" x="2854325" y="2532063"/>
          <p14:tracePt t="11170" x="2897188" y="2489200"/>
          <p14:tracePt t="11186" x="2947988" y="2447925"/>
          <p14:tracePt t="11203" x="2982913" y="2413000"/>
          <p14:tracePt t="11219" x="3024188" y="2397125"/>
          <p14:tracePt t="11264" x="3049588" y="2387600"/>
          <p14:tracePt t="11271" x="3074988" y="2387600"/>
          <p14:tracePt t="11280" x="3117850" y="2371725"/>
          <p14:tracePt t="11287" x="3194050" y="2344738"/>
          <p14:tracePt t="11303" x="3287713" y="2336800"/>
          <p14:tracePt t="11305" x="3406775" y="2328863"/>
          <p14:tracePt t="11319" x="3533775" y="2303463"/>
          <p14:tracePt t="11321" x="3636963" y="2278063"/>
          <p14:tracePt t="11337" x="3865563" y="2260600"/>
          <p14:tracePt t="11352" x="3992563" y="2260600"/>
          <p14:tracePt t="11370" x="4400550" y="2260600"/>
          <p14:tracePt t="11386" x="4570413" y="2235200"/>
          <p14:tracePt t="11403" x="4630738" y="2227263"/>
          <p14:tracePt t="11420" x="4638675" y="2227263"/>
          <p14:tracePt t="11436" x="4646613" y="2217738"/>
          <p14:tracePt t="11504" x="4673600" y="2217738"/>
          <p14:tracePt t="11520" x="4681538" y="2227263"/>
          <p14:tracePt t="11537" x="4689475" y="2227263"/>
          <p14:tracePt t="11543" x="4699000" y="2227263"/>
          <p14:tracePt t="11553" x="4706938" y="2235200"/>
          <p14:tracePt t="11569" x="4724400" y="2243138"/>
          <p14:tracePt t="11586" x="4749800" y="2252663"/>
          <p14:tracePt t="11602" x="4765675" y="2260600"/>
          <p14:tracePt t="11620" x="4826000" y="2268538"/>
          <p14:tracePt t="11635" x="4953000" y="2278063"/>
          <p14:tracePt t="11653" x="5038725" y="2278063"/>
          <p14:tracePt t="11669" x="5097463" y="2278063"/>
          <p14:tracePt t="11671" x="5114925" y="2278063"/>
          <p14:tracePt t="11728" x="5148263" y="2278063"/>
          <p14:tracePt t="11737" x="5208588" y="2278063"/>
          <p14:tracePt t="11743" x="5292725" y="2278063"/>
          <p14:tracePt t="11753" x="5378450" y="2278063"/>
          <p14:tracePt t="11771" x="5522913" y="2278063"/>
          <p14:tracePt t="11786" x="5591175" y="2278063"/>
          <p14:tracePt t="11802" x="5624513" y="2278063"/>
          <p14:tracePt t="11819" x="5667375" y="2278063"/>
          <p14:tracePt t="11836" x="5726113" y="2278063"/>
          <p14:tracePt t="11852" x="5845175" y="2260600"/>
          <p14:tracePt t="11871" x="6007100" y="2243138"/>
          <p14:tracePt t="11886" x="6049963" y="2243138"/>
          <p14:tracePt t="11903" x="6142038" y="2235200"/>
          <p14:tracePt t="11905" x="6184900" y="2217738"/>
          <p14:tracePt t="11919" x="6210300" y="2217738"/>
          <p14:tracePt t="11921" x="6219825" y="2217738"/>
          <p14:tracePt t="11935" x="6245225" y="2209800"/>
          <p14:tracePt t="11952" x="6261100" y="2209800"/>
          <p14:tracePt t="12007" x="6278563" y="2209800"/>
          <p14:tracePt t="13771" x="6286500" y="2209800"/>
          <p14:tracePt t="13775" x="6311900" y="2209800"/>
          <p14:tracePt t="13785" x="6354763" y="2209800"/>
          <p14:tracePt t="13801" x="6380163" y="2217738"/>
          <p14:tracePt t="13819" x="6389688" y="2217738"/>
          <p14:tracePt t="13834" x="6423025" y="2252663"/>
          <p14:tracePt t="13852" x="6483350" y="2278063"/>
          <p14:tracePt t="13868" x="6491288" y="2278063"/>
          <p14:tracePt t="13887" x="6516688" y="2286000"/>
          <p14:tracePt t="13903" x="6542088" y="2293938"/>
          <p14:tracePt t="13919" x="6600825" y="2293938"/>
          <p14:tracePt t="13935" x="6643688" y="2293938"/>
          <p14:tracePt t="13937" x="6678613" y="2293938"/>
          <p14:tracePt t="13953" x="6745288" y="2293938"/>
          <p14:tracePt t="13972" x="6831013" y="2293938"/>
          <p14:tracePt t="13985" x="6889750" y="2293938"/>
          <p14:tracePt t="14009" x="7051675" y="2293938"/>
          <p14:tracePt t="14018" x="7112000" y="2293938"/>
          <p14:tracePt t="14035" x="7256463" y="2293938"/>
          <p14:tracePt t="14052" x="7383463" y="2311400"/>
          <p14:tracePt t="14068" x="7442200" y="2319338"/>
          <p14:tracePt t="14085" x="7459663" y="2319338"/>
          <p14:tracePt t="14102" x="7493000" y="2319338"/>
          <p14:tracePt t="14119" x="7604125" y="2319338"/>
          <p14:tracePt t="14134" x="7629525" y="2319338"/>
          <p14:tracePt t="14153" x="7740650" y="2319338"/>
          <p14:tracePt t="14169" x="7773988" y="2319338"/>
          <p14:tracePt t="14171" x="7799388" y="2319338"/>
          <p14:tracePt t="14232" x="7832725" y="2319338"/>
          <p14:tracePt t="14242" x="7842250" y="2328863"/>
          <p14:tracePt t="14252" x="7867650" y="2328863"/>
          <p14:tracePt t="14268" x="7910513" y="2344738"/>
          <p14:tracePt t="14286" x="7926388" y="2344738"/>
          <p14:tracePt t="14288" x="7943850" y="2354263"/>
          <p14:tracePt t="14568" x="7935913" y="2354263"/>
          <p14:tracePt t="14575" x="7910513" y="2354263"/>
          <p14:tracePt t="14585" x="7900988" y="2354263"/>
          <p14:tracePt t="14679" x="7910513" y="2354263"/>
          <p14:tracePt t="14687" x="7918450" y="2354263"/>
          <p14:tracePt t="14695" x="7935913" y="2354263"/>
          <p14:tracePt t="14703" x="7943850" y="2354263"/>
          <p14:tracePt t="14743" x="7951788" y="2354263"/>
          <p14:tracePt t="14760" x="7961313" y="2354263"/>
          <p14:tracePt t="14768" x="7969250" y="2354263"/>
          <p14:tracePt t="14791" x="7977188" y="2354263"/>
          <p14:tracePt t="14808" x="7986713" y="2354263"/>
          <p14:tracePt t="14839" x="8004175" y="2354263"/>
          <p14:tracePt t="14848" x="8012113" y="2354263"/>
          <p14:tracePt t="14887" x="8029575" y="2354263"/>
          <p14:tracePt t="14896" x="8037513" y="2354263"/>
          <p14:tracePt t="14912" x="8054975" y="2362200"/>
          <p14:tracePt t="14919" x="8062913" y="2362200"/>
          <p14:tracePt t="15175" x="8080375" y="2362200"/>
          <p14:tracePt t="15183" x="8105775" y="2362200"/>
          <p14:tracePt t="15191" x="8113713" y="2362200"/>
          <p14:tracePt t="15200" x="8147050" y="2362200"/>
          <p14:tracePt t="15217" x="8181975" y="2362200"/>
          <p14:tracePt t="15234" x="8189913" y="2354263"/>
          <p14:tracePt t="15251" x="8199438" y="2354263"/>
          <p14:tracePt t="15267" x="8207375" y="2354263"/>
          <p14:tracePt t="15400" x="8207375" y="2344738"/>
          <p14:tracePt t="15407" x="8189913" y="2328863"/>
          <p14:tracePt t="15418" x="8156575" y="2328863"/>
          <p14:tracePt t="15434" x="8054975" y="2319338"/>
          <p14:tracePt t="15451" x="7951788" y="2311400"/>
          <p14:tracePt t="15467" x="7799388" y="2293938"/>
          <p14:tracePt t="15484" x="7680325" y="2268538"/>
          <p14:tracePt t="15501" x="7596188" y="2260600"/>
          <p14:tracePt t="15518" x="7502525" y="2260600"/>
          <p14:tracePt t="15519" x="7451725" y="2260600"/>
          <p14:tracePt t="15534" x="7373938" y="2260600"/>
          <p14:tracePt t="15552" x="7162800" y="2260600"/>
          <p14:tracePt t="15568" x="7077075" y="2260600"/>
          <p14:tracePt t="15569" x="6992938" y="2260600"/>
          <p14:tracePt t="15584" x="6907213" y="2260600"/>
          <p14:tracePt t="15585" x="6848475" y="2260600"/>
          <p14:tracePt t="15602" x="6737350" y="2260600"/>
          <p14:tracePt t="15618" x="6661150" y="2243138"/>
          <p14:tracePt t="15634" x="6661150" y="2235200"/>
          <p14:tracePt t="15712" x="6653213" y="2235200"/>
          <p14:tracePt t="15719" x="6626225" y="2235200"/>
          <p14:tracePt t="15727" x="6618288" y="2235200"/>
          <p14:tracePt t="15735" x="6600825" y="2235200"/>
          <p14:tracePt t="15752" x="6592888" y="2235200"/>
          <p14:tracePt t="15767" x="6584950" y="2235200"/>
          <p14:tracePt t="15769" x="6575425" y="2235200"/>
          <p14:tracePt t="15785" x="6567488" y="2235200"/>
          <p14:tracePt t="16168" x="6584950" y="2235200"/>
          <p14:tracePt t="16176" x="6592888" y="2235200"/>
          <p14:tracePt t="16185" x="6600825" y="2243138"/>
          <p14:tracePt t="16202" x="6626225" y="2243138"/>
          <p14:tracePt t="16217" x="6719888" y="2243138"/>
          <p14:tracePt t="16234" x="6864350" y="2243138"/>
          <p14:tracePt t="16251" x="6958013" y="2243138"/>
          <p14:tracePt t="16267" x="7008813" y="2243138"/>
          <p14:tracePt t="16284" x="7059613" y="2243138"/>
          <p14:tracePt t="16300" x="7102475" y="2243138"/>
          <p14:tracePt t="16318" x="7112000" y="2243138"/>
          <p14:tracePt t="16334" x="7119938" y="2243138"/>
          <p14:tracePt t="16336" x="7127875" y="2243138"/>
          <p14:tracePt t="16352" x="7178675" y="2243138"/>
          <p14:tracePt t="16368" x="7188200" y="2243138"/>
          <p14:tracePt t="16370" x="7221538" y="2243138"/>
          <p14:tracePt t="16384" x="7246938" y="2243138"/>
          <p14:tracePt t="16400" x="7264400" y="2243138"/>
          <p14:tracePt t="16402" x="7289800" y="2243138"/>
          <p14:tracePt t="16417" x="7297738" y="2243138"/>
          <p14:tracePt t="16434" x="7307263" y="2243138"/>
          <p14:tracePt t="16450" x="7340600" y="2243138"/>
          <p14:tracePt t="16467" x="7408863" y="2243138"/>
          <p14:tracePt t="16484" x="7467600" y="2243138"/>
          <p14:tracePt t="16501" x="7510463" y="2243138"/>
          <p14:tracePt t="16517" x="7518400" y="2243138"/>
          <p14:tracePt t="16519" x="7545388" y="2243138"/>
          <p14:tracePt t="16534" x="7553325" y="2243138"/>
          <p14:tracePt t="16551" x="7578725" y="2243138"/>
          <p14:tracePt t="16552" x="7586663" y="2243138"/>
          <p14:tracePt t="16568" x="7629525" y="2243138"/>
          <p14:tracePt t="16584" x="7646988" y="2243138"/>
          <p14:tracePt t="16585" x="7680325" y="2243138"/>
          <p14:tracePt t="16600" x="7697788" y="2243138"/>
          <p14:tracePt t="16617" x="7715250" y="2243138"/>
          <p14:tracePt t="16666" x="7723188" y="2243138"/>
          <p14:tracePt t="16855" x="7715250" y="2243138"/>
          <p14:tracePt t="16863" x="7705725" y="2243138"/>
          <p14:tracePt t="16871" x="7688263" y="2243138"/>
          <p14:tracePt t="16884" x="7654925" y="2243138"/>
          <p14:tracePt t="16900" x="7612063" y="2243138"/>
          <p14:tracePt t="16917" x="7527925" y="2243138"/>
          <p14:tracePt t="16934" x="7426325" y="2243138"/>
          <p14:tracePt t="16951" x="7307263" y="2243138"/>
          <p14:tracePt t="16957" x="7246938" y="2227263"/>
          <p14:tracePt t="16968" x="7145338" y="2209800"/>
          <p14:tracePt t="16984" x="7094538" y="2192338"/>
          <p14:tracePt t="17001" x="7034213" y="2184400"/>
          <p14:tracePt t="17017" x="7018338" y="2184400"/>
          <p14:tracePt t="17034" x="7000875" y="2184400"/>
          <p14:tracePt t="17050" x="6975475" y="2184400"/>
          <p14:tracePt t="17067" x="6924675" y="2184400"/>
          <p14:tracePt t="17083" x="6856413" y="2184400"/>
          <p14:tracePt t="17100" x="6797675" y="2184400"/>
          <p14:tracePt t="17116" x="6762750" y="2184400"/>
          <p14:tracePt t="17134" x="6737350" y="2184400"/>
          <p14:tracePt t="17183" x="6719888" y="2184400"/>
          <p14:tracePt t="17192" x="6711950" y="2184400"/>
          <p14:tracePt t="17201" x="6694488" y="2184400"/>
          <p14:tracePt t="17217" x="6643688" y="2184400"/>
          <p14:tracePt t="17233" x="6592888" y="2192338"/>
          <p14:tracePt t="17250" x="6575425" y="2192338"/>
          <p14:tracePt t="17296" x="6559550" y="2192338"/>
          <p14:tracePt t="17344" x="6550025" y="2192338"/>
          <p14:tracePt t="17352" x="6542088" y="2192338"/>
          <p14:tracePt t="17361" x="6534150" y="2192338"/>
          <p14:tracePt t="17367" x="6516688" y="2192338"/>
          <p14:tracePt t="17384" x="6508750" y="2192338"/>
          <p14:tracePt t="17385" x="6499225" y="2192338"/>
          <p14:tracePt t="17407" x="6483350" y="2200275"/>
          <p14:tracePt t="17496" x="6465888" y="2200275"/>
          <p14:tracePt t="17504" x="6448425" y="2200275"/>
          <p14:tracePt t="17519" x="6430963" y="2200275"/>
          <p14:tracePt t="17533" x="6430963" y="2209800"/>
          <p14:tracePt t="17560" x="6423025" y="2217738"/>
          <p14:tracePt t="17976" x="6423025" y="2227263"/>
          <p14:tracePt t="17985" x="6448425" y="2235200"/>
          <p14:tracePt t="17992" x="6465888" y="2235200"/>
          <p14:tracePt t="18004" x="6483350" y="2235200"/>
          <p14:tracePt t="18017" x="6499225" y="2235200"/>
          <p14:tracePt t="18018" x="6508750" y="2235200"/>
          <p14:tracePt t="18033" x="6542088" y="2235200"/>
          <p14:tracePt t="18050" x="6600825" y="2235200"/>
          <p14:tracePt t="18067" x="6762750" y="2235200"/>
          <p14:tracePt t="18084" x="6950075" y="2217738"/>
          <p14:tracePt t="18100" x="7059613" y="2217738"/>
          <p14:tracePt t="18116" x="7119938" y="2217738"/>
          <p14:tracePt t="18133" x="7153275" y="2217738"/>
          <p14:tracePt t="18192" x="7162800" y="2217738"/>
          <p14:tracePt t="18208" x="7170738" y="2217738"/>
          <p14:tracePt t="18216" x="7196138" y="2217738"/>
          <p14:tracePt t="18223" x="7221538" y="2217738"/>
          <p14:tracePt t="18232" x="7229475" y="2217738"/>
          <p14:tracePt t="18250" x="7264400" y="2217738"/>
          <p14:tracePt t="18266" x="7289800" y="2217738"/>
          <p14:tracePt t="18283" x="7332663" y="2217738"/>
          <p14:tracePt t="18300" x="7434263" y="2217738"/>
          <p14:tracePt t="18316" x="7561263" y="2217738"/>
          <p14:tracePt t="18334" x="7680325" y="2217738"/>
          <p14:tracePt t="18350" x="7748588" y="2217738"/>
          <p14:tracePt t="18352" x="7773988" y="2217738"/>
          <p14:tracePt t="18366" x="7781925" y="2217738"/>
          <p14:tracePt t="18432" x="7791450" y="2217738"/>
          <p14:tracePt t="18440" x="7807325" y="2217738"/>
          <p14:tracePt t="18449" x="7816850" y="2217738"/>
          <p14:tracePt t="18536" x="7842250" y="2217738"/>
          <p14:tracePt t="18543" x="7850188" y="2217738"/>
          <p14:tracePt t="18551" x="7859713" y="2217738"/>
          <p14:tracePt t="18566" x="7875588" y="2217738"/>
          <p14:tracePt t="18584" x="7885113" y="2217738"/>
          <p14:tracePt t="18599" x="7900988" y="2217738"/>
          <p14:tracePt t="18601" x="7910513" y="2217738"/>
          <p14:tracePt t="18616" x="7926388" y="2217738"/>
          <p14:tracePt t="18617" x="7951788" y="2217738"/>
          <p14:tracePt t="18633" x="7994650" y="2217738"/>
          <p14:tracePt t="18635" x="8054975" y="2217738"/>
          <p14:tracePt t="18649" x="8199438" y="2217738"/>
          <p14:tracePt t="18666" x="8394700" y="2217738"/>
          <p14:tracePt t="18683" x="8605838" y="2217738"/>
          <p14:tracePt t="18699" x="8724900" y="2217738"/>
          <p14:tracePt t="18716" x="8759825" y="2217738"/>
          <p14:tracePt t="18732" x="8767763" y="2217738"/>
          <p14:tracePt t="18749" x="8785225" y="2209800"/>
          <p14:tracePt t="18766" x="8793163" y="2209800"/>
          <p14:tracePt t="18768" x="8818563" y="2209800"/>
          <p14:tracePt t="18783" x="8828088" y="2209800"/>
          <p14:tracePt t="18785" x="8836025" y="2209800"/>
          <p14:tracePt t="18800" x="8886825" y="2209800"/>
          <p14:tracePt t="18817" x="8929688" y="2209800"/>
          <p14:tracePt t="18832" x="8937625" y="2209800"/>
          <p14:tracePt t="18849" x="8997950" y="2209800"/>
          <p14:tracePt t="18866" x="9039225" y="2209800"/>
          <p14:tracePt t="18883" x="9117013" y="2209800"/>
          <p14:tracePt t="18899" x="9158288" y="2209800"/>
          <p14:tracePt t="18917" x="9218613" y="2209800"/>
          <p14:tracePt t="18932" x="9251950" y="2209800"/>
          <p14:tracePt t="18949" x="9277350" y="2200275"/>
          <p14:tracePt t="19312" x="9251950" y="2200275"/>
          <p14:tracePt t="19320" x="9244013" y="2200275"/>
          <p14:tracePt t="19333" x="9209088" y="2200275"/>
          <p14:tracePt t="19349" x="9132888" y="2200275"/>
          <p14:tracePt t="19366" x="8997950" y="2227263"/>
          <p14:tracePt t="19382" x="8691563" y="2252663"/>
          <p14:tracePt t="19400" x="7994650" y="2252663"/>
          <p14:tracePt t="19416" x="7756525" y="2252663"/>
          <p14:tracePt t="19417" x="7586663" y="2252663"/>
          <p14:tracePt t="19433" x="7442200" y="2252663"/>
          <p14:tracePt t="19434" x="7340600" y="2252663"/>
          <p14:tracePt t="19449" x="7170738" y="2252663"/>
          <p14:tracePt t="19465" x="6992938" y="2252663"/>
          <p14:tracePt t="19482" x="6762750" y="2252663"/>
          <p14:tracePt t="19499" x="6483350" y="2252663"/>
          <p14:tracePt t="19516" x="6108700" y="2252663"/>
          <p14:tracePt t="19532" x="5726113" y="2252663"/>
          <p14:tracePt t="19549" x="5446713" y="2252663"/>
          <p14:tracePt t="19552" x="5335588" y="2252663"/>
          <p14:tracePt t="19566" x="5259388" y="2252663"/>
          <p14:tracePt t="19583" x="5132388" y="2278063"/>
          <p14:tracePt t="19585" x="5054600" y="2286000"/>
          <p14:tracePt t="19600" x="4833938" y="2286000"/>
          <p14:tracePt t="19616" x="4656138" y="2286000"/>
          <p14:tracePt t="19617" x="4486275" y="2286000"/>
          <p14:tracePt t="19632" x="4332288" y="2286000"/>
          <p14:tracePt t="19648" x="3959225" y="2286000"/>
          <p14:tracePt t="19665" x="3814763" y="2319338"/>
          <p14:tracePt t="19683" x="3713163" y="2328863"/>
          <p14:tracePt t="19699" x="3662363" y="2344738"/>
          <p14:tracePt t="19716" x="3636963" y="2344738"/>
          <p14:tracePt t="19732" x="3602038" y="2362200"/>
          <p14:tracePt t="19749" x="3568700" y="2362200"/>
          <p14:tracePt t="19765" x="3533775" y="2362200"/>
          <p14:tracePt t="20760" x="3533775" y="2371725"/>
          <p14:tracePt t="20775" x="3533775" y="2379663"/>
          <p14:tracePt t="20783" x="3551238" y="2397125"/>
          <p14:tracePt t="20791" x="3568700" y="2405063"/>
          <p14:tracePt t="20800" x="3594100" y="2405063"/>
          <p14:tracePt t="20814" x="3594100" y="2413000"/>
          <p14:tracePt t="20832" x="3602038" y="2413000"/>
          <p14:tracePt t="20849" x="3611563" y="2413000"/>
          <p14:tracePt t="20865" x="3636963" y="2422525"/>
          <p14:tracePt t="20882" x="3644900" y="2438400"/>
          <p14:tracePt t="20899" x="3695700" y="2438400"/>
          <p14:tracePt t="20915" x="3848100" y="2438400"/>
          <p14:tracePt t="20933" x="4017963" y="2438400"/>
          <p14:tracePt t="20935" x="4086225" y="2438400"/>
          <p14:tracePt t="20948" x="4162425" y="2430463"/>
          <p14:tracePt t="20965" x="4214813" y="2430463"/>
          <p14:tracePt t="20983" x="4298950" y="2422525"/>
          <p14:tracePt t="20999" x="4359275" y="2413000"/>
          <p14:tracePt t="21015" x="4392613" y="2397125"/>
          <p14:tracePt t="21017" x="4451350" y="2397125"/>
          <p14:tracePt t="21032" x="4519613" y="2379663"/>
          <p14:tracePt t="21048" x="4656138" y="2362200"/>
          <p14:tracePt t="21050" x="4724400" y="2362200"/>
          <p14:tracePt t="21064" x="4833938" y="2344738"/>
          <p14:tracePt t="21082" x="4884738" y="2344738"/>
          <p14:tracePt t="21098" x="4927600" y="2344738"/>
          <p14:tracePt t="21115" x="5003800" y="2336800"/>
          <p14:tracePt t="21132" x="5080000" y="2336800"/>
          <p14:tracePt t="21149" x="5157788" y="2336800"/>
          <p14:tracePt t="21165" x="5233988" y="2336800"/>
          <p14:tracePt t="21183" x="5276850" y="2336800"/>
          <p14:tracePt t="21185" x="5302250" y="2336800"/>
          <p14:tracePt t="21215" x="5310188" y="2336800"/>
          <p14:tracePt t="21241" x="5327650" y="2336800"/>
          <p14:tracePt t="21255" x="5343525" y="2336800"/>
          <p14:tracePt t="21264" x="5353050" y="2336800"/>
          <p14:tracePt t="21272" x="5378450" y="2336800"/>
          <p14:tracePt t="21281" x="5394325" y="2336800"/>
          <p14:tracePt t="21504" x="5368925" y="2336800"/>
          <p14:tracePt t="21511" x="5302250" y="2336800"/>
          <p14:tracePt t="21519" x="5199063" y="2336800"/>
          <p14:tracePt t="21531" x="5106988" y="2336800"/>
          <p14:tracePt t="21548" x="4902200" y="2344738"/>
          <p14:tracePt t="21564" x="4706938" y="2371725"/>
          <p14:tracePt t="21582" x="4570413" y="2387600"/>
          <p14:tracePt t="21583" x="4494213" y="2397125"/>
          <p14:tracePt t="21599" x="4392613" y="2422525"/>
          <p14:tracePt t="21615" x="4349750" y="2422525"/>
          <p14:tracePt t="21617" x="4298950" y="2438400"/>
          <p14:tracePt t="21632" x="4256088" y="2447925"/>
          <p14:tracePt t="21634" x="4179888" y="2447925"/>
          <p14:tracePt t="21648" x="4111625" y="2455863"/>
          <p14:tracePt t="21664" x="3789363" y="2516188"/>
          <p14:tracePt t="21681" x="3619500" y="2549525"/>
          <p14:tracePt t="21698" x="3475038" y="2557463"/>
          <p14:tracePt t="21715" x="3389313" y="2582863"/>
          <p14:tracePt t="21734" x="3338513" y="2592388"/>
          <p14:tracePt t="21736" x="3322638" y="2600325"/>
          <p14:tracePt t="21748" x="3287713" y="2600325"/>
          <p14:tracePt t="21764" x="3160713" y="2643188"/>
          <p14:tracePt t="21781" x="2955925" y="2693988"/>
          <p14:tracePt t="21783" x="2871788" y="2711450"/>
          <p14:tracePt t="21798" x="2770188" y="2719388"/>
          <p14:tracePt t="21814" x="2608263" y="2752725"/>
          <p14:tracePt t="21832" x="2489200" y="2770188"/>
          <p14:tracePt t="21833" x="2446338" y="2770188"/>
          <p14:tracePt t="21848" x="2395538" y="2778125"/>
          <p14:tracePt t="21864" x="2327275" y="2795588"/>
          <p14:tracePt t="21881" x="2217738" y="2805113"/>
          <p14:tracePt t="21897" x="2038350" y="2830513"/>
          <p14:tracePt t="21914" x="1868488" y="2863850"/>
          <p14:tracePt t="21931" x="1716088" y="2881313"/>
          <p14:tracePt t="21948" x="1631950" y="2889250"/>
          <p14:tracePt t="21964" x="1546225" y="2932113"/>
          <p14:tracePt t="21981" x="1462088" y="2949575"/>
          <p14:tracePt t="21983" x="1435100" y="2949575"/>
          <p14:tracePt t="21998" x="1419225" y="2949575"/>
          <p14:tracePt t="22014" x="1393825" y="2957513"/>
          <p14:tracePt t="22031" x="1384300" y="2957513"/>
          <p14:tracePt t="22072" x="1368425" y="2965450"/>
          <p14:tracePt t="22080" x="1333500" y="2974975"/>
          <p14:tracePt t="22087" x="1308100" y="2990850"/>
          <p14:tracePt t="22098" x="1274763" y="2990850"/>
          <p14:tracePt t="22114" x="1231900" y="3016250"/>
          <p14:tracePt t="22131" x="1189038" y="3025775"/>
          <p14:tracePt t="25784" x="1198563" y="3008313"/>
          <p14:tracePt t="25793" x="1249363" y="2982913"/>
          <p14:tracePt t="25800" x="1290638" y="2949575"/>
          <p14:tracePt t="25813" x="1333500" y="2932113"/>
          <p14:tracePt t="25830" x="1343025" y="2922588"/>
          <p14:tracePt t="25832" x="1350963" y="2914650"/>
          <p14:tracePt t="25847" x="1358900" y="2914650"/>
          <p14:tracePt t="25848" x="1368425" y="2906713"/>
          <p14:tracePt t="25863" x="1376363" y="2897188"/>
          <p14:tracePt t="25879" x="1401763" y="2889250"/>
          <p14:tracePt t="25881" x="1409700" y="2881313"/>
          <p14:tracePt t="25897" x="1419225" y="2871788"/>
          <p14:tracePt t="25913" x="1427163" y="2863850"/>
          <p14:tracePt t="25936" x="1444625" y="2863850"/>
          <p14:tracePt t="25946" x="1462088" y="2855913"/>
          <p14:tracePt t="25964" x="1477963" y="2838450"/>
          <p14:tracePt t="25981" x="1528763" y="2813050"/>
          <p14:tracePt t="25983" x="1554163" y="2805113"/>
          <p14:tracePt t="25997" x="1589088" y="2805113"/>
          <p14:tracePt t="26000" x="1614488" y="2795588"/>
          <p14:tracePt t="26013" x="1665288" y="2787650"/>
          <p14:tracePt t="26031" x="1792288" y="2736850"/>
          <p14:tracePt t="26046" x="1868488" y="2727325"/>
          <p14:tracePt t="26048" x="1903413" y="2711450"/>
          <p14:tracePt t="26062" x="1946275" y="2693988"/>
          <p14:tracePt t="26081" x="2038350" y="2660650"/>
          <p14:tracePt t="26083" x="2073275" y="2651125"/>
          <p14:tracePt t="26100" x="2124075" y="2633663"/>
          <p14:tracePt t="26113" x="2149475" y="2625725"/>
          <p14:tracePt t="26131" x="2192338" y="2617788"/>
          <p14:tracePt t="26146" x="2225675" y="2617788"/>
          <p14:tracePt t="26164" x="2243138" y="2608263"/>
          <p14:tracePt t="26181" x="2260600" y="2608263"/>
          <p14:tracePt t="26184" x="2268538" y="2608263"/>
          <p14:tracePt t="26200" x="2276475" y="2608263"/>
          <p14:tracePt t="26216" x="2293938" y="2600325"/>
          <p14:tracePt t="26232" x="2311400" y="2600325"/>
          <p14:tracePt t="26248" x="2319338" y="2600325"/>
          <p14:tracePt t="26263" x="2327275" y="2592388"/>
          <p14:tracePt t="29488" x="2336800" y="2592388"/>
          <p14:tracePt t="29528" x="2352675" y="2592388"/>
          <p14:tracePt t="29535" x="2362200" y="2592388"/>
          <p14:tracePt t="29567" x="2370138" y="2592388"/>
          <p14:tracePt t="29583" x="2379663" y="2592388"/>
          <p14:tracePt t="29599" x="2395538" y="2592388"/>
          <p14:tracePt t="29607" x="2405063" y="2592388"/>
          <p14:tracePt t="29615" x="2405063" y="2600325"/>
          <p14:tracePt t="29628" x="2413000" y="2600325"/>
          <p14:tracePt t="29644" x="2497138" y="2592388"/>
          <p14:tracePt t="29661" x="2701925" y="2524125"/>
          <p14:tracePt t="29664" x="2811463" y="2498725"/>
          <p14:tracePt t="29679" x="3059113" y="2463800"/>
          <p14:tracePt t="29695" x="3186113" y="2438400"/>
          <p14:tracePt t="29696" x="3270250" y="2438400"/>
          <p14:tracePt t="29711" x="3373438" y="2413000"/>
          <p14:tracePt t="29713" x="3449638" y="2405063"/>
          <p14:tracePt t="29729" x="3533775" y="2397125"/>
          <p14:tracePt t="29744" x="3576638" y="2387600"/>
          <p14:tracePt t="29761" x="3627438" y="2371725"/>
          <p14:tracePt t="29778" x="3670300" y="2371725"/>
          <p14:tracePt t="29794" x="3695700" y="2371725"/>
          <p14:tracePt t="29847" x="3703638" y="2371725"/>
          <p14:tracePt t="29863" x="3713163" y="2371725"/>
          <p14:tracePt t="29879" x="3721100" y="2371725"/>
          <p14:tracePt t="29904" x="3729038" y="2371725"/>
          <p14:tracePt t="29912" x="3738563" y="2371725"/>
          <p14:tracePt t="29928" x="3746500" y="2371725"/>
          <p14:tracePt t="29935" x="3763963" y="2371725"/>
          <p14:tracePt t="29952" x="3771900" y="2371725"/>
          <p14:tracePt t="29961" x="3789363" y="2371725"/>
          <p14:tracePt t="29978" x="3797300" y="2371725"/>
          <p14:tracePt t="29994" x="3806825" y="2371725"/>
          <p14:tracePt t="30011" x="3814763" y="2379663"/>
          <p14:tracePt t="30028" x="3822700" y="2379663"/>
          <p14:tracePt t="33169" x="3840163" y="2379663"/>
          <p14:tracePt t="33180" x="3890963" y="2405063"/>
          <p14:tracePt t="33185" x="3908425" y="2413000"/>
          <p14:tracePt t="33200" x="3916363" y="2413000"/>
          <p14:tracePt t="33232" x="3925888" y="2422525"/>
          <p14:tracePt t="33256" x="3933825" y="2422525"/>
          <p14:tracePt t="33264" x="3941763" y="2422525"/>
          <p14:tracePt t="33288" x="3951288" y="2422525"/>
          <p14:tracePt t="33295" x="3959225" y="2438400"/>
          <p14:tracePt t="33310" x="3976688" y="2438400"/>
          <p14:tracePt t="33312" x="3984625" y="2447925"/>
          <p14:tracePt t="33327" x="4010025" y="2447925"/>
          <p14:tracePt t="33343" x="4027488" y="2447925"/>
          <p14:tracePt t="33345" x="4044950" y="2447925"/>
          <p14:tracePt t="33360" x="4060825" y="2447925"/>
          <p14:tracePt t="33361" x="4086225" y="2447925"/>
          <p14:tracePt t="33376" x="4095750" y="2447925"/>
          <p14:tracePt t="33378" x="4121150" y="2447925"/>
          <p14:tracePt t="33392" x="4146550" y="2447925"/>
          <p14:tracePt t="33416" x="4162425" y="2438400"/>
          <p14:tracePt t="33455" x="4171950" y="2438400"/>
          <p14:tracePt t="33471" x="4179888" y="2438400"/>
          <p14:tracePt t="33487" x="4187825" y="2438400"/>
          <p14:tracePt t="40535" x="4197350" y="2438400"/>
          <p14:tracePt t="40543" x="4129088" y="2489200"/>
          <p14:tracePt t="40551" x="4027488" y="2557463"/>
          <p14:tracePt t="40559" x="3933825" y="2592388"/>
          <p14:tracePt t="40573" x="3873500" y="2608263"/>
          <p14:tracePt t="40590" x="3822700" y="2643188"/>
          <p14:tracePt t="40591" x="3789363" y="2651125"/>
          <p14:tracePt t="40606" x="3738563" y="2651125"/>
          <p14:tracePt t="40622" x="3687763" y="2686050"/>
          <p14:tracePt t="40639" x="3670300" y="2686050"/>
          <p14:tracePt t="40656" x="3662363" y="2686050"/>
          <p14:tracePt t="42225" x="3619500" y="2686050"/>
          <p14:tracePt t="42232" x="3533775" y="2686050"/>
          <p14:tracePt t="42240" x="3492500" y="2686050"/>
          <p14:tracePt t="42257" x="3414713" y="2686050"/>
          <p14:tracePt t="42273" x="3389313" y="2686050"/>
          <p14:tracePt t="42275" x="3373438" y="2686050"/>
          <p14:tracePt t="42289" x="3322638" y="2686050"/>
          <p14:tracePt t="42305" x="3297238" y="2686050"/>
          <p14:tracePt t="42323" x="3287713" y="2686050"/>
          <p14:tracePt t="42339" x="3270250" y="2686050"/>
          <p14:tracePt t="42355" x="3262313" y="2686050"/>
          <p14:tracePt t="42373" x="3254375" y="2686050"/>
          <p14:tracePt t="42388" x="3219450" y="2686050"/>
          <p14:tracePt t="42405" x="3186113" y="2686050"/>
          <p14:tracePt t="42422" x="3160713" y="2686050"/>
          <p14:tracePt t="42423" x="3143250" y="2686050"/>
          <p14:tracePt t="42439" x="3117850" y="2686050"/>
          <p14:tracePt t="42440" x="3100388" y="2693988"/>
          <p14:tracePt t="42455" x="3084513" y="2693988"/>
          <p14:tracePt t="42457" x="3059113" y="2701925"/>
          <p14:tracePt t="42472" x="3049588" y="2701925"/>
          <p14:tracePt t="42489" x="2982913" y="2719388"/>
          <p14:tracePt t="42505" x="2940050" y="2736850"/>
          <p14:tracePt t="42524" x="2914650" y="2744788"/>
          <p14:tracePt t="42539" x="2897188" y="2744788"/>
          <p14:tracePt t="42555" x="2871788" y="2744788"/>
          <p14:tracePt t="42572" x="2846388" y="2762250"/>
          <p14:tracePt t="42589" x="2803525" y="2778125"/>
          <p14:tracePt t="42605" x="2752725" y="2795588"/>
          <p14:tracePt t="42622" x="2719388" y="2805113"/>
          <p14:tracePt t="42640" x="2676525" y="2813050"/>
          <p14:tracePt t="42663" x="2659063" y="2813050"/>
          <p14:tracePt t="42873" x="2676525" y="2813050"/>
          <p14:tracePt t="42880" x="2735263" y="2813050"/>
          <p14:tracePt t="42888" x="2786063" y="2813050"/>
          <p14:tracePt t="42905" x="2930525" y="2813050"/>
          <p14:tracePt t="42922" x="3100388" y="2813050"/>
          <p14:tracePt t="42939" x="3313113" y="2813050"/>
          <p14:tracePt t="42955" x="3517900" y="2813050"/>
          <p14:tracePt t="42972" x="3713163" y="2813050"/>
          <p14:tracePt t="42988" x="3908425" y="2813050"/>
          <p14:tracePt t="43005" x="4052888" y="2813050"/>
          <p14:tracePt t="43022" x="4137025" y="2813050"/>
          <p14:tracePt t="43039" x="4187825" y="2813050"/>
          <p14:tracePt t="43055" x="4197350" y="2813050"/>
          <p14:tracePt t="43057" x="4205288" y="2813050"/>
          <p14:tracePt t="43073" x="4222750" y="2813050"/>
          <p14:tracePt t="43088" x="4230688" y="2813050"/>
          <p14:tracePt t="43090" x="4248150" y="2813050"/>
          <p14:tracePt t="43104" x="4273550" y="2813050"/>
          <p14:tracePt t="43122" x="4291013" y="2813050"/>
          <p14:tracePt t="43139" x="4324350" y="2813050"/>
          <p14:tracePt t="43155" x="4367213" y="2813050"/>
          <p14:tracePt t="43172" x="4435475" y="2813050"/>
          <p14:tracePt t="43189" x="4529138" y="2813050"/>
          <p14:tracePt t="43212" x="4664075" y="2830513"/>
          <p14:tracePt t="43223" x="4699000" y="2830513"/>
          <p14:tracePt t="43240" x="4724400" y="2830513"/>
          <p14:tracePt t="43304" x="4732338" y="2830513"/>
          <p14:tracePt t="43312" x="4740275" y="2830513"/>
          <p14:tracePt t="43322" x="4749800" y="2830513"/>
          <p14:tracePt t="43339" x="4800600" y="2830513"/>
          <p14:tracePt t="43355" x="4833938" y="2830513"/>
          <p14:tracePt t="43373" x="4843463" y="2830513"/>
          <p14:tracePt t="43464" x="4851400" y="2838450"/>
          <p14:tracePt t="44639" x="4868863" y="2838450"/>
          <p14:tracePt t="44647" x="4876800" y="2838450"/>
          <p14:tracePt t="44655" x="4945063" y="2838450"/>
          <p14:tracePt t="44671" x="4978400" y="2838450"/>
          <p14:tracePt t="44672" x="5013325" y="2838450"/>
          <p14:tracePt t="44688" x="5054600" y="2838450"/>
          <p14:tracePt t="44689" x="5122863" y="2838450"/>
          <p14:tracePt t="44704" x="5191125" y="2838450"/>
          <p14:tracePt t="44722" x="5259388" y="2838450"/>
          <p14:tracePt t="44739" x="5310188" y="2838450"/>
          <p14:tracePt t="44754" x="5335588" y="2838450"/>
          <p14:tracePt t="44772" x="5360988" y="2838450"/>
          <p14:tracePt t="44788" x="5378450" y="2846388"/>
          <p14:tracePt t="44872" x="5394325" y="2846388"/>
          <p14:tracePt t="44880" x="5403850" y="2846388"/>
          <p14:tracePt t="44888" x="5429250" y="2846388"/>
          <p14:tracePt t="44904" x="5472113" y="2846388"/>
          <p14:tracePt t="44922" x="5530850" y="2846388"/>
          <p14:tracePt t="44937" x="5591175" y="2846388"/>
          <p14:tracePt t="44954" x="5641975" y="2846388"/>
          <p14:tracePt t="44971" x="5675313" y="2846388"/>
          <p14:tracePt t="44989" x="5718175" y="2846388"/>
          <p14:tracePt t="45004" x="5751513" y="2846388"/>
          <p14:tracePt t="45022" x="5811838" y="2846388"/>
          <p14:tracePt t="45024" x="5819775" y="2846388"/>
          <p14:tracePt t="45191" x="5811838" y="2846388"/>
          <p14:tracePt t="45199" x="5776913" y="2846388"/>
          <p14:tracePt t="45207" x="5735638" y="2838450"/>
          <p14:tracePt t="45220" x="5718175" y="2838450"/>
          <p14:tracePt t="45240" x="5624513" y="2838450"/>
          <p14:tracePt t="45254" x="5581650" y="2838450"/>
          <p14:tracePt t="45272" x="5421313" y="2830513"/>
          <p14:tracePt t="45288" x="5335588" y="2830513"/>
          <p14:tracePt t="45289" x="5259388" y="2830513"/>
          <p14:tracePt t="45304" x="5173663" y="2830513"/>
          <p14:tracePt t="45321" x="5080000" y="2813050"/>
          <p14:tracePt t="45337" x="5038725" y="2813050"/>
          <p14:tracePt t="45354" x="5013325" y="2795588"/>
          <p14:tracePt t="45371" x="4970463" y="2795588"/>
          <p14:tracePt t="45387" x="4945063" y="2795588"/>
          <p14:tracePt t="45479" x="4953000" y="2830513"/>
          <p14:tracePt t="45488" x="5038725" y="2838450"/>
          <p14:tracePt t="45495" x="5157788" y="2871788"/>
          <p14:tracePt t="45504" x="5259388" y="2889250"/>
          <p14:tracePt t="45521" x="5599113" y="2906713"/>
          <p14:tracePt t="45537" x="6024563" y="2957513"/>
          <p14:tracePt t="45554" x="6253163" y="2957513"/>
          <p14:tracePt t="45571" x="6397625" y="2957513"/>
          <p14:tracePt t="45587" x="6440488" y="2957513"/>
          <p14:tracePt t="45623" x="6448425" y="2957513"/>
          <p14:tracePt t="45647" x="6456363" y="2957513"/>
          <p14:tracePt t="45680" x="6465888" y="2957513"/>
          <p14:tracePt t="45712" x="6473825" y="2957513"/>
          <p14:tracePt t="45720" x="6499225" y="2957513"/>
          <p14:tracePt t="45727" x="6534150" y="2949575"/>
          <p14:tracePt t="45738" x="6567488" y="2949575"/>
          <p14:tracePt t="45754" x="6592888" y="2940050"/>
          <p14:tracePt t="45771" x="6626225" y="2932113"/>
          <p14:tracePt t="45787" x="6686550" y="2906713"/>
          <p14:tracePt t="45804" x="6719888" y="2897188"/>
          <p14:tracePt t="45820" x="6762750" y="2889250"/>
          <p14:tracePt t="45837" x="6823075" y="2889250"/>
          <p14:tracePt t="45854" x="6873875" y="2871788"/>
          <p14:tracePt t="45872" x="6924675" y="2871788"/>
          <p14:tracePt t="45888" x="6942138" y="2871788"/>
          <p14:tracePt t="45904" x="6958013" y="2871788"/>
          <p14:tracePt t="45920" x="6992938" y="2871788"/>
          <p14:tracePt t="45938" x="7000875" y="2871788"/>
          <p14:tracePt t="45992" x="7008813" y="2871788"/>
          <p14:tracePt t="46000" x="7018338" y="2871788"/>
          <p14:tracePt t="46007" x="7026275" y="2871788"/>
          <p14:tracePt t="46021" x="7034213" y="2871788"/>
          <p14:tracePt t="46037" x="7059613" y="2871788"/>
          <p14:tracePt t="46053" x="7094538" y="2871788"/>
          <p14:tracePt t="46072" x="7145338" y="2871788"/>
          <p14:tracePt t="46087" x="7162800" y="2871788"/>
          <p14:tracePt t="46089" x="7178675" y="2871788"/>
          <p14:tracePt t="46104" x="7204075" y="2871788"/>
          <p14:tracePt t="46120" x="7229475" y="2871788"/>
          <p14:tracePt t="46137" x="7272338" y="2871788"/>
          <p14:tracePt t="46153" x="7281863" y="2871788"/>
          <p14:tracePt t="46170" x="7297738" y="2871788"/>
          <p14:tracePt t="46187" x="7307263" y="2871788"/>
          <p14:tracePt t="46204" x="7315200" y="2871788"/>
          <p14:tracePt t="46221" x="7332663" y="2871788"/>
          <p14:tracePt t="46222" x="7340600" y="2871788"/>
          <p14:tracePt t="46239" x="7358063" y="2871788"/>
          <p14:tracePt t="46841" x="7366000" y="2863850"/>
          <p14:tracePt t="46943" x="7358063" y="2863850"/>
          <p14:tracePt t="46951" x="7332663" y="2863850"/>
          <p14:tracePt t="46959" x="7323138" y="2863850"/>
          <p14:tracePt t="46970" x="7307263" y="2863850"/>
          <p14:tracePt t="46986" x="7289800" y="2863850"/>
          <p14:tracePt t="47004" x="7272338" y="2863850"/>
          <p14:tracePt t="47020" x="7264400" y="2863850"/>
          <p14:tracePt t="47037" x="7256463" y="2863850"/>
          <p14:tracePt t="47039" x="7246938" y="2855913"/>
          <p14:tracePt t="47055" x="7239000" y="2855913"/>
          <p14:tracePt t="47072" x="7229475" y="2855913"/>
          <p14:tracePt t="47088" x="7196138" y="2855913"/>
          <p14:tracePt t="47104" x="7178675" y="2855913"/>
          <p14:tracePt t="47105" x="7153275" y="2838450"/>
          <p14:tracePt t="47121" x="7119938" y="2830513"/>
          <p14:tracePt t="47136" x="7051675" y="2820988"/>
          <p14:tracePt t="47153" x="7018338" y="2813050"/>
          <p14:tracePt t="47170" x="6967538" y="2813050"/>
          <p14:tracePt t="47187" x="6950075" y="2813050"/>
          <p14:tracePt t="47204" x="6932613" y="2795588"/>
          <p14:tracePt t="47543" x="6915150" y="2795588"/>
          <p14:tracePt t="47607" x="6907213" y="2795588"/>
          <p14:tracePt t="47623" x="6873875" y="2795588"/>
          <p14:tracePt t="47632" x="6864350" y="2795588"/>
          <p14:tracePt t="47640" x="6848475" y="2795588"/>
          <p14:tracePt t="47654" x="6838950" y="2795588"/>
          <p14:tracePt t="47879" x="6831013" y="2805113"/>
          <p14:tracePt t="47895" x="6831013" y="2813050"/>
          <p14:tracePt t="47903" x="6831013" y="2820988"/>
          <p14:tracePt t="47920" x="6848475" y="2830513"/>
          <p14:tracePt t="47927" x="6873875" y="2830513"/>
          <p14:tracePt t="47935" x="6899275" y="2830513"/>
          <p14:tracePt t="47953" x="6967538" y="2830513"/>
          <p14:tracePt t="47970" x="7026275" y="2830513"/>
          <p14:tracePt t="47986" x="7077075" y="2830513"/>
          <p14:tracePt t="48003" x="7119938" y="2830513"/>
          <p14:tracePt t="48019" x="7178675" y="2830513"/>
          <p14:tracePt t="48037" x="7213600" y="2830513"/>
          <p14:tracePt t="48053" x="7229475" y="2830513"/>
          <p14:tracePt t="48071" x="7264400" y="2830513"/>
          <p14:tracePt t="48086" x="7272338" y="2830513"/>
          <p14:tracePt t="48104" x="7281863" y="2830513"/>
          <p14:tracePt t="48121" x="7289800" y="2830513"/>
          <p14:tracePt t="48136" x="7297738" y="2830513"/>
          <p14:tracePt t="48138" x="7323138" y="2830513"/>
          <p14:tracePt t="48153" x="7348538" y="2830513"/>
          <p14:tracePt t="48170" x="7391400" y="2830513"/>
          <p14:tracePt t="48192" x="7408863" y="2820988"/>
          <p14:tracePt t="48585" x="7400925" y="2820988"/>
          <p14:tracePt t="48600" x="7391400" y="2820988"/>
          <p14:tracePt t="48607" x="7383463" y="2820988"/>
          <p14:tracePt t="48619" x="7366000" y="2820988"/>
          <p14:tracePt t="48637" x="7340600" y="2820988"/>
          <p14:tracePt t="48640" x="7315200" y="2820988"/>
          <p14:tracePt t="48653" x="7272338" y="2820988"/>
          <p14:tracePt t="48655" x="7246938" y="2820988"/>
          <p14:tracePt t="48673" x="7178675" y="2820988"/>
          <p14:tracePt t="48686" x="7162800" y="2820988"/>
          <p14:tracePt t="48704" x="7127875" y="2820988"/>
          <p14:tracePt t="48720" x="7119938" y="2820988"/>
          <p14:tracePt t="48739" x="7102475" y="2820988"/>
          <p14:tracePt t="48808" x="7094538" y="2820988"/>
          <p14:tracePt t="51896" x="7085013" y="2820988"/>
          <p14:tracePt t="51927" x="7102475" y="2820988"/>
          <p14:tracePt t="51935" x="7137400" y="2820988"/>
          <p14:tracePt t="51943" x="7170738" y="2820988"/>
          <p14:tracePt t="51952" x="7213600" y="2820988"/>
          <p14:tracePt t="51968" x="7264400" y="2820988"/>
          <p14:tracePt t="51984" x="7467600" y="2820988"/>
          <p14:tracePt t="52001" x="7545388" y="2820988"/>
          <p14:tracePt t="52018" x="7586663" y="2820988"/>
          <p14:tracePt t="52034" x="7629525" y="2820988"/>
          <p14:tracePt t="52051" x="7672388" y="2820988"/>
          <p14:tracePt t="52069" x="7723188" y="2820988"/>
          <p14:tracePt t="52084" x="7773988" y="2820988"/>
          <p14:tracePt t="52101" x="7816850" y="2820988"/>
          <p14:tracePt t="52118" x="7850188" y="2820988"/>
          <p14:tracePt t="52134" x="7900988" y="2820988"/>
          <p14:tracePt t="52152" x="7935913" y="2820988"/>
          <p14:tracePt t="52168" x="7969250" y="2820988"/>
          <p14:tracePt t="52169" x="8004175" y="2820988"/>
          <p14:tracePt t="52184" x="8045450" y="2830513"/>
          <p14:tracePt t="52201" x="8080375" y="2830513"/>
          <p14:tracePt t="52218" x="8121650" y="2830513"/>
          <p14:tracePt t="52235" x="8164513" y="2830513"/>
          <p14:tracePt t="52252" x="8189913" y="2830513"/>
          <p14:tracePt t="52268" x="8224838" y="2830513"/>
          <p14:tracePt t="52284" x="8266113" y="2830513"/>
          <p14:tracePt t="52301" x="8301038" y="2830513"/>
          <p14:tracePt t="52317" x="8343900" y="2830513"/>
          <p14:tracePt t="52334" x="8402638" y="2830513"/>
          <p14:tracePt t="52351" x="8420100" y="2830513"/>
          <p14:tracePt t="52368" x="8435975" y="2830513"/>
          <p14:tracePt t="53023" x="8445500" y="2830513"/>
          <p14:tracePt t="53032" x="8453438" y="2830513"/>
          <p14:tracePt t="53040" x="8462963" y="2830513"/>
          <p14:tracePt t="53055" x="8478838" y="2830513"/>
          <p14:tracePt t="53072" x="8488363" y="2830513"/>
          <p14:tracePt t="53084" x="8496300" y="2830513"/>
          <p14:tracePt t="53101" x="8504238" y="2830513"/>
          <p14:tracePt t="53103" x="8513763" y="2830513"/>
          <p14:tracePt t="53118" x="8547100" y="2830513"/>
          <p14:tracePt t="53134" x="8564563" y="2830513"/>
          <p14:tracePt t="53152" x="8597900" y="2830513"/>
          <p14:tracePt t="53168" x="8615363" y="2830513"/>
          <p14:tracePt t="53184" x="8632825" y="2830513"/>
          <p14:tracePt t="53185" x="8640763" y="2820988"/>
          <p14:tracePt t="53202" x="8666163" y="2820988"/>
          <p14:tracePt t="53217" x="8683625" y="2813050"/>
          <p14:tracePt t="53235" x="8734425" y="2813050"/>
          <p14:tracePt t="53250" x="8793163" y="2813050"/>
          <p14:tracePt t="53267" x="8818563" y="2813050"/>
          <p14:tracePt t="53284" x="8828088" y="2813050"/>
          <p14:tracePt t="53301" x="8843963" y="2813050"/>
          <p14:tracePt t="53320" x="8861425" y="2813050"/>
          <p14:tracePt t="53439" x="8861425" y="2805113"/>
          <p14:tracePt t="53504" x="8861425" y="2795588"/>
          <p14:tracePt t="53511" x="8853488" y="2795588"/>
          <p14:tracePt t="53519" x="8843963" y="2795588"/>
          <p14:tracePt t="53534" x="8810625" y="2795588"/>
          <p14:tracePt t="53552" x="8640763" y="2795588"/>
          <p14:tracePt t="53568" x="8394700" y="2795588"/>
          <p14:tracePt t="53584" x="8258175" y="2795588"/>
          <p14:tracePt t="53601" x="7859713" y="2795588"/>
          <p14:tracePt t="53603" x="7654925" y="2795588"/>
          <p14:tracePt t="53618" x="7332663" y="2795588"/>
          <p14:tracePt t="53634" x="7094538" y="2795588"/>
          <p14:tracePt t="53651" x="6889750" y="2795588"/>
          <p14:tracePt t="53667" x="6719888" y="2795588"/>
          <p14:tracePt t="53684" x="6567488" y="2795588"/>
          <p14:tracePt t="53701" x="6338888" y="2813050"/>
          <p14:tracePt t="53703" x="6184900" y="2820988"/>
          <p14:tracePt t="53717" x="6015038" y="2820988"/>
          <p14:tracePt t="53740" x="5522913" y="2820988"/>
          <p14:tracePt t="53743" x="5394325" y="2820988"/>
          <p14:tracePt t="53752" x="5302250" y="2820988"/>
          <p14:tracePt t="53768" x="5165725" y="2820988"/>
          <p14:tracePt t="53786" x="5114925" y="2820988"/>
          <p14:tracePt t="53800" x="5089525" y="2838450"/>
          <p14:tracePt t="53817" x="5072063" y="2838450"/>
          <p14:tracePt t="53833" x="5013325" y="2838450"/>
          <p14:tracePt t="53850" x="4859338" y="2838450"/>
          <p14:tracePt t="53867" x="4621213" y="2838450"/>
          <p14:tracePt t="53884" x="4425950" y="2838450"/>
          <p14:tracePt t="53900" x="4273550" y="2838450"/>
          <p14:tracePt t="53918" x="4171950" y="2838450"/>
          <p14:tracePt t="53920" x="4154488" y="2838450"/>
          <p14:tracePt t="53934" x="4146550" y="2838450"/>
          <p14:tracePt t="53951" x="4121150" y="2838450"/>
          <p14:tracePt t="53953" x="4103688" y="2838450"/>
          <p14:tracePt t="53967" x="4086225" y="2838450"/>
          <p14:tracePt t="53969" x="4044950" y="2838450"/>
          <p14:tracePt t="53984" x="3984625" y="2838450"/>
          <p14:tracePt t="53986" x="3900488" y="2838450"/>
          <p14:tracePt t="54002" x="3703638" y="2838450"/>
          <p14:tracePt t="54017" x="3492500" y="2846388"/>
          <p14:tracePt t="54033" x="3313113" y="2871788"/>
          <p14:tracePt t="54050" x="3236913" y="2889250"/>
          <p14:tracePt t="54067" x="3194050" y="2889250"/>
          <p14:tracePt t="54084" x="3160713" y="2889250"/>
          <p14:tracePt t="54101" x="3152775" y="2889250"/>
          <p14:tracePt t="54118" x="3143250" y="2889250"/>
          <p14:tracePt t="72007" x="3092450" y="2914650"/>
          <p14:tracePt t="72015" x="2998788" y="3016250"/>
          <p14:tracePt t="72026" x="2940050" y="3084513"/>
          <p14:tracePt t="72042" x="2879725" y="3160713"/>
          <p14:tracePt t="72059" x="2828925" y="3221038"/>
          <p14:tracePt t="72076" x="2803525" y="3246438"/>
          <p14:tracePt t="72092" x="2795588" y="3263900"/>
          <p14:tracePt t="72109" x="2778125" y="3289300"/>
          <p14:tracePt t="72128" x="2752725" y="3314700"/>
          <p14:tracePt t="72142" x="2744788" y="3340100"/>
          <p14:tracePt t="72161" x="2693988" y="3373438"/>
          <p14:tracePt t="72177" x="2668588" y="3398838"/>
          <p14:tracePt t="72194" x="2651125" y="3416300"/>
          <p14:tracePt t="72211" x="2616200" y="3441700"/>
          <p14:tracePt t="72226" x="2590800" y="3459163"/>
          <p14:tracePt t="72243" x="2497138" y="3509963"/>
          <p14:tracePt t="72259" x="2387600" y="3560763"/>
          <p14:tracePt t="72275" x="2276475" y="3611563"/>
          <p14:tracePt t="72293" x="2132013" y="3654425"/>
          <p14:tracePt t="72295" x="2055813" y="3671888"/>
          <p14:tracePt t="72309" x="1979613" y="3671888"/>
          <p14:tracePt t="72312" x="1920875" y="3697288"/>
          <p14:tracePt t="72325" x="1860550" y="3705225"/>
          <p14:tracePt t="72342" x="1733550" y="3713163"/>
          <p14:tracePt t="72359" x="1614488" y="3722688"/>
          <p14:tracePt t="72360" x="1579563" y="3738563"/>
          <p14:tracePt t="72375" x="1538288" y="3738563"/>
          <p14:tracePt t="72394" x="1444625" y="3756025"/>
          <p14:tracePt t="72411" x="1419225" y="3756025"/>
          <p14:tracePt t="72425" x="1393825" y="3763963"/>
          <p14:tracePt t="72442" x="1384300" y="3763963"/>
          <p14:tracePt t="72459" x="1333500" y="3773488"/>
          <p14:tracePt t="72475" x="1274763" y="3798888"/>
          <p14:tracePt t="72492" x="1206500" y="3824288"/>
          <p14:tracePt t="72509" x="1120775" y="3841750"/>
          <p14:tracePt t="72526" x="1087438" y="3849688"/>
          <p14:tracePt t="72544" x="1054100" y="3857625"/>
          <p14:tracePt t="72568" x="1044575" y="3857625"/>
          <p14:tracePt t="72584" x="1036638" y="3857625"/>
          <p14:tracePt t="72594" x="1028700" y="3857625"/>
          <p14:tracePt t="72608" x="1011238" y="3857625"/>
          <p14:tracePt t="72664" x="1003300" y="3857625"/>
          <p14:tracePt t="72672" x="985838" y="3857625"/>
          <p14:tracePt t="72680" x="960438" y="3857625"/>
          <p14:tracePt t="72693" x="950913" y="3832225"/>
          <p14:tracePt t="72710" x="925513" y="3806825"/>
          <p14:tracePt t="72728" x="909638" y="3798888"/>
          <p14:tracePt t="72743" x="909638" y="3763963"/>
          <p14:tracePt t="72760" x="909638" y="3748088"/>
          <p14:tracePt t="72776" x="909638" y="3705225"/>
          <p14:tracePt t="72792" x="909638" y="3687763"/>
          <p14:tracePt t="72815" x="909638" y="3671888"/>
          <p14:tracePt t="72825" x="909638" y="3646488"/>
          <p14:tracePt t="72842" x="909638" y="3603625"/>
          <p14:tracePt t="72859" x="909638" y="3578225"/>
          <p14:tracePt t="72875" x="909638" y="3543300"/>
          <p14:tracePt t="72892" x="925513" y="3527425"/>
          <p14:tracePt t="72908" x="925513" y="3509963"/>
          <p14:tracePt t="72925" x="942975" y="3484563"/>
          <p14:tracePt t="72942" x="942975" y="3467100"/>
          <p14:tracePt t="72959" x="960438" y="3459163"/>
          <p14:tracePt t="72976" x="968375" y="3449638"/>
          <p14:tracePt t="73009" x="968375" y="3441700"/>
          <p14:tracePt t="73015" x="985838" y="3441700"/>
          <p14:tracePt t="73025" x="1003300" y="3441700"/>
          <p14:tracePt t="73042" x="1028700" y="3441700"/>
          <p14:tracePt t="73058" x="1036638" y="3441700"/>
          <p14:tracePt t="73075" x="1069975" y="3433763"/>
          <p14:tracePt t="73092" x="1104900" y="3424238"/>
          <p14:tracePt t="73108" x="1130300" y="3416300"/>
          <p14:tracePt t="73124" x="1138238" y="3416300"/>
          <p14:tracePt t="73142" x="1163638" y="3398838"/>
          <p14:tracePt t="73159" x="1173163" y="3398838"/>
          <p14:tracePt t="73264" x="1189038" y="3398838"/>
          <p14:tracePt t="73279" x="1198563" y="3398838"/>
          <p14:tracePt t="73320" x="1206500" y="3398838"/>
          <p14:tracePt t="73887" x="1223963" y="3398838"/>
          <p14:tracePt t="74009" x="1231900" y="3408363"/>
          <p14:tracePt t="74176" x="1239838" y="3408363"/>
          <p14:tracePt t="75015" x="1257300" y="3416300"/>
          <p14:tracePt t="75025" x="1257300" y="3424238"/>
          <p14:tracePt t="75032" x="1265238" y="3424238"/>
          <p14:tracePt t="75055" x="1274763" y="3433763"/>
          <p14:tracePt t="75088" x="1282700" y="3433763"/>
          <p14:tracePt t="75120" x="1290638" y="3441700"/>
          <p14:tracePt t="75135" x="1300163" y="3441700"/>
          <p14:tracePt t="75152" x="1308100" y="3441700"/>
          <p14:tracePt t="75168" x="1317625" y="3441700"/>
          <p14:tracePt t="75216" x="1325563" y="3441700"/>
          <p14:tracePt t="75232" x="1325563" y="3449638"/>
          <p14:tracePt t="75240" x="1333500" y="3459163"/>
          <p14:tracePt t="75264" x="1343025" y="3467100"/>
          <p14:tracePt t="75279" x="1350963" y="3467100"/>
          <p14:tracePt t="75304" x="1358900" y="3467100"/>
          <p14:tracePt t="75312" x="1368425" y="3467100"/>
          <p14:tracePt t="75400" x="1384300" y="3475038"/>
          <p14:tracePt t="75448" x="1393825" y="3475038"/>
          <p14:tracePt t="75456" x="1409700" y="3475038"/>
          <p14:tracePt t="75463" x="1435100" y="3475038"/>
          <p14:tracePt t="75474" x="1444625" y="3475038"/>
          <p14:tracePt t="75490" x="1452563" y="3475038"/>
          <p14:tracePt t="75507" x="1470025" y="3475038"/>
          <p14:tracePt t="75524" x="1477963" y="3475038"/>
          <p14:tracePt t="75541" x="1487488" y="3475038"/>
          <p14:tracePt t="75557" x="1520825" y="3475038"/>
          <p14:tracePt t="75559" x="1528763" y="3475038"/>
          <p14:tracePt t="75574" x="1554163" y="3475038"/>
          <p14:tracePt t="75592" x="1597025" y="3475038"/>
          <p14:tracePt t="75609" x="1622425" y="3475038"/>
          <p14:tracePt t="75624" x="1631950" y="3475038"/>
          <p14:tracePt t="75641" x="1647825" y="3475038"/>
          <p14:tracePt t="75657" x="1657350" y="3475038"/>
          <p14:tracePt t="75674" x="1690688" y="3475038"/>
          <p14:tracePt t="75691" x="1724025" y="3475038"/>
          <p14:tracePt t="75709" x="1749425" y="3475038"/>
          <p14:tracePt t="75712" x="1766888" y="3475038"/>
          <p14:tracePt t="75728" x="1792288" y="3475038"/>
          <p14:tracePt t="75743" x="1827213" y="3475038"/>
          <p14:tracePt t="75758" x="1835150" y="3475038"/>
          <p14:tracePt t="75760" x="1860550" y="3475038"/>
          <p14:tracePt t="75774" x="1893888" y="3492500"/>
          <p14:tracePt t="75776" x="1911350" y="3492500"/>
          <p14:tracePt t="75792" x="1971675" y="3492500"/>
          <p14:tracePt t="75809" x="2038350" y="3492500"/>
          <p14:tracePt t="75823" x="2065338" y="3492500"/>
          <p14:tracePt t="75841" x="2132013" y="3492500"/>
          <p14:tracePt t="75842" x="2149475" y="3492500"/>
          <p14:tracePt t="75857" x="2192338" y="3492500"/>
          <p14:tracePt t="75875" x="2225675" y="3492500"/>
          <p14:tracePt t="75892" x="2268538" y="3492500"/>
          <p14:tracePt t="75907" x="2301875" y="3492500"/>
          <p14:tracePt t="75924" x="2319338" y="3492500"/>
          <p14:tracePt t="75942" x="2327275" y="3492500"/>
          <p14:tracePt t="75957" x="2336800" y="3492500"/>
          <p14:tracePt t="75999" x="2344738" y="3492500"/>
          <p14:tracePt t="76024" x="2352675" y="3492500"/>
          <p14:tracePt t="76039" x="2362200" y="3492500"/>
          <p14:tracePt t="76047" x="2379663" y="3492500"/>
          <p14:tracePt t="76113" x="2387600" y="3492500"/>
          <p14:tracePt t="76425" x="2395538" y="3492500"/>
          <p14:tracePt t="76432" x="2405063" y="3492500"/>
          <p14:tracePt t="76443" x="2420938" y="3492500"/>
          <p14:tracePt t="76457" x="2481263" y="3492500"/>
          <p14:tracePt t="76474" x="2549525" y="3492500"/>
          <p14:tracePt t="76491" x="2625725" y="3492500"/>
          <p14:tracePt t="76508" x="2701925" y="3502025"/>
          <p14:tracePt t="76524" x="2735263" y="3502025"/>
          <p14:tracePt t="76542" x="2770188" y="3502025"/>
          <p14:tracePt t="76557" x="2778125" y="3502025"/>
          <p14:tracePt t="76574" x="2828925" y="3502025"/>
          <p14:tracePt t="76576" x="2863850" y="3502025"/>
          <p14:tracePt t="76591" x="2914650" y="3502025"/>
          <p14:tracePt t="76608" x="2965450" y="3502025"/>
          <p14:tracePt t="76624" x="2998788" y="3502025"/>
          <p14:tracePt t="76625" x="3016250" y="3502025"/>
          <p14:tracePt t="76641" x="3024188" y="3502025"/>
          <p14:tracePt t="76658" x="3033713" y="3502025"/>
          <p14:tracePt t="76680" x="3041650" y="3509963"/>
          <p14:tracePt t="76728" x="3049588" y="3509963"/>
          <p14:tracePt t="76743" x="3059113" y="3509963"/>
          <p14:tracePt t="76759" x="3067050" y="3517900"/>
          <p14:tracePt t="76832" x="3074988" y="3527425"/>
          <p14:tracePt t="77432" x="3092450" y="3543300"/>
          <p14:tracePt t="77441" x="3168650" y="3543300"/>
          <p14:tracePt t="77447" x="3363913" y="3543300"/>
          <p14:tracePt t="77458" x="3678238" y="3543300"/>
          <p14:tracePt t="77473" x="4281488" y="3543300"/>
          <p14:tracePt t="77490" x="4554538" y="3543300"/>
          <p14:tracePt t="77507" x="4724400" y="3543300"/>
          <p14:tracePt t="77523" x="4808538" y="3543300"/>
          <p14:tracePt t="77541" x="4843463" y="3543300"/>
          <p14:tracePt t="77556" x="4859338" y="3543300"/>
          <p14:tracePt t="77573" x="4876800" y="3543300"/>
          <p14:tracePt t="77589" x="4902200" y="3535363"/>
          <p14:tracePt t="77607" x="4927600" y="3535363"/>
          <p14:tracePt t="77624" x="4935538" y="3535363"/>
          <p14:tracePt t="77625" x="4962525" y="3527425"/>
          <p14:tracePt t="77640" x="4987925" y="3517900"/>
          <p14:tracePt t="77657" x="5038725" y="3492500"/>
          <p14:tracePt t="77673" x="5046663" y="3484563"/>
          <p14:tracePt t="77689" x="5097463" y="3459163"/>
          <p14:tracePt t="77719" x="5106988" y="3459163"/>
          <p14:tracePt t="77743" x="5114925" y="3459163"/>
          <p14:tracePt t="77775" x="5122863" y="3459163"/>
          <p14:tracePt t="78488" x="5089525" y="3459163"/>
          <p14:tracePt t="78496" x="5072063" y="3459163"/>
          <p14:tracePt t="78505" x="5046663" y="3459163"/>
          <p14:tracePt t="78522" x="5013325" y="3459163"/>
          <p14:tracePt t="78540" x="5003800" y="3459163"/>
          <p14:tracePt t="78556" x="4995863" y="3459163"/>
          <p14:tracePt t="78631" x="4987925" y="3459163"/>
          <p14:tracePt t="78727" x="4978400" y="3459163"/>
          <p14:tracePt t="78735" x="4970463" y="3459163"/>
          <p14:tracePt t="78743" x="4953000" y="3459163"/>
          <p14:tracePt t="78756" x="4945063" y="3459163"/>
          <p14:tracePt t="78772" x="4935538" y="3459163"/>
          <p14:tracePt t="78789" x="4919663" y="3459163"/>
          <p14:tracePt t="78831" x="4910138" y="3459163"/>
          <p14:tracePt t="78839" x="4902200" y="3459163"/>
          <p14:tracePt t="78846" x="4894263" y="3459163"/>
          <p14:tracePt t="78857" x="4884738" y="3459163"/>
          <p14:tracePt t="78872" x="4876800" y="3459163"/>
          <p14:tracePt t="78889" x="4859338" y="3459163"/>
          <p14:tracePt t="78905" x="4851400" y="3459163"/>
          <p14:tracePt t="78960" x="4843463" y="3459163"/>
          <p14:tracePt t="78967" x="4826000" y="3459163"/>
          <p14:tracePt t="78975" x="4808538" y="3449638"/>
          <p14:tracePt t="78989" x="4791075" y="3449638"/>
          <p14:tracePt t="80928" x="4808538" y="3449638"/>
          <p14:tracePt t="80935" x="4818063" y="3449638"/>
          <p14:tracePt t="80951" x="4826000" y="3449638"/>
          <p14:tracePt t="80959" x="4843463" y="3449638"/>
          <p14:tracePt t="80983" x="4851400" y="3449638"/>
          <p14:tracePt t="81055" x="4859338" y="3459163"/>
          <p14:tracePt t="81063" x="4868863" y="3459163"/>
          <p14:tracePt t="81073" x="4876800" y="3459163"/>
          <p14:tracePt t="81088" x="4910138" y="3459163"/>
          <p14:tracePt t="81105" x="4935538" y="3459163"/>
          <p14:tracePt t="81123" x="4962525" y="3459163"/>
          <p14:tracePt t="81139" x="4995863" y="3449638"/>
          <p14:tracePt t="81155" x="5021263" y="3441700"/>
          <p14:tracePt t="81172" x="5046663" y="3441700"/>
          <p14:tracePt t="81200" x="5054600" y="3441700"/>
          <p14:tracePt t="81215" x="5064125" y="3441700"/>
          <p14:tracePt t="81223" x="5072063" y="3424238"/>
          <p14:tracePt t="81237" x="5080000" y="3424238"/>
          <p14:tracePt t="81256" x="5089525" y="3424238"/>
          <p14:tracePt t="81312" x="5106988" y="3424238"/>
          <p14:tracePt t="81327" x="5114925" y="3424238"/>
          <p14:tracePt t="81352" x="5140325" y="3424238"/>
          <p14:tracePt t="81360" x="5148263" y="3424238"/>
          <p14:tracePt t="81372" x="5173663" y="3424238"/>
          <p14:tracePt t="81388" x="5199063" y="3424238"/>
          <p14:tracePt t="81405" x="5224463" y="3424238"/>
          <p14:tracePt t="81422" x="5249863" y="3424238"/>
          <p14:tracePt t="81439" x="5259388" y="3424238"/>
          <p14:tracePt t="81457" x="5276850" y="3424238"/>
          <p14:tracePt t="81472" x="5284788" y="3424238"/>
          <p14:tracePt t="81489" x="5310188" y="3424238"/>
          <p14:tracePt t="81504" x="5327650" y="3424238"/>
          <p14:tracePt t="81521" x="5360988" y="3424238"/>
          <p14:tracePt t="81538" x="5378450" y="3424238"/>
          <p14:tracePt t="81554" x="5386388" y="3424238"/>
          <p14:tracePt t="81572" x="5394325" y="3424238"/>
          <p14:tracePt t="81589" x="5403850" y="3424238"/>
          <p14:tracePt t="81605" x="5411788" y="3424238"/>
          <p14:tracePt t="81622" x="5437188" y="3424238"/>
          <p14:tracePt t="81623" x="5446713" y="3424238"/>
          <p14:tracePt t="81639" x="5454650" y="3424238"/>
          <p14:tracePt t="81672" x="5462588" y="3433763"/>
          <p14:tracePt t="81696" x="5472113" y="3433763"/>
          <p14:tracePt t="83015" x="5480050" y="3433763"/>
          <p14:tracePt t="83023" x="5505450" y="3433763"/>
          <p14:tracePt t="83031" x="5513388" y="3433763"/>
          <p14:tracePt t="83039" x="5538788" y="3433763"/>
          <p14:tracePt t="83054" x="5565775" y="3424238"/>
          <p14:tracePt t="83072" x="5581650" y="3424238"/>
          <p14:tracePt t="83073" x="5599113" y="3424238"/>
          <p14:tracePt t="83088" x="5624513" y="3416300"/>
          <p14:tracePt t="83112" x="5632450" y="3416300"/>
          <p14:tracePt t="83135" x="5641975" y="3416300"/>
          <p14:tracePt t="83143" x="5649913" y="3416300"/>
          <p14:tracePt t="83160" x="5657850" y="3416300"/>
          <p14:tracePt t="83216" x="5675313" y="3416300"/>
          <p14:tracePt t="83223" x="5683250" y="3408363"/>
          <p14:tracePt t="83231" x="5692775" y="3408363"/>
          <p14:tracePt t="83239" x="5708650" y="3408363"/>
          <p14:tracePt t="83253" x="5718175" y="3408363"/>
          <p14:tracePt t="83272" x="5761038" y="3408363"/>
          <p14:tracePt t="83288" x="5794375" y="3408363"/>
          <p14:tracePt t="83304" x="5819775" y="3408363"/>
          <p14:tracePt t="83305" x="5827713" y="3408363"/>
          <p14:tracePt t="83322" x="5888038" y="3408363"/>
          <p14:tracePt t="83341" x="5930900" y="3408363"/>
          <p14:tracePt t="83354" x="5997575" y="3408363"/>
          <p14:tracePt t="83370" x="6057900" y="3408363"/>
          <p14:tracePt t="83388" x="6134100" y="3408363"/>
          <p14:tracePt t="83404" x="6159500" y="3408363"/>
          <p14:tracePt t="83421" x="6176963" y="3408363"/>
          <p14:tracePt t="83439" x="6194425" y="3408363"/>
          <p14:tracePt t="83455" x="6210300" y="3408363"/>
          <p14:tracePt t="83472" x="6235700" y="3408363"/>
          <p14:tracePt t="83495" x="6245225" y="3408363"/>
          <p14:tracePt t="83522" x="6253163" y="3408363"/>
          <p14:tracePt t="83560" x="6261100" y="3408363"/>
          <p14:tracePt t="83575" x="6278563" y="3398838"/>
          <p14:tracePt t="83607" x="6286500" y="3398838"/>
          <p14:tracePt t="83640" x="6296025" y="3398838"/>
          <p14:tracePt t="83664" x="6303963" y="3398838"/>
          <p14:tracePt t="83848" x="6303963" y="3408363"/>
          <p14:tracePt t="83904" x="6311900" y="3416300"/>
          <p14:tracePt t="83912" x="6321425" y="3416300"/>
          <p14:tracePt t="83920" x="6329363" y="3424238"/>
          <p14:tracePt t="83937" x="6338888" y="3424238"/>
          <p14:tracePt t="83955" x="6354763" y="3433763"/>
          <p14:tracePt t="83971" x="6372225" y="3449638"/>
          <p14:tracePt t="84016" x="6389688" y="3449638"/>
          <p14:tracePt t="84032" x="6389688" y="3459163"/>
          <p14:tracePt t="84064" x="6397625" y="3459163"/>
          <p14:tracePt t="84071" x="6405563" y="3467100"/>
          <p14:tracePt t="84105" x="6415088" y="3467100"/>
          <p14:tracePt t="84113" x="6423025" y="3467100"/>
          <p14:tracePt t="84121" x="6430963" y="3467100"/>
          <p14:tracePt t="84138" x="6448425" y="3467100"/>
          <p14:tracePt t="84153" x="6465888" y="3467100"/>
          <p14:tracePt t="84171" x="6491288" y="3467100"/>
          <p14:tracePt t="84187" x="6516688" y="3467100"/>
          <p14:tracePt t="84203" x="6559550" y="3467100"/>
          <p14:tracePt t="84220" x="6618288" y="3467100"/>
          <p14:tracePt t="84237" x="6669088" y="3467100"/>
          <p14:tracePt t="84254" x="6686550" y="3467100"/>
          <p14:tracePt t="84272" x="6719888" y="3467100"/>
          <p14:tracePt t="84288" x="6745288" y="3467100"/>
          <p14:tracePt t="84304" x="6754813" y="3467100"/>
          <p14:tracePt t="84320" x="6780213" y="3467100"/>
          <p14:tracePt t="84337" x="6805613" y="3467100"/>
          <p14:tracePt t="84354" x="6831013" y="3467100"/>
          <p14:tracePt t="84371" x="6848475" y="3467100"/>
          <p14:tracePt t="84387" x="6864350" y="3467100"/>
          <p14:tracePt t="84404" x="6881813" y="3449638"/>
          <p14:tracePt t="84793" x="6907213" y="3449638"/>
          <p14:tracePt t="84799" x="6915150" y="3449638"/>
          <p14:tracePt t="84807" x="6924675" y="3449638"/>
          <p14:tracePt t="84821" x="6942138" y="3449638"/>
          <p14:tracePt t="84837" x="6958013" y="3449638"/>
          <p14:tracePt t="84839" x="6983413" y="3449638"/>
          <p14:tracePt t="84854" x="6992938" y="3449638"/>
          <p14:tracePt t="84856" x="7008813" y="3459163"/>
          <p14:tracePt t="84871" x="7051675" y="3467100"/>
          <p14:tracePt t="84888" x="7112000" y="3492500"/>
          <p14:tracePt t="84903" x="7145338" y="3502025"/>
          <p14:tracePt t="84920" x="7188200" y="3509963"/>
          <p14:tracePt t="84922" x="7204075" y="3509963"/>
          <p14:tracePt t="84938" x="7213600" y="3509963"/>
          <p14:tracePt t="84956" x="7213600" y="3517900"/>
          <p14:tracePt t="85000" x="7221538" y="3527425"/>
          <p14:tracePt t="85024" x="7229475" y="3527425"/>
          <p14:tracePt t="85032" x="7239000" y="3527425"/>
          <p14:tracePt t="85056" x="7246938" y="3527425"/>
          <p14:tracePt t="85063" x="7256463" y="3527425"/>
          <p14:tracePt t="85071" x="7272338" y="3535363"/>
          <p14:tracePt t="85088" x="7315200" y="3552825"/>
          <p14:tracePt t="85104" x="7340600" y="3552825"/>
          <p14:tracePt t="85105" x="7366000" y="3560763"/>
          <p14:tracePt t="85121" x="7451725" y="3568700"/>
          <p14:tracePt t="85137" x="7527925" y="3568700"/>
          <p14:tracePt t="85153" x="7578725" y="3578225"/>
          <p14:tracePt t="85170" x="7629525" y="3578225"/>
          <p14:tracePt t="85187" x="7680325" y="3594100"/>
          <p14:tracePt t="85202" x="7731125" y="3603625"/>
          <p14:tracePt t="85220" x="7791450" y="3603625"/>
          <p14:tracePt t="85236" x="7824788" y="3611563"/>
          <p14:tracePt t="85253" x="7867650" y="3611563"/>
          <p14:tracePt t="85271" x="7893050" y="3611563"/>
          <p14:tracePt t="85272" x="7900988" y="3611563"/>
          <p14:tracePt t="85287" x="7918450" y="3611563"/>
          <p14:tracePt t="85303" x="7926388" y="3611563"/>
          <p14:tracePt t="85320" x="7961313" y="3611563"/>
          <p14:tracePt t="85322" x="7977188" y="3611563"/>
          <p14:tracePt t="85337" x="8012113" y="3611563"/>
          <p14:tracePt t="85353" x="8045450" y="3611563"/>
          <p14:tracePt t="85371" x="8070850" y="3611563"/>
          <p14:tracePt t="85387" x="8096250" y="3619500"/>
          <p14:tracePt t="85472" x="8105775" y="3619500"/>
          <p14:tracePt t="85504" x="8113713" y="3619500"/>
          <p14:tracePt t="85896" x="8105775" y="3619500"/>
          <p14:tracePt t="85927" x="8088313" y="3619500"/>
          <p14:tracePt t="85936" x="8080375" y="3619500"/>
          <p14:tracePt t="85975" x="8070850" y="3619500"/>
          <p14:tracePt t="86015" x="8054975" y="3619500"/>
          <p14:tracePt t="86128" x="8045450" y="3619500"/>
          <p14:tracePt t="86313" x="8029575" y="3619500"/>
          <p14:tracePt t="86321" x="8012113" y="3619500"/>
          <p14:tracePt t="86327" x="7986713" y="3619500"/>
          <p14:tracePt t="86337" x="7969250" y="3619500"/>
          <p14:tracePt t="86352" x="7943850" y="3619500"/>
          <p14:tracePt t="86369" x="7918450" y="3619500"/>
          <p14:tracePt t="86386" x="7910513" y="3619500"/>
          <p14:tracePt t="86423" x="7900988" y="3611563"/>
          <p14:tracePt t="86600" x="7900988" y="3603625"/>
          <p14:tracePt t="86608" x="7918450" y="3603625"/>
          <p14:tracePt t="86619" x="7986713" y="3611563"/>
          <p14:tracePt t="86636" x="8156575" y="3619500"/>
          <p14:tracePt t="86653" x="8291513" y="3654425"/>
          <p14:tracePt t="86669" x="8369300" y="3654425"/>
          <p14:tracePt t="86671" x="8394700" y="3654425"/>
          <p14:tracePt t="86685" x="8410575" y="3654425"/>
          <p14:tracePt t="86702" x="8428038" y="3654425"/>
          <p14:tracePt t="86719" x="8435975" y="3654425"/>
          <p14:tracePt t="86737" x="8453438" y="3654425"/>
          <p14:tracePt t="86752" x="8462963" y="3654425"/>
          <p14:tracePt t="86770" x="8521700" y="3654425"/>
          <p14:tracePt t="86787" x="8564563" y="3636963"/>
          <p14:tracePt t="86803" x="8572500" y="3636963"/>
          <p14:tracePt t="86819" x="8580438" y="3636963"/>
          <p14:tracePt t="86836" x="8605838" y="3636963"/>
          <p14:tracePt t="86855" x="8640763" y="3636963"/>
          <p14:tracePt t="86870" x="8658225" y="3636963"/>
          <p14:tracePt t="86887" x="8734425" y="3619500"/>
          <p14:tracePt t="86904" x="8750300" y="3611563"/>
          <p14:tracePt t="86919" x="8759825" y="3611563"/>
          <p14:tracePt t="87008" x="8767763" y="3603625"/>
          <p14:tracePt t="87031" x="8750300" y="3586163"/>
          <p14:tracePt t="87040" x="8709025" y="3586163"/>
          <p14:tracePt t="87047" x="8666163" y="3578225"/>
          <p14:tracePt t="87055" x="8623300" y="3560763"/>
          <p14:tracePt t="87069" x="8572500" y="3560763"/>
          <p14:tracePt t="87071" x="8521700" y="3560763"/>
          <p14:tracePt t="87087" x="8385175" y="3560763"/>
          <p14:tracePt t="87102" x="8334375" y="3560763"/>
          <p14:tracePt t="87119" x="8189913" y="3560763"/>
          <p14:tracePt t="87120" x="8147050" y="3560763"/>
          <p14:tracePt t="87135" x="8088313" y="3560763"/>
          <p14:tracePt t="87152" x="7986713" y="3560763"/>
          <p14:tracePt t="87168" x="7850188" y="3560763"/>
          <p14:tracePt t="87185" x="7773988" y="3560763"/>
          <p14:tracePt t="87202" x="7697788" y="3560763"/>
          <p14:tracePt t="87219" x="7629525" y="3560763"/>
          <p14:tracePt t="87235" x="7535863" y="3560763"/>
          <p14:tracePt t="87252" x="7434263" y="3560763"/>
          <p14:tracePt t="87269" x="7332663" y="3560763"/>
          <p14:tracePt t="87286" x="7246938" y="3560763"/>
          <p14:tracePt t="87303" x="7145338" y="3560763"/>
          <p14:tracePt t="87305" x="7059613" y="3560763"/>
          <p14:tracePt t="87319" x="6907213" y="3552825"/>
          <p14:tracePt t="87336" x="6831013" y="3535363"/>
          <p14:tracePt t="87337" x="6788150" y="3535363"/>
          <p14:tracePt t="87352" x="6745288" y="3535363"/>
          <p14:tracePt t="87354" x="6711950" y="3535363"/>
          <p14:tracePt t="87369" x="6669088" y="3535363"/>
          <p14:tracePt t="87385" x="6635750" y="3535363"/>
          <p14:tracePt t="87402" x="6610350" y="3535363"/>
          <p14:tracePt t="87420" x="6584950" y="3535363"/>
          <p14:tracePt t="87435" x="6534150" y="3535363"/>
          <p14:tracePt t="87453" x="6483350" y="3535363"/>
          <p14:tracePt t="87470" x="6440488" y="3535363"/>
          <p14:tracePt t="87479" x="6415088" y="3535363"/>
          <p14:tracePt t="87485" x="6372225" y="3535363"/>
          <p14:tracePt t="87502" x="6338888" y="3535363"/>
          <p14:tracePt t="87504" x="6311900" y="3535363"/>
          <p14:tracePt t="87521" x="6278563" y="3535363"/>
          <p14:tracePt t="87537" x="6261100" y="3535363"/>
          <p14:tracePt t="87553" x="6227763" y="3535363"/>
          <p14:tracePt t="87555" x="6194425" y="3535363"/>
          <p14:tracePt t="87570" x="6167438" y="3527425"/>
          <p14:tracePt t="87585" x="6151563" y="3527425"/>
          <p14:tracePt t="87602" x="6134100" y="3517900"/>
          <p14:tracePt t="87632" x="6126163" y="3517900"/>
          <p14:tracePt t="87672" x="6116638" y="3517900"/>
          <p14:tracePt t="87959" x="6126163" y="3527425"/>
          <p14:tracePt t="87968" x="6134100" y="3527425"/>
          <p14:tracePt t="87975" x="6142038" y="3535363"/>
          <p14:tracePt t="87986" x="6151563" y="3535363"/>
          <p14:tracePt t="88002" x="6159500" y="3543300"/>
          <p14:tracePt t="88019" x="6184900" y="3552825"/>
          <p14:tracePt t="88035" x="6194425" y="3560763"/>
          <p14:tracePt t="88053" x="6219825" y="3568700"/>
          <p14:tracePt t="88056" x="6253163" y="3568700"/>
          <p14:tracePt t="88068" x="6286500" y="3568700"/>
          <p14:tracePt t="88086" x="6354763" y="3568700"/>
          <p14:tracePt t="88088" x="6405563" y="3568700"/>
          <p14:tracePt t="88102" x="6448425" y="3568700"/>
          <p14:tracePt t="88120" x="6592888" y="3578225"/>
          <p14:tracePt t="88136" x="6626225" y="3578225"/>
          <p14:tracePt t="88138" x="6694488" y="3578225"/>
          <p14:tracePt t="88152" x="6711950" y="3578225"/>
          <p14:tracePt t="88154" x="6754813" y="3578225"/>
          <p14:tracePt t="88169" x="6823075" y="3578225"/>
          <p14:tracePt t="88185" x="6873875" y="3578225"/>
          <p14:tracePt t="88202" x="6942138" y="3578225"/>
          <p14:tracePt t="88219" x="6983413" y="3578225"/>
          <p14:tracePt t="88236" x="7026275" y="3578225"/>
          <p14:tracePt t="88252" x="7059613" y="3578225"/>
          <p14:tracePt t="88269" x="7102475" y="3578225"/>
          <p14:tracePt t="88272" x="7119938" y="3578225"/>
          <p14:tracePt t="88285" x="7162800" y="3578225"/>
          <p14:tracePt t="88303" x="7297738" y="3578225"/>
          <p14:tracePt t="88319" x="7348538" y="3578225"/>
          <p14:tracePt t="88336" x="7383463" y="3578225"/>
          <p14:tracePt t="88337" x="7408863" y="3560763"/>
          <p14:tracePt t="88352" x="7416800" y="3560763"/>
          <p14:tracePt t="88353" x="7442200" y="3560763"/>
          <p14:tracePt t="88369" x="7459663" y="3560763"/>
          <p14:tracePt t="88561" x="7442200" y="3560763"/>
          <p14:tracePt t="88570" x="7400925" y="3560763"/>
          <p14:tracePt t="88576" x="7358063" y="3560763"/>
          <p14:tracePt t="88586" x="7281863" y="3560763"/>
          <p14:tracePt t="88602" x="7112000" y="3560763"/>
          <p14:tracePt t="88619" x="6942138" y="3543300"/>
          <p14:tracePt t="88635" x="6838950" y="3543300"/>
          <p14:tracePt t="88651" x="6729413" y="3543300"/>
          <p14:tracePt t="88668" x="6635750" y="3535363"/>
          <p14:tracePt t="88686" x="6567488" y="3517900"/>
          <p14:tracePt t="88704" x="6473825" y="3517900"/>
          <p14:tracePt t="88719" x="6448425" y="3517900"/>
          <p14:tracePt t="88721" x="6380163" y="3517900"/>
          <p14:tracePt t="88735" x="6338888" y="3517900"/>
          <p14:tracePt t="88737" x="6329363" y="3517900"/>
          <p14:tracePt t="88752" x="6286500" y="3517900"/>
          <p14:tracePt t="88753" x="6253163" y="3517900"/>
          <p14:tracePt t="88768" x="6245225" y="3517900"/>
          <p14:tracePt t="88770" x="6235700" y="3517900"/>
          <p14:tracePt t="88785" x="6227763" y="3517900"/>
          <p14:tracePt t="88823" x="6219825" y="3517900"/>
          <p14:tracePt t="88839" x="6194425" y="3517900"/>
          <p14:tracePt t="88847" x="6184900" y="3517900"/>
          <p14:tracePt t="88863" x="6167438" y="3517900"/>
          <p14:tracePt t="88872" x="6151563" y="3517900"/>
          <p14:tracePt t="88887" x="6134100" y="3527425"/>
          <p14:tracePt t="89128" x="6126163" y="3527425"/>
          <p14:tracePt t="89152" x="6134100" y="3543300"/>
          <p14:tracePt t="89160" x="6142038" y="3543300"/>
          <p14:tracePt t="89169" x="6151563" y="3543300"/>
          <p14:tracePt t="89184" x="6202363" y="3543300"/>
          <p14:tracePt t="89202" x="6219825" y="3543300"/>
          <p14:tracePt t="89203" x="6253163" y="3543300"/>
          <p14:tracePt t="89218" x="6354763" y="3543300"/>
          <p14:tracePt t="89235" x="6524625" y="3543300"/>
          <p14:tracePt t="89251" x="6719888" y="3543300"/>
          <p14:tracePt t="89267" x="6889750" y="3543300"/>
          <p14:tracePt t="89284" x="7008813" y="3543300"/>
          <p14:tracePt t="89302" x="7085013" y="3543300"/>
          <p14:tracePt t="89304" x="7119938" y="3552825"/>
          <p14:tracePt t="89319" x="7127875" y="3552825"/>
          <p14:tracePt t="89336" x="7162800" y="3560763"/>
          <p14:tracePt t="89351" x="7196138" y="3560763"/>
          <p14:tracePt t="89368" x="7297738" y="3560763"/>
          <p14:tracePt t="89370" x="7340600" y="3560763"/>
          <p14:tracePt t="89384" x="7451725" y="3560763"/>
          <p14:tracePt t="89401" x="7518400" y="3560763"/>
          <p14:tracePt t="89417" x="7578725" y="3568700"/>
          <p14:tracePt t="89435" x="7612063" y="3568700"/>
          <p14:tracePt t="89451" x="7654925" y="3568700"/>
          <p14:tracePt t="89468" x="7715250" y="3568700"/>
          <p14:tracePt t="89484" x="7781925" y="3568700"/>
          <p14:tracePt t="89502" x="7832725" y="3568700"/>
          <p14:tracePt t="89503" x="7859713" y="3568700"/>
          <p14:tracePt t="89518" x="7885113" y="3568700"/>
          <p14:tracePt t="89520" x="7900988" y="3568700"/>
          <p14:tracePt t="89535" x="7926388" y="3568700"/>
          <p14:tracePt t="89537" x="7943850" y="3568700"/>
          <p14:tracePt t="89552" x="7969250" y="3568700"/>
          <p14:tracePt t="89553" x="7977188" y="3568700"/>
          <p14:tracePt t="89568" x="8012113" y="3568700"/>
          <p14:tracePt t="89569" x="8045450" y="3568700"/>
          <p14:tracePt t="89584" x="8105775" y="3568700"/>
          <p14:tracePt t="89601" x="8164513" y="3568700"/>
          <p14:tracePt t="89618" x="8199438" y="3568700"/>
          <p14:tracePt t="89634" x="8207375" y="3568700"/>
          <p14:tracePt t="89791" x="8215313" y="3568700"/>
          <p14:tracePt t="90004" x="8232775" y="3568700"/>
          <p14:tracePt t="90015" x="8240713" y="3568700"/>
          <p14:tracePt t="90087" x="8258175" y="3568700"/>
          <p14:tracePt t="90247" x="8240713" y="3568700"/>
          <p14:tracePt t="90255" x="8224838" y="3568700"/>
          <p14:tracePt t="90263" x="8199438" y="3568700"/>
          <p14:tracePt t="90280" x="8174038" y="3568700"/>
          <p14:tracePt t="90295" x="8139113" y="3568700"/>
          <p14:tracePt t="90311" x="8121650" y="3568700"/>
          <p14:tracePt t="90319" x="8096250" y="3568700"/>
          <p14:tracePt t="90334" x="8070850" y="3568700"/>
          <p14:tracePt t="90352" x="7969250" y="3568700"/>
          <p14:tracePt t="90368" x="7926388" y="3568700"/>
          <p14:tracePt t="90370" x="7867650" y="3568700"/>
          <p14:tracePt t="90384" x="7824788" y="3568700"/>
          <p14:tracePt t="90385" x="7781925" y="3568700"/>
          <p14:tracePt t="90401" x="7654925" y="3568700"/>
          <p14:tracePt t="90418" x="7561263" y="3568700"/>
          <p14:tracePt t="90434" x="7535863" y="3568700"/>
          <p14:tracePt t="90451" x="7527925" y="3568700"/>
          <p14:tracePt t="90624" x="7596188" y="3568700"/>
          <p14:tracePt t="90632" x="7705725" y="3568700"/>
          <p14:tracePt t="90639" x="7859713" y="3568700"/>
          <p14:tracePt t="90652" x="7994650" y="3568700"/>
          <p14:tracePt t="90668" x="8224838" y="3568700"/>
          <p14:tracePt t="90684" x="8377238" y="3568700"/>
          <p14:tracePt t="90701" x="8453438" y="3568700"/>
          <p14:tracePt t="90719" x="8529638" y="3543300"/>
          <p14:tracePt t="90734" x="8555038" y="3543300"/>
          <p14:tracePt t="90752" x="8648700" y="3517900"/>
          <p14:tracePt t="90768" x="8683625" y="3502025"/>
          <p14:tracePt t="90770" x="8699500" y="3502025"/>
          <p14:tracePt t="90785" x="8734425" y="3492500"/>
          <p14:tracePt t="90802" x="8767763" y="3492500"/>
          <p14:tracePt t="90817" x="8793163" y="3484563"/>
          <p14:tracePt t="90834" x="8802688" y="3484563"/>
          <p14:tracePt t="90851" x="8843963" y="3467100"/>
          <p14:tracePt t="90868" x="8878888" y="3467100"/>
          <p14:tracePt t="90884" x="8937625" y="3467100"/>
          <p14:tracePt t="90902" x="8988425" y="3467100"/>
          <p14:tracePt t="90903" x="9023350" y="3467100"/>
          <p14:tracePt t="90918" x="9056688" y="3467100"/>
          <p14:tracePt t="90919" x="9074150" y="3467100"/>
          <p14:tracePt t="90934" x="9099550" y="3467100"/>
          <p14:tracePt t="90952" x="9158288" y="3459163"/>
          <p14:tracePt t="90968" x="9167813" y="3449638"/>
          <p14:tracePt t="90992" x="9175750" y="3449638"/>
          <p14:tracePt t="91002" x="9183688" y="3449638"/>
          <p14:tracePt t="91017" x="9218613" y="3449638"/>
          <p14:tracePt t="91034" x="9269413" y="3449638"/>
          <p14:tracePt t="91051" x="9302750" y="3449638"/>
          <p14:tracePt t="91069" x="9353550" y="3449638"/>
          <p14:tracePt t="91084" x="9363075" y="3449638"/>
          <p14:tracePt t="91101" x="9380538" y="3449638"/>
          <p14:tracePt t="91118" x="9388475" y="3449638"/>
          <p14:tracePt t="91133" x="9396413" y="3449638"/>
          <p14:tracePt t="91151" x="9405938" y="3449638"/>
          <p14:tracePt t="91168" x="9413875" y="3449638"/>
          <p14:tracePt t="91496" x="9405938" y="3449638"/>
          <p14:tracePt t="91503" x="9380538" y="3449638"/>
          <p14:tracePt t="91511" x="9353550" y="3449638"/>
          <p14:tracePt t="91519" x="9312275" y="3449638"/>
          <p14:tracePt t="91534" x="9286875" y="3449638"/>
          <p14:tracePt t="91551" x="9236075" y="3449638"/>
          <p14:tracePt t="91553" x="9218613" y="3449638"/>
          <p14:tracePt t="91568" x="9209088" y="3449638"/>
          <p14:tracePt t="91584" x="9201150" y="3449638"/>
          <p14:tracePt t="91601" x="9193213" y="3449638"/>
          <p14:tracePt t="91617" x="9158288" y="3449638"/>
          <p14:tracePt t="91633" x="9117013" y="3449638"/>
          <p14:tracePt t="91650" x="9048750" y="3449638"/>
          <p14:tracePt t="91667" x="8997950" y="3449638"/>
          <p14:tracePt t="91684" x="8955088" y="3449638"/>
          <p14:tracePt t="91700" x="8894763" y="3449638"/>
          <p14:tracePt t="91717" x="8861425" y="3467100"/>
          <p14:tracePt t="91733" x="8818563" y="3475038"/>
          <p14:tracePt t="91750" x="8785225" y="3475038"/>
          <p14:tracePt t="91767" x="8734425" y="3484563"/>
          <p14:tracePt t="91769" x="8699500" y="3492500"/>
          <p14:tracePt t="91784" x="8658225" y="3492500"/>
          <p14:tracePt t="91800" x="8597900" y="3492500"/>
          <p14:tracePt t="91818" x="8564563" y="3492500"/>
          <p14:tracePt t="91834" x="8547100" y="3492500"/>
          <p14:tracePt t="91863" x="8529638" y="3492500"/>
          <p14:tracePt t="91880" x="8513763" y="3492500"/>
          <p14:tracePt t="92016" x="8529638" y="3509963"/>
          <p14:tracePt t="92023" x="8648700" y="3517900"/>
          <p14:tracePt t="92034" x="8785225" y="3535363"/>
          <p14:tracePt t="92052" x="9005888" y="3568700"/>
          <p14:tracePt t="92066" x="9150350" y="3586163"/>
          <p14:tracePt t="92084" x="9201150" y="3586163"/>
          <p14:tracePt t="92100" x="9244013" y="3586163"/>
          <p14:tracePt t="92160" x="9261475" y="3586163"/>
          <p14:tracePt t="92191" x="9269413" y="3586163"/>
          <p14:tracePt t="92207" x="9277350" y="3586163"/>
          <p14:tracePt t="92215" x="9294813" y="3586163"/>
          <p14:tracePt t="92223" x="9312275" y="3578225"/>
          <p14:tracePt t="92233" x="9328150" y="3578225"/>
          <p14:tracePt t="92250" x="9345613" y="3560763"/>
          <p14:tracePt t="92267" x="9363075" y="3560763"/>
          <p14:tracePt t="92283" x="9396413" y="3552825"/>
          <p14:tracePt t="92301" x="9413875" y="3543300"/>
          <p14:tracePt t="92480" x="9396413" y="3535363"/>
          <p14:tracePt t="92487" x="9371013" y="3535363"/>
          <p14:tracePt t="92502" x="9312275" y="3535363"/>
          <p14:tracePt t="92518" x="9269413" y="3535363"/>
          <p14:tracePt t="92519" x="9244013" y="3535363"/>
          <p14:tracePt t="92533" x="9201150" y="3535363"/>
          <p14:tracePt t="92551" x="9107488" y="3535363"/>
          <p14:tracePt t="92575" x="9099550" y="3535363"/>
          <p14:tracePt t="92585" x="9091613" y="3535363"/>
          <p14:tracePt t="92600" x="9082088" y="3535363"/>
          <p14:tracePt t="92602" x="9064625" y="3535363"/>
          <p14:tracePt t="92616" x="9048750" y="3535363"/>
          <p14:tracePt t="92633" x="8988425" y="3535363"/>
          <p14:tracePt t="92650" x="8972550" y="3535363"/>
          <p14:tracePt t="92668" x="8955088" y="3535363"/>
          <p14:tracePt t="92703" x="8947150" y="3535363"/>
          <p14:tracePt t="92711" x="8937625" y="3527425"/>
          <p14:tracePt t="92801" x="8929688" y="3527425"/>
          <p14:tracePt t="92818" x="8921750" y="3527425"/>
          <p14:tracePt t="92887" x="8912225" y="3527425"/>
          <p14:tracePt t="94336" x="8886825" y="3527425"/>
          <p14:tracePt t="94343" x="8878888" y="3527425"/>
          <p14:tracePt t="94351" x="8861425" y="3527425"/>
          <p14:tracePt t="94365" x="8853488" y="3527425"/>
          <p14:tracePt t="94383" x="8843963" y="3527425"/>
          <p14:tracePt t="94400" x="8818563" y="3527425"/>
          <p14:tracePt t="94423" x="8810625" y="3527425"/>
          <p14:tracePt t="94455" x="8802688" y="3527425"/>
          <p14:tracePt t="94463" x="8793163" y="3527425"/>
          <p14:tracePt t="94480" x="8785225" y="3527425"/>
          <p14:tracePt t="94576" x="8777288" y="3527425"/>
          <p14:tracePt t="94584" x="8759825" y="3527425"/>
          <p14:tracePt t="94592" x="8750300" y="3527425"/>
          <p14:tracePt t="94616" x="8734425" y="3527425"/>
          <p14:tracePt t="94623" x="8716963" y="3527425"/>
          <p14:tracePt t="94640" x="8699500" y="3527425"/>
          <p14:tracePt t="95943" x="8724900" y="3527425"/>
          <p14:tracePt t="95951" x="8734425" y="3527425"/>
          <p14:tracePt t="95960" x="8759825" y="3527425"/>
          <p14:tracePt t="95967" x="8777288" y="3527425"/>
          <p14:tracePt t="95981" x="8802688" y="3527425"/>
          <p14:tracePt t="95999" x="8886825" y="3509963"/>
          <p14:tracePt t="96016" x="9031288" y="3492500"/>
          <p14:tracePt t="96032" x="9132888" y="3492500"/>
          <p14:tracePt t="96033" x="9201150" y="3492500"/>
          <p14:tracePt t="96051" x="9337675" y="3492500"/>
          <p14:tracePt t="96064" x="9413875" y="3484563"/>
          <p14:tracePt t="96082" x="9431338" y="3484563"/>
          <p14:tracePt t="96098" x="9447213" y="3484563"/>
          <p14:tracePt t="96115" x="9498013" y="3467100"/>
          <p14:tracePt t="96133" x="9566275" y="3467100"/>
          <p14:tracePt t="96149" x="9634538" y="3449638"/>
          <p14:tracePt t="96151" x="9677400" y="3449638"/>
          <p14:tracePt t="96165" x="9694863" y="3449638"/>
          <p14:tracePt t="96182" x="9736138" y="3449638"/>
          <p14:tracePt t="96223" x="9761538" y="3449638"/>
          <p14:tracePt t="96233" x="9771063" y="3449638"/>
          <p14:tracePt t="96240" x="9796463" y="3449638"/>
          <p14:tracePt t="96250" x="9821863" y="3449638"/>
          <p14:tracePt t="96265" x="9855200" y="3441700"/>
          <p14:tracePt t="96282" x="9872663" y="3441700"/>
          <p14:tracePt t="96375" x="9880600" y="3433763"/>
          <p14:tracePt t="96383" x="9890125" y="3424238"/>
          <p14:tracePt t="96463" x="9906000" y="3424238"/>
          <p14:tracePt t="96472" x="9923463" y="3424238"/>
          <p14:tracePt t="96481" x="9940925" y="3424238"/>
          <p14:tracePt t="96498" x="9956800" y="3424238"/>
          <p14:tracePt t="96514" x="9966325" y="3424238"/>
          <p14:tracePt t="96743" x="9948863" y="3424238"/>
          <p14:tracePt t="96751" x="9906000" y="3424238"/>
          <p14:tracePt t="96759" x="9829800" y="3424238"/>
          <p14:tracePt t="96767" x="9736138" y="3424238"/>
          <p14:tracePt t="96781" x="9617075" y="3424238"/>
          <p14:tracePt t="96799" x="9251950" y="3424238"/>
          <p14:tracePt t="96814" x="9082088" y="3433763"/>
          <p14:tracePt t="96832" x="8589963" y="3492500"/>
          <p14:tracePt t="96833" x="8343900" y="3527425"/>
          <p14:tracePt t="96848" x="8012113" y="3535363"/>
          <p14:tracePt t="96864" x="7740650" y="3560763"/>
          <p14:tracePt t="96882" x="7502525" y="3568700"/>
          <p14:tracePt t="96898" x="7221538" y="3568700"/>
          <p14:tracePt t="96915" x="6924675" y="3568700"/>
          <p14:tracePt t="96932" x="6456363" y="3568700"/>
          <p14:tracePt t="96949" x="5913438" y="3636963"/>
          <p14:tracePt t="96951" x="5641975" y="3671888"/>
          <p14:tracePt t="96965" x="5302250" y="3722688"/>
          <p14:tracePt t="96967" x="5064125" y="3756025"/>
          <p14:tracePt t="96981" x="4851400" y="3773488"/>
          <p14:tracePt t="96998" x="4460875" y="3841750"/>
          <p14:tracePt t="97001" x="4349750" y="3857625"/>
          <p14:tracePt t="97021" x="4187825" y="3883025"/>
          <p14:tracePt t="97033" x="4044950" y="3892550"/>
          <p14:tracePt t="97057" x="3797300" y="3935413"/>
          <p14:tracePt t="97064" x="3703638" y="3951288"/>
          <p14:tracePt t="97082" x="3475038" y="3986213"/>
          <p14:tracePt t="97099" x="3262313" y="4002088"/>
          <p14:tracePt t="97115" x="3109913" y="4027488"/>
          <p14:tracePt t="97132" x="2947988" y="4052888"/>
          <p14:tracePt t="97149" x="2846388" y="4062413"/>
          <p14:tracePt t="97152" x="2778125" y="4079875"/>
          <p14:tracePt t="97164" x="2752725" y="4079875"/>
          <p14:tracePt t="97181" x="2641600" y="4095750"/>
          <p14:tracePt t="97198" x="2489200" y="4095750"/>
          <p14:tracePt t="97201" x="2387600" y="4095750"/>
          <p14:tracePt t="97215" x="2192338" y="4095750"/>
          <p14:tracePt t="97232" x="2106613" y="4095750"/>
          <p14:tracePt t="97233" x="2038350" y="4095750"/>
          <p14:tracePt t="97248" x="2012950" y="4095750"/>
          <p14:tracePt t="97250" x="1979613" y="4095750"/>
          <p14:tracePt t="97264" x="1962150" y="4095750"/>
          <p14:tracePt t="97288" x="1954213" y="4095750"/>
          <p14:tracePt t="97298" x="1946275" y="4095750"/>
          <p14:tracePt t="97314" x="1868488" y="4095750"/>
          <p14:tracePt t="97332" x="1724025" y="4087813"/>
          <p14:tracePt t="97348" x="1606550" y="4070350"/>
          <p14:tracePt t="97364" x="1563688" y="4070350"/>
          <p14:tracePt t="97381" x="1546225" y="4062413"/>
          <p14:tracePt t="97465" x="1538288" y="4062413"/>
          <p14:tracePt t="97471" x="1503363" y="4044950"/>
          <p14:tracePt t="97481" x="1495425" y="4044950"/>
          <p14:tracePt t="97497" x="1487488" y="4037013"/>
          <p14:tracePt t="97704" x="1495425" y="4037013"/>
          <p14:tracePt t="97712" x="1503363" y="4037013"/>
          <p14:tracePt t="97720" x="1503363" y="4044950"/>
          <p14:tracePt t="97731" x="1512888" y="4044950"/>
          <p14:tracePt t="97748" x="1528763" y="4052888"/>
          <p14:tracePt t="97764" x="1546225" y="4052888"/>
          <p14:tracePt t="97781" x="1571625" y="4070350"/>
          <p14:tracePt t="97783" x="1579563" y="4079875"/>
          <p14:tracePt t="97797" x="1597025" y="4079875"/>
          <p14:tracePt t="97815" x="1606550" y="4087813"/>
          <p14:tracePt t="97833" x="1622425" y="4087813"/>
          <p14:tracePt t="97848" x="1647825" y="4105275"/>
          <p14:tracePt t="97864" x="1673225" y="4113213"/>
          <p14:tracePt t="97881" x="1682750" y="4121150"/>
          <p14:tracePt t="97899" x="1698625" y="4121150"/>
          <p14:tracePt t="97928" x="1716088" y="4138613"/>
          <p14:tracePt t="97951" x="1724025" y="4146550"/>
          <p14:tracePt t="97976" x="1733550" y="4146550"/>
          <p14:tracePt t="97992" x="1741488" y="4156075"/>
          <p14:tracePt t="98009" x="1749425" y="4156075"/>
          <p14:tracePt t="98048" x="1758950" y="4156075"/>
          <p14:tracePt t="98103" x="1766888" y="4156075"/>
          <p14:tracePt t="98111" x="1784350" y="4164013"/>
          <p14:tracePt t="102063" x="1784350" y="4171950"/>
          <p14:tracePt t="102104" x="1792288" y="4181475"/>
          <p14:tracePt t="102113" x="1827213" y="4171950"/>
          <p14:tracePt t="102120" x="1860550" y="4156075"/>
          <p14:tracePt t="102129" x="1878013" y="4156075"/>
          <p14:tracePt t="102145" x="1903413" y="4138613"/>
          <p14:tracePt t="102163" x="1920875" y="4121150"/>
          <p14:tracePt t="102180" x="1954213" y="4095750"/>
          <p14:tracePt t="102195" x="2022475" y="4079875"/>
          <p14:tracePt t="102213" x="2073275" y="4062413"/>
          <p14:tracePt t="102230" x="2124075" y="4044950"/>
          <p14:tracePt t="102231" x="2166938" y="4044950"/>
          <p14:tracePt t="102245" x="2217738" y="4011613"/>
          <p14:tracePt t="102263" x="2311400" y="3994150"/>
          <p14:tracePt t="102280" x="2514600" y="3960813"/>
          <p14:tracePt t="102296" x="2600325" y="3951288"/>
          <p14:tracePt t="102313" x="2778125" y="3917950"/>
          <p14:tracePt t="102315" x="2889250" y="3908425"/>
          <p14:tracePt t="102329" x="3160713" y="3883025"/>
          <p14:tracePt t="102346" x="3373438" y="3849688"/>
          <p14:tracePt t="102364" x="3508375" y="3832225"/>
          <p14:tracePt t="102379" x="3644900" y="3798888"/>
          <p14:tracePt t="102396" x="3738563" y="3781425"/>
          <p14:tracePt t="102412" x="3806825" y="3763963"/>
          <p14:tracePt t="102430" x="3883025" y="3748088"/>
          <p14:tracePt t="102432" x="3916363" y="3748088"/>
          <p14:tracePt t="102445" x="3967163" y="3748088"/>
          <p14:tracePt t="102463" x="4146550" y="3713163"/>
          <p14:tracePt t="102464" x="4240213" y="3713163"/>
          <p14:tracePt t="102479" x="4400550" y="3687763"/>
          <p14:tracePt t="102496" x="4529138" y="3687763"/>
          <p14:tracePt t="102497" x="4621213" y="3687763"/>
          <p14:tracePt t="102512" x="4724400" y="3687763"/>
          <p14:tracePt t="102531" x="4995863" y="3654425"/>
          <p14:tracePt t="102545" x="5183188" y="3636963"/>
          <p14:tracePt t="102562" x="5343525" y="3603625"/>
          <p14:tracePt t="102579" x="5480050" y="3594100"/>
          <p14:tracePt t="102601" x="5641975" y="3568700"/>
          <p14:tracePt t="102601" x="5708650" y="3552825"/>
          <p14:tracePt t="102612" x="5761038" y="3535363"/>
          <p14:tracePt t="102632" x="5895975" y="3492500"/>
          <p14:tracePt t="102646" x="5913438" y="3492500"/>
          <p14:tracePt t="102663" x="5930900" y="3484563"/>
          <p14:tracePt t="102665" x="5946775" y="3475038"/>
          <p14:tracePt t="102816" x="5956300" y="3475038"/>
          <p14:tracePt t="102840" x="5956300" y="3467100"/>
          <p14:tracePt t="102847" x="5972175" y="3467100"/>
          <p14:tracePt t="102855" x="5989638" y="3459163"/>
          <p14:tracePt t="102863" x="6007100" y="3449638"/>
          <p14:tracePt t="102880" x="6075363" y="3424238"/>
          <p14:tracePt t="102895" x="6083300" y="3424238"/>
          <p14:tracePt t="102897" x="6108700" y="3416300"/>
          <p14:tracePt t="102913" x="6126163" y="3408363"/>
          <p14:tracePt t="102929" x="6134100" y="3408363"/>
          <p14:tracePt t="104131" x="6142038" y="3408363"/>
          <p14:tracePt t="104135" x="6151563" y="3408363"/>
          <p14:tracePt t="104145" x="6176963" y="3408363"/>
          <p14:tracePt t="104162" x="6184900" y="3408363"/>
          <p14:tracePt t="104178" x="6210300" y="3408363"/>
          <p14:tracePt t="104195" x="6219825" y="3416300"/>
          <p14:tracePt t="104223" x="6235700" y="3416300"/>
          <p14:tracePt t="104232" x="6245225" y="3416300"/>
          <p14:tracePt t="104244" x="6270625" y="3416300"/>
          <p14:tracePt t="104262" x="6303963" y="3416300"/>
          <p14:tracePt t="104277" x="6354763" y="3416300"/>
          <p14:tracePt t="104295" x="6397625" y="3416300"/>
          <p14:tracePt t="104296" x="6430963" y="3416300"/>
          <p14:tracePt t="104312" x="6440488" y="3416300"/>
          <p14:tracePt t="104314" x="6456363" y="3416300"/>
          <p14:tracePt t="104328" x="6465888" y="3416300"/>
          <p14:tracePt t="104632" x="6473825" y="3416300"/>
          <p14:tracePt t="105399" x="6465888" y="3416300"/>
          <p14:tracePt t="105687" x="6456363" y="3416300"/>
          <p14:tracePt t="105703" x="6448425" y="3416300"/>
          <p14:tracePt t="105728" x="6440488" y="3416300"/>
          <p14:tracePt t="107184" x="6430963" y="3408363"/>
          <p14:tracePt t="107193" x="6405563" y="3408363"/>
          <p14:tracePt t="107199" x="6380163" y="3398838"/>
          <p14:tracePt t="107210" x="6372225" y="3398838"/>
          <p14:tracePt t="107227" x="6346825" y="3390900"/>
          <p14:tracePt t="107244" x="6346825" y="3382963"/>
          <p14:tracePt t="107260" x="6338888" y="3382963"/>
          <p14:tracePt t="107277" x="6321425" y="3382963"/>
          <p14:tracePt t="107293" x="6311900" y="3382963"/>
          <p14:tracePt t="107328" x="6303963" y="3382963"/>
          <p14:tracePt t="107335" x="6296025" y="3382963"/>
          <p14:tracePt t="107352" x="6278563" y="3382963"/>
          <p14:tracePt t="107367" x="6270625" y="3382963"/>
          <p14:tracePt t="107376" x="6261100" y="3382963"/>
          <p14:tracePt t="107393" x="6253163" y="3382963"/>
          <p14:tracePt t="107410" x="6245225" y="3382963"/>
          <p14:tracePt t="107480" x="6235700" y="3382963"/>
          <p14:tracePt t="107511" x="6227763" y="3382963"/>
          <p14:tracePt t="107847" x="6219825" y="3382963"/>
          <p14:tracePt t="107855" x="6210300" y="3382963"/>
          <p14:tracePt t="107935" x="6202363" y="3382963"/>
          <p14:tracePt t="107951" x="6184900" y="3382963"/>
          <p14:tracePt t="108008" x="6176963" y="3382963"/>
          <p14:tracePt t="108015" x="6167438" y="3382963"/>
          <p14:tracePt t="108031" x="6159500" y="3382963"/>
          <p14:tracePt t="108047" x="6151563" y="3382963"/>
          <p14:tracePt t="108167" x="6142038" y="3382963"/>
          <p14:tracePt t="108183" x="6126163" y="3382963"/>
          <p14:tracePt t="108191" x="6116638" y="3382963"/>
          <p14:tracePt t="108272" x="6108700" y="3382963"/>
          <p14:tracePt t="108288" x="6091238" y="3382963"/>
          <p14:tracePt t="108680" x="6091238" y="3390900"/>
          <p14:tracePt t="108736" x="6116638" y="3398838"/>
          <p14:tracePt t="108793" x="6126163" y="3398838"/>
          <p14:tracePt t="108800" x="6126163" y="3408363"/>
          <p14:tracePt t="108810" x="6134100" y="3408363"/>
          <p14:tracePt t="108832" x="6142038" y="3408363"/>
          <p14:tracePt t="108842" x="6151563" y="3408363"/>
          <p14:tracePt t="108859" x="6176963" y="3408363"/>
          <p14:tracePt t="108876" x="6194425" y="3408363"/>
          <p14:tracePt t="108892" x="6210300" y="3408363"/>
          <p14:tracePt t="108909" x="6227763" y="3408363"/>
          <p14:tracePt t="108926" x="6253163" y="3408363"/>
          <p14:tracePt t="108928" x="6270625" y="3408363"/>
          <p14:tracePt t="108943" x="6286500" y="3408363"/>
          <p14:tracePt t="108944" x="6296025" y="3408363"/>
          <p14:tracePt t="108960" x="6311900" y="3408363"/>
          <p14:tracePt t="108961" x="6329363" y="3408363"/>
          <p14:tracePt t="108976" x="6338888" y="3408363"/>
          <p14:tracePt t="108993" x="6397625" y="3408363"/>
          <p14:tracePt t="108994" x="6430963" y="3408363"/>
          <p14:tracePt t="109010" x="6465888" y="3398838"/>
          <p14:tracePt t="109026" x="6508750" y="3398838"/>
          <p14:tracePt t="109043" x="6524625" y="3398838"/>
          <p14:tracePt t="109060" x="6534150" y="3398838"/>
          <p14:tracePt t="109177" x="6542088" y="3398838"/>
          <p14:tracePt t="109183" x="6559550" y="3398838"/>
          <p14:tracePt t="109194" x="6567488" y="3398838"/>
          <p14:tracePt t="109210" x="6575425" y="3398838"/>
          <p14:tracePt t="110143" x="6559550" y="3398838"/>
          <p14:tracePt t="110688" x="6542088" y="3408363"/>
          <p14:tracePt t="110704" x="6534150" y="3408363"/>
          <p14:tracePt t="110720" x="6516688" y="3408363"/>
          <p14:tracePt t="110800" x="6508750" y="3408363"/>
          <p14:tracePt t="110815" x="6499225" y="3408363"/>
          <p14:tracePt t="110832" x="6491288" y="3408363"/>
          <p14:tracePt t="110855" x="6483350" y="3408363"/>
          <p14:tracePt t="110864" x="6473825" y="3408363"/>
          <p14:tracePt t="110875" x="6465888" y="3416300"/>
          <p14:tracePt t="110892" x="6448425" y="3416300"/>
          <p14:tracePt t="110909" x="6440488" y="3416300"/>
          <p14:tracePt t="110925" x="6423025" y="3424238"/>
          <p14:tracePt t="110967" x="6415088" y="3433763"/>
          <p14:tracePt t="111247" x="6405563" y="3441700"/>
          <p14:tracePt t="111279" x="6397625" y="3441700"/>
          <p14:tracePt t="111360" x="6389688" y="3441700"/>
          <p14:tracePt t="111648" x="6346825" y="3449638"/>
          <p14:tracePt t="111655" x="6321425" y="3449638"/>
          <p14:tracePt t="111663" x="6270625" y="3459163"/>
          <p14:tracePt t="111674" x="6219825" y="3459163"/>
          <p14:tracePt t="111693" x="6083300" y="3492500"/>
          <p14:tracePt t="111708" x="5905500" y="3535363"/>
          <p14:tracePt t="111725" x="5735638" y="3560763"/>
          <p14:tracePt t="111742" x="5632450" y="3568700"/>
          <p14:tracePt t="111744" x="5581650" y="3586163"/>
          <p14:tracePt t="111759" x="5480050" y="3594100"/>
          <p14:tracePt t="111760" x="5378450" y="3594100"/>
          <p14:tracePt t="111775" x="5259388" y="3594100"/>
          <p14:tracePt t="111777" x="5140325" y="3594100"/>
          <p14:tracePt t="111792" x="4987925" y="3594100"/>
          <p14:tracePt t="111793" x="4818063" y="3594100"/>
          <p14:tracePt t="111807" x="4613275" y="3594100"/>
          <p14:tracePt t="111824" x="3789363" y="3629025"/>
          <p14:tracePt t="111842" x="3236913" y="3713163"/>
          <p14:tracePt t="111859" x="2838450" y="3816350"/>
          <p14:tracePt t="111874" x="2633663" y="3867150"/>
          <p14:tracePt t="111892" x="2557463" y="3883025"/>
          <p14:tracePt t="111908" x="2532063" y="3892550"/>
          <p14:tracePt t="111944" x="2497138" y="3908425"/>
          <p14:tracePt t="111952" x="2438400" y="3917950"/>
          <p14:tracePt t="111960" x="2379663" y="3925888"/>
          <p14:tracePt t="111976" x="2174875" y="3968750"/>
          <p14:tracePt t="111992" x="2065338" y="3986213"/>
          <p14:tracePt t="111993" x="1946275" y="3994150"/>
          <p14:tracePt t="112008" x="1878013" y="4019550"/>
          <p14:tracePt t="112024" x="1639888" y="4070350"/>
          <p14:tracePt t="112042" x="1528763" y="4095750"/>
          <p14:tracePt t="112058" x="1444625" y="4130675"/>
          <p14:tracePt t="112075" x="1376363" y="4146550"/>
          <p14:tracePt t="112091" x="1300163" y="4171950"/>
          <p14:tracePt t="112108" x="1265238" y="4171950"/>
          <p14:tracePt t="112125" x="1231900" y="4171950"/>
          <p14:tracePt t="112152" x="1223963" y="4171950"/>
          <p14:tracePt t="112175" x="1206500" y="4171950"/>
          <p14:tracePt t="112192" x="1198563" y="4171950"/>
          <p14:tracePt t="112215" x="1189038" y="4171950"/>
          <p14:tracePt t="112343" x="1189038" y="4181475"/>
          <p14:tracePt t="112359" x="1206500" y="4197350"/>
          <p14:tracePt t="112367" x="1214438" y="4206875"/>
          <p14:tracePt t="112375" x="1239838" y="4214813"/>
          <p14:tracePt t="112392" x="1257300" y="4224338"/>
          <p14:tracePt t="112408" x="1265238" y="4224338"/>
          <p14:tracePt t="112424" x="1368425" y="4224338"/>
          <p14:tracePt t="112442" x="1606550" y="4214813"/>
          <p14:tracePt t="112458" x="2055813" y="4113213"/>
          <p14:tracePt t="112474" x="2693988" y="3917950"/>
          <p14:tracePt t="112492" x="3270250" y="3763963"/>
          <p14:tracePt t="112508" x="3576638" y="3679825"/>
          <p14:tracePt t="112525" x="3721100" y="3611563"/>
          <p14:tracePt t="112541" x="3771900" y="3586163"/>
          <p14:tracePt t="112558" x="3806825" y="3578225"/>
          <p14:tracePt t="112574" x="3857625" y="3552825"/>
          <p14:tracePt t="112592" x="3984625" y="3502025"/>
          <p14:tracePt t="112593" x="4086225" y="3475038"/>
          <p14:tracePt t="112607" x="4205288" y="3459163"/>
          <p14:tracePt t="112624" x="4537075" y="3398838"/>
          <p14:tracePt t="112641" x="4699000" y="3373438"/>
          <p14:tracePt t="112658" x="4808538" y="3365500"/>
          <p14:tracePt t="112674" x="4927600" y="3355975"/>
          <p14:tracePt t="112691" x="5089525" y="3330575"/>
          <p14:tracePt t="112707" x="5318125" y="3330575"/>
          <p14:tracePt t="112724" x="5556250" y="3330575"/>
          <p14:tracePt t="112741" x="5751513" y="3330575"/>
          <p14:tracePt t="112759" x="5938838" y="3330575"/>
          <p14:tracePt t="112774" x="5964238" y="3330575"/>
          <p14:tracePt t="112792" x="6015038" y="3330575"/>
          <p14:tracePt t="112809" x="6108700" y="3348038"/>
          <p14:tracePt t="112825" x="6202363" y="3355975"/>
          <p14:tracePt t="112826" x="6329363" y="3365500"/>
          <p14:tracePt t="112842" x="6559550" y="3398838"/>
          <p14:tracePt t="112858" x="6704013" y="3424238"/>
          <p14:tracePt t="112874" x="6745288" y="3433763"/>
          <p14:tracePt t="113025" x="6711950" y="3441700"/>
          <p14:tracePt t="113031" x="6643688" y="3441700"/>
          <p14:tracePt t="113041" x="6550025" y="3459163"/>
          <p14:tracePt t="113058" x="6278563" y="3509963"/>
          <p14:tracePt t="113074" x="5726113" y="3586163"/>
          <p14:tracePt t="113092" x="4927600" y="3662363"/>
          <p14:tracePt t="113108" x="4197350" y="3697288"/>
          <p14:tracePt t="113124" x="3457575" y="3756025"/>
          <p14:tracePt t="113141" x="2879725" y="3841750"/>
          <p14:tracePt t="113157" x="2540000" y="3883025"/>
          <p14:tracePt t="113174" x="2293938" y="3943350"/>
          <p14:tracePt t="113192" x="2012950" y="4027488"/>
          <p14:tracePt t="113209" x="1868488" y="4052888"/>
          <p14:tracePt t="113224" x="1766888" y="4070350"/>
          <p14:tracePt t="113241" x="1528763" y="4138613"/>
          <p14:tracePt t="113257" x="1376363" y="4181475"/>
          <p14:tracePt t="113274" x="1223963" y="4249738"/>
          <p14:tracePt t="113291" x="1087438" y="4308475"/>
          <p14:tracePt t="113308" x="1003300" y="4351338"/>
          <p14:tracePt t="113324" x="976313" y="4351338"/>
          <p14:tracePt t="113360" x="968375" y="4359275"/>
          <p14:tracePt t="113368" x="968375" y="4376738"/>
          <p14:tracePt t="113383" x="950913" y="4384675"/>
          <p14:tracePt t="113392" x="942975" y="4394200"/>
          <p14:tracePt t="113408" x="925513" y="4410075"/>
          <p14:tracePt t="113424" x="900113" y="4419600"/>
          <p14:tracePt t="113441" x="874713" y="4452938"/>
          <p14:tracePt t="113457" x="806450" y="4495800"/>
          <p14:tracePt t="113474" x="765175" y="4521200"/>
          <p14:tracePt t="113495" x="755650" y="4521200"/>
          <p14:tracePt t="115216" x="798513" y="4521200"/>
          <p14:tracePt t="115224" x="831850" y="4521200"/>
          <p14:tracePt t="115232" x="841375" y="4521200"/>
          <p14:tracePt t="115241" x="858838" y="4521200"/>
          <p14:tracePt t="115257" x="866775" y="4521200"/>
          <p14:tracePt t="116296" x="900113" y="4513263"/>
          <p14:tracePt t="116856" x="909638" y="4513263"/>
          <p14:tracePt t="117664" x="925513" y="4513263"/>
          <p14:tracePt t="117728" x="942975" y="4503738"/>
          <p14:tracePt t="117736" x="968375" y="4486275"/>
          <p14:tracePt t="117743" x="976313" y="4486275"/>
          <p14:tracePt t="117759" x="985838" y="4486275"/>
          <p14:tracePt t="117772" x="993775" y="4486275"/>
          <p14:tracePt t="117792" x="1011238" y="4486275"/>
          <p14:tracePt t="117805" x="1019175" y="4486275"/>
          <p14:tracePt t="117822" x="1044575" y="4486275"/>
          <p14:tracePt t="117840" x="1095375" y="4478338"/>
          <p14:tracePt t="117856" x="1104900" y="4478338"/>
          <p14:tracePt t="117857" x="1120775" y="4470400"/>
          <p14:tracePt t="117872" x="1138238" y="4470400"/>
          <p14:tracePt t="117894" x="1181100" y="4470400"/>
          <p14:tracePt t="117896" x="1189038" y="4470400"/>
          <p14:tracePt t="117905" x="1206500" y="4470400"/>
          <p14:tracePt t="117922" x="1223963" y="4470400"/>
          <p14:tracePt t="117939" x="1257300" y="4452938"/>
          <p14:tracePt t="117955" x="1290638" y="4452938"/>
          <p14:tracePt t="117973" x="1343025" y="4445000"/>
          <p14:tracePt t="117989" x="1409700" y="4427538"/>
          <p14:tracePt t="117991" x="1452563" y="4427538"/>
          <p14:tracePt t="118006" x="1503363" y="4410075"/>
          <p14:tracePt t="118022" x="1597025" y="4402138"/>
          <p14:tracePt t="118023" x="1657350" y="4394200"/>
          <p14:tracePt t="118040" x="1698625" y="4394200"/>
          <p14:tracePt t="118055" x="1708150" y="4394200"/>
          <p14:tracePt t="118072" x="1733550" y="4384675"/>
          <p14:tracePt t="118095" x="1749425" y="4384675"/>
          <p14:tracePt t="118106" x="1766888" y="4384675"/>
          <p14:tracePt t="118122" x="1792288" y="4368800"/>
          <p14:tracePt t="118138" x="1817688" y="4368800"/>
          <p14:tracePt t="118155" x="1852613" y="4368800"/>
          <p14:tracePt t="118172" x="1885950" y="4368800"/>
          <p14:tracePt t="118189" x="1911350" y="4368800"/>
          <p14:tracePt t="118205" x="1936750" y="4368800"/>
          <p14:tracePt t="118222" x="1971675" y="4368800"/>
          <p14:tracePt t="118223" x="1997075" y="4368800"/>
          <p14:tracePt t="118239" x="2098675" y="4394200"/>
          <p14:tracePt t="118255" x="2174875" y="4410075"/>
          <p14:tracePt t="118257" x="2235200" y="4419600"/>
          <p14:tracePt t="118272" x="2276475" y="4427538"/>
          <p14:tracePt t="118273" x="2327275" y="4452938"/>
          <p14:tracePt t="118289" x="2362200" y="4470400"/>
          <p14:tracePt t="118305" x="2405063" y="4478338"/>
          <p14:tracePt t="118323" x="2430463" y="4495800"/>
          <p14:tracePt t="118338" x="2463800" y="4513263"/>
          <p14:tracePt t="118354" x="2471738" y="4513263"/>
          <p14:tracePt t="118371" x="2481263" y="4521200"/>
          <p14:tracePt t="118389" x="2506663" y="4521200"/>
          <p14:tracePt t="118405" x="2514600" y="4529138"/>
          <p14:tracePt t="118422" x="2540000" y="4546600"/>
          <p14:tracePt t="118440" x="2608263" y="4572000"/>
          <p14:tracePt t="118455" x="2625725" y="4579938"/>
          <p14:tracePt t="118457" x="2633663" y="4589463"/>
          <p14:tracePt t="118472" x="2651125" y="4589463"/>
          <p14:tracePt t="118473" x="2668588" y="4605338"/>
          <p14:tracePt t="118489" x="2676525" y="4622800"/>
          <p14:tracePt t="118490" x="2684463" y="4640263"/>
          <p14:tracePt t="118505" x="2701925" y="4673600"/>
          <p14:tracePt t="118522" x="2735263" y="4708525"/>
          <p14:tracePt t="118539" x="2760663" y="4749800"/>
          <p14:tracePt t="118555" x="2778125" y="4784725"/>
          <p14:tracePt t="118572" x="2803525" y="4818063"/>
          <p14:tracePt t="118589" x="2811463" y="4818063"/>
          <p14:tracePt t="118605" x="2811463" y="4827588"/>
          <p14:tracePt t="118622" x="2820988" y="4835525"/>
          <p14:tracePt t="119584" x="2838450" y="4835525"/>
          <p14:tracePt t="119592" x="2879725" y="4835525"/>
          <p14:tracePt t="119606" x="2914650" y="4835525"/>
          <p14:tracePt t="119608" x="2947988" y="4835525"/>
          <p14:tracePt t="119623" x="2973388" y="4835525"/>
          <p14:tracePt t="119639" x="2990850" y="4835525"/>
          <p14:tracePt t="119656" x="3008313" y="4827588"/>
          <p14:tracePt t="119671" x="3024188" y="4818063"/>
          <p14:tracePt t="119688" x="3059113" y="4802188"/>
          <p14:tracePt t="119704" x="3117850" y="4775200"/>
          <p14:tracePt t="119721" x="3178175" y="4759325"/>
          <p14:tracePt t="119738" x="3219450" y="4741863"/>
          <p14:tracePt t="119755" x="3287713" y="4741863"/>
          <p14:tracePt t="119771" x="3322638" y="4724400"/>
          <p14:tracePt t="119788" x="3381375" y="4716463"/>
          <p14:tracePt t="119804" x="3457575" y="4699000"/>
          <p14:tracePt t="119822" x="3551238" y="4673600"/>
          <p14:tracePt t="119824" x="3594100" y="4673600"/>
          <p14:tracePt t="119839" x="3670300" y="4665663"/>
          <p14:tracePt t="119855" x="3703638" y="4657725"/>
          <p14:tracePt t="119856" x="3729038" y="4657725"/>
          <p14:tracePt t="119872" x="3763963" y="4648200"/>
          <p14:tracePt t="119890" x="3789363" y="4648200"/>
          <p14:tracePt t="119905" x="3797300" y="4648200"/>
          <p14:tracePt t="119921" x="3832225" y="4640263"/>
          <p14:tracePt t="119938" x="3900488" y="4630738"/>
          <p14:tracePt t="119954" x="3941763" y="4630738"/>
          <p14:tracePt t="119971" x="3976688" y="4622800"/>
          <p14:tracePt t="119989" x="3992563" y="4564063"/>
          <p14:tracePt t="119991" x="3992563" y="4521200"/>
          <p14:tracePt t="120004" x="3992563" y="4513263"/>
          <p14:tracePt t="121760" x="4002088" y="4513263"/>
          <p14:tracePt t="121775" x="4010025" y="4521200"/>
          <p14:tracePt t="121791" x="4035425" y="4529138"/>
          <p14:tracePt t="121800" x="4060825" y="4529138"/>
          <p14:tracePt t="121807" x="4086225" y="4529138"/>
          <p14:tracePt t="121820" x="4129088" y="4529138"/>
          <p14:tracePt t="121837" x="4179888" y="4529138"/>
          <p14:tracePt t="121854" x="4256088" y="4529138"/>
          <p14:tracePt t="121871" x="4298950" y="4546600"/>
          <p14:tracePt t="121872" x="4324350" y="4546600"/>
          <p14:tracePt t="121888" x="4367213" y="4546600"/>
          <p14:tracePt t="121904" x="4392613" y="4546600"/>
          <p14:tracePt t="121905" x="4410075" y="4546600"/>
          <p14:tracePt t="121920" x="4443413" y="4546600"/>
          <p14:tracePt t="121937" x="4529138" y="4546600"/>
          <p14:tracePt t="121953" x="4570413" y="4546600"/>
          <p14:tracePt t="121970" x="4587875" y="4546600"/>
          <p14:tracePt t="121987" x="4613275" y="4546600"/>
          <p14:tracePt t="122003" x="4621213" y="4546600"/>
          <p14:tracePt t="122021" x="4646613" y="4546600"/>
          <p14:tracePt t="122038" x="4664075" y="4546600"/>
          <p14:tracePt t="122040" x="4681538" y="4546600"/>
          <p14:tracePt t="122054" x="4689475" y="4546600"/>
          <p14:tracePt t="122071" x="4732338" y="4546600"/>
          <p14:tracePt t="122073" x="4757738" y="4546600"/>
          <p14:tracePt t="122088" x="4818063" y="4546600"/>
          <p14:tracePt t="122104" x="4843463" y="4546600"/>
          <p14:tracePt t="122120" x="4894263" y="4546600"/>
          <p14:tracePt t="122137" x="4987925" y="4546600"/>
          <p14:tracePt t="122154" x="5046663" y="4546600"/>
          <p14:tracePt t="122170" x="5106988" y="4546600"/>
          <p14:tracePt t="122187" x="5140325" y="4546600"/>
          <p14:tracePt t="122204" x="5165725" y="4521200"/>
          <p14:tracePt t="122221" x="5191125" y="4478338"/>
          <p14:tracePt t="122415" x="5224463" y="4478338"/>
          <p14:tracePt t="122423" x="5224463" y="4470400"/>
          <p14:tracePt t="122432" x="5224463" y="4460875"/>
          <p14:tracePt t="122439" x="5233988" y="4460875"/>
          <p14:tracePt t="122505" x="5249863" y="4460875"/>
          <p14:tracePt t="122513" x="5259388" y="4460875"/>
          <p14:tracePt t="122536" x="5267325" y="4460875"/>
          <p14:tracePt t="122543" x="5284788" y="4470400"/>
          <p14:tracePt t="122569" x="5292725" y="4470400"/>
          <p14:tracePt t="122576" x="5310188" y="4470400"/>
          <p14:tracePt t="122592" x="5318125" y="4470400"/>
          <p14:tracePt t="122631" x="5327650" y="4470400"/>
          <p14:tracePt t="122647" x="5335588" y="4470400"/>
          <p14:tracePt t="122695" x="5343525" y="4470400"/>
          <p14:tracePt t="122823" x="5353050" y="4470400"/>
          <p14:tracePt t="122832" x="5360988" y="4478338"/>
          <p14:tracePt t="123473" x="5378450" y="4478338"/>
          <p14:tracePt t="123480" x="5394325" y="4478338"/>
          <p14:tracePt t="123487" x="5429250" y="4478338"/>
          <p14:tracePt t="123503" x="5462588" y="4478338"/>
          <p14:tracePt t="123505" x="5505450" y="4478338"/>
          <p14:tracePt t="123520" x="5556250" y="4470400"/>
          <p14:tracePt t="123521" x="5607050" y="4470400"/>
          <p14:tracePt t="123536" x="5657850" y="4460875"/>
          <p14:tracePt t="123552" x="5802313" y="4460875"/>
          <p14:tracePt t="123569" x="5888038" y="4460875"/>
          <p14:tracePt t="123585" x="6015038" y="4460875"/>
          <p14:tracePt t="123603" x="6126163" y="4452938"/>
          <p14:tracePt t="123620" x="6184900" y="4452938"/>
          <p14:tracePt t="123636" x="6227763" y="4452938"/>
          <p14:tracePt t="123653" x="6286500" y="4452938"/>
          <p14:tracePt t="123670" x="6338888" y="4452938"/>
          <p14:tracePt t="123686" x="6405563" y="4452938"/>
          <p14:tracePt t="123703" x="6483350" y="4452938"/>
          <p14:tracePt t="123705" x="6524625" y="4452938"/>
          <p14:tracePt t="123719" x="6550025" y="4452938"/>
          <p14:tracePt t="123721" x="6584950" y="4452938"/>
          <p14:tracePt t="123736" x="6600825" y="4452938"/>
          <p14:tracePt t="123752" x="6643688" y="4452938"/>
          <p14:tracePt t="123770" x="6661150" y="4452938"/>
          <p14:tracePt t="123786" x="6678613" y="4445000"/>
          <p14:tracePt t="123802" x="6704013" y="4445000"/>
          <p14:tracePt t="123820" x="6737350" y="4445000"/>
          <p14:tracePt t="123836" x="6762750" y="4445000"/>
          <p14:tracePt t="123853" x="6780213" y="4445000"/>
          <p14:tracePt t="123869" x="6805613" y="4445000"/>
          <p14:tracePt t="123895" x="6823075" y="4445000"/>
          <p14:tracePt t="123960" x="6831013" y="4445000"/>
          <p14:tracePt t="124145" x="6831013" y="4427538"/>
          <p14:tracePt t="124151" x="6831013" y="4402138"/>
          <p14:tracePt t="124160" x="6831013" y="4359275"/>
          <p14:tracePt t="124169" x="6856413" y="4291013"/>
          <p14:tracePt t="124312" x="6838950" y="4291013"/>
          <p14:tracePt t="124320" x="6831013" y="4300538"/>
          <p14:tracePt t="124327" x="6813550" y="4308475"/>
          <p14:tracePt t="124560" x="6823075" y="4308475"/>
          <p14:tracePt t="124567" x="6831013" y="4308475"/>
          <p14:tracePt t="124575" x="6848475" y="4316413"/>
          <p14:tracePt t="124586" x="6856413" y="4325938"/>
          <p14:tracePt t="124602" x="6864350" y="4325938"/>
          <p14:tracePt t="124620" x="6889750" y="4333875"/>
          <p14:tracePt t="124636" x="6932613" y="4333875"/>
          <p14:tracePt t="124652" x="6942138" y="4341813"/>
          <p14:tracePt t="124670" x="6983413" y="4341813"/>
          <p14:tracePt t="124672" x="7008813" y="4341813"/>
          <p14:tracePt t="124686" x="7026275" y="4341813"/>
          <p14:tracePt t="124702" x="7059613" y="4351338"/>
          <p14:tracePt t="124719" x="7094538" y="4359275"/>
          <p14:tracePt t="124721" x="7119938" y="4376738"/>
          <p14:tracePt t="124735" x="7137400" y="4376738"/>
          <p14:tracePt t="124752" x="7196138" y="4402138"/>
          <p14:tracePt t="124769" x="7246938" y="4410075"/>
          <p14:tracePt t="124785" x="7272338" y="4419600"/>
          <p14:tracePt t="124807" x="7281863" y="4419600"/>
          <p14:tracePt t="125872" x="7358063" y="4419600"/>
          <p14:tracePt t="125880" x="7485063" y="4419600"/>
          <p14:tracePt t="125887" x="7578725" y="4419600"/>
          <p14:tracePt t="125902" x="7637463" y="4419600"/>
          <p14:tracePt t="125919" x="7731125" y="4445000"/>
          <p14:tracePt t="125935" x="7756525" y="4445000"/>
          <p14:tracePt t="125975" x="7766050" y="4445000"/>
          <p14:tracePt t="126096" x="7781925" y="4445000"/>
          <p14:tracePt t="126170" x="7791450" y="4445000"/>
          <p14:tracePt t="126177" x="7799388" y="4445000"/>
          <p14:tracePt t="126185" x="7807325" y="4445000"/>
          <p14:tracePt t="126202" x="7832725" y="4445000"/>
          <p14:tracePt t="126280" x="7842250" y="4445000"/>
          <p14:tracePt t="126296" x="7850188" y="4445000"/>
          <p14:tracePt t="126303" x="7859713" y="4445000"/>
          <p14:tracePt t="126319" x="7875588" y="4445000"/>
          <p14:tracePt t="126328" x="7885113" y="4445000"/>
          <p14:tracePt t="126368" x="7893050" y="4445000"/>
          <p14:tracePt t="126376" x="7900988" y="4445000"/>
          <p14:tracePt t="126385" x="7910513" y="4452938"/>
          <p14:tracePt t="126402" x="7918450" y="4452938"/>
          <p14:tracePt t="126418" x="7926388" y="4460875"/>
          <p14:tracePt t="126434" x="7935913" y="4460875"/>
          <p14:tracePt t="126455" x="7943850" y="4460875"/>
          <p14:tracePt t="126480" x="7951788" y="4460875"/>
          <p14:tracePt t="126487" x="7969250" y="4460875"/>
          <p14:tracePt t="126503" x="7986713" y="4460875"/>
          <p14:tracePt t="126520" x="8020050" y="4460875"/>
          <p14:tracePt t="126537" x="8054975" y="4460875"/>
          <p14:tracePt t="126552" x="8113713" y="4460875"/>
          <p14:tracePt t="126568" x="8121650" y="4460875"/>
          <p14:tracePt t="126586" x="8147050" y="4470400"/>
          <p14:tracePt t="126602" x="8156575" y="4478338"/>
          <p14:tracePt t="126619" x="8164513" y="4478338"/>
          <p14:tracePt t="126635" x="8189913" y="4478338"/>
          <p14:tracePt t="126652" x="8207375" y="4478338"/>
          <p14:tracePt t="126668" x="8232775" y="4478338"/>
          <p14:tracePt t="126684" x="8266113" y="4478338"/>
          <p14:tracePt t="126702" x="8275638" y="4478338"/>
          <p14:tracePt t="126719" x="8283575" y="4478338"/>
          <p14:tracePt t="126776" x="8291513" y="4486275"/>
          <p14:tracePt t="126783" x="8308975" y="4486275"/>
          <p14:tracePt t="126792" x="8318500" y="4486275"/>
          <p14:tracePt t="126803" x="8326438" y="4486275"/>
          <p14:tracePt t="126819" x="8343900" y="4486275"/>
          <p14:tracePt t="127375" x="8326438" y="4486275"/>
          <p14:tracePt t="127392" x="8275638" y="4486275"/>
          <p14:tracePt t="127401" x="8232775" y="4486275"/>
          <p14:tracePt t="127407" x="8181975" y="4486275"/>
          <p14:tracePt t="127417" x="8096250" y="4470400"/>
          <p14:tracePt t="127434" x="7926388" y="4470400"/>
          <p14:tracePt t="127451" x="7766050" y="4452938"/>
          <p14:tracePt t="127469" x="7688263" y="4445000"/>
          <p14:tracePt t="127485" x="7637463" y="4445000"/>
          <p14:tracePt t="127501" x="7629525" y="4445000"/>
          <p14:tracePt t="127523" x="7612063" y="4445000"/>
          <p14:tracePt t="127544" x="7604125" y="4445000"/>
          <p14:tracePt t="127553" x="7586663" y="4445000"/>
          <p14:tracePt t="127568" x="7561263" y="4445000"/>
          <p14:tracePt t="127570" x="7518400" y="4445000"/>
          <p14:tracePt t="127584" x="7391400" y="4445000"/>
          <p14:tracePt t="127602" x="7256463" y="4445000"/>
          <p14:tracePt t="127618" x="7077075" y="4445000"/>
          <p14:tracePt t="127634" x="6907213" y="4445000"/>
          <p14:tracePt t="127652" x="6704013" y="4445000"/>
          <p14:tracePt t="127668" x="6534150" y="4445000"/>
          <p14:tracePt t="127684" x="6364288" y="4445000"/>
          <p14:tracePt t="127702" x="6235700" y="4445000"/>
          <p14:tracePt t="127718" x="6065838" y="4445000"/>
          <p14:tracePt t="127734" x="5895975" y="4445000"/>
          <p14:tracePt t="127752" x="5726113" y="4445000"/>
          <p14:tracePt t="127753" x="5624513" y="4445000"/>
          <p14:tracePt t="127768" x="5556250" y="4445000"/>
          <p14:tracePt t="127769" x="5472113" y="4445000"/>
          <p14:tracePt t="127784" x="5386388" y="4445000"/>
          <p14:tracePt t="127786" x="5310188" y="4445000"/>
          <p14:tracePt t="127801" x="5183188" y="4445000"/>
          <p14:tracePt t="127818" x="5038725" y="4445000"/>
          <p14:tracePt t="127834" x="4826000" y="4470400"/>
          <p14:tracePt t="127851" x="4613275" y="4503738"/>
          <p14:tracePt t="127868" x="4451350" y="4538663"/>
          <p14:tracePt t="127884" x="4341813" y="4554538"/>
          <p14:tracePt t="127902" x="4256088" y="4572000"/>
          <p14:tracePt t="127903" x="4214813" y="4579938"/>
          <p14:tracePt t="127919" x="4137025" y="4589463"/>
          <p14:tracePt t="127934" x="4111625" y="4589463"/>
          <p14:tracePt t="127952" x="3967163" y="4630738"/>
          <p14:tracePt t="127967" x="3908425" y="4640263"/>
          <p14:tracePt t="127992" x="3781425" y="4648200"/>
          <p14:tracePt t="127993" x="3763963" y="4665663"/>
          <p14:tracePt t="128001" x="3729038" y="4665663"/>
          <p14:tracePt t="128021" x="3670300" y="4673600"/>
          <p14:tracePt t="128023" x="3636963" y="4691063"/>
          <p14:tracePt t="128035" x="3602038" y="4699000"/>
          <p14:tracePt t="128052" x="3543300" y="4716463"/>
          <p14:tracePt t="128068" x="3508375" y="4716463"/>
          <p14:tracePt t="128084" x="3492500" y="4724400"/>
          <p14:tracePt t="128111" x="3475038" y="4724400"/>
          <p14:tracePt t="129504" x="3441700" y="4724400"/>
          <p14:tracePt t="129512" x="3424238" y="4741863"/>
          <p14:tracePt t="129519" x="3389313" y="4741863"/>
          <p14:tracePt t="129533" x="3373438" y="4749800"/>
          <p14:tracePt t="129550" x="3338513" y="4759325"/>
          <p14:tracePt t="129615" x="3322638" y="4767263"/>
          <p14:tracePt t="129623" x="3297238" y="4784725"/>
          <p14:tracePt t="129633" x="3279775" y="4784725"/>
          <p14:tracePt t="129650" x="3244850" y="4792663"/>
          <p14:tracePt t="129666" x="3228975" y="4818063"/>
          <p14:tracePt t="129683" x="3211513" y="4818063"/>
          <p14:tracePt t="129700" x="3194050" y="4827588"/>
          <p14:tracePt t="129716" x="3194050" y="4835525"/>
          <p14:tracePt t="129734" x="3160713" y="4843463"/>
          <p14:tracePt t="129751" x="3143250" y="4852988"/>
          <p14:tracePt t="129768" x="3109913" y="4868863"/>
          <p14:tracePt t="129783" x="3084513" y="4886325"/>
          <p14:tracePt t="129801" x="3067050" y="4886325"/>
          <p14:tracePt t="129816" x="3049588" y="4894263"/>
          <p14:tracePt t="129833" x="3016250" y="4919663"/>
          <p14:tracePt t="129851" x="2990850" y="4929188"/>
          <p14:tracePt t="129866" x="2947988" y="4954588"/>
          <p14:tracePt t="129885" x="2930525" y="4972050"/>
          <p14:tracePt t="129900" x="2922588" y="4972050"/>
          <p14:tracePt t="129968" x="2897188" y="4979988"/>
          <p14:tracePt t="129975" x="2889250" y="4987925"/>
          <p14:tracePt t="130083" x="2871788" y="4987925"/>
          <p14:tracePt t="130312" x="2863850" y="4997450"/>
          <p14:tracePt t="130344" x="2863850" y="5013325"/>
          <p14:tracePt t="130368" x="2863850" y="5022850"/>
          <p14:tracePt t="130375" x="2863850" y="5030788"/>
          <p14:tracePt t="130386" x="2863850" y="5038725"/>
          <p14:tracePt t="130401" x="2863850" y="5048250"/>
          <p14:tracePt t="130416" x="2854325" y="5081588"/>
          <p14:tracePt t="130433" x="2828925" y="5106988"/>
          <p14:tracePt t="130449" x="2786063" y="5141913"/>
          <p14:tracePt t="130467" x="2719388" y="5167313"/>
          <p14:tracePt t="130483" x="2608263" y="5183188"/>
          <p14:tracePt t="130501" x="2438400" y="5208588"/>
          <p14:tracePt t="130503" x="2336800" y="5208588"/>
          <p14:tracePt t="130516" x="2251075" y="5208588"/>
          <p14:tracePt t="130536" x="2073275" y="5226050"/>
          <p14:tracePt t="130550" x="2030413" y="5226050"/>
          <p14:tracePt t="130568" x="1885950" y="5235575"/>
          <p14:tracePt t="130584" x="1852613" y="5235575"/>
          <p14:tracePt t="130586" x="1817688" y="5243513"/>
          <p14:tracePt t="130600" x="1809750" y="5251450"/>
          <p14:tracePt t="130616" x="1749425" y="5260975"/>
          <p14:tracePt t="130633" x="1716088" y="5268913"/>
          <p14:tracePt t="130650" x="1682750" y="5276850"/>
          <p14:tracePt t="130666" x="1639888" y="5294313"/>
          <p14:tracePt t="130683" x="1589088" y="5302250"/>
          <p14:tracePt t="130701" x="1528763" y="5302250"/>
          <p14:tracePt t="130702" x="1512888" y="5311775"/>
          <p14:tracePt t="130716" x="1487488" y="5311775"/>
          <p14:tracePt t="130733" x="1470025" y="5327650"/>
          <p14:tracePt t="130749" x="1444625" y="5337175"/>
          <p14:tracePt t="130767" x="1419225" y="5337175"/>
          <p14:tracePt t="130769" x="1409700" y="5345113"/>
          <p14:tracePt t="130783" x="1401763" y="5353050"/>
          <p14:tracePt t="130802" x="1333500" y="5380038"/>
          <p14:tracePt t="130816" x="1231900" y="5421313"/>
          <p14:tracePt t="130833" x="1163638" y="5430838"/>
          <p14:tracePt t="130849" x="1112838" y="5456238"/>
          <p14:tracePt t="130866" x="1087438" y="5464175"/>
          <p14:tracePt t="130884" x="1062038" y="5481638"/>
          <p14:tracePt t="130900" x="1044575" y="5489575"/>
          <p14:tracePt t="130917" x="1036638" y="5497513"/>
          <p14:tracePt t="130933" x="1028700" y="5507038"/>
          <p14:tracePt t="130950" x="1011238" y="5532438"/>
          <p14:tracePt t="130966" x="1003300" y="5540375"/>
          <p14:tracePt t="130984" x="993775" y="5549900"/>
          <p14:tracePt t="130986" x="985838" y="5557838"/>
          <p14:tracePt t="131001" x="976313" y="5565775"/>
          <p14:tracePt t="131040" x="976313" y="5575300"/>
          <p14:tracePt t="131049" x="976313" y="5583238"/>
          <p14:tracePt t="131055" x="976313" y="5591175"/>
          <p14:tracePt t="131067" x="968375" y="5600700"/>
          <p14:tracePt t="131112" x="968375" y="5616575"/>
          <p14:tracePt t="131127" x="968375" y="5626100"/>
          <p14:tracePt t="131134" x="968375" y="5634038"/>
          <p14:tracePt t="131160" x="968375" y="5641975"/>
          <p14:tracePt t="131167" x="993775" y="5616575"/>
          <p14:tracePt t="131175" x="1003300" y="5575300"/>
          <p14:tracePt t="131184" x="1036638" y="5557838"/>
          <p14:tracePt t="131199" x="1044575" y="5524500"/>
          <p14:tracePt t="131471" x="1054100" y="5514975"/>
          <p14:tracePt t="131503" x="1062038" y="5514975"/>
          <p14:tracePt t="131511" x="1069975" y="5514975"/>
          <p14:tracePt t="131519" x="1079500" y="5514975"/>
          <p14:tracePt t="131533" x="1095375" y="5514975"/>
          <p14:tracePt t="131556" x="1155700" y="5540375"/>
          <p14:tracePt t="131566" x="1181100" y="5549900"/>
          <p14:tracePt t="131586" x="1231900" y="5575300"/>
          <p14:tracePt t="131603" x="1249363" y="5583238"/>
          <p14:tracePt t="131617" x="1257300" y="5591175"/>
          <p14:tracePt t="131633" x="1274763" y="5608638"/>
          <p14:tracePt t="131649" x="1274763" y="5634038"/>
          <p14:tracePt t="131666" x="1274763" y="5641975"/>
          <p14:tracePt t="131682" x="1282700" y="5651500"/>
          <p14:tracePt t="131699" x="1282700" y="5659438"/>
          <p14:tracePt t="131752" x="1282700" y="5668963"/>
          <p14:tracePt t="131760" x="1282700" y="5676900"/>
          <p14:tracePt t="131767" x="1282700" y="5684838"/>
          <p14:tracePt t="131783" x="1290638" y="5694363"/>
          <p14:tracePt t="131799" x="1290638" y="5702300"/>
          <p14:tracePt t="131801" x="1290638" y="5719763"/>
          <p14:tracePt t="131815" x="1290638" y="5727700"/>
          <p14:tracePt t="131832" x="1300163" y="5753100"/>
          <p14:tracePt t="131849" x="1308100" y="5788025"/>
          <p14:tracePt t="131867" x="1308100" y="5803900"/>
          <p14:tracePt t="131883" x="1308100" y="5829300"/>
          <p14:tracePt t="131899" x="1317625" y="5829300"/>
          <p14:tracePt t="132936" x="1325563" y="5838825"/>
          <p14:tracePt t="132960" x="1333500" y="5838825"/>
          <p14:tracePt t="132966" x="1350963" y="5829300"/>
          <p14:tracePt t="132975" x="1358900" y="5829300"/>
          <p14:tracePt t="132983" x="1368425" y="5829300"/>
          <p14:tracePt t="133000" x="1376363" y="5821363"/>
          <p14:tracePt t="133015" x="1384300" y="5813425"/>
          <p14:tracePt t="133032" x="1393825" y="5813425"/>
          <p14:tracePt t="133087" x="1401763" y="5803900"/>
          <p14:tracePt t="133103" x="1409700" y="5803900"/>
          <p14:tracePt t="133120" x="1409700" y="5795963"/>
          <p14:tracePt t="133256" x="1435100" y="5788025"/>
          <p14:tracePt t="134839" x="1444625" y="5770563"/>
          <p14:tracePt t="134848" x="1452563" y="5770563"/>
          <p14:tracePt t="134854" x="1462088" y="5770563"/>
          <p14:tracePt t="134871" x="1470025" y="5770563"/>
          <p14:tracePt t="134882" x="1470025" y="5761038"/>
          <p14:tracePt t="134920" x="1477963" y="5753100"/>
          <p14:tracePt t="134935" x="1495425" y="5753100"/>
          <p14:tracePt t="134943" x="1503363" y="5745163"/>
          <p14:tracePt t="134967" x="1520825" y="5735638"/>
          <p14:tracePt t="134992" x="1528763" y="5735638"/>
          <p14:tracePt t="135023" x="1528763" y="5727700"/>
          <p14:tracePt t="135032" x="1538288" y="5727700"/>
          <p14:tracePt t="135048" x="1563688" y="5727700"/>
          <p14:tracePt t="135055" x="1563688" y="5719763"/>
          <p14:tracePt t="135064" x="1571625" y="5719763"/>
          <p14:tracePt t="135081" x="1589088" y="5710238"/>
          <p14:tracePt t="135098" x="1606550" y="5710238"/>
          <p14:tracePt t="135114" x="1622425" y="5710238"/>
          <p14:tracePt t="135131" x="1639888" y="5710238"/>
          <p14:tracePt t="135148" x="1647825" y="5702300"/>
          <p14:tracePt t="135164" x="1657350" y="5702300"/>
          <p14:tracePt t="135231" x="1665288" y="5702300"/>
          <p14:tracePt t="135255" x="1673225" y="5702300"/>
          <p14:tracePt t="135265" x="1682750" y="5702300"/>
          <p14:tracePt t="135280" x="1690688" y="5702300"/>
          <p14:tracePt t="135288" x="1698625" y="5702300"/>
          <p14:tracePt t="135297" x="1716088" y="5702300"/>
          <p14:tracePt t="135314" x="1733550" y="5702300"/>
          <p14:tracePt t="135332" x="1758950" y="5702300"/>
          <p14:tracePt t="135360" x="1766888" y="5702300"/>
          <p14:tracePt t="135368" x="1784350" y="5702300"/>
          <p14:tracePt t="135383" x="1801813" y="5702300"/>
          <p14:tracePt t="135398" x="1835150" y="5702300"/>
          <p14:tracePt t="135399" x="1860550" y="5702300"/>
          <p14:tracePt t="135414" x="1885950" y="5702300"/>
          <p14:tracePt t="135432" x="1946275" y="5702300"/>
          <p14:tracePt t="135433" x="2005013" y="5702300"/>
          <p14:tracePt t="135448" x="2030413" y="5702300"/>
          <p14:tracePt t="135449" x="2073275" y="5702300"/>
          <p14:tracePt t="135464" x="2106613" y="5702300"/>
          <p14:tracePt t="135465" x="2149475" y="5702300"/>
          <p14:tracePt t="135480" x="2243138" y="5710238"/>
          <p14:tracePt t="135498" x="2352675" y="5719763"/>
          <p14:tracePt t="135514" x="2524125" y="5719763"/>
          <p14:tracePt t="135531" x="2676525" y="5745163"/>
          <p14:tracePt t="135547" x="2854325" y="5745163"/>
          <p14:tracePt t="135564" x="3024188" y="5745163"/>
          <p14:tracePt t="135582" x="3186113" y="5745163"/>
          <p14:tracePt t="135583" x="3236913" y="5745163"/>
          <p14:tracePt t="135599" x="3313113" y="5745163"/>
          <p14:tracePt t="135614" x="3348038" y="5745163"/>
          <p14:tracePt t="135631" x="3398838" y="5745163"/>
          <p14:tracePt t="135632" x="3424238" y="5745163"/>
          <p14:tracePt t="135649" x="3467100" y="5745163"/>
          <p14:tracePt t="135664" x="3482975" y="5745163"/>
          <p14:tracePt t="135681" x="3533775" y="5745163"/>
          <p14:tracePt t="135682" x="3576638" y="5745163"/>
          <p14:tracePt t="135697" x="3644900" y="5745163"/>
          <p14:tracePt t="135714" x="3713163" y="5753100"/>
          <p14:tracePt t="135731" x="3771900" y="5761038"/>
          <p14:tracePt t="135747" x="3797300" y="5761038"/>
          <p14:tracePt t="135764" x="3832225" y="5761038"/>
          <p14:tracePt t="135781" x="3873500" y="5761038"/>
          <p14:tracePt t="135797" x="3933825" y="5761038"/>
          <p14:tracePt t="135814" x="3992563" y="5761038"/>
          <p14:tracePt t="135832" x="4070350" y="5761038"/>
          <p14:tracePt t="135848" x="4095750" y="5761038"/>
          <p14:tracePt t="135864" x="4121150" y="5761038"/>
          <p14:tracePt t="135880" x="4154488" y="5761038"/>
          <p14:tracePt t="135897" x="4162425" y="5761038"/>
          <p14:tracePt t="135914" x="4179888" y="5761038"/>
          <p14:tracePt t="135930" x="4197350" y="5761038"/>
          <p14:tracePt t="135948" x="4230688" y="5761038"/>
          <p14:tracePt t="135964" x="4256088" y="5761038"/>
          <p14:tracePt t="135982" x="4291013" y="5761038"/>
          <p14:tracePt t="135983" x="4306888" y="5761038"/>
          <p14:tracePt t="135998" x="4324350" y="5761038"/>
          <p14:tracePt t="136000" x="4341813" y="5761038"/>
          <p14:tracePt t="136014" x="4367213" y="5761038"/>
          <p14:tracePt t="136031" x="4392613" y="5761038"/>
          <p14:tracePt t="136033" x="4400550" y="5761038"/>
          <p14:tracePt t="136048" x="4425950" y="5770563"/>
          <p14:tracePt t="136049" x="4435475" y="5770563"/>
          <p14:tracePt t="136064" x="4451350" y="5753100"/>
          <p14:tracePt t="136080" x="4468813" y="5702300"/>
          <p14:tracePt t="136240" x="4476750" y="5694363"/>
          <p14:tracePt t="136335" x="4503738" y="5684838"/>
          <p14:tracePt t="136343" x="4545013" y="5668963"/>
          <p14:tracePt t="136352" x="4605338" y="5659438"/>
          <p14:tracePt t="136364" x="4681538" y="5651500"/>
          <p14:tracePt t="136381" x="4833938" y="5641975"/>
          <p14:tracePt t="136397" x="4970463" y="5608638"/>
          <p14:tracePt t="136414" x="5054600" y="5600700"/>
          <p14:tracePt t="136431" x="5114925" y="5600700"/>
          <p14:tracePt t="136433" x="5148263" y="5600700"/>
          <p14:tracePt t="136448" x="5157788" y="5600700"/>
          <p14:tracePt t="136450" x="5173663" y="5600700"/>
          <p14:tracePt t="136464" x="5191125" y="5600700"/>
          <p14:tracePt t="136481" x="5208588" y="5600700"/>
          <p14:tracePt t="136503" x="5216525" y="5600700"/>
          <p14:tracePt t="136551" x="5233988" y="5600700"/>
          <p14:tracePt t="136575" x="5241925" y="5600700"/>
          <p14:tracePt t="136583" x="5249863" y="5600700"/>
          <p14:tracePt t="136591" x="5259388" y="5600700"/>
          <p14:tracePt t="136616" x="5267325" y="5600700"/>
          <p14:tracePt t="136639" x="5276850" y="5600700"/>
          <p14:tracePt t="136679" x="5292725" y="5600700"/>
          <p14:tracePt t="136687" x="5302250" y="5600700"/>
          <p14:tracePt t="136702" x="5327650" y="5600700"/>
          <p14:tracePt t="136719" x="5360988" y="5600700"/>
          <p14:tracePt t="136735" x="5378450" y="5600700"/>
          <p14:tracePt t="136747" x="5386388" y="5600700"/>
          <p14:tracePt t="136991" x="5394325" y="5600700"/>
          <p14:tracePt t="139424" x="5403850" y="5608638"/>
          <p14:tracePt t="139432" x="5411788" y="5608638"/>
          <p14:tracePt t="139439" x="5462588" y="5608638"/>
          <p14:tracePt t="139447" x="5522913" y="5616575"/>
          <p14:tracePt t="139463" x="5641975" y="5651500"/>
          <p14:tracePt t="139464" x="5761038" y="5676900"/>
          <p14:tracePt t="139480" x="6024563" y="5727700"/>
          <p14:tracePt t="139496" x="6245225" y="5745163"/>
          <p14:tracePt t="139512" x="6346825" y="5770563"/>
          <p14:tracePt t="139529" x="6534150" y="5788025"/>
          <p14:tracePt t="139546" x="6575425" y="5788025"/>
          <p14:tracePt t="139563" x="6584950" y="5788025"/>
          <p14:tracePt t="139579" x="6610350" y="5788025"/>
          <p14:tracePt t="139595" x="6686550" y="5778500"/>
          <p14:tracePt t="139613" x="6805613" y="5761038"/>
          <p14:tracePt t="139630" x="6899275" y="5727700"/>
          <p14:tracePt t="139632" x="6942138" y="5719763"/>
          <p14:tracePt t="139645" x="6975475" y="5710238"/>
          <p14:tracePt t="139663" x="7026275" y="5702300"/>
          <p14:tracePt t="139664" x="7059613" y="5684838"/>
          <p14:tracePt t="139680" x="7102475" y="5668963"/>
          <p14:tracePt t="139698" x="7162800" y="5668963"/>
          <p14:tracePt t="139712" x="7196138" y="5668963"/>
          <p14:tracePt t="139729" x="7348538" y="5641975"/>
          <p14:tracePt t="139745" x="7451725" y="5626100"/>
          <p14:tracePt t="139763" x="7527925" y="5616575"/>
          <p14:tracePt t="139779" x="7553325" y="5600700"/>
          <p14:tracePt t="141415" x="7527925" y="5600700"/>
          <p14:tracePt t="141423" x="7493000" y="5600700"/>
          <p14:tracePt t="141431" x="7451725" y="5600700"/>
          <p14:tracePt t="141444" x="7408863" y="5600700"/>
          <p14:tracePt t="141461" x="7264400" y="5583238"/>
          <p14:tracePt t="141481" x="7051675" y="5557838"/>
          <p14:tracePt t="141495" x="7026275" y="5557838"/>
          <p14:tracePt t="141497" x="6967538" y="5557838"/>
          <p14:tracePt t="141512" x="6924675" y="5557838"/>
          <p14:tracePt t="141514" x="6915150" y="5557838"/>
          <p14:tracePt t="141528" x="6881813" y="5557838"/>
          <p14:tracePt t="141545" x="6754813" y="5557838"/>
          <p14:tracePt t="141561" x="6626225" y="5557838"/>
          <p14:tracePt t="141578" x="6516688" y="5565775"/>
          <p14:tracePt t="141595" x="6440488" y="5575300"/>
          <p14:tracePt t="141611" x="6405563" y="5591175"/>
          <p14:tracePt t="141629" x="6389688" y="5591175"/>
          <p14:tracePt t="141632" x="6372225" y="5591175"/>
          <p14:tracePt t="141645" x="6354763" y="5600700"/>
          <p14:tracePt t="141649" x="6338888" y="5600700"/>
          <p14:tracePt t="141663" x="6227763" y="5641975"/>
          <p14:tracePt t="141680" x="6108700" y="5659438"/>
          <p14:tracePt t="141696" x="5930900" y="5710238"/>
          <p14:tracePt t="141714" x="5802313" y="5735638"/>
          <p14:tracePt t="141729" x="5692775" y="5753100"/>
          <p14:tracePt t="141746" x="5632450" y="5761038"/>
          <p14:tracePt t="141761" x="5581650" y="5788025"/>
          <p14:tracePt t="141778" x="5530850" y="5788025"/>
          <p14:tracePt t="141794" x="5472113" y="5795963"/>
          <p14:tracePt t="141811" x="5378450" y="5803900"/>
          <p14:tracePt t="141828" x="5302250" y="5821363"/>
          <p14:tracePt t="141845" x="5224463" y="5829300"/>
          <p14:tracePt t="141862" x="5165725" y="5838825"/>
          <p14:tracePt t="141879" x="5089525" y="5846763"/>
          <p14:tracePt t="141895" x="5046663" y="5864225"/>
          <p14:tracePt t="141896" x="5003800" y="5864225"/>
          <p14:tracePt t="141912" x="4945063" y="5872163"/>
          <p14:tracePt t="141913" x="4859338" y="5889625"/>
          <p14:tracePt t="141929" x="4783138" y="5897563"/>
          <p14:tracePt t="141932" x="4681538" y="5915025"/>
          <p14:tracePt t="141944" x="4494213" y="5932488"/>
          <p14:tracePt t="141961" x="4349750" y="5948363"/>
          <p14:tracePt t="141979" x="4240213" y="5973763"/>
          <p14:tracePt t="141995" x="4129088" y="5991225"/>
          <p14:tracePt t="142011" x="4044950" y="6016625"/>
          <p14:tracePt t="142028" x="3933825" y="6024563"/>
          <p14:tracePt t="142044" x="3771900" y="6049963"/>
          <p14:tracePt t="142062" x="3627438" y="6067425"/>
          <p14:tracePt t="142064" x="3568700" y="6076950"/>
          <p14:tracePt t="142079" x="3449638" y="6092825"/>
          <p14:tracePt t="142094" x="3373438" y="6102350"/>
          <p14:tracePt t="142097" x="3348038" y="6102350"/>
          <p14:tracePt t="142112" x="3287713" y="6102350"/>
          <p14:tracePt t="142129" x="3254375" y="6102350"/>
          <p14:tracePt t="142144" x="3219450" y="6102350"/>
          <p14:tracePt t="142162" x="3203575" y="6102350"/>
          <p14:tracePt t="142178" x="3186113" y="6102350"/>
          <p14:tracePt t="142194" x="3178175" y="6102350"/>
          <p14:tracePt t="142212" x="3168650" y="6102350"/>
          <p14:tracePt t="142240" x="3160713" y="6102350"/>
          <p14:tracePt t="142248" x="3152775" y="6102350"/>
          <p14:tracePt t="142264" x="3143250" y="6102350"/>
          <p14:tracePt t="142278" x="3127375" y="6102350"/>
          <p14:tracePt t="142296" x="3117850" y="6102350"/>
          <p14:tracePt t="142312" x="3109913" y="6102350"/>
          <p14:tracePt t="142329" x="3100388" y="6102350"/>
          <p14:tracePt t="142407" x="3092450" y="6102350"/>
          <p14:tracePt t="143760" x="3067050" y="6102350"/>
          <p14:tracePt t="143768" x="3049588" y="6102350"/>
          <p14:tracePt t="143808" x="3041650" y="6102350"/>
          <p14:tracePt t="143815" x="3033713" y="6102350"/>
          <p14:tracePt t="143872" x="3024188" y="6102350"/>
          <p14:tracePt t="143880" x="3016250" y="6102350"/>
          <p14:tracePt t="143920" x="2998788" y="6102350"/>
          <p14:tracePt t="143928" x="2973388" y="6102350"/>
          <p14:tracePt t="143935" x="2965450" y="6102350"/>
          <p14:tracePt t="143945" x="2947988" y="6102350"/>
          <p14:tracePt t="143961" x="2930525" y="6102350"/>
          <p14:tracePt t="143977" x="2897188" y="6084888"/>
          <p14:tracePt t="143994" x="2879725" y="6084888"/>
          <p14:tracePt t="144011" x="2846388" y="6084888"/>
          <p14:tracePt t="144028" x="2752725" y="6067425"/>
          <p14:tracePt t="144044" x="2676525" y="6067425"/>
          <p14:tracePt t="144061" x="2633663" y="6067425"/>
          <p14:tracePt t="144077" x="2600325" y="6067425"/>
          <p14:tracePt t="144094" x="2590800" y="6067425"/>
          <p14:tracePt t="144095" x="2565400" y="6067425"/>
          <p14:tracePt t="144111" x="2565400" y="6059488"/>
          <p14:tracePt t="144112" x="2557463" y="6059488"/>
          <p14:tracePt t="144128" x="2524125" y="6049963"/>
          <p14:tracePt t="144145" x="2438400" y="6049963"/>
          <p14:tracePt t="144160" x="2379663" y="6042025"/>
          <p14:tracePt t="144177" x="2362200" y="6042025"/>
          <p14:tracePt t="144193" x="2344738" y="6042025"/>
          <p14:tracePt t="144240" x="2336800" y="6042025"/>
          <p14:tracePt t="144247" x="2327275" y="6042025"/>
          <p14:tracePt t="144261" x="2319338" y="6042025"/>
          <p14:tracePt t="144263" x="2311400" y="6042025"/>
          <p14:tracePt t="144277" x="2301875" y="6042025"/>
          <p14:tracePt t="144295" x="2286000" y="6042025"/>
          <p14:tracePt t="144344" x="2276475" y="6042025"/>
          <p14:tracePt t="144352" x="2268538" y="6042025"/>
          <p14:tracePt t="144361" x="2243138" y="6042025"/>
          <p14:tracePt t="144377" x="2192338" y="6034088"/>
          <p14:tracePt t="144394" x="2124075" y="6034088"/>
          <p14:tracePt t="144410" x="2098675" y="6024563"/>
          <p14:tracePt t="144428" x="2090738" y="6024563"/>
          <p14:tracePt t="144763" x="2106613" y="6024563"/>
          <p14:tracePt t="144768" x="2124075" y="6024563"/>
          <p14:tracePt t="144777" x="2157413" y="6042025"/>
          <p14:tracePt t="144793" x="2174875" y="6049963"/>
          <p14:tracePt t="144810" x="2192338" y="6059488"/>
          <p14:tracePt t="144827" x="2217738" y="6059488"/>
          <p14:tracePt t="144843" x="2235200" y="6076950"/>
          <p14:tracePt t="144860" x="2243138" y="6076950"/>
          <p14:tracePt t="144876" x="2260600" y="6084888"/>
          <p14:tracePt t="144894" x="2276475" y="6084888"/>
          <p14:tracePt t="144911" x="2286000" y="6092825"/>
          <p14:tracePt t="144928" x="2293938" y="6092825"/>
          <p14:tracePt t="144984" x="2301875" y="6102350"/>
          <p14:tracePt t="144999" x="2311400" y="6102350"/>
          <p14:tracePt t="145031" x="2319338" y="6110288"/>
          <p14:tracePt t="145063" x="2327275" y="6118225"/>
          <p14:tracePt t="145079" x="2336800" y="6118225"/>
          <p14:tracePt t="145095" x="2344738" y="6118225"/>
          <p14:tracePt t="145103" x="2352675" y="6127750"/>
          <p14:tracePt t="145119" x="2362200" y="6127750"/>
          <p14:tracePt t="145135" x="2370138" y="6127750"/>
          <p14:tracePt t="145144" x="2370138" y="6135688"/>
          <p14:tracePt t="145161" x="2379663" y="6135688"/>
          <p14:tracePt t="145176" x="2387600" y="6143625"/>
          <p14:tracePt t="145199" x="2395538" y="6153150"/>
          <p14:tracePt t="145211" x="2413000" y="6153150"/>
          <p14:tracePt t="145227" x="2420938" y="6153150"/>
          <p14:tracePt t="145244" x="2438400" y="6153150"/>
          <p14:tracePt t="145262" x="2455863" y="6169025"/>
          <p14:tracePt t="145276" x="2463800" y="6169025"/>
          <p14:tracePt t="145294" x="2481263" y="6178550"/>
          <p14:tracePt t="145312" x="2506663" y="6178550"/>
          <p14:tracePt t="145344" x="2514600" y="6178550"/>
          <p14:tracePt t="157135" x="2506663" y="6194425"/>
          <p14:tracePt t="157143" x="2481263" y="6221413"/>
          <p14:tracePt t="157154" x="2463800" y="6272213"/>
          <p14:tracePt t="157172" x="2438400" y="6313488"/>
          <p14:tracePt t="157188" x="2420938" y="6365875"/>
          <p14:tracePt t="157205" x="2395538" y="6381750"/>
          <p14:tracePt t="157206" x="2387600" y="6407150"/>
          <p14:tracePt t="157383" x="2387600" y="6432550"/>
          <p14:tracePt t="157400" x="2387600" y="6467475"/>
          <p14:tracePt t="157408" x="2387600" y="6475413"/>
          <p14:tracePt t="157423" x="2395538" y="6500813"/>
          <p14:tracePt t="157439" x="2405063" y="6500813"/>
          <p14:tracePt t="157455" x="2405063" y="6510338"/>
          <p14:tracePt t="157473" x="2430463" y="6526213"/>
          <p14:tracePt t="157488" x="2446338" y="6535738"/>
          <p14:tracePt t="157505" x="2455863" y="6535738"/>
          <p14:tracePt t="157522" x="2455863" y="6543675"/>
          <p14:tracePt t="157538" x="2489200" y="6551613"/>
          <p14:tracePt t="157555" x="2497138" y="6561138"/>
          <p14:tracePt t="157571" x="2506663" y="6561138"/>
          <p14:tracePt t="157588" x="2532063" y="6569075"/>
          <p14:tracePt t="157640" x="2540000" y="6569075"/>
          <p14:tracePt t="157648" x="2565400" y="6569075"/>
          <p14:tracePt t="157655" x="2641600" y="6569075"/>
          <p14:tracePt t="157671" x="2770188" y="6569075"/>
          <p14:tracePt t="157673" x="2940050" y="6569075"/>
          <p14:tracePt t="157689" x="3279775" y="6611938"/>
          <p14:tracePt t="157704" x="3533775" y="6645275"/>
          <p14:tracePt t="157721" x="3729038" y="6662738"/>
          <p14:tracePt t="157738" x="3883025" y="6696075"/>
          <p14:tracePt t="157755" x="3941763" y="6705600"/>
          <p14:tracePt t="157772" x="3959225" y="6705600"/>
          <p14:tracePt t="158639" x="3967163" y="6705600"/>
          <p14:tracePt t="158648" x="3967163" y="6713538"/>
          <p14:tracePt t="158655" x="3976688" y="6713538"/>
          <p14:tracePt t="158671" x="3992563" y="6721475"/>
          <p14:tracePt t="158673" x="4002088" y="6731000"/>
          <p14:tracePt t="158695" x="4010025" y="6731000"/>
          <p14:tracePt t="158727" x="4027488" y="6731000"/>
          <p14:tracePt t="158735" x="4027488" y="6738938"/>
          <p14:tracePt t="158799" x="4044950" y="6738938"/>
          <p14:tracePt t="158807" x="4052888" y="6738938"/>
          <p14:tracePt t="158815" x="4070350" y="6738938"/>
          <p14:tracePt t="158823" x="4078288" y="6738938"/>
          <p14:tracePt t="158839" x="4086225" y="6738938"/>
          <p14:tracePt t="158855" x="4095750" y="6738938"/>
          <p14:tracePt t="158858" x="4103688" y="6738938"/>
          <p14:tracePt t="158905" x="4121150" y="6738938"/>
          <p14:tracePt t="158913" x="4129088" y="6738938"/>
          <p14:tracePt t="158928" x="4137025" y="6738938"/>
          <p14:tracePt t="158938" x="4154488" y="6738938"/>
          <p14:tracePt t="158983" x="4162425" y="6738938"/>
          <p14:tracePt t="158992" x="4171950" y="6738938"/>
          <p14:tracePt t="159004" x="4179888" y="6738938"/>
          <p14:tracePt t="159021" x="4197350" y="6738938"/>
          <p14:tracePt t="159038" x="4240213" y="6731000"/>
          <p14:tracePt t="159040" x="4256088" y="6731000"/>
          <p14:tracePt t="159056" x="4273550" y="6731000"/>
          <p14:tracePt t="159070" x="4281488" y="6731000"/>
          <p14:tracePt t="159088" x="4306888" y="6721475"/>
          <p14:tracePt t="159089" x="4332288" y="6721475"/>
          <p14:tracePt t="159104" x="4341813" y="6721475"/>
          <p14:tracePt t="159105" x="4359275" y="6721475"/>
          <p14:tracePt t="159120" x="4367213" y="6713538"/>
          <p14:tracePt t="159138" x="4392613" y="6713538"/>
          <p14:tracePt t="159153" x="4410075" y="6713538"/>
          <p14:tracePt t="159171" x="4425950" y="6696075"/>
          <p14:tracePt t="159187" x="4443413" y="6696075"/>
          <p14:tracePt t="159203" x="4468813" y="6696075"/>
          <p14:tracePt t="159220" x="4494213" y="6696075"/>
          <p14:tracePt t="159238" x="4529138" y="6688138"/>
          <p14:tracePt t="159239" x="4545013" y="6688138"/>
          <p14:tracePt t="159255" x="4579938" y="6688138"/>
          <p14:tracePt t="159256" x="4595813" y="6688138"/>
          <p14:tracePt t="159271" x="4621213" y="6688138"/>
          <p14:tracePt t="159288" x="4646613" y="6688138"/>
          <p14:tracePt t="159304" x="4673600" y="6688138"/>
          <p14:tracePt t="159321" x="4783138" y="6688138"/>
          <p14:tracePt t="159337" x="4953000" y="6688138"/>
          <p14:tracePt t="159354" x="5097463" y="6688138"/>
          <p14:tracePt t="159372" x="5224463" y="6680200"/>
          <p14:tracePt t="159387" x="5284788" y="6654800"/>
          <p14:tracePt t="159404" x="5353050" y="6637338"/>
          <p14:tracePt t="159421" x="5394325" y="6619875"/>
          <p14:tracePt t="159442" x="5454650" y="6611938"/>
          <p14:tracePt t="159454" x="5480050" y="6602413"/>
          <p14:tracePt t="159472" x="5556250" y="6577013"/>
          <p14:tracePt t="159473" x="5581650" y="6577013"/>
          <p14:tracePt t="159488" x="5641975" y="6561138"/>
          <p14:tracePt t="159504" x="5649913" y="6551613"/>
          <p14:tracePt t="159522" x="5708650" y="6535738"/>
          <p14:tracePt t="159538" x="5743575" y="6526213"/>
          <p14:tracePt t="159554" x="5794375" y="6518275"/>
          <p14:tracePt t="159570" x="5845175" y="6518275"/>
          <p14:tracePt t="159587" x="5880100" y="6510338"/>
          <p14:tracePt t="159603" x="5895975" y="6492875"/>
          <p14:tracePt t="159621" x="5913438" y="6483350"/>
          <p14:tracePt t="159792" x="5921375" y="6467475"/>
          <p14:tracePt t="159800" x="5921375" y="6407150"/>
          <p14:tracePt t="159807" x="5921375" y="6348413"/>
          <p14:tracePt t="159820" x="5921375" y="6305550"/>
          <p14:tracePt t="159839" x="5905500" y="6186488"/>
          <p14:tracePt t="159855" x="5905500" y="6143625"/>
          <p14:tracePt t="159858" x="5888038" y="6076950"/>
          <p14:tracePt t="159874" x="5853113" y="5932488"/>
          <p14:tracePt t="159889" x="5811838" y="5770563"/>
          <p14:tracePt t="159904" x="5761038" y="5634038"/>
          <p14:tracePt t="159905" x="5751513" y="5380038"/>
          <p14:tracePt t="159920" x="5700713" y="5073650"/>
          <p14:tracePt t="159937" x="5675313" y="4113213"/>
          <p14:tracePt t="159953" x="5675313" y="3730625"/>
          <p14:tracePt t="159970" x="5632450" y="3492500"/>
          <p14:tracePt t="159986" x="5599113" y="3365500"/>
          <p14:tracePt t="160004" x="5530850" y="3254375"/>
          <p14:tracePt t="160328" x="5522913" y="3254375"/>
          <p14:tracePt t="160335" x="5472113" y="3289300"/>
          <p14:tracePt t="160343" x="5421313" y="3330575"/>
          <p14:tracePt t="160353" x="5394325" y="3348038"/>
          <p14:tracePt t="160370" x="5353050" y="3382963"/>
          <p14:tracePt t="160386" x="5267325" y="3433763"/>
          <p14:tracePt t="160404" x="5157788" y="3484563"/>
          <p14:tracePt t="160420" x="5080000" y="3527425"/>
          <p14:tracePt t="160438" x="4987925" y="3560763"/>
          <p14:tracePt t="160440" x="4945063" y="3568700"/>
          <p14:tracePt t="160453" x="4919663" y="3568700"/>
          <p14:tracePt t="160470" x="4851400" y="3594100"/>
          <p14:tracePt t="160472" x="4826000" y="3603625"/>
          <p14:tracePt t="160488" x="4765675" y="3603625"/>
          <p14:tracePt t="160504" x="4757738" y="3611563"/>
          <p14:tracePt t="160505" x="4732338" y="3619500"/>
          <p14:tracePt t="160520" x="4706938" y="3636963"/>
          <p14:tracePt t="160521" x="4681538" y="3646488"/>
          <p14:tracePt t="160536" x="4630738" y="3654425"/>
          <p14:tracePt t="160553" x="4587875" y="3671888"/>
          <p14:tracePt t="160570" x="4545013" y="3679825"/>
          <p14:tracePt t="160587" x="4537075" y="3687763"/>
          <p14:tracePt t="160603" x="4503738" y="3705225"/>
          <p14:tracePt t="160632" x="4476750" y="3713163"/>
          <p14:tracePt t="160664" x="4468813" y="3713163"/>
          <p14:tracePt t="272184" x="4451350" y="3713163"/>
          <p14:tracePt t="272321" x="4443413" y="3713163"/>
          <p14:tracePt t="272327" x="4349750" y="3697288"/>
          <p14:tracePt t="272337" x="4197350" y="3629025"/>
          <p14:tracePt t="272353" x="3627438" y="3390900"/>
          <p14:tracePt t="272370" x="3127375" y="3228975"/>
          <p14:tracePt t="272387" x="2540000" y="3016250"/>
          <p14:tracePt t="272409" x="2047875" y="2744788"/>
          <p14:tracePt t="272420" x="1962150" y="2651125"/>
          <p14:tracePt t="272437" x="1835150" y="2447925"/>
          <p14:tracePt t="272454" x="1776413" y="2192338"/>
          <p14:tracePt t="272471" x="1724025" y="1971675"/>
          <p14:tracePt t="272472" x="1682750" y="1844675"/>
          <p14:tracePt t="272489" x="1512888" y="1376363"/>
          <p14:tracePt t="272503" x="1300163" y="1011238"/>
          <p14:tracePt t="272521" x="823913" y="11112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14550" y="746696"/>
            <a:ext cx="8753475"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Financial Risk Management</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41998" y="2010556"/>
            <a:ext cx="10873701" cy="281262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Business firms face a number of speculative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risks. Financial risk management refers to the identification,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analysis, and treatment of speculative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risks. </a:t>
            </a:r>
            <a:r>
              <a:rPr lang="en-US" sz="2000" b="1" dirty="0">
                <a:solidFill>
                  <a:srgbClr val="0A1F61"/>
                </a:solidFill>
                <a:cs typeface="Tajawal ExtraBold" panose="00000800000000000000" pitchFamily="2" charset="-78"/>
              </a:rPr>
              <a:t>These risks include the following:</a:t>
            </a:r>
            <a:endParaRPr lang="ar-YE" sz="2000" b="1"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Commodity price risk</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Interest rate risk</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Currency exchange rate risk</a:t>
            </a:r>
            <a:endParaRPr lang="en-MY" sz="2000" dirty="0">
              <a:solidFill>
                <a:srgbClr val="0A1F61"/>
              </a:solidFill>
              <a:cs typeface="Tajawal ExtraBold" panose="00000800000000000000" pitchFamily="2" charset="-78"/>
            </a:endParaRPr>
          </a:p>
        </p:txBody>
      </p:sp>
      <p:pic>
        <p:nvPicPr>
          <p:cNvPr id="9" name="Picture 8">
            <a:extLst>
              <a:ext uri="{FF2B5EF4-FFF2-40B4-BE49-F238E27FC236}">
                <a16:creationId xmlns:a16="http://schemas.microsoft.com/office/drawing/2014/main" xmlns="" id="{0809DA6F-701B-9734-604C-1EBA3316F4A3}"/>
              </a:ext>
            </a:extLst>
          </p:cNvPr>
          <p:cNvPicPr>
            <a:picLocks noChangeAspect="1"/>
          </p:cNvPicPr>
          <p:nvPr/>
        </p:nvPicPr>
        <p:blipFill>
          <a:blip r:embed="rId3"/>
          <a:stretch>
            <a:fillRect/>
          </a:stretch>
        </p:blipFill>
        <p:spPr>
          <a:xfrm>
            <a:off x="8292426" y="3416149"/>
            <a:ext cx="3362325" cy="3362325"/>
          </a:xfrm>
          <a:prstGeom prst="rect">
            <a:avLst/>
          </a:prstGeom>
        </p:spPr>
      </p:pic>
    </p:spTree>
    <p:extLst>
      <p:ext uri="{BB962C8B-B14F-4D97-AF65-F5344CB8AC3E}">
        <p14:creationId xmlns:p14="http://schemas.microsoft.com/office/powerpoint/2010/main" val="969808818"/>
      </p:ext>
    </p:extLst>
  </p:cSld>
  <p:clrMapOvr>
    <a:masterClrMapping/>
  </p:clrMapOvr>
  <mc:AlternateContent xmlns:mc="http://schemas.openxmlformats.org/markup-compatibility/2006" xmlns:p14="http://schemas.microsoft.com/office/powerpoint/2010/main">
    <mc:Choice Requires="p14">
      <p:transition spd="slow" p14:dur="2000" advTm="108926"/>
    </mc:Choice>
    <mc:Fallback xmlns="">
      <p:transition spd="slow" advTm="10892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28850" y="912485"/>
            <a:ext cx="8753475"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Commodity Price Risk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41998" y="2010556"/>
            <a:ext cx="10873701" cy="965970"/>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Commodity price risk is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 of losing money if the price of a commodity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changes. Producers and users of commodities face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commodity price risks.</a:t>
            </a: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xmlns="" id="{5AC7B1C5-28F3-E678-56D2-A46E5A41E6FB}"/>
              </a:ext>
            </a:extLst>
          </p:cNvPr>
          <p:cNvPicPr>
            <a:picLocks noChangeAspect="1"/>
          </p:cNvPicPr>
          <p:nvPr/>
        </p:nvPicPr>
        <p:blipFill>
          <a:blip r:embed="rId3"/>
          <a:stretch>
            <a:fillRect/>
          </a:stretch>
        </p:blipFill>
        <p:spPr>
          <a:xfrm>
            <a:off x="5986462" y="3153445"/>
            <a:ext cx="5667375" cy="3048000"/>
          </a:xfrm>
          <a:prstGeom prst="rect">
            <a:avLst/>
          </a:prstGeom>
        </p:spPr>
      </p:pic>
    </p:spTree>
    <p:extLst>
      <p:ext uri="{BB962C8B-B14F-4D97-AF65-F5344CB8AC3E}">
        <p14:creationId xmlns:p14="http://schemas.microsoft.com/office/powerpoint/2010/main" val="3455135670"/>
      </p:ext>
    </p:extLst>
  </p:cSld>
  <p:clrMapOvr>
    <a:masterClrMapping/>
  </p:clrMapOvr>
  <mc:AlternateContent xmlns:mc="http://schemas.openxmlformats.org/markup-compatibility/2006" xmlns:p14="http://schemas.microsoft.com/office/powerpoint/2010/main">
    <mc:Choice Requires="p14">
      <p:transition spd="slow" p14:dur="2000" advTm="247455"/>
    </mc:Choice>
    <mc:Fallback xmlns="">
      <p:transition spd="slow" advTm="24745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62175" y="1064797"/>
            <a:ext cx="8753475"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Interest Rate Risk</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89623" y="2757954"/>
            <a:ext cx="10873701" cy="96795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Financial institutions are especially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susceptible to interest rate risk. Interest rate risk</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the risk of loss caused by adverse interest rate movements.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887238856"/>
      </p:ext>
    </p:extLst>
  </p:cSld>
  <p:clrMapOvr>
    <a:masterClrMapping/>
  </p:clrMapOvr>
  <mc:AlternateContent xmlns:mc="http://schemas.openxmlformats.org/markup-compatibility/2006" xmlns:p14="http://schemas.microsoft.com/office/powerpoint/2010/main">
    <mc:Choice Requires="p14">
      <p:transition spd="slow" p14:dur="2000" advTm="98562"/>
    </mc:Choice>
    <mc:Fallback xmlns="">
      <p:transition spd="slow" advTm="9856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14550" y="746696"/>
            <a:ext cx="8753475"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Currency Exchange Rate Risk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18199" y="2315181"/>
            <a:ext cx="6854152" cy="3274294"/>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currency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exchange rate is the value for which one nation’s currency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may be converted to another nation’s currency.</a:t>
            </a:r>
            <a:endParaRPr lang="ar-YE" sz="2000"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Currency exchange rate risk is the risk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loss of value caused by changes in the rate at which</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one nation’s currency may be converted to another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nation’s currency</a:t>
            </a:r>
            <a:r>
              <a:rPr lang="ar-YE" sz="2000" dirty="0">
                <a:solidFill>
                  <a:srgbClr val="0A1F61"/>
                </a:solidFill>
                <a:cs typeface="Tajawal ExtraBold" panose="00000800000000000000" pitchFamily="2" charset="-78"/>
              </a:rPr>
              <a:t> .</a:t>
            </a:r>
          </a:p>
          <a:p>
            <a:pPr>
              <a:lnSpc>
                <a:spcPct val="150000"/>
              </a:lnSpc>
            </a:pPr>
            <a:r>
              <a:rPr lang="ar-YE" sz="2000" dirty="0">
                <a:solidFill>
                  <a:srgbClr val="0A1F61"/>
                </a:solidFill>
                <a:cs typeface="Tajawal ExtraBold" panose="00000800000000000000" pitchFamily="2" charset="-78"/>
              </a:rPr>
              <a:t> </a:t>
            </a: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xmlns="" id="{4A1AC38D-597D-A8CB-9543-B5605075A46A}"/>
              </a:ext>
            </a:extLst>
          </p:cNvPr>
          <p:cNvPicPr>
            <a:picLocks noChangeAspect="1"/>
          </p:cNvPicPr>
          <p:nvPr/>
        </p:nvPicPr>
        <p:blipFill>
          <a:blip r:embed="rId3"/>
          <a:stretch>
            <a:fillRect/>
          </a:stretch>
        </p:blipFill>
        <p:spPr>
          <a:xfrm>
            <a:off x="7308501" y="2406621"/>
            <a:ext cx="4677421" cy="2627440"/>
          </a:xfrm>
          <a:prstGeom prst="rect">
            <a:avLst/>
          </a:prstGeom>
        </p:spPr>
      </p:pic>
    </p:spTree>
    <p:extLst>
      <p:ext uri="{BB962C8B-B14F-4D97-AF65-F5344CB8AC3E}">
        <p14:creationId xmlns:p14="http://schemas.microsoft.com/office/powerpoint/2010/main" val="474209879"/>
      </p:ext>
    </p:extLst>
  </p:cSld>
  <p:clrMapOvr>
    <a:masterClrMapping/>
  </p:clrMapOvr>
  <mc:AlternateContent xmlns:mc="http://schemas.openxmlformats.org/markup-compatibility/2006" xmlns:p14="http://schemas.microsoft.com/office/powerpoint/2010/main">
    <mc:Choice Requires="p14">
      <p:transition spd="slow" p14:dur="2000" advTm="231987"/>
    </mc:Choice>
    <mc:Fallback xmlns="">
      <p:transition spd="slow" advTm="23198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14550" y="746696"/>
            <a:ext cx="8753475"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Managing Financial Risks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180431" y="2315181"/>
            <a:ext cx="6677569" cy="373595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traditional separation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pure and speculative risks meant that different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business departments addressed these risks. </a:t>
            </a:r>
            <a:endParaRPr lang="ar-YE" sz="2000"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Pure risks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were handled by the risk manager through risk retention,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 transfer, and risk control. Speculative risks</a:t>
            </a:r>
          </a:p>
          <a:p>
            <a:pPr>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were handled by the finance division through contractual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provisions and capital market instruments</a:t>
            </a:r>
            <a:r>
              <a:rPr lang="ar-YE" sz="2000" dirty="0">
                <a:solidFill>
                  <a:srgbClr val="0A1F61"/>
                </a:solidFill>
                <a:cs typeface="Tajawal ExtraBold" panose="00000800000000000000" pitchFamily="2" charset="-78"/>
              </a:rPr>
              <a:t>.</a:t>
            </a:r>
          </a:p>
          <a:p>
            <a:pPr>
              <a:lnSpc>
                <a:spcPct val="150000"/>
              </a:lnSpc>
            </a:pPr>
            <a:r>
              <a:rPr lang="ar-YE" sz="2000" dirty="0">
                <a:solidFill>
                  <a:srgbClr val="0A1F61"/>
                </a:solidFill>
                <a:cs typeface="Tajawal ExtraBold" panose="00000800000000000000" pitchFamily="2" charset="-78"/>
              </a:rPr>
              <a:t> </a:t>
            </a:r>
            <a:endParaRPr lang="en-MY" sz="2000" dirty="0">
              <a:solidFill>
                <a:srgbClr val="0A1F61"/>
              </a:solidFill>
              <a:cs typeface="Tajawal ExtraBold" panose="00000800000000000000" pitchFamily="2" charset="-78"/>
            </a:endParaRPr>
          </a:p>
        </p:txBody>
      </p:sp>
      <p:pic>
        <p:nvPicPr>
          <p:cNvPr id="8" name="Picture 7">
            <a:extLst>
              <a:ext uri="{FF2B5EF4-FFF2-40B4-BE49-F238E27FC236}">
                <a16:creationId xmlns:a16="http://schemas.microsoft.com/office/drawing/2014/main" xmlns="" id="{D25B2C4E-732C-52B7-40FB-B9726D41D984}"/>
              </a:ext>
            </a:extLst>
          </p:cNvPr>
          <p:cNvPicPr>
            <a:picLocks noChangeAspect="1"/>
          </p:cNvPicPr>
          <p:nvPr/>
        </p:nvPicPr>
        <p:blipFill>
          <a:blip r:embed="rId3"/>
          <a:stretch>
            <a:fillRect/>
          </a:stretch>
        </p:blipFill>
        <p:spPr>
          <a:xfrm>
            <a:off x="7177632" y="2782510"/>
            <a:ext cx="4833937" cy="3156327"/>
          </a:xfrm>
          <a:prstGeom prst="rect">
            <a:avLst/>
          </a:prstGeom>
        </p:spPr>
      </p:pic>
    </p:spTree>
    <p:extLst>
      <p:ext uri="{BB962C8B-B14F-4D97-AF65-F5344CB8AC3E}">
        <p14:creationId xmlns:p14="http://schemas.microsoft.com/office/powerpoint/2010/main" val="2582265167"/>
      </p:ext>
    </p:extLst>
  </p:cSld>
  <p:clrMapOvr>
    <a:masterClrMapping/>
  </p:clrMapOvr>
  <mc:AlternateContent xmlns:mc="http://schemas.openxmlformats.org/markup-compatibility/2006" xmlns:p14="http://schemas.microsoft.com/office/powerpoint/2010/main">
    <mc:Choice Requires="p14">
      <p:transition spd="slow" p14:dur="2000" advTm="215998"/>
    </mc:Choice>
    <mc:Fallback xmlns="">
      <p:transition spd="slow" advTm="215998"/>
    </mc:Fallback>
  </mc:AlternateContent>
  <p:extLst>
    <p:ext uri="{3A86A75C-4F4B-4683-9AE1-C65F6400EC91}">
      <p14:laserTraceLst xmlns:p14="http://schemas.microsoft.com/office/powerpoint/2010/main">
        <p14:tracePtLst>
          <p14:tracePt t="15477" x="3638550" y="6273800"/>
          <p14:tracePt t="15638" x="2922588" y="6526213"/>
          <p14:tracePt t="15645" x="2973388" y="6110288"/>
          <p14:tracePt t="15658" x="3033713" y="5634038"/>
          <p14:tracePt t="15676" x="3135313" y="4810125"/>
          <p14:tracePt t="15678" x="3168650" y="4419600"/>
          <p14:tracePt t="15691" x="3244850" y="3968750"/>
          <p14:tracePt t="15708" x="3330575" y="3416300"/>
          <p14:tracePt t="15710" x="3381375" y="3271838"/>
          <p14:tracePt t="15726" x="3457575" y="3084513"/>
          <p14:tracePt t="15743" x="3517900" y="2990850"/>
          <p14:tracePt t="15758" x="3543300" y="2949575"/>
          <p14:tracePt t="15775" x="3662363" y="2846388"/>
          <p14:tracePt t="15776" x="3729038" y="2778125"/>
          <p14:tracePt t="15792" x="3865563" y="2676525"/>
          <p14:tracePt t="15808" x="3967163" y="2633663"/>
          <p14:tracePt t="15826" x="4078288" y="2592388"/>
          <p14:tracePt t="15841" x="4129088" y="2566988"/>
          <p14:tracePt t="15858" x="4162425" y="2549525"/>
          <p14:tracePt t="15875" x="4171950" y="2549525"/>
          <p14:tracePt t="15893" x="4187825" y="2541588"/>
          <p14:tracePt t="15909" x="4205288" y="2532063"/>
          <p14:tracePt t="15926" x="4222750" y="2498725"/>
          <p14:tracePt t="15927" x="4240213" y="2463800"/>
          <p14:tracePt t="15941" x="4248150" y="2455863"/>
          <p14:tracePt t="16110" x="4230688" y="2438400"/>
          <p14:tracePt t="16125" x="4205288" y="2438400"/>
          <p14:tracePt t="16135" x="4171950" y="2438400"/>
          <p14:tracePt t="16142" x="4129088" y="2438400"/>
          <p14:tracePt t="16158" x="4095750" y="2447925"/>
          <p14:tracePt t="16175" x="3984625" y="2498725"/>
          <p14:tracePt t="16191" x="3916363" y="2524125"/>
          <p14:tracePt t="16208" x="3857625" y="2541588"/>
          <p14:tracePt t="16225" x="3746500" y="2574925"/>
          <p14:tracePt t="16241" x="3636963" y="2625725"/>
          <p14:tracePt t="16258" x="3551238" y="2676525"/>
          <p14:tracePt t="16276" x="3533775" y="2686050"/>
          <p14:tracePt t="16277" x="3517900" y="2701925"/>
          <p14:tracePt t="16302" x="3508375" y="2701925"/>
          <p14:tracePt t="16326" x="3500438" y="2711450"/>
          <p14:tracePt t="16389" x="3500438" y="2736850"/>
          <p14:tracePt t="16398" x="3500438" y="2744788"/>
          <p14:tracePt t="16409" x="3500438" y="2778125"/>
          <p14:tracePt t="16425" x="3492500" y="2830513"/>
          <p14:tracePt t="16441" x="3492500" y="2846388"/>
          <p14:tracePt t="16458" x="3492500" y="2855913"/>
          <p14:tracePt t="16494" x="3492500" y="2863850"/>
          <p14:tracePt t="16542" x="3492500" y="2871788"/>
          <p14:tracePt t="16549" x="3500438" y="2881313"/>
          <p14:tracePt t="16558" x="3500438" y="2889250"/>
          <p14:tracePt t="16576" x="3533775" y="2889250"/>
          <p14:tracePt t="16597" x="3543300" y="2897188"/>
          <p14:tracePt t="16608" x="3551238" y="2897188"/>
          <p14:tracePt t="16654" x="3559175" y="2897188"/>
          <p14:tracePt t="16903" x="3568700" y="2897188"/>
          <p14:tracePt t="16909" x="3602038" y="2922588"/>
          <p14:tracePt t="16926" x="3619500" y="2922588"/>
          <p14:tracePt t="16934" x="3644900" y="2922588"/>
          <p14:tracePt t="16942" x="3687763" y="2922588"/>
          <p14:tracePt t="16957" x="3746500" y="2922588"/>
          <p14:tracePt t="16975" x="3822700" y="2922588"/>
          <p14:tracePt t="16976" x="3865563" y="2922588"/>
          <p14:tracePt t="16991" x="3951288" y="2922588"/>
          <p14:tracePt t="17007" x="4044950" y="2922588"/>
          <p14:tracePt t="17025" x="4103688" y="2922588"/>
          <p14:tracePt t="17041" x="4154488" y="2922588"/>
          <p14:tracePt t="17058" x="4171950" y="2922588"/>
          <p14:tracePt t="17074" x="4171950" y="2932113"/>
          <p14:tracePt t="17190" x="4179888" y="2932113"/>
          <p14:tracePt t="17206" x="4187825" y="2932113"/>
          <p14:tracePt t="17214" x="4197350" y="2932113"/>
          <p14:tracePt t="17229" x="4214813" y="2940050"/>
          <p14:tracePt t="17246" x="4222750" y="2949575"/>
          <p14:tracePt t="17262" x="4230688" y="2949575"/>
          <p14:tracePt t="17275" x="4248150" y="2949575"/>
          <p14:tracePt t="17291" x="4281488" y="2957513"/>
          <p14:tracePt t="17343" x="4291013" y="2957513"/>
          <p14:tracePt t="17359" x="4306888" y="2957513"/>
          <p14:tracePt t="17367" x="4316413" y="2957513"/>
          <p14:tracePt t="17376" x="4324350" y="2957513"/>
          <p14:tracePt t="17391" x="4349750" y="2957513"/>
          <p14:tracePt t="17422" x="4359275" y="2957513"/>
          <p14:tracePt t="17509" x="4367213" y="2957513"/>
          <p14:tracePt t="17527" x="4375150" y="2957513"/>
          <p14:tracePt t="18055" x="4384675" y="2957513"/>
          <p14:tracePt t="18061" x="4400550" y="2957513"/>
          <p14:tracePt t="18074" x="4418013" y="2965450"/>
          <p14:tracePt t="18090" x="4503738" y="2965450"/>
          <p14:tracePt t="18107" x="4673600" y="2965450"/>
          <p14:tracePt t="18124" x="4935538" y="2965450"/>
          <p14:tracePt t="18141" x="5165725" y="2965450"/>
          <p14:tracePt t="18143" x="5224463" y="2965450"/>
          <p14:tracePt t="18157" x="5284788" y="2965450"/>
          <p14:tracePt t="18159" x="5302250" y="2965450"/>
          <p14:tracePt t="18175" x="5310188" y="2965450"/>
          <p14:tracePt t="18229" x="5327650" y="2965450"/>
          <p14:tracePt t="18238" x="5353050" y="2965450"/>
          <p14:tracePt t="18246" x="5386388" y="2965450"/>
          <p14:tracePt t="18257" x="5421313" y="2965450"/>
          <p14:tracePt t="18274" x="5472113" y="2965450"/>
          <p14:tracePt t="18290" x="5522913" y="2965450"/>
          <p14:tracePt t="18307" x="5581650" y="2965450"/>
          <p14:tracePt t="18324" x="5649913" y="2965450"/>
          <p14:tracePt t="18340" x="5743575" y="2965450"/>
          <p14:tracePt t="18358" x="5880100" y="2965450"/>
          <p14:tracePt t="18359" x="5938838" y="2965450"/>
          <p14:tracePt t="18374" x="6015038" y="2965450"/>
          <p14:tracePt t="18375" x="6083300" y="2965450"/>
          <p14:tracePt t="18390" x="6151563" y="2965450"/>
          <p14:tracePt t="18392" x="6235700" y="2965450"/>
          <p14:tracePt t="18407" x="6372225" y="2965450"/>
          <p14:tracePt t="18423" x="6483350" y="2965450"/>
          <p14:tracePt t="18440" x="6550025" y="2965450"/>
          <p14:tracePt t="18457" x="6575425" y="2965450"/>
          <p14:tracePt t="18475" x="6584950" y="2965450"/>
          <p14:tracePt t="19047" x="6600825" y="2965450"/>
          <p14:tracePt t="19053" x="6508750" y="3008313"/>
          <p14:tracePt t="19061" x="6389688" y="3041650"/>
          <p14:tracePt t="19074" x="6286500" y="3067050"/>
          <p14:tracePt t="19090" x="6108700" y="3101975"/>
          <p14:tracePt t="19107" x="5938838" y="3119438"/>
          <p14:tracePt t="19124" x="5794375" y="3144838"/>
          <p14:tracePt t="19126" x="5743575" y="3152775"/>
          <p14:tracePt t="19141" x="5700713" y="3160713"/>
          <p14:tracePt t="19142" x="5667375" y="3160713"/>
          <p14:tracePt t="19158" x="5581650" y="3160713"/>
          <p14:tracePt t="19175" x="5538788" y="3160713"/>
          <p14:tracePt t="19176" x="5497513" y="3160713"/>
          <p14:tracePt t="19190" x="5437188" y="3170238"/>
          <p14:tracePt t="19192" x="5378450" y="3178175"/>
          <p14:tracePt t="19207" x="5224463" y="3254375"/>
          <p14:tracePt t="19227" x="5072063" y="3289300"/>
          <p14:tracePt t="19242" x="4970463" y="3330575"/>
          <p14:tracePt t="19258" x="4894263" y="3340100"/>
          <p14:tracePt t="19273" x="4851400" y="3340100"/>
          <p14:tracePt t="19295" x="4843463" y="3340100"/>
          <p14:tracePt t="19307" x="4826000" y="3340100"/>
          <p14:tracePt t="19325" x="4818063" y="3355975"/>
          <p14:tracePt t="19327" x="4808538" y="3355975"/>
          <p14:tracePt t="19340" x="4783138" y="3355975"/>
          <p14:tracePt t="19366" x="4775200" y="3355975"/>
          <p14:tracePt t="32438" x="4757738" y="3355975"/>
          <p14:tracePt t="32446" x="4749800" y="3365500"/>
          <p14:tracePt t="32453" x="4724400" y="3373438"/>
          <p14:tracePt t="32467" x="4706938" y="3390900"/>
          <p14:tracePt t="32484" x="4664075" y="3441700"/>
          <p14:tracePt t="32501" x="4638675" y="3492500"/>
          <p14:tracePt t="32503" x="4630738" y="3517900"/>
          <p14:tracePt t="32518" x="4613275" y="3568700"/>
          <p14:tracePt t="32534" x="4595813" y="3603625"/>
          <p14:tracePt t="32551" x="4587875" y="3603625"/>
          <p14:tracePt t="32568" x="4587875" y="3619500"/>
          <p14:tracePt t="32585" x="4554538" y="3646488"/>
          <p14:tracePt t="32601" x="4468813" y="3705225"/>
          <p14:tracePt t="32618" x="4384675" y="3713163"/>
          <p14:tracePt t="32636" x="4240213" y="3713163"/>
          <p14:tracePt t="32638" x="4179888" y="3713163"/>
          <p14:tracePt t="32652" x="4121150" y="3697288"/>
          <p14:tracePt t="32655" x="4086225" y="3697288"/>
          <p14:tracePt t="32669" x="4017963" y="3697288"/>
          <p14:tracePt t="32671" x="3933825" y="3697288"/>
          <p14:tracePt t="32684" x="3840163" y="3697288"/>
          <p14:tracePt t="32701" x="3594100" y="3713163"/>
          <p14:tracePt t="32703" x="3467100" y="3730625"/>
          <p14:tracePt t="32719" x="3244850" y="3738563"/>
          <p14:tracePt t="32734" x="3127375" y="3738563"/>
          <p14:tracePt t="32736" x="3016250" y="3738563"/>
          <p14:tracePt t="32750" x="2735263" y="3738563"/>
          <p14:tracePt t="32767" x="2481263" y="3781425"/>
          <p14:tracePt t="32784" x="2225675" y="3806825"/>
          <p14:tracePt t="32801" x="2022475" y="3857625"/>
          <p14:tracePt t="32819" x="1903413" y="3867150"/>
          <p14:tracePt t="32834" x="1860550" y="3883025"/>
          <p14:tracePt t="32851" x="1827213" y="3892550"/>
          <p14:tracePt t="32867" x="1809750" y="3892550"/>
          <p14:tracePt t="32886" x="1784350" y="3892550"/>
          <p14:tracePt t="32901" x="1749425" y="3917950"/>
          <p14:tracePt t="32917" x="1741488" y="3925888"/>
          <p14:tracePt t="32935" x="1673225" y="3960813"/>
          <p14:tracePt t="32951" x="1614488" y="3976688"/>
          <p14:tracePt t="32967" x="1589088" y="3994150"/>
          <p14:tracePt t="32984" x="1503363" y="4037013"/>
          <p14:tracePt t="33000" x="1444625" y="4052888"/>
          <p14:tracePt t="33019" x="1427163" y="4062413"/>
          <p14:tracePt t="33034" x="1401763" y="4070350"/>
          <p14:tracePt t="33051" x="1401763" y="4079875"/>
          <p14:tracePt t="33207" x="1393825" y="4087813"/>
          <p14:tracePt t="41103" x="1368425" y="4095750"/>
          <p14:tracePt t="41109" x="1300163" y="4164013"/>
          <p14:tracePt t="41117" x="1189038" y="4275138"/>
          <p14:tracePt t="41130" x="1095375" y="4368800"/>
          <p14:tracePt t="41147" x="1054100" y="4410075"/>
          <p14:tracePt t="41164" x="1011238" y="4427538"/>
          <p14:tracePt t="41166" x="976313" y="4445000"/>
          <p14:tracePt t="41181" x="925513" y="4478338"/>
          <p14:tracePt t="41198" x="909638" y="4503738"/>
          <p14:tracePt t="41199" x="874713" y="4529138"/>
          <p14:tracePt t="41214" x="849313" y="4538663"/>
          <p14:tracePt t="41230" x="831850" y="4554538"/>
          <p14:tracePt t="41248" x="815975" y="4554538"/>
          <p14:tracePt t="41263" x="781050" y="4554538"/>
          <p14:tracePt t="41280" x="765175" y="4554538"/>
          <p14:tracePt t="41297" x="722313" y="4554538"/>
          <p14:tracePt t="41314" x="704850" y="4554538"/>
          <p14:tracePt t="41470" x="696913" y="4564063"/>
          <p14:tracePt t="41495" x="696913" y="4572000"/>
          <p14:tracePt t="41510" x="714375" y="4589463"/>
          <p14:tracePt t="41517" x="722313" y="4589463"/>
          <p14:tracePt t="41534" x="739775" y="4589463"/>
          <p14:tracePt t="41550" x="765175" y="4597400"/>
          <p14:tracePt t="41565" x="790575" y="4605338"/>
          <p14:tracePt t="41580" x="831850" y="4605338"/>
          <p14:tracePt t="41598" x="1069975" y="4708525"/>
          <p14:tracePt t="41620" x="1231900" y="4716463"/>
          <p14:tracePt t="41632" x="1308100" y="4716463"/>
          <p14:tracePt t="41647" x="1393825" y="4716463"/>
          <p14:tracePt t="41663" x="1495425" y="4716463"/>
          <p14:tracePt t="41682" x="1614488" y="4716463"/>
          <p14:tracePt t="41697" x="1741488" y="4716463"/>
          <p14:tracePt t="41715" x="1827213" y="4716463"/>
          <p14:tracePt t="41730" x="1868488" y="4716463"/>
          <p14:tracePt t="41766" x="1885950" y="4716463"/>
          <p14:tracePt t="41790" x="1893888" y="4716463"/>
          <p14:tracePt t="41806" x="1903413" y="4716463"/>
          <p14:tracePt t="41814" x="1920875" y="4716463"/>
          <p14:tracePt t="41822" x="1928813" y="4716463"/>
          <p14:tracePt t="41831" x="1954213" y="4716463"/>
          <p14:tracePt t="41847" x="1971675" y="4716463"/>
          <p14:tracePt t="41863" x="1987550" y="4716463"/>
          <p14:tracePt t="42567" x="1997075" y="4716463"/>
          <p14:tracePt t="42581" x="2005013" y="4716463"/>
          <p14:tracePt t="42590" x="2047875" y="4716463"/>
          <p14:tracePt t="42597" x="2132013" y="4716463"/>
          <p14:tracePt t="42613" x="2200275" y="4716463"/>
          <p14:tracePt t="42615" x="2251075" y="4716463"/>
          <p14:tracePt t="42631" x="2327275" y="4708525"/>
          <p14:tracePt t="42647" x="2370138" y="4691063"/>
          <p14:tracePt t="42648" x="2395538" y="4691063"/>
          <p14:tracePt t="42666" x="2455863" y="4691063"/>
          <p14:tracePt t="42682" x="2514600" y="4691063"/>
          <p14:tracePt t="42696" x="2524125" y="4691063"/>
          <p14:tracePt t="42713" x="2532063" y="4691063"/>
          <p14:tracePt t="42736" x="2549525" y="4691063"/>
          <p14:tracePt t="42854" x="2557463" y="4691063"/>
          <p14:tracePt t="42862" x="2565400" y="4691063"/>
          <p14:tracePt t="42870" x="2582863" y="4691063"/>
          <p14:tracePt t="42881" x="2608263" y="4691063"/>
          <p14:tracePt t="42896" x="2659063" y="4691063"/>
          <p14:tracePt t="42913" x="2719388" y="4673600"/>
          <p14:tracePt t="42930" x="2752725" y="4673600"/>
          <p14:tracePt t="42946" x="2770188" y="4673600"/>
          <p14:tracePt t="42965" x="2778125" y="4673600"/>
          <p14:tracePt t="43749" x="2786063" y="4673600"/>
          <p14:tracePt t="43838" x="2803525" y="4657725"/>
          <p14:tracePt t="43847" x="2838450" y="4657725"/>
          <p14:tracePt t="43854" x="2879725" y="4657725"/>
          <p14:tracePt t="43862" x="2940050" y="4648200"/>
          <p14:tracePt t="43879" x="3024188" y="4648200"/>
          <p14:tracePt t="43896" x="3100388" y="4648200"/>
          <p14:tracePt t="43913" x="3203575" y="4640263"/>
          <p14:tracePt t="43930" x="3262313" y="4622800"/>
          <p14:tracePt t="43947" x="3322638" y="4622800"/>
          <p14:tracePt t="43962" x="3330575" y="4622800"/>
          <p14:tracePt t="44008" x="3338513" y="4622800"/>
          <p14:tracePt t="44013" x="3348038" y="4622800"/>
          <p14:tracePt t="44031" x="3363913" y="4614863"/>
          <p14:tracePt t="44047" x="3389313" y="4605338"/>
          <p14:tracePt t="44062" x="3398838" y="4605338"/>
          <p14:tracePt t="44064" x="3414713" y="4605338"/>
          <p14:tracePt t="44079" x="3457575" y="4605338"/>
          <p14:tracePt t="44096" x="3492500" y="4605338"/>
          <p14:tracePt t="44113" x="3525838" y="4605338"/>
          <p14:tracePt t="44129" x="3594100" y="4605338"/>
          <p14:tracePt t="44146" x="3644900" y="4605338"/>
          <p14:tracePt t="44162" x="3695700" y="4605338"/>
          <p14:tracePt t="44179" x="3746500" y="4605338"/>
          <p14:tracePt t="44195" x="3832225" y="4605338"/>
          <p14:tracePt t="44212" x="3908425" y="4605338"/>
          <p14:tracePt t="44230" x="3951288" y="4605338"/>
          <p14:tracePt t="44246" x="3967163" y="4605338"/>
          <p14:tracePt t="44247" x="3976688" y="4605338"/>
          <p14:tracePt t="44263" x="3984625" y="4605338"/>
          <p14:tracePt t="44279" x="3992563" y="4605338"/>
          <p14:tracePt t="44296" x="4002088" y="4605338"/>
          <p14:tracePt t="44312" x="4010025" y="4605338"/>
          <p14:tracePt t="44342" x="4027488" y="4605338"/>
          <p14:tracePt t="44365" x="4035425" y="4605338"/>
          <p14:tracePt t="44381" x="4044950" y="4605338"/>
          <p14:tracePt t="44397" x="4060825" y="4605338"/>
          <p14:tracePt t="44413" x="4078288" y="4605338"/>
          <p14:tracePt t="44422" x="4095750" y="4605338"/>
          <p14:tracePt t="44429" x="4111625" y="4605338"/>
          <p14:tracePt t="44446" x="4146550" y="4614863"/>
          <p14:tracePt t="44448" x="4154488" y="4614863"/>
          <p14:tracePt t="44463" x="4162425" y="4614863"/>
          <p14:tracePt t="44464" x="4179888" y="4622800"/>
          <p14:tracePt t="44478" x="4197350" y="4622800"/>
          <p14:tracePt t="44496" x="4222750" y="4630738"/>
          <p14:tracePt t="44512" x="4240213" y="4630738"/>
          <p14:tracePt t="44529" x="4248150" y="4630738"/>
          <p14:tracePt t="44545" x="4273550" y="4630738"/>
          <p14:tracePt t="44562" x="4306888" y="4630738"/>
          <p14:tracePt t="44579" x="4349750" y="4630738"/>
          <p14:tracePt t="44597" x="4384675" y="4630738"/>
          <p14:tracePt t="44612" x="4400550" y="4630738"/>
          <p14:tracePt t="44630" x="4410075" y="4630738"/>
          <p14:tracePt t="44645" x="4418013" y="4630738"/>
          <p14:tracePt t="44663" x="4425950" y="4630738"/>
          <p14:tracePt t="44680" x="4435475" y="4630738"/>
          <p14:tracePt t="44695" x="4443413" y="4630738"/>
          <p14:tracePt t="44718" x="4451350" y="4630738"/>
          <p14:tracePt t="44887" x="4460875" y="4640263"/>
          <p14:tracePt t="44894" x="4468813" y="4640263"/>
          <p14:tracePt t="45446" x="4451350" y="4648200"/>
          <p14:tracePt t="45469" x="4443413" y="4648200"/>
          <p14:tracePt t="45478" x="4435475" y="4648200"/>
          <p14:tracePt t="45486" x="4425950" y="4648200"/>
          <p14:tracePt t="45494" x="4418013" y="4648200"/>
          <p14:tracePt t="45526" x="4410075" y="4648200"/>
          <p14:tracePt t="45630" x="4400550" y="4648200"/>
          <p14:tracePt t="45654" x="4392613" y="4648200"/>
          <p14:tracePt t="45663" x="4384675" y="4648200"/>
          <p14:tracePt t="45702" x="4375150" y="4648200"/>
          <p14:tracePt t="45743" x="4359275" y="4648200"/>
          <p14:tracePt t="45775" x="4349750" y="4648200"/>
          <p14:tracePt t="45782" x="4332288" y="4648200"/>
          <p14:tracePt t="45795" x="4316413" y="4648200"/>
          <p14:tracePt t="45812" x="4291013" y="4648200"/>
          <p14:tracePt t="45813" x="4265613" y="4648200"/>
          <p14:tracePt t="45828" x="4240213" y="4648200"/>
          <p14:tracePt t="45846" x="4205288" y="4648200"/>
          <p14:tracePt t="45847" x="4197350" y="4648200"/>
          <p14:tracePt t="45934" x="4187825" y="4648200"/>
          <p14:tracePt t="51038" x="4230688" y="4648200"/>
          <p14:tracePt t="51046" x="4273550" y="4648200"/>
          <p14:tracePt t="51059" x="4306888" y="4657725"/>
          <p14:tracePt t="51076" x="4349750" y="4657725"/>
          <p14:tracePt t="51093" x="4392613" y="4665663"/>
          <p14:tracePt t="51207" x="4400550" y="4665663"/>
          <p14:tracePt t="51302" x="4410075" y="4673600"/>
          <p14:tracePt t="51318" x="4418013" y="4673600"/>
          <p14:tracePt t="51342" x="4435475" y="4673600"/>
          <p14:tracePt t="51358" x="4443413" y="4673600"/>
          <p14:tracePt t="51398" x="4451350" y="4673600"/>
          <p14:tracePt t="51407" x="4468813" y="4673600"/>
          <p14:tracePt t="51422" x="4476750" y="4673600"/>
          <p14:tracePt t="51429" x="4486275" y="4673600"/>
          <p14:tracePt t="51443" x="4503738" y="4673600"/>
          <p14:tracePt t="51459" x="4519613" y="4673600"/>
          <p14:tracePt t="51476" x="4554538" y="4673600"/>
          <p14:tracePt t="51494" x="4595813" y="4673600"/>
          <p14:tracePt t="51510" x="4605338" y="4673600"/>
          <p14:tracePt t="51511" x="4613275" y="4673600"/>
          <p14:tracePt t="51526" x="4621213" y="4673600"/>
          <p14:tracePt t="51543" x="4630738" y="4673600"/>
          <p14:tracePt t="51544" x="4638675" y="4673600"/>
          <p14:tracePt t="51559" x="4664075" y="4673600"/>
          <p14:tracePt t="51576" x="4706938" y="4673600"/>
          <p14:tracePt t="51592" x="4757738" y="4673600"/>
          <p14:tracePt t="51609" x="4800600" y="4673600"/>
          <p14:tracePt t="51626" x="4851400" y="4673600"/>
          <p14:tracePt t="51642" x="4902200" y="4673600"/>
          <p14:tracePt t="51659" x="4927600" y="4673600"/>
          <p14:tracePt t="51677" x="4962525" y="4673600"/>
          <p14:tracePt t="51718" x="4970463" y="4673600"/>
          <p14:tracePt t="51727" x="4978400" y="4673600"/>
          <p14:tracePt t="51734" x="4987925" y="4673600"/>
          <p14:tracePt t="51758" x="4995863" y="4673600"/>
          <p14:tracePt t="51776" x="5013325" y="4673600"/>
          <p14:tracePt t="51782" x="5021263" y="4673600"/>
          <p14:tracePt t="51792" x="5029200" y="4673600"/>
          <p14:tracePt t="51808" x="5038725" y="4673600"/>
          <p14:tracePt t="51826" x="5064125" y="4673600"/>
          <p14:tracePt t="51842" x="5097463" y="4673600"/>
          <p14:tracePt t="51858" x="5122863" y="4673600"/>
          <p14:tracePt t="51875" x="5157788" y="4673600"/>
          <p14:tracePt t="51893" x="5199063" y="4673600"/>
          <p14:tracePt t="51894" x="5216525" y="4673600"/>
          <p14:tracePt t="51908" x="5233988" y="4683125"/>
          <p14:tracePt t="52086" x="5241925" y="4683125"/>
          <p14:tracePt t="52093" x="5259388" y="4683125"/>
          <p14:tracePt t="52109" x="5276850" y="4683125"/>
          <p14:tracePt t="52111" x="5284788" y="4683125"/>
          <p14:tracePt t="52126" x="5310188" y="4683125"/>
          <p14:tracePt t="52144" x="5318125" y="4683125"/>
          <p14:tracePt t="52254" x="5343525" y="4683125"/>
          <p14:tracePt t="52261" x="5360988" y="4683125"/>
          <p14:tracePt t="52277" x="5368925" y="4683125"/>
          <p14:tracePt t="52286" x="5378450" y="4683125"/>
          <p14:tracePt t="52518" x="5394325" y="4683125"/>
          <p14:tracePt t="52527" x="5411788" y="4683125"/>
          <p14:tracePt t="52534" x="5437188" y="4691063"/>
          <p14:tracePt t="52543" x="5446713" y="4691063"/>
          <p14:tracePt t="52560" x="5487988" y="4699000"/>
          <p14:tracePt t="52575" x="5548313" y="4699000"/>
          <p14:tracePt t="52592" x="5599113" y="4716463"/>
          <p14:tracePt t="52608" x="5632450" y="4724400"/>
          <p14:tracePt t="52626" x="5667375" y="4724400"/>
          <p14:tracePt t="52642" x="5700713" y="4733925"/>
          <p14:tracePt t="52658" x="5735638" y="4733925"/>
          <p14:tracePt t="52675" x="5751513" y="4733925"/>
          <p14:tracePt t="52692" x="5776913" y="4733925"/>
          <p14:tracePt t="52694" x="5786438" y="4733925"/>
          <p14:tracePt t="52710" x="5794375" y="4741863"/>
          <p14:tracePt t="52782" x="5794375" y="4749800"/>
          <p14:tracePt t="52870" x="5802313" y="4749800"/>
          <p14:tracePt t="52877" x="5811838" y="4749800"/>
          <p14:tracePt t="52902" x="5819775" y="4749800"/>
          <p14:tracePt t="52950" x="5827713" y="4749800"/>
          <p14:tracePt t="52959" x="5845175" y="4749800"/>
          <p14:tracePt t="52976" x="5862638" y="4749800"/>
          <p14:tracePt t="52982" x="5870575" y="4749800"/>
          <p14:tracePt t="52992" x="5888038" y="4741863"/>
          <p14:tracePt t="53008" x="5895975" y="4741863"/>
          <p14:tracePt t="53026" x="5905500" y="4741863"/>
          <p14:tracePt t="53062" x="5913438" y="4741863"/>
          <p14:tracePt t="53518" x="5921375" y="4741863"/>
          <p14:tracePt t="53526" x="5930900" y="4741863"/>
          <p14:tracePt t="53542" x="5938838" y="4741863"/>
          <p14:tracePt t="53566" x="5946775" y="4741863"/>
          <p14:tracePt t="53582" x="5964238" y="4741863"/>
          <p14:tracePt t="53597" x="5972175" y="4741863"/>
          <p14:tracePt t="53608" x="5989638" y="4741863"/>
          <p14:tracePt t="53625" x="6007100" y="4741863"/>
          <p14:tracePt t="53642" x="6024563" y="4741863"/>
          <p14:tracePt t="53658" x="6040438" y="4741863"/>
          <p14:tracePt t="53675" x="6057900" y="4741863"/>
          <p14:tracePt t="53692" x="6075363" y="4724400"/>
          <p14:tracePt t="53693" x="6091238" y="4724400"/>
          <p14:tracePt t="53708" x="6100763" y="4716463"/>
          <p14:tracePt t="53726" x="6126163" y="4716463"/>
          <p14:tracePt t="53750" x="6142038" y="4716463"/>
          <p14:tracePt t="53766" x="6151563" y="4716463"/>
          <p14:tracePt t="53776" x="6159500" y="4716463"/>
          <p14:tracePt t="53792" x="6167438" y="4716463"/>
          <p14:tracePt t="53808" x="6184900" y="4716463"/>
          <p14:tracePt t="53824" x="6194425" y="4716463"/>
          <p14:tracePt t="53845" x="6202363" y="4716463"/>
          <p14:tracePt t="53862" x="6219825" y="4716463"/>
          <p14:tracePt t="53877" x="6227763" y="4716463"/>
          <p14:tracePt t="53891" x="6245225" y="4716463"/>
          <p14:tracePt t="53908" x="6270625" y="4716463"/>
          <p14:tracePt t="53925" x="6286500" y="4716463"/>
          <p14:tracePt t="53943" x="6321425" y="4716463"/>
          <p14:tracePt t="53960" x="6329363" y="4716463"/>
          <p14:tracePt t="54222" x="6321425" y="4708525"/>
          <p14:tracePt t="54229" x="6286500" y="4708525"/>
          <p14:tracePt t="54242" x="6270625" y="4691063"/>
          <p14:tracePt t="54257" x="6184900" y="4691063"/>
          <p14:tracePt t="54275" x="6049963" y="4691063"/>
          <p14:tracePt t="54291" x="5819775" y="4691063"/>
          <p14:tracePt t="54307" x="5411788" y="4691063"/>
          <p14:tracePt t="54326" x="4732338" y="4708525"/>
          <p14:tracePt t="54343" x="4476750" y="4749800"/>
          <p14:tracePt t="54358" x="4375150" y="4759325"/>
          <p14:tracePt t="54360" x="4291013" y="4767263"/>
          <p14:tracePt t="54375" x="4214813" y="4802188"/>
          <p14:tracePt t="54376" x="4154488" y="4810125"/>
          <p14:tracePt t="54390" x="4010025" y="4810125"/>
          <p14:tracePt t="54407" x="3908425" y="4818063"/>
          <p14:tracePt t="54424" x="3840163" y="4843463"/>
          <p14:tracePt t="54440" x="3814763" y="4843463"/>
          <p14:tracePt t="54457" x="3756025" y="4852988"/>
          <p14:tracePt t="54481" x="3670300" y="4868863"/>
          <p14:tracePt t="54491" x="3627438" y="4886325"/>
          <p14:tracePt t="54508" x="3525838" y="4886325"/>
          <p14:tracePt t="54524" x="3406775" y="4894263"/>
          <p14:tracePt t="54542" x="3244850" y="4919663"/>
          <p14:tracePt t="54560" x="3160713" y="4946650"/>
          <p14:tracePt t="54575" x="3117850" y="4946650"/>
          <p14:tracePt t="54576" x="3092450" y="4946650"/>
          <p14:tracePt t="54592" x="3008313" y="4962525"/>
          <p14:tracePt t="54608" x="2871788" y="4979988"/>
          <p14:tracePt t="54625" x="2752725" y="4997450"/>
          <p14:tracePt t="54641" x="2668588" y="5005388"/>
          <p14:tracePt t="54659" x="2574925" y="5030788"/>
          <p14:tracePt t="54661" x="2540000" y="5030788"/>
          <p14:tracePt t="54674" x="2506663" y="5038725"/>
          <p14:tracePt t="54692" x="2446338" y="5038725"/>
          <p14:tracePt t="54694" x="2405063" y="5048250"/>
          <p14:tracePt t="54707" x="2362200" y="5056188"/>
          <p14:tracePt t="54724" x="2243138" y="5091113"/>
          <p14:tracePt t="54743" x="2098675" y="5124450"/>
          <p14:tracePt t="54758" x="2073275" y="5132388"/>
          <p14:tracePt t="54759" x="2055813" y="5141913"/>
          <p14:tracePt t="54774" x="2038350" y="5141913"/>
          <p14:tracePt t="54776" x="2012950" y="5149850"/>
          <p14:tracePt t="54791" x="1997075" y="5149850"/>
          <p14:tracePt t="54807" x="1962150" y="5167313"/>
          <p14:tracePt t="54825" x="1928813" y="5183188"/>
          <p14:tracePt t="54840" x="1920875" y="5183188"/>
          <p14:tracePt t="54859" x="1911350" y="5183188"/>
          <p14:tracePt t="54874" x="1903413" y="5192713"/>
          <p14:tracePt t="55278" x="1903413" y="5200650"/>
          <p14:tracePt t="55287" x="1911350" y="5200650"/>
          <p14:tracePt t="55293" x="1920875" y="5200650"/>
          <p14:tracePt t="55308" x="1946275" y="5192713"/>
          <p14:tracePt t="55324" x="1962150" y="5192713"/>
          <p14:tracePt t="55341" x="1979613" y="5192713"/>
          <p14:tracePt t="55390" x="1997075" y="5192713"/>
          <p14:tracePt t="55398" x="2005013" y="5192713"/>
          <p14:tracePt t="55421" x="2012950" y="5192713"/>
          <p14:tracePt t="55437" x="2038350" y="5192713"/>
          <p14:tracePt t="55446" x="2073275" y="5192713"/>
          <p14:tracePt t="55457" x="2081213" y="5192713"/>
          <p14:tracePt t="55474" x="2106613" y="5200650"/>
          <p14:tracePt t="55490" x="2141538" y="5200650"/>
          <p14:tracePt t="55507" x="2166938" y="5208588"/>
          <p14:tracePt t="55525" x="2217738" y="5208588"/>
          <p14:tracePt t="55541" x="2251075" y="5208588"/>
          <p14:tracePt t="55542" x="2260600" y="5208588"/>
          <p14:tracePt t="55558" x="2293938" y="5208588"/>
          <p14:tracePt t="55558" x="2319338" y="5208588"/>
          <p14:tracePt t="55574" x="2336800" y="5208588"/>
          <p14:tracePt t="55591" x="2413000" y="5208588"/>
          <p14:tracePt t="55607" x="2438400" y="5208588"/>
          <p14:tracePt t="55624" x="2446338" y="5208588"/>
          <p14:tracePt t="55678" x="2455863" y="5208588"/>
          <p14:tracePt t="55687" x="2471738" y="5208588"/>
          <p14:tracePt t="55694" x="2489200" y="5208588"/>
          <p14:tracePt t="55710" x="2524125" y="5208588"/>
          <p14:tracePt t="55727" x="2574925" y="5208588"/>
          <p14:tracePt t="55742" x="2600325" y="5208588"/>
          <p14:tracePt t="55757" x="2616200" y="5208588"/>
          <p14:tracePt t="55775" x="2641600" y="5208588"/>
          <p14:tracePt t="55790" x="2651125" y="5208588"/>
          <p14:tracePt t="55807" x="2659063" y="5208588"/>
          <p14:tracePt t="55824" x="2676525" y="5208588"/>
          <p14:tracePt t="55841" x="2684463" y="5208588"/>
          <p14:tracePt t="55857" x="2693988" y="5208588"/>
          <p14:tracePt t="55873" x="2709863" y="5208588"/>
          <p14:tracePt t="55890" x="2719388" y="5208588"/>
          <p14:tracePt t="55918" x="2735263" y="5208588"/>
          <p14:tracePt t="55925" x="2744788" y="5208588"/>
          <p14:tracePt t="55941" x="2752725" y="5208588"/>
          <p14:tracePt t="55957" x="2770188" y="5208588"/>
          <p14:tracePt t="55958" x="2778125" y="5208588"/>
          <p14:tracePt t="55975" x="2795588" y="5208588"/>
          <p14:tracePt t="55991" x="2803525" y="5208588"/>
          <p14:tracePt t="55992" x="2811463" y="5208588"/>
          <p14:tracePt t="56008" x="2820988" y="5208588"/>
          <p14:tracePt t="56024" x="2828925" y="5208588"/>
          <p14:tracePt t="56040" x="2838450" y="5208588"/>
          <p14:tracePt t="56078" x="2846388" y="5208588"/>
          <p14:tracePt t="56087" x="2871788" y="5208588"/>
          <p14:tracePt t="56102" x="2897188" y="5208588"/>
          <p14:tracePt t="56118" x="2905125" y="5208588"/>
          <p14:tracePt t="56125" x="2930525" y="5208588"/>
          <p14:tracePt t="56166" x="2940050" y="5208588"/>
          <p14:tracePt t="56406" x="2947988" y="5208588"/>
          <p14:tracePt t="56413" x="2955925" y="5208588"/>
          <p14:tracePt t="56423" x="2965450" y="5208588"/>
          <p14:tracePt t="56455" x="2973388" y="5208588"/>
          <p14:tracePt t="77101" x="2982913" y="5260975"/>
          <p14:tracePt t="77109" x="2930525" y="5353050"/>
          <p14:tracePt t="77117" x="2879725" y="5456238"/>
          <p14:tracePt t="77131" x="2854325" y="5540375"/>
          <p14:tracePt t="77147" x="2820988" y="5676900"/>
          <p14:tracePt t="77165" x="2795588" y="5727700"/>
          <p14:tracePt t="77167" x="2786063" y="5761038"/>
          <p14:tracePt t="77181" x="2752725" y="5821363"/>
          <p14:tracePt t="77198" x="2744788" y="5854700"/>
          <p14:tracePt t="77215" x="2744788" y="5889625"/>
          <p14:tracePt t="77216" x="2744788" y="5922963"/>
          <p14:tracePt t="77231" x="2752725" y="5973763"/>
          <p14:tracePt t="77247" x="2838450" y="5999163"/>
          <p14:tracePt t="77265" x="2854325" y="5999163"/>
          <p14:tracePt t="77350" x="2846388" y="5999163"/>
          <p14:tracePt t="77374" x="2846388" y="5973763"/>
          <p14:tracePt t="77381" x="2846388" y="5965825"/>
          <p14:tracePt t="77389" x="2846388" y="5940425"/>
          <p14:tracePt t="77399" x="2846388" y="5915025"/>
          <p14:tracePt t="77415" x="2846388" y="5905500"/>
          <p14:tracePt t="77416" x="2854325" y="5880100"/>
          <p14:tracePt t="77431" x="2854325" y="5864225"/>
          <p14:tracePt t="77447" x="2863850" y="5838825"/>
          <p14:tracePt t="77469" x="2863850" y="5829300"/>
          <p14:tracePt t="77534" x="2863850" y="5821363"/>
          <p14:tracePt t="77550" x="2863850" y="5813425"/>
          <p14:tracePt t="77557" x="2863850" y="5803900"/>
          <p14:tracePt t="77574" x="2863850" y="5795963"/>
          <p14:tracePt t="77582" x="2863850" y="5788025"/>
          <p14:tracePt t="77598" x="2879725" y="5778500"/>
          <p14:tracePt t="77615" x="2879725" y="5770563"/>
          <p14:tracePt t="77670" x="2879725" y="5761038"/>
          <p14:tracePt t="77679" x="2889250" y="5761038"/>
          <p14:tracePt t="77702" x="2897188" y="5745163"/>
          <p14:tracePt t="77750" x="2897188" y="5735638"/>
          <p14:tracePt t="78437" x="2889250" y="5735638"/>
          <p14:tracePt t="78446" x="2879725" y="5727700"/>
          <p14:tracePt t="78454" x="2871788" y="5727700"/>
          <p14:tracePt t="78463" x="2846388" y="5727700"/>
          <p14:tracePt t="78481" x="2838450" y="5727700"/>
          <p14:tracePt t="78498" x="2820988" y="5727700"/>
          <p14:tracePt t="78514" x="2795588" y="5719763"/>
          <p14:tracePt t="78531" x="2786063" y="5719763"/>
          <p14:tracePt t="78566" x="2778125" y="5719763"/>
          <p14:tracePt t="78622" x="2770188" y="5719763"/>
          <p14:tracePt t="78638" x="2760663" y="5719763"/>
          <p14:tracePt t="78679" x="2752725" y="5719763"/>
          <p14:tracePt t="78694" x="2744788" y="5719763"/>
          <p14:tracePt t="79062" x="2752725" y="5719763"/>
          <p14:tracePt t="79069" x="2778125" y="5719763"/>
          <p14:tracePt t="79079" x="2795588" y="5719763"/>
          <p14:tracePt t="79096" x="2846388" y="5710238"/>
          <p14:tracePt t="79113" x="2897188" y="5702300"/>
          <p14:tracePt t="79130" x="2922588" y="5702300"/>
          <p14:tracePt t="79146" x="2940050" y="5702300"/>
          <p14:tracePt t="79163" x="2973388" y="5702300"/>
          <p14:tracePt t="79180" x="3008313" y="5702300"/>
          <p14:tracePt t="79181" x="3024188" y="5702300"/>
          <p14:tracePt t="79197" x="3041650" y="5702300"/>
          <p14:tracePt t="79198" x="3067050" y="5702300"/>
          <p14:tracePt t="79213" x="3074988" y="5702300"/>
          <p14:tracePt t="79231" x="3109913" y="5702300"/>
          <p14:tracePt t="79302" x="3117850" y="5702300"/>
          <p14:tracePt t="83519" x="3168650" y="5659438"/>
          <p14:tracePt t="83526" x="3244850" y="5583238"/>
          <p14:tracePt t="83533" x="3330575" y="5532438"/>
          <p14:tracePt t="83544" x="3381375" y="5489575"/>
          <p14:tracePt t="83561" x="3406775" y="5464175"/>
          <p14:tracePt t="83578" x="3424238" y="5438775"/>
          <p14:tracePt t="83595" x="3449638" y="5387975"/>
          <p14:tracePt t="83612" x="3500438" y="5319713"/>
          <p14:tracePt t="83628" x="3517900" y="5260975"/>
          <p14:tracePt t="83630" x="3533775" y="5251450"/>
          <p14:tracePt t="83645" x="3543300" y="5235575"/>
          <p14:tracePt t="83646" x="3559175" y="5200650"/>
          <p14:tracePt t="83663" x="3586163" y="5106988"/>
          <p14:tracePt t="83678" x="3611563" y="5056188"/>
          <p14:tracePt t="83695" x="3713163" y="4886325"/>
          <p14:tracePt t="83711" x="3781425" y="4767263"/>
          <p14:tracePt t="83728" x="3822700" y="4724400"/>
          <p14:tracePt t="83745" x="3865563" y="4691063"/>
          <p14:tracePt t="83762" x="3908425" y="4640263"/>
          <p14:tracePt t="83778" x="3941763" y="4614863"/>
          <p14:tracePt t="83795" x="3976688" y="4572000"/>
          <p14:tracePt t="83991" x="3976688" y="4564063"/>
          <p14:tracePt t="84055" x="3976688" y="4554538"/>
          <p14:tracePt t="84062" x="3992563" y="4554538"/>
          <p14:tracePt t="84070" x="4010025" y="4538663"/>
          <p14:tracePt t="84079" x="4027488" y="4521200"/>
          <p14:tracePt t="84094" x="4035425" y="4495800"/>
          <p14:tracePt t="84117" x="4044950" y="4486275"/>
          <p14:tracePt t="84128" x="4052888" y="4478338"/>
          <p14:tracePt t="144895" x="4070350" y="4478338"/>
          <p14:tracePt t="144901" x="4121150" y="4478338"/>
          <p14:tracePt t="144909" x="4214813" y="4486275"/>
          <p14:tracePt t="144918" x="4316413" y="4503738"/>
          <p14:tracePt t="144934" x="4410075" y="4521200"/>
          <p14:tracePt t="144951" x="4689475" y="4564063"/>
          <p14:tracePt t="144968" x="4818063" y="4564063"/>
          <p14:tracePt t="144984" x="4894263" y="4564063"/>
          <p14:tracePt t="145001" x="4953000" y="4564063"/>
          <p14:tracePt t="145020" x="5013325" y="4564063"/>
          <p14:tracePt t="145037" x="5021263" y="4564063"/>
          <p14:tracePt t="145054" x="5029200" y="4564063"/>
          <p14:tracePt t="145068" x="5038725" y="4564063"/>
          <p14:tracePt t="145086" x="5097463" y="4572000"/>
          <p14:tracePt t="145102" x="5140325" y="4579938"/>
          <p14:tracePt t="145118" x="5157788" y="4589463"/>
          <p14:tracePt t="145118" x="5165725" y="4597400"/>
          <p14:tracePt t="145151" x="5173663" y="4605338"/>
          <p14:tracePt t="145222" x="5183188" y="4605338"/>
          <p14:tracePt t="145247" x="5199063" y="4605338"/>
          <p14:tracePt t="214551" x="5199063" y="4589463"/>
          <p14:tracePt t="214558" x="5199063" y="4308475"/>
          <p14:tracePt t="214570" x="5157788" y="4002088"/>
          <p14:tracePt t="214587" x="5046663" y="3798888"/>
          <p14:tracePt t="214604" x="4884738" y="3619500"/>
          <p14:tracePt t="214607" x="4681538" y="3408363"/>
          <p14:tracePt t="214620" x="4349750" y="3067050"/>
          <p14:tracePt t="214638" x="3424238" y="2141538"/>
          <p14:tracePt t="214655" x="3008313" y="1835150"/>
          <p14:tracePt t="214671" x="2914650" y="1766888"/>
          <p14:tracePt t="214673" x="2863850" y="1725613"/>
          <p14:tracePt t="214686" x="2811463" y="1674813"/>
          <p14:tracePt t="214703" x="2693988" y="1606550"/>
          <p14:tracePt t="214720" x="2608263" y="1581150"/>
          <p14:tracePt t="214736" x="2540000" y="1563688"/>
          <p14:tracePt t="214754" x="2497138" y="1546225"/>
          <p14:tracePt t="214770" x="2438400" y="1538288"/>
          <p14:tracePt t="214787" x="2311400" y="1530350"/>
          <p14:tracePt t="214804" x="2235200" y="1512888"/>
          <p14:tracePt t="214806" x="2208213" y="1504950"/>
          <p14:tracePt t="215030" x="2124075" y="1504950"/>
          <p14:tracePt t="215038" x="1962150" y="1411288"/>
          <p14:tracePt t="215046" x="1766888" y="1216025"/>
          <p14:tracePt t="215054" x="1495425" y="866775"/>
          <p14:tracePt t="215070" x="1239838" y="595313"/>
          <p14:tracePt t="215072" x="1062038" y="374650"/>
          <p14:tracePt t="215087" x="849313" y="195263"/>
          <p14:tracePt t="215088" x="714375" y="762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14550" y="746696"/>
            <a:ext cx="8753475"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Managing Financial Risks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180430" y="2315181"/>
            <a:ext cx="11573419" cy="235295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An integrated risk program </a:t>
            </a:r>
            <a:r>
              <a:rPr lang="en-US" sz="2000" dirty="0">
                <a:solidFill>
                  <a:srgbClr val="0A1F61"/>
                </a:solidFill>
                <a:cs typeface="Tajawal ExtraBold" panose="00000800000000000000" pitchFamily="2" charset="-78"/>
              </a:rPr>
              <a:t>is a</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 treatment technique that combines coverage for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pure and speculative risks in the same contract.</a:t>
            </a:r>
            <a:endParaRPr lang="ar-YE" sz="2000"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The Chief Risk Officer (CRO) </a:t>
            </a:r>
            <a:r>
              <a:rPr lang="en-US" sz="2000" dirty="0">
                <a:solidFill>
                  <a:srgbClr val="0A1F61"/>
                </a:solidFill>
                <a:cs typeface="Tajawal ExtraBold" panose="00000800000000000000" pitchFamily="2" charset="-78"/>
              </a:rPr>
              <a:t>was responsible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for the treatment of pure and speculative risks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faced by the organization</a:t>
            </a:r>
            <a:r>
              <a:rPr lang="ar-YE" sz="2000" dirty="0">
                <a:solidFill>
                  <a:srgbClr val="0A1F61"/>
                </a:solidFill>
                <a:cs typeface="Tajawal ExtraBold" panose="00000800000000000000" pitchFamily="2" charset="-78"/>
              </a:rPr>
              <a:t>..</a:t>
            </a: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493600282"/>
      </p:ext>
    </p:extLst>
  </p:cSld>
  <p:clrMapOvr>
    <a:masterClrMapping/>
  </p:clrMapOvr>
  <mc:AlternateContent xmlns:mc="http://schemas.openxmlformats.org/markup-compatibility/2006" xmlns:p14="http://schemas.microsoft.com/office/powerpoint/2010/main">
    <mc:Choice Requires="p14">
      <p:transition spd="slow" p14:dur="2000" advTm="148851"/>
    </mc:Choice>
    <mc:Fallback xmlns="">
      <p:transition spd="slow" advTm="14885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622974" y="912289"/>
            <a:ext cx="11778576" cy="945086"/>
            <a:chOff x="397417" y="1427043"/>
            <a:chExt cx="6001332" cy="823236"/>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427043"/>
              <a:ext cx="6001332" cy="616618"/>
            </a:xfrm>
            <a:prstGeom prst="rect">
              <a:avLst/>
            </a:prstGeom>
            <a:noFill/>
          </p:spPr>
          <p:txBody>
            <a:bodyPr wrap="square" rtlCol="0">
              <a:spAutoFit/>
            </a:bodyPr>
            <a:lstStyle/>
            <a:p>
              <a:pPr algn="ctr"/>
              <a:r>
                <a:rPr lang="en-US" sz="4000" b="1" dirty="0">
                  <a:solidFill>
                    <a:schemeClr val="bg1"/>
                  </a:solidFill>
                  <a:latin typeface="Alexandria" charset="0"/>
                </a:rPr>
                <a:t>Enterprise risk management (ERM)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23850" y="2304569"/>
            <a:ext cx="11153774" cy="327628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Enterprise risk management (ERM) is a comprehensive risk management program that addresses all risks faced by organization—pure risks, speculative financial risks, strategic risks, operational risks, and other risks .</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Pure and speculative risks were defined previously. Strategic risk refers to uncertainty regarding an organization’s goals and objectives, and the organization’s strengths, weaknesses, opportunities, and threats.</a:t>
            </a: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936573603"/>
      </p:ext>
    </p:extLst>
  </p:cSld>
  <p:clrMapOvr>
    <a:masterClrMapping/>
  </p:clrMapOvr>
  <mc:AlternateContent xmlns:mc="http://schemas.openxmlformats.org/markup-compatibility/2006" xmlns:p14="http://schemas.microsoft.com/office/powerpoint/2010/main">
    <mc:Choice Requires="p14">
      <p:transition spd="slow" p14:dur="2000" advTm="210567"/>
    </mc:Choice>
    <mc:Fallback xmlns="">
      <p:transition spd="slow" advTm="21056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76474" y="668120"/>
            <a:ext cx="9735095" cy="838502"/>
            <a:chOff x="397417" y="1519885"/>
            <a:chExt cx="6001332"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576773"/>
              <a:ext cx="6001332" cy="616618"/>
            </a:xfrm>
            <a:prstGeom prst="rect">
              <a:avLst/>
            </a:prstGeom>
            <a:noFill/>
          </p:spPr>
          <p:txBody>
            <a:bodyPr wrap="square" rtlCol="0">
              <a:spAutoFit/>
            </a:bodyPr>
            <a:lstStyle/>
            <a:p>
              <a:pPr algn="ctr"/>
              <a:r>
                <a:rPr lang="en-US" sz="4000" b="1" dirty="0">
                  <a:solidFill>
                    <a:schemeClr val="bg1"/>
                  </a:solidFill>
                  <a:latin typeface="Alexandria" charset="0"/>
                </a:rPr>
                <a:t>Enterprise risk management (ERM)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23850" y="1540868"/>
            <a:ext cx="11449050" cy="4659289"/>
          </a:xfrm>
          <a:prstGeom prst="rect">
            <a:avLst/>
          </a:prstGeom>
          <a:noFill/>
        </p:spPr>
        <p:txBody>
          <a:bodyPr wrap="square">
            <a:spAutoFit/>
          </a:bodyPr>
          <a:lstStyle/>
          <a:p>
            <a:pPr>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ERM program does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following: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Prioritizes and manages those exposures as an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interrelated risk portfolio rather than as individual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Evaluates the risk portfolio in the context of all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significant internal and external environments,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systems, circumstances, and stakeholders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Recognizes that individual risks across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organization are interrelated and can create a</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combined exposure that differs from the sum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individual risks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Provides a structured process for the management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all risks, whether those risks are primarily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quantitative or qualitative in nature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Views the effective management of risk as a competitive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advantage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Seeks to embed risk management as a component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all critical decisions through the organization</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136983292"/>
      </p:ext>
    </p:extLst>
  </p:cSld>
  <p:clrMapOvr>
    <a:masterClrMapping/>
  </p:clrMapOvr>
  <mc:AlternateContent xmlns:mc="http://schemas.openxmlformats.org/markup-compatibility/2006" xmlns:p14="http://schemas.microsoft.com/office/powerpoint/2010/main">
    <mc:Choice Requires="p14">
      <p:transition spd="slow" p14:dur="2000" advTm="299719"/>
    </mc:Choice>
    <mc:Fallback xmlns="">
      <p:transition spd="slow" advTm="299719"/>
    </mc:Fallback>
  </mc:AlternateContent>
  <p:extLst>
    <p:ext uri="{3A86A75C-4F4B-4683-9AE1-C65F6400EC91}">
      <p14:laserTraceLst xmlns:p14="http://schemas.microsoft.com/office/powerpoint/2010/main">
        <p14:tracePtLst>
          <p14:tracePt t="98242" x="3676650" y="6356350"/>
          <p14:tracePt t="98398" x="2684463" y="6594475"/>
          <p14:tracePt t="98409" x="2590800" y="6169025"/>
          <p14:tracePt t="98426" x="2387600" y="5472113"/>
          <p14:tracePt t="98443" x="2208213" y="4843463"/>
          <p14:tracePt t="98460" x="2124075" y="4419600"/>
          <p14:tracePt t="98476" x="2124075" y="4197350"/>
          <p14:tracePt t="98494" x="2124075" y="4052888"/>
          <p14:tracePt t="98511" x="2124075" y="3986213"/>
          <p14:tracePt t="98526" x="2124075" y="3943350"/>
          <p14:tracePt t="98543" x="2106613" y="3892550"/>
          <p14:tracePt t="98561" x="2090738" y="3832225"/>
          <p14:tracePt t="98577" x="2038350" y="3730625"/>
          <p14:tracePt t="98593" x="2005013" y="3654425"/>
          <p14:tracePt t="98610" x="1954213" y="3568700"/>
          <p14:tracePt t="98626" x="1885950" y="3475038"/>
          <p14:tracePt t="98643" x="1801813" y="3390900"/>
          <p14:tracePt t="98659" x="1749425" y="3355975"/>
          <p14:tracePt t="98676" x="1716088" y="3340100"/>
          <p14:tracePt t="98693" x="1657350" y="3340100"/>
          <p14:tracePt t="98710" x="1495425" y="3398838"/>
          <p14:tracePt t="98726" x="1393825" y="3459163"/>
          <p14:tracePt t="98743" x="1274763" y="3527425"/>
          <p14:tracePt t="98759" x="1198563" y="3603625"/>
          <p14:tracePt t="98776" x="1163638" y="3646488"/>
          <p14:tracePt t="98794" x="1120775" y="3679825"/>
          <p14:tracePt t="98810" x="1095375" y="3713163"/>
          <p14:tracePt t="98826" x="1069975" y="3730625"/>
          <p14:tracePt t="98843" x="1054100" y="3748088"/>
          <p14:tracePt t="98860" x="1044575" y="3763963"/>
          <p14:tracePt t="98877" x="1044575" y="3773488"/>
          <p14:tracePt t="99006" x="1036638" y="3773488"/>
          <p14:tracePt t="99013" x="1036638" y="3806825"/>
          <p14:tracePt t="99021" x="1019175" y="3824288"/>
          <p14:tracePt t="99029" x="1019175" y="3849688"/>
          <p14:tracePt t="99042" x="1011238" y="3857625"/>
          <p14:tracePt t="99061" x="1011238" y="3892550"/>
          <p14:tracePt t="99061" x="1011238" y="3900488"/>
          <p14:tracePt t="99076" x="1011238" y="3908425"/>
          <p14:tracePt t="99092" x="1011238" y="3917950"/>
          <p14:tracePt t="99109" x="1011238" y="3925888"/>
          <p14:tracePt t="99238" x="1019175" y="3951288"/>
          <p14:tracePt t="99263" x="1028700" y="3951288"/>
          <p14:tracePt t="99270" x="1036638" y="3951288"/>
          <p14:tracePt t="99277" x="1044575" y="3960813"/>
          <p14:tracePt t="99294" x="1054100" y="3960813"/>
          <p14:tracePt t="99311" x="1069975" y="3968750"/>
          <p14:tracePt t="99327" x="1079500" y="3968750"/>
          <p14:tracePt t="99342" x="1104900" y="3976688"/>
          <p14:tracePt t="99359" x="1120775" y="3976688"/>
          <p14:tracePt t="99376" x="1155700" y="3976688"/>
          <p14:tracePt t="99393" x="1173163" y="3976688"/>
          <p14:tracePt t="102423" x="1189038" y="3976688"/>
          <p14:tracePt t="102437" x="1214438" y="3986213"/>
          <p14:tracePt t="102445" x="1249363" y="3994150"/>
          <p14:tracePt t="102457" x="1265238" y="4002088"/>
          <p14:tracePt t="102476" x="1300163" y="4027488"/>
          <p14:tracePt t="102491" x="1325563" y="4037013"/>
          <p14:tracePt t="102508" x="1358900" y="4044950"/>
          <p14:tracePt t="102525" x="1401763" y="4044950"/>
          <p14:tracePt t="102550" x="1401763" y="4052888"/>
          <p14:tracePt t="102670" x="1409700" y="4052888"/>
          <p14:tracePt t="102750" x="1427163" y="4052888"/>
          <p14:tracePt t="102758" x="1444625" y="4044950"/>
          <p14:tracePt t="102765" x="1470025" y="4037013"/>
          <p14:tracePt t="102774" x="1477963" y="4037013"/>
          <p14:tracePt t="102791" x="1546225" y="4011613"/>
          <p14:tracePt t="102809" x="1579563" y="4002088"/>
          <p14:tracePt t="102824" x="1622425" y="3986213"/>
          <p14:tracePt t="102843" x="1673225" y="3968750"/>
          <p14:tracePt t="102858" x="1708150" y="3960813"/>
          <p14:tracePt t="102874" x="1749425" y="3943350"/>
          <p14:tracePt t="102892" x="1776413" y="3935413"/>
          <p14:tracePt t="102894" x="1784350" y="3935413"/>
          <p14:tracePt t="102908" x="1792288" y="3935413"/>
          <p14:tracePt t="102924" x="1817688" y="3925888"/>
          <p14:tracePt t="102943" x="1852613" y="3908425"/>
          <p14:tracePt t="102959" x="1868488" y="3908425"/>
          <p14:tracePt t="102975" x="1878013" y="3908425"/>
          <p14:tracePt t="102991" x="1885950" y="3908425"/>
          <p14:tracePt t="103007" x="1893888" y="3900488"/>
          <p14:tracePt t="103070" x="1903413" y="3900488"/>
          <p14:tracePt t="103135" x="1911350" y="3900488"/>
          <p14:tracePt t="103143" x="1920875" y="3900488"/>
          <p14:tracePt t="103159" x="1928813" y="3900488"/>
          <p14:tracePt t="103166" x="1936750" y="3900488"/>
          <p14:tracePt t="103182" x="1946275" y="3900488"/>
          <p14:tracePt t="103197" x="1962150" y="3900488"/>
          <p14:tracePt t="103214" x="1971675" y="3900488"/>
          <p14:tracePt t="103237" x="1979613" y="3900488"/>
          <p14:tracePt t="103245" x="1987550" y="3900488"/>
          <p14:tracePt t="103257" x="1997075" y="3900488"/>
          <p14:tracePt t="103278" x="2005013" y="3900488"/>
          <p14:tracePt t="103292" x="2012950" y="3908425"/>
          <p14:tracePt t="103502" x="2022475" y="3908425"/>
          <p14:tracePt t="103510" x="2030413" y="3917950"/>
          <p14:tracePt t="103551" x="2038350" y="3917950"/>
          <p14:tracePt t="103559" x="2055813" y="3917950"/>
          <p14:tracePt t="103565" x="2073275" y="3917950"/>
          <p14:tracePt t="103582" x="2098675" y="3917950"/>
          <p14:tracePt t="103592" x="2116138" y="3917950"/>
          <p14:tracePt t="103607" x="2166938" y="3917950"/>
          <p14:tracePt t="103624" x="2200275" y="3917950"/>
          <p14:tracePt t="103641" x="2243138" y="3917950"/>
          <p14:tracePt t="103657" x="2293938" y="3917950"/>
          <p14:tracePt t="103675" x="2319338" y="3917950"/>
          <p14:tracePt t="103691" x="2336800" y="3917950"/>
          <p14:tracePt t="103707" x="2352675" y="3917950"/>
          <p14:tracePt t="103725" x="2379663" y="3917950"/>
          <p14:tracePt t="103726" x="2387600" y="3917950"/>
          <p14:tracePt t="103740" x="2413000" y="3917950"/>
          <p14:tracePt t="103758" x="2455863" y="3917950"/>
          <p14:tracePt t="103774" x="2463800" y="3917950"/>
          <p14:tracePt t="103791" x="2532063" y="3917950"/>
          <p14:tracePt t="103807" x="2565400" y="3917950"/>
          <p14:tracePt t="103824" x="2600325" y="3917950"/>
          <p14:tracePt t="103841" x="2633663" y="3917950"/>
          <p14:tracePt t="103858" x="2641600" y="3917950"/>
          <p14:tracePt t="103875" x="2651125" y="3917950"/>
          <p14:tracePt t="103890" x="2659063" y="3917950"/>
          <p14:tracePt t="104207" x="2668588" y="3917950"/>
          <p14:tracePt t="104213" x="2684463" y="3917950"/>
          <p14:tracePt t="104223" x="2701925" y="3917950"/>
          <p14:tracePt t="104242" x="2760663" y="3917950"/>
          <p14:tracePt t="104257" x="2820988" y="3917950"/>
          <p14:tracePt t="104277" x="2905125" y="3917950"/>
          <p14:tracePt t="104277" x="2947988" y="3917950"/>
          <p14:tracePt t="104291" x="2982913" y="3917950"/>
          <p14:tracePt t="104307" x="3024188" y="3917950"/>
          <p14:tracePt t="104324" x="3074988" y="3917950"/>
          <p14:tracePt t="104340" x="3127375" y="3917950"/>
          <p14:tracePt t="104358" x="3186113" y="3917950"/>
          <p14:tracePt t="104374" x="3219450" y="3917950"/>
          <p14:tracePt t="104374" x="3236913" y="3917950"/>
          <p14:tracePt t="104391" x="3287713" y="3917950"/>
          <p14:tracePt t="104407" x="3322638" y="3917950"/>
          <p14:tracePt t="104425" x="3348038" y="3917950"/>
          <p14:tracePt t="104441" x="3363913" y="3917950"/>
          <p14:tracePt t="104457" x="3389313" y="3917950"/>
          <p14:tracePt t="104474" x="3414713" y="3917950"/>
          <p14:tracePt t="104492" x="3432175" y="3917950"/>
          <p14:tracePt t="104507" x="3457575" y="3917950"/>
          <p14:tracePt t="104525" x="3482975" y="3917950"/>
          <p14:tracePt t="104583" x="3492500" y="3917950"/>
          <p14:tracePt t="104639" x="3500438" y="3917950"/>
          <p14:tracePt t="104679" x="3508375" y="3917950"/>
          <p14:tracePt t="104702" x="3517900" y="3917950"/>
          <p14:tracePt t="104709" x="3525838" y="3917950"/>
          <p14:tracePt t="105583" x="3500438" y="3917950"/>
          <p14:tracePt t="105591" x="3475038" y="3917950"/>
          <p14:tracePt t="105597" x="3441700" y="3917950"/>
          <p14:tracePt t="105606" x="3398838" y="3917950"/>
          <p14:tracePt t="105624" x="3313113" y="3917950"/>
          <p14:tracePt t="105640" x="3279775" y="3917950"/>
          <p14:tracePt t="105656" x="3236913" y="3917950"/>
          <p14:tracePt t="105673" x="3211513" y="3917950"/>
          <p14:tracePt t="105710" x="3203575" y="3917950"/>
          <p14:tracePt t="105726" x="3186113" y="3917950"/>
          <p14:tracePt t="105735" x="3178175" y="3917950"/>
          <p14:tracePt t="105742" x="3168650" y="3917950"/>
          <p14:tracePt t="105756" x="3152775" y="3917950"/>
          <p14:tracePt t="105775" x="3100388" y="3917950"/>
          <p14:tracePt t="105791" x="3041650" y="3917950"/>
          <p14:tracePt t="105806" x="2990850" y="3900488"/>
          <p14:tracePt t="105823" x="2955925" y="3900488"/>
          <p14:tracePt t="105840" x="2922588" y="3900488"/>
          <p14:tracePt t="105857" x="2846388" y="3900488"/>
          <p14:tracePt t="105873" x="2803525" y="3900488"/>
          <p14:tracePt t="105889" x="2770188" y="3900488"/>
          <p14:tracePt t="105918" x="2760663" y="3900488"/>
          <p14:tracePt t="105959" x="2744788" y="3900488"/>
          <p14:tracePt t="105966" x="2727325" y="3900488"/>
          <p14:tracePt t="105974" x="2701925" y="3900488"/>
          <p14:tracePt t="105991" x="2668588" y="3900488"/>
          <p14:tracePt t="106006" x="2651125" y="3900488"/>
          <p14:tracePt t="106024" x="2633663" y="3900488"/>
          <p14:tracePt t="106040" x="2625725" y="3900488"/>
          <p14:tracePt t="106207" x="2641600" y="3900488"/>
          <p14:tracePt t="106214" x="2676525" y="3900488"/>
          <p14:tracePt t="106223" x="2701925" y="3900488"/>
          <p14:tracePt t="106241" x="2770188" y="3908425"/>
          <p14:tracePt t="106257" x="2828925" y="3917950"/>
          <p14:tracePt t="106273" x="2879725" y="3917950"/>
          <p14:tracePt t="106290" x="2922588" y="3917950"/>
          <p14:tracePt t="106306" x="2947988" y="3917950"/>
          <p14:tracePt t="106323" x="2973388" y="3917950"/>
          <p14:tracePt t="106342" x="3016250" y="3917950"/>
          <p14:tracePt t="106356" x="3049588" y="3917950"/>
          <p14:tracePt t="106374" x="3084513" y="3917950"/>
          <p14:tracePt t="106391" x="3092450" y="3917950"/>
          <p14:tracePt t="106406" x="3109913" y="3917950"/>
          <p14:tracePt t="106424" x="3117850" y="3917950"/>
          <p14:tracePt t="106441" x="3127375" y="3917950"/>
          <p14:tracePt t="107975" x="3135313" y="3935413"/>
          <p14:tracePt t="107990" x="3143250" y="3935413"/>
          <p14:tracePt t="108015" x="3152775" y="3943350"/>
          <p14:tracePt t="108062" x="3194050" y="3943350"/>
          <p14:tracePt t="108070" x="3236913" y="3943350"/>
          <p14:tracePt t="108077" x="3279775" y="3943350"/>
          <p14:tracePt t="108088" x="3313113" y="3951288"/>
          <p14:tracePt t="108106" x="3389313" y="3960813"/>
          <p14:tracePt t="108122" x="3475038" y="3960813"/>
          <p14:tracePt t="108139" x="3525838" y="3960813"/>
          <p14:tracePt t="108155" x="3551238" y="3960813"/>
          <p14:tracePt t="108382" x="3559175" y="3960813"/>
          <p14:tracePt t="108927" x="3602038" y="3960813"/>
          <p14:tracePt t="108934" x="3652838" y="3960813"/>
          <p14:tracePt t="108942" x="3687763" y="3935413"/>
          <p14:tracePt t="108955" x="3721100" y="3935413"/>
          <p14:tracePt t="108972" x="3771900" y="3925888"/>
          <p14:tracePt t="108988" x="3848100" y="3917950"/>
          <p14:tracePt t="109005" x="3873500" y="3917950"/>
          <p14:tracePt t="109046" x="3883025" y="3917950"/>
          <p14:tracePt t="113159" x="3951288" y="3892550"/>
          <p14:tracePt t="113166" x="3992563" y="3892550"/>
          <p14:tracePt t="113173" x="4002088" y="3892550"/>
          <p14:tracePt t="113186" x="4010025" y="3892550"/>
          <p14:tracePt t="113203" x="4035425" y="3892550"/>
          <p14:tracePt t="113220" x="4070350" y="3892550"/>
          <p14:tracePt t="113236" x="4078288" y="3892550"/>
          <p14:tracePt t="113253" x="4095750" y="3892550"/>
          <p14:tracePt t="113270" x="4103688" y="3892550"/>
          <p14:tracePt t="113287" x="4111625" y="3892550"/>
          <p14:tracePt t="113326" x="4129088" y="3892550"/>
          <p14:tracePt t="113351" x="4146550" y="3892550"/>
          <p14:tracePt t="113357" x="4171950" y="3892550"/>
          <p14:tracePt t="113370" x="4179888" y="3892550"/>
          <p14:tracePt t="113387" x="4222750" y="3900488"/>
          <p14:tracePt t="113404" x="4256088" y="3900488"/>
          <p14:tracePt t="113421" x="4273550" y="3900488"/>
          <p14:tracePt t="146271" x="4281488" y="3908425"/>
          <p14:tracePt t="146278" x="4281488" y="3917950"/>
          <p14:tracePt t="146288" x="4240213" y="3968750"/>
          <p14:tracePt t="146305" x="4146550" y="4019550"/>
          <p14:tracePt t="146324" x="4060825" y="4062413"/>
          <p14:tracePt t="146338" x="3908425" y="4095750"/>
          <p14:tracePt t="146355" x="3703638" y="4156075"/>
          <p14:tracePt t="146372" x="3525838" y="4232275"/>
          <p14:tracePt t="146388" x="3348038" y="4300538"/>
          <p14:tracePt t="146405" x="3254375" y="4359275"/>
          <p14:tracePt t="146422" x="3186113" y="4402138"/>
          <p14:tracePt t="146439" x="3168650" y="4410075"/>
          <p14:tracePt t="146550" x="3160713" y="4410075"/>
          <p14:tracePt t="146557" x="3127375" y="4435475"/>
          <p14:tracePt t="146566" x="3024188" y="4486275"/>
          <p14:tracePt t="146573" x="2955925" y="4503738"/>
          <p14:tracePt t="146588" x="2871788" y="4538663"/>
          <p14:tracePt t="146607" x="2641600" y="4648200"/>
          <p14:tracePt t="146622" x="2582863" y="4665663"/>
          <p14:tracePt t="146622" x="2549525" y="4683125"/>
          <p14:tracePt t="146638" x="2506663" y="4699000"/>
          <p14:tracePt t="146655" x="2489200" y="4708525"/>
          <p14:tracePt t="146703" x="2489200" y="4716463"/>
          <p14:tracePt t="146710" x="2481263" y="4724400"/>
          <p14:tracePt t="146721" x="2481263" y="4749800"/>
          <p14:tracePt t="146740" x="2481263" y="4759325"/>
          <p14:tracePt t="146782" x="2481263" y="4767263"/>
          <p14:tracePt t="146791" x="2481263" y="4775200"/>
          <p14:tracePt t="146797" x="2481263" y="4784725"/>
          <p14:tracePt t="146805" x="2481263" y="4792663"/>
          <p14:tracePt t="146822" x="2481263" y="4802188"/>
          <p14:tracePt t="146822" x="2481263" y="4818063"/>
          <p14:tracePt t="146846" x="2489200" y="4827588"/>
          <p14:tracePt t="146855" x="2506663" y="4835525"/>
          <p14:tracePt t="146872" x="2524125" y="4835525"/>
          <p14:tracePt t="146889" x="2540000" y="4835525"/>
          <p14:tracePt t="146906" x="2557463" y="4835525"/>
          <p14:tracePt t="146921" x="2590800" y="4835525"/>
          <p14:tracePt t="146940" x="2616200" y="4835525"/>
          <p14:tracePt t="146955" x="2659063" y="4835525"/>
          <p14:tracePt t="146974" x="2693988" y="4835525"/>
          <p14:tracePt t="146989" x="2693988" y="4843463"/>
          <p14:tracePt t="149599" x="2719388" y="4852988"/>
          <p14:tracePt t="149606" x="2770188" y="4852988"/>
          <p14:tracePt t="149613" x="2879725" y="4852988"/>
          <p14:tracePt t="149621" x="2965450" y="4852988"/>
          <p14:tracePt t="149637" x="3024188" y="4852988"/>
          <p14:tracePt t="149654" x="3160713" y="4852988"/>
          <p14:tracePt t="149670" x="3270250" y="4852988"/>
          <p14:tracePt t="149688" x="3432175" y="4852988"/>
          <p14:tracePt t="149704" x="3576638" y="4878388"/>
          <p14:tracePt t="149720" x="3703638" y="4878388"/>
          <p14:tracePt t="149737" x="3848100" y="4878388"/>
          <p14:tracePt t="149755" x="3959225" y="4878388"/>
          <p14:tracePt t="149770" x="4035425" y="4878388"/>
          <p14:tracePt t="149788" x="4095750" y="4878388"/>
          <p14:tracePt t="149789" x="4121150" y="4878388"/>
          <p14:tracePt t="149803" x="4154488" y="4878388"/>
          <p14:tracePt t="149820" x="4197350" y="4868863"/>
          <p14:tracePt t="149838" x="4291013" y="4868863"/>
          <p14:tracePt t="149853" x="4332288" y="4868863"/>
          <p14:tracePt t="149871" x="4410075" y="4860925"/>
          <p14:tracePt t="149871" x="4443413" y="4852988"/>
          <p14:tracePt t="149887" x="4503738" y="4843463"/>
          <p14:tracePt t="149903" x="4562475" y="4843463"/>
          <p14:tracePt t="149920" x="4621213" y="4827588"/>
          <p14:tracePt t="149937" x="4638675" y="4818063"/>
          <p14:tracePt t="149975" x="4646613" y="4818063"/>
          <p14:tracePt t="150046" x="4681538" y="4818063"/>
          <p14:tracePt t="150054" x="4740275" y="4810125"/>
          <p14:tracePt t="150062" x="4826000" y="4810125"/>
          <p14:tracePt t="150071" x="4945063" y="4802188"/>
          <p14:tracePt t="150087" x="5165725" y="4802188"/>
          <p14:tracePt t="150104" x="5378450" y="4802188"/>
          <p14:tracePt t="150121" x="5522913" y="4802188"/>
          <p14:tracePt t="150136" x="5649913" y="4802188"/>
          <p14:tracePt t="150155" x="5735638" y="4802188"/>
          <p14:tracePt t="150170" x="5827713" y="4802188"/>
          <p14:tracePt t="150187" x="5913438" y="4775200"/>
          <p14:tracePt t="150204" x="6007100" y="4767263"/>
          <p14:tracePt t="150206" x="6049963" y="4767263"/>
          <p14:tracePt t="150221" x="6100763" y="4759325"/>
          <p14:tracePt t="150221" x="6126163" y="4759325"/>
          <p14:tracePt t="150239" x="6194425" y="4759325"/>
          <p14:tracePt t="150253" x="6219825" y="4759325"/>
          <p14:tracePt t="150270" x="6253163" y="4759325"/>
          <p14:tracePt t="150287" x="6303963" y="4759325"/>
          <p14:tracePt t="150304" x="6329363" y="4759325"/>
          <p14:tracePt t="150320" x="6338888" y="4759325"/>
          <p14:tracePt t="150338" x="6346825" y="4759325"/>
          <p14:tracePt t="150366" x="6354763" y="4759325"/>
          <p14:tracePt t="150390" x="6364288" y="4759325"/>
          <p14:tracePt t="150583" x="6346825" y="4759325"/>
          <p14:tracePt t="150590" x="6253163" y="4775200"/>
          <p14:tracePt t="150597" x="6075363" y="4775200"/>
          <p14:tracePt t="150605" x="5888038" y="4802188"/>
          <p14:tracePt t="150620" x="5708650" y="4802188"/>
          <p14:tracePt t="150638" x="5046663" y="4802188"/>
          <p14:tracePt t="150653" x="4868863" y="4802188"/>
          <p14:tracePt t="150670" x="4613275" y="4802188"/>
          <p14:tracePt t="150687" x="4418013" y="4802188"/>
          <p14:tracePt t="150704" x="4256088" y="4802188"/>
          <p14:tracePt t="150719" x="4103688" y="4802188"/>
          <p14:tracePt t="150737" x="3900488" y="4802188"/>
          <p14:tracePt t="150753" x="3703638" y="4802188"/>
          <p14:tracePt t="150770" x="3533775" y="4802188"/>
          <p14:tracePt t="150786" x="3414713" y="4802188"/>
          <p14:tracePt t="150803" x="3330575" y="4802188"/>
          <p14:tracePt t="150820" x="3270250" y="4802188"/>
          <p14:tracePt t="150821" x="3244850" y="4802188"/>
          <p14:tracePt t="150836" x="3211513" y="4802188"/>
          <p14:tracePt t="150854" x="3109913" y="4802188"/>
          <p14:tracePt t="150870" x="3049588" y="4802188"/>
          <p14:tracePt t="150887" x="2838450" y="4802188"/>
          <p14:tracePt t="150903" x="2676525" y="4802188"/>
          <p14:tracePt t="150920" x="2524125" y="4802188"/>
          <p14:tracePt t="150936" x="2395538" y="4802188"/>
          <p14:tracePt t="150954" x="2293938" y="4802188"/>
          <p14:tracePt t="150969" x="2243138" y="4802188"/>
          <p14:tracePt t="150987" x="2217738" y="4802188"/>
          <p14:tracePt t="151004" x="2208213" y="4802188"/>
          <p14:tracePt t="151062" x="2192338" y="4802188"/>
          <p14:tracePt t="151103" x="2182813" y="4802188"/>
          <p14:tracePt t="151110" x="2166938" y="4810125"/>
          <p14:tracePt t="151120" x="2124075" y="4835525"/>
          <p14:tracePt t="151136" x="2055813" y="4843463"/>
          <p14:tracePt t="151153" x="1987550" y="4852988"/>
          <p14:tracePt t="151170" x="1936750" y="4868863"/>
          <p14:tracePt t="151188" x="1878013" y="4868863"/>
          <p14:tracePt t="151203" x="1852613" y="4878388"/>
          <p14:tracePt t="151239" x="1843088" y="4878388"/>
          <p14:tracePt t="151245" x="1835150" y="4878388"/>
          <p14:tracePt t="265463" x="1801813" y="4868863"/>
          <p14:tracePt t="265470" x="1766888" y="4852988"/>
          <p14:tracePt t="265478" x="1724025" y="4835525"/>
          <p14:tracePt t="265486" x="1716088" y="4835525"/>
          <p14:tracePt t="265503" x="1708150" y="4827588"/>
          <p14:tracePt t="265566" x="1708150" y="4818063"/>
          <p14:tracePt t="265574" x="1733550" y="4759325"/>
          <p14:tracePt t="265585" x="1878013" y="4640263"/>
          <p14:tracePt t="265603" x="2116138" y="4486275"/>
          <p14:tracePt t="265621" x="2481263" y="4368800"/>
          <p14:tracePt t="265635" x="2608263" y="4341813"/>
          <p14:tracePt t="265652" x="2905125" y="4308475"/>
          <p14:tracePt t="265670" x="3373438" y="4308475"/>
          <p14:tracePt t="265686" x="3508375" y="4341813"/>
          <p14:tracePt t="265703" x="3594100" y="4419600"/>
          <p14:tracePt t="265719" x="3670300" y="4579938"/>
          <p14:tracePt t="265735" x="3763963" y="4716463"/>
          <p14:tracePt t="265752" x="3925888" y="4852988"/>
          <p14:tracePt t="265769" x="4060825" y="4962525"/>
          <p14:tracePt t="265785" x="4222750" y="5073650"/>
          <p14:tracePt t="265802" x="4375150" y="5183188"/>
          <p14:tracePt t="265819" x="4476750" y="5260975"/>
          <p14:tracePt t="265836" x="4579938" y="5302250"/>
          <p14:tracePt t="265837" x="4646613" y="5337175"/>
          <p14:tracePt t="265853" x="4740275" y="5353050"/>
          <p14:tracePt t="265854" x="4851400" y="5387975"/>
          <p14:tracePt t="265868" x="4962525" y="5430838"/>
          <p14:tracePt t="265887" x="5249863" y="5540375"/>
          <p14:tracePt t="265903" x="5310188" y="5540375"/>
          <p14:tracePt t="265919" x="5327650" y="5540375"/>
          <p14:tracePt t="265935" x="5360988" y="5557838"/>
          <p14:tracePt t="265952" x="5378450" y="5575300"/>
          <p14:tracePt t="265969" x="5394325" y="5591175"/>
          <p14:tracePt t="265986" x="5403850" y="5591175"/>
          <p14:tracePt t="266002" x="5429250" y="5591175"/>
          <p14:tracePt t="266019" x="5497513" y="5641975"/>
          <p14:tracePt t="266036" x="5641975" y="5735638"/>
          <p14:tracePt t="266052" x="5768975" y="5813425"/>
          <p14:tracePt t="266071" x="5913438" y="5897563"/>
          <p14:tracePt t="266087" x="5930900" y="5915025"/>
          <p14:tracePt t="266166" x="5930900" y="5922963"/>
          <p14:tracePt t="266173" x="5930900" y="5940425"/>
          <p14:tracePt t="266185" x="5913438" y="5965825"/>
          <p14:tracePt t="266202" x="5862638" y="6008688"/>
          <p14:tracePt t="266219" x="5776913" y="6059488"/>
          <p14:tracePt t="266235" x="5692775" y="6102350"/>
          <p14:tracePt t="266252" x="5599113" y="6143625"/>
          <p14:tracePt t="266270" x="5487988" y="6186488"/>
          <p14:tracePt t="266285" x="5472113" y="6186488"/>
          <p14:tracePt t="266286" x="5446713" y="6194425"/>
          <p14:tracePt t="266302" x="5421313" y="6194425"/>
          <p14:tracePt t="266319" x="5335588" y="6194425"/>
          <p14:tracePt t="266335" x="5233988" y="6194425"/>
          <p14:tracePt t="266352" x="5157788" y="6194425"/>
          <p14:tracePt t="266369" x="5038725" y="6186488"/>
          <p14:tracePt t="266385" x="4910138" y="6161088"/>
          <p14:tracePt t="266404" x="4749800" y="6143625"/>
          <p14:tracePt t="266418" x="4562475" y="6110288"/>
          <p14:tracePt t="266435" x="4341813" y="6049963"/>
          <p14:tracePt t="266452" x="4086225" y="5991225"/>
          <p14:tracePt t="266470" x="3695700" y="5948363"/>
          <p14:tracePt t="266485" x="3602038" y="5932488"/>
          <p14:tracePt t="266486" x="3500438" y="5932488"/>
          <p14:tracePt t="266502" x="3432175" y="5932488"/>
          <p14:tracePt t="266518" x="3254375" y="5932488"/>
          <p14:tracePt t="266536" x="3194050" y="5932488"/>
          <p14:tracePt t="266553" x="3127375" y="5915025"/>
          <p14:tracePt t="266569" x="3041650" y="5915025"/>
          <p14:tracePt t="266585" x="2922588" y="5915025"/>
          <p14:tracePt t="266602" x="2838450" y="5915025"/>
          <p14:tracePt t="266618" x="2770188" y="5915025"/>
          <p14:tracePt t="266635" x="2701925" y="5915025"/>
          <p14:tracePt t="266653" x="2693988" y="5915025"/>
          <p14:tracePt t="266670" x="2676525" y="5915025"/>
          <p14:tracePt t="267190" x="2659063" y="5915025"/>
          <p14:tracePt t="267199" x="2625725" y="5915025"/>
          <p14:tracePt t="267205" x="2608263" y="5915025"/>
          <p14:tracePt t="267218" x="2582863" y="5915025"/>
          <p14:tracePt t="267238" x="2574925" y="5922963"/>
          <p14:tracePt t="267251" x="2557463" y="5932488"/>
          <p14:tracePt t="267268" x="2549525" y="5940425"/>
          <p14:tracePt t="267286" x="2524125" y="5965825"/>
          <p14:tracePt t="267302" x="2514600" y="5973763"/>
          <p14:tracePt t="267318" x="2506663" y="5973763"/>
          <p14:tracePt t="267334" x="2430463" y="5999163"/>
          <p14:tracePt t="267351" x="2370138" y="6016625"/>
          <p14:tracePt t="267368" x="2301875" y="6024563"/>
          <p14:tracePt t="267385" x="2251075" y="6034088"/>
          <p14:tracePt t="267401" x="2200275" y="6042025"/>
          <p14:tracePt t="267418" x="2141538" y="6059488"/>
          <p14:tracePt t="267436" x="2106613" y="6059488"/>
          <p14:tracePt t="267453" x="2065338" y="6059488"/>
          <p14:tracePt t="267453" x="2030413" y="6067425"/>
          <p14:tracePt t="267471" x="1979613" y="6076950"/>
          <p14:tracePt t="267484" x="1971675" y="6076950"/>
          <p14:tracePt t="267502" x="1936750" y="6076950"/>
          <p14:tracePt t="267542" x="1920875" y="6076950"/>
          <p14:tracePt t="267549" x="1893888" y="6092825"/>
          <p14:tracePt t="267557" x="1885950" y="6102350"/>
          <p14:tracePt t="267568" x="1860550" y="6110288"/>
          <p14:tracePt t="267584" x="1827213" y="6118225"/>
          <p14:tracePt t="267602" x="1784350" y="6118225"/>
          <p14:tracePt t="267619" x="1784350" y="6127750"/>
          <p14:tracePt t="267703" x="1766888" y="6127750"/>
          <p14:tracePt t="298974" x="1708150" y="6076950"/>
          <p14:tracePt t="298981" x="1622425" y="5676900"/>
          <p14:tracePt t="298989" x="1512888" y="4886325"/>
          <p14:tracePt t="299004" x="1401763" y="4130675"/>
          <p14:tracePt t="299023" x="942975" y="2159000"/>
          <p14:tracePt t="299038" x="884238" y="1741488"/>
          <p14:tracePt t="299054" x="790575" y="509588"/>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76474" y="668120"/>
            <a:ext cx="9735095" cy="838502"/>
            <a:chOff x="397417" y="1519885"/>
            <a:chExt cx="6001332"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576773"/>
              <a:ext cx="6001332" cy="616618"/>
            </a:xfrm>
            <a:prstGeom prst="rect">
              <a:avLst/>
            </a:prstGeom>
            <a:noFill/>
          </p:spPr>
          <p:txBody>
            <a:bodyPr wrap="square" rtlCol="0">
              <a:spAutoFit/>
            </a:bodyPr>
            <a:lstStyle/>
            <a:p>
              <a:pPr algn="ctr"/>
              <a:r>
                <a:rPr lang="en-US" sz="4000" b="1" dirty="0">
                  <a:solidFill>
                    <a:schemeClr val="bg1"/>
                  </a:solidFill>
                  <a:latin typeface="Alexandria" charset="0"/>
                </a:rPr>
                <a:t>Enterprise risk management (ERM)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85775" y="2388593"/>
            <a:ext cx="11449050" cy="1891287"/>
          </a:xfrm>
          <a:prstGeom prst="rect">
            <a:avLst/>
          </a:prstGeom>
          <a:noFill/>
        </p:spPr>
        <p:txBody>
          <a:bodyPr wrap="square">
            <a:spAutoFit/>
          </a:bodyPr>
          <a:lstStyle/>
          <a:p>
            <a:pPr>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ERM Process The enterprise risk management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process is similar to the risk management process discussed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the previous chapter: </a:t>
            </a:r>
            <a:r>
              <a:rPr lang="en-US" sz="2000" b="1" dirty="0">
                <a:solidFill>
                  <a:srgbClr val="0A1F61"/>
                </a:solidFill>
                <a:cs typeface="Tajawal ExtraBold" panose="00000800000000000000" pitchFamily="2" charset="-78"/>
              </a:rPr>
              <a:t>risk identification, risk</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analysis, selection and implementation of risk treatment</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measures, and monitoring the program and taking</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corrective actions</a:t>
            </a:r>
            <a:r>
              <a:rPr lang="en-US" sz="2000" dirty="0">
                <a:solidFill>
                  <a:srgbClr val="0A1F61"/>
                </a:solidFill>
                <a:cs typeface="Tajawal ExtraBold" panose="00000800000000000000" pitchFamily="2" charset="-78"/>
              </a:rPr>
              <a:t>. As with traditional risk</a:t>
            </a:r>
          </a:p>
          <a:p>
            <a:pPr>
              <a:lnSpc>
                <a:spcPct val="150000"/>
              </a:lnSpc>
            </a:pPr>
            <a:r>
              <a:rPr lang="en-US" sz="2000" dirty="0">
                <a:solidFill>
                  <a:srgbClr val="0A1F61"/>
                </a:solidFill>
                <a:cs typeface="Tajawal ExtraBold" panose="00000800000000000000" pitchFamily="2" charset="-78"/>
              </a:rPr>
              <a:t>management programs, enterprise risk management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a continuous process.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014758298"/>
      </p:ext>
    </p:extLst>
  </p:cSld>
  <p:clrMapOvr>
    <a:masterClrMapping/>
  </p:clrMapOvr>
  <mc:AlternateContent xmlns:mc="http://schemas.openxmlformats.org/markup-compatibility/2006" xmlns:p14="http://schemas.microsoft.com/office/powerpoint/2010/main">
    <mc:Choice Requires="p14">
      <p:transition spd="slow" p14:dur="2000" advTm="119257"/>
    </mc:Choice>
    <mc:Fallback xmlns="">
      <p:transition spd="slow" advTm="11925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76474" y="668120"/>
            <a:ext cx="9735095" cy="838502"/>
            <a:chOff x="397417" y="1519885"/>
            <a:chExt cx="6001332"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576773"/>
              <a:ext cx="6001332" cy="616618"/>
            </a:xfrm>
            <a:prstGeom prst="rect">
              <a:avLst/>
            </a:prstGeom>
            <a:noFill/>
          </p:spPr>
          <p:txBody>
            <a:bodyPr wrap="square" rtlCol="0">
              <a:spAutoFit/>
            </a:bodyPr>
            <a:lstStyle/>
            <a:p>
              <a:pPr algn="ctr"/>
              <a:r>
                <a:rPr lang="en-US" sz="4000" b="1" dirty="0">
                  <a:solidFill>
                    <a:schemeClr val="bg1"/>
                  </a:solidFill>
                  <a:latin typeface="Alexandria" charset="0"/>
                </a:rPr>
                <a:t>Risk Identification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85775" y="2388593"/>
            <a:ext cx="11449050" cy="2350965"/>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risk identification process is,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obviously, broader under an ERM program. In addition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 the property, liability, personnel-related, 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financial risks that an organization faces, additional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risks are considered.</a:t>
            </a:r>
            <a:endParaRPr lang="ar-YE"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These risks include </a:t>
            </a:r>
            <a:r>
              <a:rPr lang="en-US" sz="2000" b="1" dirty="0">
                <a:solidFill>
                  <a:srgbClr val="0A1F61"/>
                </a:solidFill>
                <a:cs typeface="Tajawal ExtraBold" panose="00000800000000000000" pitchFamily="2" charset="-78"/>
              </a:rPr>
              <a:t>operational</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risks, strategic risks, and other risks</a:t>
            </a:r>
            <a:r>
              <a:rPr lang="en-US" sz="2000" dirty="0">
                <a:solidFill>
                  <a:srgbClr val="0A1F61"/>
                </a:solidFill>
                <a:cs typeface="Tajawal ExtraBold" panose="00000800000000000000" pitchFamily="2" charset="-78"/>
              </a:rPr>
              <a:t>. Some of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other risks that may be considered are the organization’s</a:t>
            </a:r>
            <a:r>
              <a:rPr lang="ar-YE"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reputation, political risks, supply-chain risks,</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cybersecurity, regulatory risk and compliance with</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legal and reporting requirements, and other organizational-</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specific exposures</a:t>
            </a:r>
            <a:r>
              <a:rPr lang="en-US" sz="2000" dirty="0">
                <a:solidFill>
                  <a:srgbClr val="0A1F61"/>
                </a:solidFill>
                <a:cs typeface="Tajawal ExtraBold" panose="00000800000000000000" pitchFamily="2" charset="-78"/>
              </a:rPr>
              <a:t>.</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59932246"/>
      </p:ext>
    </p:extLst>
  </p:cSld>
  <p:clrMapOvr>
    <a:masterClrMapping/>
  </p:clrMapOvr>
  <mc:AlternateContent xmlns:mc="http://schemas.openxmlformats.org/markup-compatibility/2006" xmlns:p14="http://schemas.microsoft.com/office/powerpoint/2010/main">
    <mc:Choice Requires="p14">
      <p:transition spd="slow" p14:dur="2000" advTm="125758"/>
    </mc:Choice>
    <mc:Fallback xmlns="">
      <p:transition spd="slow" advTm="12575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76474" y="668120"/>
            <a:ext cx="9735095" cy="838502"/>
            <a:chOff x="397417" y="1519885"/>
            <a:chExt cx="6001332"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576773"/>
              <a:ext cx="6001332" cy="616618"/>
            </a:xfrm>
            <a:prstGeom prst="rect">
              <a:avLst/>
            </a:prstGeom>
            <a:noFill/>
          </p:spPr>
          <p:txBody>
            <a:bodyPr wrap="square" rtlCol="0">
              <a:spAutoFit/>
            </a:bodyPr>
            <a:lstStyle/>
            <a:p>
              <a:pPr algn="ctr"/>
              <a:r>
                <a:rPr lang="en-US" sz="4000" b="1" dirty="0">
                  <a:solidFill>
                    <a:schemeClr val="bg1"/>
                  </a:solidFill>
                  <a:latin typeface="Alexandria" charset="0"/>
                </a:rPr>
                <a:t>Risk Analysis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76995" y="2031169"/>
            <a:ext cx="6600825" cy="3737946"/>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Once identified, the risks must be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analyzed. As with traditional risk management, frequency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severity analysis can be used. Given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broader scope of the risks being analyzed, additional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analysis tools may be employed. Some of these tools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(e.g., risk mapping and catastrophe modeling) are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discussed at the end of this chapter. Financial analysis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tools (e.g., value at risk analysis) and predictive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modeling may also be needed.</a:t>
            </a:r>
            <a:endParaRPr lang="en-MY" sz="2000" dirty="0">
              <a:solidFill>
                <a:srgbClr val="0A1F61"/>
              </a:solidFill>
              <a:cs typeface="Tajawal ExtraBold" panose="00000800000000000000" pitchFamily="2" charset="-78"/>
            </a:endParaRPr>
          </a:p>
        </p:txBody>
      </p:sp>
      <p:pic>
        <p:nvPicPr>
          <p:cNvPr id="8" name="Picture 7">
            <a:extLst>
              <a:ext uri="{FF2B5EF4-FFF2-40B4-BE49-F238E27FC236}">
                <a16:creationId xmlns:a16="http://schemas.microsoft.com/office/drawing/2014/main" xmlns="" id="{DBF9AD9A-6B3E-4D10-38F3-D78EC89635DE}"/>
              </a:ext>
            </a:extLst>
          </p:cNvPr>
          <p:cNvPicPr>
            <a:picLocks noChangeAspect="1"/>
          </p:cNvPicPr>
          <p:nvPr/>
        </p:nvPicPr>
        <p:blipFill>
          <a:blip r:embed="rId3"/>
          <a:stretch>
            <a:fillRect/>
          </a:stretch>
        </p:blipFill>
        <p:spPr>
          <a:xfrm>
            <a:off x="7311195" y="1792759"/>
            <a:ext cx="4503810" cy="4397121"/>
          </a:xfrm>
          <a:prstGeom prst="rect">
            <a:avLst/>
          </a:prstGeom>
        </p:spPr>
      </p:pic>
    </p:spTree>
    <p:extLst>
      <p:ext uri="{BB962C8B-B14F-4D97-AF65-F5344CB8AC3E}">
        <p14:creationId xmlns:p14="http://schemas.microsoft.com/office/powerpoint/2010/main" val="2396462128"/>
      </p:ext>
    </p:extLst>
  </p:cSld>
  <p:clrMapOvr>
    <a:masterClrMapping/>
  </p:clrMapOvr>
  <mc:AlternateContent xmlns:mc="http://schemas.openxmlformats.org/markup-compatibility/2006" xmlns:p14="http://schemas.microsoft.com/office/powerpoint/2010/main">
    <mc:Choice Requires="p14">
      <p:transition spd="slow" p14:dur="2000" advTm="117894"/>
    </mc:Choice>
    <mc:Fallback xmlns="">
      <p:transition spd="slow" advTm="117894"/>
    </mc:Fallback>
  </mc:AlternateContent>
  <p:extLst>
    <p:ext uri="{3A86A75C-4F4B-4683-9AE1-C65F6400EC91}">
      <p14:laserTraceLst xmlns:p14="http://schemas.microsoft.com/office/powerpoint/2010/main">
        <p14:tracePtLst>
          <p14:tracePt t="31048" x="3676650" y="6362700"/>
          <p14:tracePt t="31196" x="3832225" y="6662738"/>
          <p14:tracePt t="31206" x="4281488" y="6457950"/>
          <p14:tracePt t="31223" x="5591175" y="5897563"/>
          <p14:tracePt t="31241" x="7094538" y="5116513"/>
          <p14:tracePt t="31258" x="8539163" y="4308475"/>
          <p14:tracePt t="31273" x="9490075" y="3679825"/>
          <p14:tracePt t="31289" x="10059988" y="3203575"/>
          <p14:tracePt t="31307" x="10450513" y="2813050"/>
          <p14:tracePt t="31308" x="10585450" y="2676525"/>
          <p14:tracePt t="31323" x="10679113" y="2566988"/>
          <p14:tracePt t="31341" x="10883900" y="2344738"/>
          <p14:tracePt t="31356" x="10917238" y="2303463"/>
          <p14:tracePt t="31373" x="10968038" y="2235200"/>
          <p14:tracePt t="31390" x="10977563" y="2209800"/>
          <p14:tracePt t="31501" x="10934700" y="2209800"/>
          <p14:tracePt t="31509" x="10798175" y="2209800"/>
          <p14:tracePt t="31518" x="10560050" y="2209800"/>
          <p14:tracePt t="31524" x="10144125" y="2174875"/>
          <p14:tracePt t="31541" x="9209088" y="1997075"/>
          <p14:tracePt t="31557" x="8445500" y="1716088"/>
          <p14:tracePt t="31573" x="8435975" y="1716088"/>
          <p14:tracePt t="31791" x="8394700" y="1716088"/>
          <p14:tracePt t="31797" x="8250238" y="1725613"/>
          <p14:tracePt t="31806" x="8189913" y="1725613"/>
          <p14:tracePt t="31982" x="8207375" y="1733550"/>
          <p14:tracePt t="31992" x="8250238" y="1751013"/>
          <p14:tracePt t="31998" x="8258175" y="1758950"/>
          <p14:tracePt t="32005" x="8283575" y="1776413"/>
          <p14:tracePt t="32023" x="8326438" y="1809750"/>
          <p14:tracePt t="32157" x="8343900" y="1819275"/>
          <p14:tracePt t="32333" x="8359775" y="1827213"/>
          <p14:tracePt t="32340" x="8394700" y="1844675"/>
          <p14:tracePt t="32349" x="8435975" y="1860550"/>
          <p14:tracePt t="32356" x="8529638" y="1903413"/>
          <p14:tracePt t="32373" x="8658225" y="1928813"/>
          <p14:tracePt t="32374" x="8843963" y="1979613"/>
          <p14:tracePt t="32390" x="9082088" y="2055813"/>
          <p14:tracePt t="32390" x="9236075" y="2108200"/>
          <p14:tracePt t="32406" x="9439275" y="2192338"/>
          <p14:tracePt t="32423" x="9532938" y="2227263"/>
          <p14:tracePt t="32439" x="9617075" y="2260600"/>
          <p14:tracePt t="32456" x="9642475" y="2268538"/>
          <p14:tracePt t="32474" x="9667875" y="2278063"/>
          <p14:tracePt t="32489" x="9694863" y="2293938"/>
          <p14:tracePt t="32533" x="9694863" y="2303463"/>
          <p14:tracePt t="32542" x="9694863" y="2328863"/>
          <p14:tracePt t="32548" x="9694863" y="2362200"/>
          <p14:tracePt t="32556" x="9694863" y="2387600"/>
          <p14:tracePt t="32574" x="9677400" y="2447925"/>
          <p14:tracePt t="32590" x="9642475" y="2506663"/>
          <p14:tracePt t="32606" x="9601200" y="2557463"/>
          <p14:tracePt t="32622" x="9550400" y="2600325"/>
          <p14:tracePt t="32639" x="9507538" y="2633663"/>
          <p14:tracePt t="32656" x="9447213" y="2668588"/>
          <p14:tracePt t="32673" x="9431338" y="2668588"/>
          <p14:tracePt t="32689" x="9413875" y="2676525"/>
          <p14:tracePt t="32741" x="9405938" y="2686050"/>
          <p14:tracePt t="32765" x="9413875" y="2701925"/>
          <p14:tracePt t="32773" x="9421813" y="2711450"/>
          <p14:tracePt t="32790" x="9431338" y="2711450"/>
          <p14:tracePt t="32797" x="9447213" y="2719388"/>
          <p14:tracePt t="32805" x="9464675" y="2719388"/>
          <p14:tracePt t="32823" x="9523413" y="2727325"/>
          <p14:tracePt t="32840" x="9558338" y="2736850"/>
          <p14:tracePt t="32855" x="9626600" y="2736850"/>
          <p14:tracePt t="32874" x="9720263" y="2736850"/>
          <p14:tracePt t="32890" x="9890125" y="2736850"/>
          <p14:tracePt t="32905" x="10118725" y="2770188"/>
          <p14:tracePt t="32922" x="10331450" y="2787650"/>
          <p14:tracePt t="32939" x="10467975" y="2787650"/>
          <p14:tracePt t="32956" x="10501313" y="2787650"/>
          <p14:tracePt t="32974" x="10560050" y="2762250"/>
          <p14:tracePt t="32989" x="10594975" y="2752725"/>
          <p14:tracePt t="33005" x="10628313" y="2736850"/>
          <p14:tracePt t="33023" x="10671175" y="2711450"/>
          <p14:tracePt t="33039" x="10729913" y="2686050"/>
          <p14:tracePt t="33056" x="10747375" y="2668588"/>
          <p14:tracePt t="33074" x="10756900" y="2660650"/>
          <p14:tracePt t="33141" x="10721975" y="2651125"/>
          <p14:tracePt t="33148" x="10628313" y="2651125"/>
          <p14:tracePt t="33156" x="10526713" y="2660650"/>
          <p14:tracePt t="33172" x="10382250" y="2701925"/>
          <p14:tracePt t="33190" x="9974263" y="2813050"/>
          <p14:tracePt t="33205" x="9685338" y="2863850"/>
          <p14:tracePt t="33222" x="9507538" y="2897188"/>
          <p14:tracePt t="33239" x="9405938" y="2922588"/>
          <p14:tracePt t="33256" x="9337675" y="2922588"/>
          <p14:tracePt t="33273" x="9286875" y="2932113"/>
          <p14:tracePt t="33290" x="9175750" y="2974975"/>
          <p14:tracePt t="33306" x="9099550" y="2990850"/>
          <p14:tracePt t="33322" x="8947150" y="3033713"/>
          <p14:tracePt t="33339" x="8843963" y="3041650"/>
          <p14:tracePt t="33358" x="8716963" y="3076575"/>
          <p14:tracePt t="33372" x="8674100" y="3084513"/>
          <p14:tracePt t="33391" x="8462963" y="3186113"/>
          <p14:tracePt t="33406" x="8199438" y="3246438"/>
          <p14:tracePt t="33422" x="7910513" y="3305175"/>
          <p14:tracePt t="33439" x="7740650" y="3340100"/>
          <p14:tracePt t="33455" x="7662863" y="3348038"/>
          <p14:tracePt t="33476" x="7654925" y="3348038"/>
          <p14:tracePt t="33534" x="7646988" y="3348038"/>
          <p14:tracePt t="33622" x="7654925" y="3340100"/>
          <p14:tracePt t="33629" x="7723188" y="3330575"/>
          <p14:tracePt t="33639" x="7824788" y="3305175"/>
          <p14:tracePt t="33655" x="8012113" y="3289300"/>
          <p14:tracePt t="33672" x="8224838" y="3289300"/>
          <p14:tracePt t="33688" x="8385175" y="3289300"/>
          <p14:tracePt t="33706" x="8410575" y="3289300"/>
          <p14:tracePt t="33824" x="8420100" y="3289300"/>
          <p14:tracePt t="33925" x="8428038" y="3279775"/>
          <p14:tracePt t="33932" x="8428038" y="3271838"/>
          <p14:tracePt t="33940" x="8428038" y="3254375"/>
          <p14:tracePt t="33955" x="8428038" y="3221038"/>
          <p14:tracePt t="33972" x="8428038" y="3203575"/>
          <p14:tracePt t="33990" x="8428038" y="3152775"/>
          <p14:tracePt t="34006" x="8428038" y="3127375"/>
          <p14:tracePt t="34022" x="8428038" y="3109913"/>
          <p14:tracePt t="34038" x="8428038" y="3084513"/>
          <p14:tracePt t="34056" x="8428038" y="3051175"/>
          <p14:tracePt t="34071" x="8428038" y="3000375"/>
          <p14:tracePt t="34089" x="8420100" y="2932113"/>
          <p14:tracePt t="34105" x="8359775" y="2838450"/>
          <p14:tracePt t="34122" x="8326438" y="2787650"/>
          <p14:tracePt t="34139" x="8291513" y="2770188"/>
          <p14:tracePt t="34155" x="8275638" y="2752725"/>
          <p14:tracePt t="34172" x="8266113" y="2752725"/>
          <p14:tracePt t="34245" x="8258175" y="2752725"/>
          <p14:tracePt t="34252" x="8240713" y="2752725"/>
          <p14:tracePt t="34260" x="8215313" y="2787650"/>
          <p14:tracePt t="34271" x="8181975" y="2838450"/>
          <p14:tracePt t="34289" x="8139113" y="2932113"/>
          <p14:tracePt t="34305" x="8070850" y="3067050"/>
          <p14:tracePt t="34322" x="8029575" y="3170238"/>
          <p14:tracePt t="34338" x="8004175" y="3221038"/>
          <p14:tracePt t="34355" x="8004175" y="3263900"/>
          <p14:tracePt t="34372" x="7977188" y="3297238"/>
          <p14:tracePt t="34390" x="7969250" y="3348038"/>
          <p14:tracePt t="34405" x="7961313" y="3373438"/>
          <p14:tracePt t="34423" x="7935913" y="3433763"/>
          <p14:tracePt t="34438" x="7935913" y="3467100"/>
          <p14:tracePt t="34455" x="7926388" y="3492500"/>
          <p14:tracePt t="34473" x="7926388" y="3517900"/>
          <p14:tracePt t="34488" x="7926388" y="3560763"/>
          <p14:tracePt t="34505" x="7900988" y="3611563"/>
          <p14:tracePt t="34522" x="7893050" y="3654425"/>
          <p14:tracePt t="34540" x="7885113" y="3687763"/>
          <p14:tracePt t="34540" x="7885113" y="3697288"/>
          <p14:tracePt t="34555" x="7885113" y="3705225"/>
          <p14:tracePt t="34571" x="7885113" y="3722688"/>
          <p14:tracePt t="34589" x="7885113" y="3756025"/>
          <p14:tracePt t="34605" x="7875588" y="3773488"/>
          <p14:tracePt t="34606" x="7859713" y="3806825"/>
          <p14:tracePt t="34621" x="7842250" y="3867150"/>
          <p14:tracePt t="34639" x="7842250" y="3917950"/>
          <p14:tracePt t="34655" x="7832725" y="3986213"/>
          <p14:tracePt t="34672" x="7816850" y="4027488"/>
          <p14:tracePt t="34688" x="7816850" y="4070350"/>
          <p14:tracePt t="34705" x="7807325" y="4130675"/>
          <p14:tracePt t="34722" x="7773988" y="4224338"/>
          <p14:tracePt t="34740" x="7748588" y="4291013"/>
          <p14:tracePt t="34741" x="7715250" y="4341813"/>
          <p14:tracePt t="34754" x="7705725" y="4359275"/>
          <p14:tracePt t="34771" x="7697788" y="4410075"/>
          <p14:tracePt t="34790" x="7697788" y="4452938"/>
          <p14:tracePt t="34805" x="7697788" y="4478338"/>
          <p14:tracePt t="34822" x="7791450" y="4589463"/>
          <p14:tracePt t="34838" x="7900988" y="4716463"/>
          <p14:tracePt t="34856" x="7969250" y="4818063"/>
          <p14:tracePt t="34871" x="7977188" y="4868863"/>
          <p14:tracePt t="34889" x="7994650" y="4903788"/>
          <p14:tracePt t="34905" x="8004175" y="4919663"/>
          <p14:tracePt t="34922" x="8012113" y="4954588"/>
          <p14:tracePt t="34938" x="8020050" y="5013325"/>
          <p14:tracePt t="34954" x="8020050" y="5073650"/>
          <p14:tracePt t="34974" x="8020050" y="5141913"/>
          <p14:tracePt t="34988" x="8020050" y="5149850"/>
          <p14:tracePt t="35006" x="8020050" y="5175250"/>
          <p14:tracePt t="35021" x="8020050" y="5200650"/>
          <p14:tracePt t="35038" x="8020050" y="5226050"/>
          <p14:tracePt t="35055" x="8020050" y="5243513"/>
          <p14:tracePt t="35073" x="8020050" y="5268913"/>
          <p14:tracePt t="35088" x="8020050" y="5286375"/>
          <p14:tracePt t="35105" x="8020050" y="5311775"/>
          <p14:tracePt t="35121" x="8020050" y="5345113"/>
          <p14:tracePt t="35138" x="8020050" y="5370513"/>
          <p14:tracePt t="35155" x="8012113" y="5413375"/>
          <p14:tracePt t="35171" x="7994650" y="5446713"/>
          <p14:tracePt t="35190" x="7969250" y="5489575"/>
          <p14:tracePt t="35205" x="7961313" y="5524500"/>
          <p14:tracePt t="35221" x="7951788" y="5549900"/>
          <p14:tracePt t="35240" x="7943850" y="5557838"/>
          <p14:tracePt t="35365" x="7943850" y="5540375"/>
          <p14:tracePt t="35373" x="7943850" y="5497513"/>
          <p14:tracePt t="35381" x="7935913" y="5430838"/>
          <p14:tracePt t="35388" x="7935913" y="5345113"/>
          <p14:tracePt t="35404" x="7935913" y="5243513"/>
          <p14:tracePt t="35422" x="7935913" y="5013325"/>
          <p14:tracePt t="35423" x="7935913" y="4903788"/>
          <p14:tracePt t="35438" x="7926388" y="4630738"/>
          <p14:tracePt t="35454" x="7926388" y="4308475"/>
          <p14:tracePt t="35473" x="7926388" y="4011613"/>
          <p14:tracePt t="35489" x="7926388" y="3730625"/>
          <p14:tracePt t="35504" x="7926388" y="3517900"/>
          <p14:tracePt t="35521" x="7943850" y="3382963"/>
          <p14:tracePt t="35540" x="7951788" y="3305175"/>
          <p14:tracePt t="35540" x="7951788" y="3263900"/>
          <p14:tracePt t="35554" x="7951788" y="3238500"/>
          <p14:tracePt t="35571" x="7951788" y="3160713"/>
          <p14:tracePt t="35588" x="7951788" y="3109913"/>
          <p14:tracePt t="35606" x="7951788" y="2974975"/>
          <p14:tracePt t="35621" x="7951788" y="2932113"/>
          <p14:tracePt t="35638" x="7951788" y="2881313"/>
          <p14:tracePt t="35654" x="7951788" y="2813050"/>
          <p14:tracePt t="35671" x="7951788" y="2770188"/>
          <p14:tracePt t="35687" x="7951788" y="2701925"/>
          <p14:tracePt t="35704" x="7951788" y="2676525"/>
          <p14:tracePt t="35721" x="7951788" y="2668588"/>
          <p14:tracePt t="35830" x="7961313" y="2668588"/>
          <p14:tracePt t="35846" x="7961313" y="2676525"/>
          <p14:tracePt t="35854" x="7977188" y="2778125"/>
          <p14:tracePt t="35862" x="7994650" y="2881313"/>
          <p14:tracePt t="35871" x="8004175" y="2974975"/>
          <p14:tracePt t="35889" x="8012113" y="3160713"/>
          <p14:tracePt t="35904" x="8037513" y="3322638"/>
          <p14:tracePt t="35921" x="8037513" y="3467100"/>
          <p14:tracePt t="35937" x="8037513" y="3611563"/>
          <p14:tracePt t="35955" x="8045450" y="3756025"/>
          <p14:tracePt t="35971" x="8070850" y="3925888"/>
          <p14:tracePt t="35989" x="8088313" y="4156075"/>
          <p14:tracePt t="36004" x="8088313" y="4197350"/>
          <p14:tracePt t="36023" x="8088313" y="4341813"/>
          <p14:tracePt t="36038" x="8088313" y="4402138"/>
          <p14:tracePt t="36054" x="8088313" y="4427538"/>
          <p14:tracePt t="36071" x="8088313" y="4452938"/>
          <p14:tracePt t="36087" x="8088313" y="4470400"/>
          <p14:tracePt t="36104" x="8088313" y="4503738"/>
          <p14:tracePt t="36122" x="8088313" y="4538663"/>
          <p14:tracePt t="36139" x="8088313" y="4579938"/>
          <p14:tracePt t="36154" x="8088313" y="4605338"/>
          <p14:tracePt t="36172" x="8088313" y="4648200"/>
          <p14:tracePt t="36198" x="8088313" y="4657725"/>
          <p14:tracePt t="36205" x="8088313" y="4665663"/>
          <p14:tracePt t="36222" x="8088313" y="4673600"/>
          <p14:tracePt t="36453" x="8080375" y="4683125"/>
          <p14:tracePt t="36462" x="8070850" y="4683125"/>
          <p14:tracePt t="36471" x="8062913" y="4657725"/>
          <p14:tracePt t="36487" x="8062913" y="4538663"/>
          <p14:tracePt t="36504" x="8062913" y="4394200"/>
          <p14:tracePt t="36520" x="8062913" y="4240213"/>
          <p14:tracePt t="36538" x="8054975" y="4079875"/>
          <p14:tracePt t="36555" x="8012113" y="3935413"/>
          <p14:tracePt t="36570" x="7994650" y="3816350"/>
          <p14:tracePt t="36588" x="7994650" y="3722688"/>
          <p14:tracePt t="36605" x="7994650" y="3611563"/>
          <p14:tracePt t="36623" x="8004175" y="3475038"/>
          <p14:tracePt t="36637" x="8020050" y="3398838"/>
          <p14:tracePt t="36654" x="8045450" y="3279775"/>
          <p14:tracePt t="36671" x="8070850" y="3101975"/>
          <p14:tracePt t="36687" x="8080375" y="3000375"/>
          <p14:tracePt t="36704" x="8096250" y="2932113"/>
          <p14:tracePt t="36721" x="8096250" y="2922588"/>
          <p14:tracePt t="36738" x="8096250" y="2906713"/>
          <p14:tracePt t="36754" x="8105775" y="2897188"/>
          <p14:tracePt t="36886" x="8105775" y="2922588"/>
          <p14:tracePt t="36892" x="8105775" y="2965450"/>
          <p14:tracePt t="36904" x="8105775" y="3016250"/>
          <p14:tracePt t="36921" x="8105775" y="3109913"/>
          <p14:tracePt t="36937" x="8105775" y="3211513"/>
          <p14:tracePt t="36954" x="8105775" y="3314700"/>
          <p14:tracePt t="36970" x="8105775" y="3382963"/>
          <p14:tracePt t="36989" x="8121650" y="3509963"/>
          <p14:tracePt t="37003" x="8139113" y="3568700"/>
          <p14:tracePt t="37021" x="8139113" y="3654425"/>
          <p14:tracePt t="37022" x="8139113" y="3738563"/>
          <p14:tracePt t="37038" x="8139113" y="3875088"/>
          <p14:tracePt t="37054" x="8139113" y="4002088"/>
          <p14:tracePt t="37070" x="8139113" y="4113213"/>
          <p14:tracePt t="37087" x="8139113" y="4257675"/>
          <p14:tracePt t="37105" x="8139113" y="4341813"/>
          <p14:tracePt t="37120" x="8139113" y="4445000"/>
          <p14:tracePt t="37138" x="8139113" y="4589463"/>
          <p14:tracePt t="37154" x="8139113" y="4716463"/>
          <p14:tracePt t="37170" x="8139113" y="4835525"/>
          <p14:tracePt t="37189" x="8139113" y="4919663"/>
          <p14:tracePt t="37205" x="8139113" y="4937125"/>
          <p14:tracePt t="37222" x="8139113" y="4946650"/>
          <p14:tracePt t="37239" x="8139113" y="4962525"/>
          <p14:tracePt t="37253" x="8139113" y="4979988"/>
          <p14:tracePt t="37271" x="8131175" y="5005388"/>
          <p14:tracePt t="37287" x="8131175" y="5030788"/>
          <p14:tracePt t="37304" x="8131175" y="5038725"/>
          <p14:tracePt t="37320" x="8131175" y="5056188"/>
          <p14:tracePt t="37338" x="8131175" y="5064125"/>
          <p14:tracePt t="37353" x="8131175" y="5081588"/>
          <p14:tracePt t="37372" x="8121650" y="5099050"/>
          <p14:tracePt t="37387" x="8121650" y="5106988"/>
          <p14:tracePt t="37406" x="8113713" y="5116513"/>
          <p14:tracePt t="37445" x="8105775" y="5124450"/>
          <p14:tracePt t="37485" x="8096250" y="5116513"/>
          <p14:tracePt t="37493" x="8096250" y="5091113"/>
          <p14:tracePt t="37503" x="8096250" y="5048250"/>
          <p14:tracePt t="37520" x="8096250" y="4962525"/>
          <p14:tracePt t="37537" x="8096250" y="4724400"/>
          <p14:tracePt t="37555" x="8096250" y="4445000"/>
          <p14:tracePt t="37570" x="8070850" y="4146550"/>
          <p14:tracePt t="37589" x="8062913" y="3832225"/>
          <p14:tracePt t="37603" x="8062913" y="3748088"/>
          <p14:tracePt t="37622" x="8037513" y="3509963"/>
          <p14:tracePt t="37637" x="8020050" y="3441700"/>
          <p14:tracePt t="37638" x="8020050" y="3398838"/>
          <p14:tracePt t="37654" x="8004175" y="3322638"/>
          <p14:tracePt t="37670" x="8004175" y="3271838"/>
          <p14:tracePt t="37687" x="7994650" y="3238500"/>
          <p14:tracePt t="37704" x="7994650" y="3221038"/>
          <p14:tracePt t="37720" x="7977188" y="3203575"/>
          <p14:tracePt t="37737" x="7969250" y="3178175"/>
          <p14:tracePt t="37754" x="7969250" y="3109913"/>
          <p14:tracePt t="37770" x="7969250" y="3051175"/>
          <p14:tracePt t="37787" x="7969250" y="3025775"/>
          <p14:tracePt t="37805" x="7969250" y="3008313"/>
          <p14:tracePt t="37982" x="7969250" y="3016250"/>
          <p14:tracePt t="37989" x="7969250" y="3076575"/>
          <p14:tracePt t="37997" x="7969250" y="3119438"/>
          <p14:tracePt t="38004" x="7969250" y="3170238"/>
          <p14:tracePt t="38020" x="7969250" y="3228975"/>
          <p14:tracePt t="38021" x="7969250" y="3314700"/>
          <p14:tracePt t="38037" x="7969250" y="3433763"/>
          <p14:tracePt t="38053" x="7943850" y="3527425"/>
          <p14:tracePt t="38071" x="7943850" y="3560763"/>
          <p14:tracePt t="38087" x="7943850" y="3586163"/>
          <p14:tracePt t="38104" x="7943850" y="3594100"/>
          <p14:tracePt t="38120" x="7943850" y="3603625"/>
          <p14:tracePt t="38138" x="7943850" y="3611563"/>
          <p14:tracePt t="38238" x="7943850" y="3594100"/>
          <p14:tracePt t="38246" x="7943850" y="3586163"/>
          <p14:tracePt t="38261" x="7943850" y="3560763"/>
          <p14:tracePt t="38269" x="7943850" y="3552825"/>
          <p14:tracePt t="38286" x="7943850" y="3543300"/>
          <p14:tracePt t="38304" x="7943850" y="3535363"/>
          <p14:tracePt t="38342" x="7935913" y="3535363"/>
          <p14:tracePt t="38349" x="7926388" y="3527425"/>
          <p14:tracePt t="38365" x="7918450" y="3527425"/>
          <p14:tracePt t="38373" x="7910513" y="3517900"/>
          <p14:tracePt t="38387" x="7893050" y="3517900"/>
          <p14:tracePt t="38388" x="7885113" y="3509963"/>
          <p14:tracePt t="38406" x="7875588" y="3509963"/>
          <p14:tracePt t="38503" x="7867650" y="3509963"/>
          <p14:tracePt t="38525" x="7900988" y="3492500"/>
          <p14:tracePt t="38533" x="7986713" y="3484563"/>
          <p14:tracePt t="38542" x="8088313" y="3484563"/>
          <p14:tracePt t="38554" x="8181975" y="3484563"/>
          <p14:tracePt t="38570" x="8326438" y="3484563"/>
          <p14:tracePt t="38588" x="8420100" y="3502025"/>
          <p14:tracePt t="38589" x="8435975" y="3509963"/>
          <p14:tracePt t="38603" x="8478838" y="3527425"/>
          <p14:tracePt t="38622" x="8496300" y="3535363"/>
          <p14:tracePt t="38638" x="8496300" y="3568700"/>
          <p14:tracePt t="38654" x="8496300" y="3594100"/>
          <p14:tracePt t="38670" x="8496300" y="3671888"/>
          <p14:tracePt t="38686" x="8470900" y="3773488"/>
          <p14:tracePt t="38703" x="8428038" y="3832225"/>
          <p14:tracePt t="38720" x="8369300" y="3883025"/>
          <p14:tracePt t="38736" x="8334375" y="3917950"/>
          <p14:tracePt t="38753" x="8250238" y="3976688"/>
          <p14:tracePt t="38770" x="8131175" y="4062413"/>
          <p14:tracePt t="38787" x="7977188" y="4156075"/>
          <p14:tracePt t="38803" x="7893050" y="4197350"/>
          <p14:tracePt t="38821" x="7850188" y="4206875"/>
          <p14:tracePt t="38878" x="7842250" y="4214813"/>
          <p14:tracePt t="38893" x="7832725" y="4224338"/>
          <p14:tracePt t="38902" x="7824788" y="4224338"/>
          <p14:tracePt t="38908" x="7816850" y="4232275"/>
          <p14:tracePt t="39021" x="7824788" y="4240213"/>
          <p14:tracePt t="39028" x="7885113" y="4275138"/>
          <p14:tracePt t="39037" x="7951788" y="4300538"/>
          <p14:tracePt t="39054" x="8121650" y="4341813"/>
          <p14:tracePt t="39070" x="8181975" y="4351338"/>
          <p14:tracePt t="39070" x="8215313" y="4376738"/>
          <p14:tracePt t="39086" x="8232775" y="4384675"/>
          <p14:tracePt t="39103" x="8240713" y="4394200"/>
          <p14:tracePt t="39120" x="8250238" y="4394200"/>
          <p14:tracePt t="39136" x="8258175" y="4402138"/>
          <p14:tracePt t="39153" x="8258175" y="4435475"/>
          <p14:tracePt t="39169" x="8258175" y="4495800"/>
          <p14:tracePt t="39187" x="8224838" y="4579938"/>
          <p14:tracePt t="39202" x="8147050" y="4648200"/>
          <p14:tracePt t="39221" x="8070850" y="4699000"/>
          <p14:tracePt t="39237" x="8062913" y="4708525"/>
          <p14:tracePt t="39253" x="8037513" y="4741863"/>
          <p14:tracePt t="39254" x="8029575" y="4749800"/>
          <p14:tracePt t="39270" x="8012113" y="4784725"/>
          <p14:tracePt t="39270" x="7994650" y="4802188"/>
          <p14:tracePt t="39286" x="7961313" y="4843463"/>
          <p14:tracePt t="39302" x="7935913" y="4868863"/>
          <p14:tracePt t="39319" x="7918450" y="4903788"/>
          <p14:tracePt t="39342" x="7910513" y="4937125"/>
          <p14:tracePt t="39357" x="7910513" y="4946650"/>
          <p14:tracePt t="39370" x="7900988" y="4962525"/>
          <p14:tracePt t="39387" x="7885113" y="4979988"/>
          <p14:tracePt t="39388" x="7885113" y="4987925"/>
          <p14:tracePt t="39402" x="7875588" y="4997450"/>
          <p14:tracePt t="39421" x="7875588" y="5005388"/>
          <p14:tracePt t="39438" x="7875588" y="5030788"/>
          <p14:tracePt t="39453" x="7875588" y="5038725"/>
          <p14:tracePt t="39471" x="7875588" y="5048250"/>
          <p14:tracePt t="39486" x="7875588" y="5064125"/>
          <p14:tracePt t="39503" x="7875588" y="5073650"/>
          <p14:tracePt t="39533" x="7875588" y="5081588"/>
          <p14:tracePt t="39540" x="7875588" y="5091113"/>
          <p14:tracePt t="39556" x="7875588" y="5099050"/>
          <p14:tracePt t="39570" x="7885113" y="5106988"/>
          <p14:tracePt t="39586" x="7935913" y="5132388"/>
          <p14:tracePt t="39603" x="7994650" y="5141913"/>
          <p14:tracePt t="39620" x="8045450" y="5149850"/>
          <p14:tracePt t="39636" x="8070850" y="5149850"/>
          <p14:tracePt t="39710" x="8080375" y="5149850"/>
          <p14:tracePt t="39741" x="8096250" y="5167313"/>
          <p14:tracePt t="39757" x="8113713" y="5175250"/>
          <p14:tracePt t="39766" x="8131175" y="5183188"/>
          <p14:tracePt t="39772" x="8164513" y="5208588"/>
          <p14:tracePt t="39788" x="8224838" y="5235575"/>
          <p14:tracePt t="39788" x="8275638" y="5251450"/>
          <p14:tracePt t="39802" x="8359775" y="5260975"/>
          <p14:tracePt t="39821" x="8478838" y="5251450"/>
          <p14:tracePt t="39836" x="8496300" y="5200650"/>
          <p14:tracePt t="39965" x="8504238" y="5175250"/>
          <p14:tracePt t="39972" x="8513763" y="5167313"/>
          <p14:tracePt t="39980" x="8529638" y="5167313"/>
          <p14:tracePt t="39988" x="8529638" y="5149850"/>
          <p14:tracePt t="40062" x="8539163" y="5149850"/>
          <p14:tracePt t="40072" x="8580438" y="5183188"/>
          <p14:tracePt t="40076" x="8623300" y="5286375"/>
          <p14:tracePt t="40085" x="8674100" y="5405438"/>
          <p14:tracePt t="40102" x="8767763" y="5608638"/>
          <p14:tracePt t="40119" x="8843963" y="5778500"/>
          <p14:tracePt t="40136" x="8921750" y="5932488"/>
          <p14:tracePt t="40152" x="8988425" y="6024563"/>
          <p14:tracePt t="40169" x="9023350" y="6059488"/>
          <p14:tracePt t="40358" x="9048750" y="6059488"/>
          <p14:tracePt t="40365" x="9091613" y="6059488"/>
          <p14:tracePt t="40372" x="9132888" y="6059488"/>
          <p14:tracePt t="40385" x="9167813" y="6059488"/>
          <p14:tracePt t="40403" x="9294813" y="6059488"/>
          <p14:tracePt t="40421" x="9464675" y="6059488"/>
          <p14:tracePt t="40435" x="9507538" y="6059488"/>
          <p14:tracePt t="40454" x="9609138" y="6059488"/>
          <p14:tracePt t="40470" x="9626600" y="6059488"/>
          <p14:tracePt t="40470" x="9667875" y="6059488"/>
          <p14:tracePt t="40486" x="9745663" y="6059488"/>
          <p14:tracePt t="40502" x="9812338" y="6049963"/>
          <p14:tracePt t="40519" x="9864725" y="6042025"/>
          <p14:tracePt t="40536" x="9898063" y="6042025"/>
          <p14:tracePt t="40553" x="9906000" y="6042025"/>
          <p14:tracePt t="40606" x="9923463" y="6042025"/>
          <p14:tracePt t="40612" x="9931400" y="6042025"/>
          <p14:tracePt t="40620" x="9974263" y="6042025"/>
          <p14:tracePt t="40637" x="10059988" y="6042025"/>
          <p14:tracePt t="40654" x="10153650" y="6042025"/>
          <p14:tracePt t="40669" x="10194925" y="6042025"/>
          <p14:tracePt t="40669" x="10220325" y="6042025"/>
          <p14:tracePt t="40685" x="10237788" y="6042025"/>
          <p14:tracePt t="40703" x="10271125" y="6042025"/>
          <p14:tracePt t="40719" x="10298113" y="6042025"/>
          <p14:tracePt t="40736" x="10323513" y="6042025"/>
          <p14:tracePt t="40752" x="10339388" y="6042025"/>
          <p14:tracePt t="40770" x="10374313" y="6024563"/>
          <p14:tracePt t="40789" x="10390188" y="6008688"/>
          <p14:tracePt t="40804" x="10407650" y="5991225"/>
          <p14:tracePt t="40820" x="10415588" y="5973763"/>
          <p14:tracePt t="40836" x="10415588" y="5965825"/>
          <p14:tracePt t="40854" x="10415588" y="5957888"/>
          <p14:tracePt t="40870" x="10415588" y="5948363"/>
          <p14:tracePt t="40886" x="10415588" y="5940425"/>
          <p14:tracePt t="40902" x="10415588" y="5922963"/>
          <p14:tracePt t="40919" x="10399713" y="5915025"/>
          <p14:tracePt t="40936" x="10374313" y="5915025"/>
          <p14:tracePt t="40953" x="10298113" y="5897563"/>
          <p14:tracePt t="40969" x="10161588" y="5880100"/>
          <p14:tracePt t="40985" x="10025063" y="5880100"/>
          <p14:tracePt t="41002" x="9864725" y="5880100"/>
          <p14:tracePt t="41019" x="9720263" y="5880100"/>
          <p14:tracePt t="41035" x="9617075" y="5880100"/>
          <p14:tracePt t="41054" x="9532938" y="5880100"/>
          <p14:tracePt t="41070" x="9472613" y="5880100"/>
          <p14:tracePt t="41086" x="9380538" y="5905500"/>
          <p14:tracePt t="41102" x="9286875" y="5932488"/>
          <p14:tracePt t="41119" x="9226550" y="5948363"/>
          <p14:tracePt t="41136" x="9158288" y="5983288"/>
          <p14:tracePt t="41152" x="9124950" y="5999163"/>
          <p14:tracePt t="41169" x="9064625" y="6034088"/>
          <p14:tracePt t="41186" x="8997950" y="6076950"/>
          <p14:tracePt t="41203" x="8937625" y="6110288"/>
          <p14:tracePt t="41219" x="8853488" y="6169025"/>
          <p14:tracePt t="41235" x="8828088" y="6178550"/>
          <p14:tracePt t="41252" x="8818563" y="6194425"/>
          <p14:tracePt t="41270" x="8810625" y="6203950"/>
          <p14:tracePt t="41287" x="8767763" y="6221413"/>
          <p14:tracePt t="41301" x="8734425" y="6229350"/>
          <p14:tracePt t="41318" x="8691563" y="6229350"/>
          <p14:tracePt t="41336" x="8666163" y="6229350"/>
          <p14:tracePt t="41353" x="8648700" y="6229350"/>
          <p14:tracePt t="41382" x="8640763" y="6229350"/>
          <p14:tracePt t="41389" x="8632825" y="6229350"/>
          <p14:tracePt t="41403" x="8597900" y="6229350"/>
          <p14:tracePt t="41404" x="8564563" y="6229350"/>
          <p14:tracePt t="41418" x="8521700" y="6229350"/>
          <p14:tracePt t="41435" x="8478838" y="6229350"/>
          <p14:tracePt t="41452" x="8453438" y="6229350"/>
          <p14:tracePt t="41517" x="8445500" y="6229350"/>
          <p14:tracePt t="41533" x="8435975" y="6194425"/>
          <p14:tracePt t="41542" x="8435975" y="6143625"/>
          <p14:tracePt t="41551" x="8435975" y="6084888"/>
          <p14:tracePt t="41568" x="8435975" y="6016625"/>
          <p14:tracePt t="41586" x="8435975" y="5973763"/>
          <p14:tracePt t="41603" x="8435975" y="5948363"/>
          <p14:tracePt t="41621" x="8453438" y="5915025"/>
          <p14:tracePt t="41635" x="8462963" y="5905500"/>
          <p14:tracePt t="41653" x="8478838" y="5880100"/>
          <p14:tracePt t="41653" x="8496300" y="5864225"/>
          <p14:tracePt t="41669" x="8529638" y="5838825"/>
          <p14:tracePt t="41685" x="8539163" y="5821363"/>
          <p14:tracePt t="41701" x="8589963" y="5788025"/>
          <p14:tracePt t="41750" x="8597900" y="5778500"/>
          <p14:tracePt t="41822" x="8615363" y="5778500"/>
          <p14:tracePt t="41830" x="8632825" y="5778500"/>
          <p14:tracePt t="41837" x="8666163" y="5795963"/>
          <p14:tracePt t="41853" x="8709025" y="5813425"/>
          <p14:tracePt t="41869" x="8716963" y="5821363"/>
          <p14:tracePt t="41869" x="8734425" y="5821363"/>
          <p14:tracePt t="41885" x="8742363" y="5829300"/>
          <p14:tracePt t="41902" x="8750300" y="5838825"/>
          <p14:tracePt t="41918" x="8759825" y="5838825"/>
          <p14:tracePt t="41941" x="8767763" y="5838825"/>
          <p14:tracePt t="41973" x="8793163" y="5838825"/>
          <p14:tracePt t="41982" x="8818563" y="5838825"/>
          <p14:tracePt t="41989" x="8828088" y="5838825"/>
          <p14:tracePt t="42002" x="8843963" y="5838825"/>
          <p14:tracePt t="42018" x="8878888" y="5838825"/>
          <p14:tracePt t="42035" x="8904288" y="5838825"/>
          <p14:tracePt t="42052" x="8921750" y="5838825"/>
          <p14:tracePt t="42053" x="8929688" y="5838825"/>
          <p14:tracePt t="42117" x="8937625" y="5838825"/>
          <p14:tracePt t="42126" x="8947150" y="5838825"/>
          <p14:tracePt t="42142" x="8972550" y="5838825"/>
          <p14:tracePt t="42152" x="8988425" y="5829300"/>
          <p14:tracePt t="42168" x="8997950" y="5821363"/>
          <p14:tracePt t="42185" x="9013825" y="5803900"/>
          <p14:tracePt t="42203" x="9048750" y="5770563"/>
          <p14:tracePt t="42218" x="9056688" y="5727700"/>
          <p14:tracePt t="42235" x="9056688" y="5684838"/>
          <p14:tracePt t="42252" x="9074150" y="5626100"/>
          <p14:tracePt t="42270" x="9074150" y="5591175"/>
          <p14:tracePt t="42286" x="9074150" y="5575300"/>
          <p14:tracePt t="42303" x="9048750" y="5549900"/>
          <p14:tracePt t="42318" x="9013825" y="5532438"/>
          <p14:tracePt t="42335" x="8980488" y="5514975"/>
          <p14:tracePt t="42365" x="8972550" y="5514975"/>
          <p14:tracePt t="42372" x="8963025" y="5514975"/>
          <p14:tracePt t="42384" x="8947150" y="5507038"/>
          <p14:tracePt t="42403" x="8878888" y="5497513"/>
          <p14:tracePt t="42418" x="8793163" y="5489575"/>
          <p14:tracePt t="42434" x="8734425" y="5472113"/>
          <p14:tracePt t="42453" x="8699500" y="5472113"/>
          <p14:tracePt t="42525" x="8691563" y="5472113"/>
          <p14:tracePt t="42533" x="8683625" y="5472113"/>
          <p14:tracePt t="42557" x="8666163" y="5481638"/>
          <p14:tracePt t="42565" x="8658225" y="5497513"/>
          <p14:tracePt t="42572" x="8648700" y="5507038"/>
          <p14:tracePt t="42585" x="8648700" y="5532438"/>
          <p14:tracePt t="42601" x="8632825" y="5591175"/>
          <p14:tracePt t="42618" x="8623300" y="5626100"/>
          <p14:tracePt t="42637" x="8623300" y="5684838"/>
          <p14:tracePt t="42656" x="8623300" y="5719763"/>
          <p14:tracePt t="42668" x="8623300" y="5735638"/>
          <p14:tracePt t="42686" x="8623300" y="5813425"/>
          <p14:tracePt t="42703" x="8632825" y="5854700"/>
          <p14:tracePt t="42718" x="8640763" y="5864225"/>
          <p14:tracePt t="42735" x="8683625" y="5889625"/>
          <p14:tracePt t="42751" x="8699500" y="5897563"/>
          <p14:tracePt t="42772" x="8716963" y="5897563"/>
          <p14:tracePt t="42785" x="8734425" y="5905500"/>
          <p14:tracePt t="42801" x="8836025" y="5905500"/>
          <p14:tracePt t="42818" x="8972550" y="5905500"/>
          <p14:tracePt t="42834" x="9107488" y="5905500"/>
          <p14:tracePt t="42851" x="9209088" y="5897563"/>
          <p14:tracePt t="42869" x="9363075" y="5846763"/>
          <p14:tracePt t="42886" x="9472613" y="5821363"/>
          <p14:tracePt t="42901" x="9515475" y="5813425"/>
          <p14:tracePt t="42918" x="9736138" y="5788025"/>
          <p14:tracePt t="42934" x="9855200" y="5761038"/>
          <p14:tracePt t="42951" x="9915525" y="5753100"/>
          <p14:tracePt t="42968" x="9940925" y="5753100"/>
          <p14:tracePt t="42984" x="9956800" y="5753100"/>
          <p14:tracePt t="43142" x="9966325" y="5753100"/>
          <p14:tracePt t="43150" x="9983788" y="5753100"/>
          <p14:tracePt t="43157" x="9991725" y="5753100"/>
          <p14:tracePt t="43168" x="9999663" y="5753100"/>
          <p14:tracePt t="43184" x="10050463" y="5761038"/>
          <p14:tracePt t="43201" x="10153650" y="5803900"/>
          <p14:tracePt t="43218" x="10229850" y="5813425"/>
          <p14:tracePt t="43234" x="10271125" y="5813425"/>
          <p14:tracePt t="43251" x="10339388" y="5813425"/>
          <p14:tracePt t="43267" x="10390188" y="5813425"/>
          <p14:tracePt t="43285" x="10458450" y="5795963"/>
          <p14:tracePt t="43303" x="10475913" y="5778500"/>
          <p14:tracePt t="43317" x="10493375" y="5761038"/>
          <p14:tracePt t="43334" x="10493375" y="5735638"/>
          <p14:tracePt t="43352" x="10493375" y="5719763"/>
          <p14:tracePt t="43389" x="10493375" y="5710238"/>
          <p14:tracePt t="43413" x="10483850" y="5710238"/>
          <p14:tracePt t="43421" x="10458450" y="5694363"/>
          <p14:tracePt t="43429" x="10407650" y="5668963"/>
          <p14:tracePt t="43436" x="10356850" y="5651500"/>
          <p14:tracePt t="43450" x="10298113" y="5634038"/>
          <p14:tracePt t="43470" x="10161588" y="5600700"/>
          <p14:tracePt t="43485" x="10101263" y="5600700"/>
          <p14:tracePt t="43501" x="10093325" y="5600700"/>
          <p14:tracePt t="43502" x="10067925" y="5600700"/>
          <p14:tracePt t="43518" x="10042525" y="5600700"/>
          <p14:tracePt t="43519" x="10025063" y="5600700"/>
          <p14:tracePt t="43534" x="9999663" y="5600700"/>
          <p14:tracePt t="43550" x="9974263" y="5600700"/>
          <p14:tracePt t="43568" x="9906000" y="5616575"/>
          <p14:tracePt t="43585" x="9855200" y="5641975"/>
          <p14:tracePt t="43601" x="9812338" y="5659438"/>
          <p14:tracePt t="43618" x="9786938" y="5668963"/>
          <p14:tracePt t="43634" x="9779000" y="5676900"/>
          <p14:tracePt t="43651" x="9761538" y="5694363"/>
          <p14:tracePt t="43670" x="9720263" y="5745163"/>
          <p14:tracePt t="43684" x="9702800" y="5770563"/>
          <p14:tracePt t="43685" x="9702800" y="5803900"/>
          <p14:tracePt t="43701" x="9694863" y="5821363"/>
          <p14:tracePt t="43717" x="9677400" y="5864225"/>
          <p14:tracePt t="43734" x="9677400" y="5880100"/>
          <p14:tracePt t="43773" x="9677400" y="5897563"/>
          <p14:tracePt t="43782" x="9677400" y="5905500"/>
          <p14:tracePt t="43788" x="9685338" y="5915025"/>
          <p14:tracePt t="43801" x="9702800" y="5915025"/>
          <p14:tracePt t="43817" x="9745663" y="5940425"/>
          <p14:tracePt t="43835" x="9796463" y="5948363"/>
          <p14:tracePt t="43851" x="9956800" y="5965825"/>
          <p14:tracePt t="43867" x="10110788" y="5965825"/>
          <p14:tracePt t="43885" x="10263188" y="5965825"/>
          <p14:tracePt t="43902" x="10356850" y="5940425"/>
          <p14:tracePt t="43919" x="10415588" y="5922963"/>
          <p14:tracePt t="43934" x="10467975" y="5897563"/>
          <p14:tracePt t="43951" x="10544175" y="5864225"/>
          <p14:tracePt t="43967" x="10612438" y="5838825"/>
          <p14:tracePt t="43985" x="10704513" y="5821363"/>
          <p14:tracePt t="44001" x="10772775" y="5803900"/>
          <p14:tracePt t="44017" x="10807700" y="5795963"/>
          <p14:tracePt t="44034" x="10833100" y="5770563"/>
          <p14:tracePt t="44050" x="10841038" y="5770563"/>
          <p14:tracePt t="44069" x="10883900" y="5727700"/>
          <p14:tracePt t="44084" x="10891838" y="5727700"/>
          <p14:tracePt t="44102" x="10926763" y="5702300"/>
          <p14:tracePt t="44119" x="10934700" y="5702300"/>
          <p14:tracePt t="44278" x="10917238" y="5702300"/>
          <p14:tracePt t="44285" x="10901363" y="5710238"/>
          <p14:tracePt t="44292" x="10891838" y="5719763"/>
          <p14:tracePt t="44301" x="10883900" y="5727700"/>
          <p14:tracePt t="44318" x="10866438" y="5745163"/>
          <p14:tracePt t="44318" x="10858500" y="5753100"/>
          <p14:tracePt t="44334" x="10833100" y="5788025"/>
          <p14:tracePt t="44350" x="10807700" y="5829300"/>
          <p14:tracePt t="44368" x="10798175" y="5864225"/>
          <p14:tracePt t="44384" x="10798175" y="5880100"/>
          <p14:tracePt t="44400" x="10798175" y="5905500"/>
          <p14:tracePt t="44418" x="10798175" y="5915025"/>
          <p14:tracePt t="44435" x="10798175" y="5922963"/>
          <p14:tracePt t="44451" x="10798175" y="5932488"/>
          <p14:tracePt t="44467" x="10807700" y="5932488"/>
          <p14:tracePt t="44485" x="10866438" y="5932488"/>
          <p14:tracePt t="44502" x="10901363" y="5932488"/>
          <p14:tracePt t="44517" x="10917238" y="5932488"/>
          <p14:tracePt t="44534" x="10942638" y="5932488"/>
          <p14:tracePt t="44551" x="10952163" y="5932488"/>
          <p14:tracePt t="44629" x="10917238" y="5932488"/>
          <p14:tracePt t="44636" x="10858500" y="5932488"/>
          <p14:tracePt t="44644" x="10815638" y="5932488"/>
          <p14:tracePt t="44652" x="10764838" y="5932488"/>
          <p14:tracePt t="44667" x="10704513" y="5915025"/>
          <p14:tracePt t="44684" x="10637838" y="5897563"/>
          <p14:tracePt t="44700" x="10594975" y="5872163"/>
          <p14:tracePt t="44717" x="10560050" y="5854700"/>
          <p14:tracePt t="44733" x="10399713" y="5821363"/>
          <p14:tracePt t="44750" x="10263188" y="5778500"/>
          <p14:tracePt t="44767" x="10118725" y="5719763"/>
          <p14:tracePt t="44783" x="9983788" y="5668963"/>
          <p14:tracePt t="44800" x="9948863" y="5659438"/>
          <p14:tracePt t="44901" x="9923463" y="5659438"/>
          <p14:tracePt t="44910" x="9890125" y="5659438"/>
          <p14:tracePt t="44918" x="9872663" y="5668963"/>
          <p14:tracePt t="44933" x="9839325" y="5694363"/>
          <p14:tracePt t="44950" x="9812338" y="5719763"/>
          <p14:tracePt t="44967" x="9779000" y="5735638"/>
          <p14:tracePt t="44984" x="9771063" y="5745163"/>
          <p14:tracePt t="45078" x="9761538" y="5770563"/>
          <p14:tracePt t="45085" x="9753600" y="5770563"/>
          <p14:tracePt t="45092" x="9753600" y="5778500"/>
          <p14:tracePt t="45190" x="9753600" y="5788025"/>
          <p14:tracePt t="45229" x="9761538" y="5795963"/>
          <p14:tracePt t="45237" x="9796463" y="5795963"/>
          <p14:tracePt t="45245" x="9821863" y="5795963"/>
          <p14:tracePt t="45253" x="9864725" y="5778500"/>
          <p14:tracePt t="45267" x="9898063" y="5753100"/>
          <p14:tracePt t="45268" x="9966325" y="5710238"/>
          <p14:tracePt t="45283" x="9974263" y="5710238"/>
          <p14:tracePt t="45301" x="10042525" y="5668963"/>
          <p14:tracePt t="45318" x="10059988" y="5659438"/>
          <p14:tracePt t="45333" x="10059988" y="5651500"/>
          <p14:tracePt t="45350" x="10075863" y="5641975"/>
          <p14:tracePt t="45366" x="10085388" y="5616575"/>
          <p14:tracePt t="45383" x="10093325" y="5583238"/>
          <p14:tracePt t="45400" x="10101263" y="5549900"/>
          <p14:tracePt t="45417" x="10101263" y="5540375"/>
          <p14:tracePt t="45434" x="10101263" y="5514975"/>
          <p14:tracePt t="45450" x="10093325" y="5507038"/>
          <p14:tracePt t="45467" x="10075863" y="5497513"/>
          <p14:tracePt t="45486" x="10042525" y="5472113"/>
          <p14:tracePt t="45500" x="10025063" y="5472113"/>
          <p14:tracePt t="45518" x="9839325" y="5456238"/>
          <p14:tracePt t="45533" x="9771063" y="5456238"/>
          <p14:tracePt t="45551" x="9566275" y="5456238"/>
          <p14:tracePt t="45567" x="9431338" y="5481638"/>
          <p14:tracePt t="45583" x="9345613" y="5524500"/>
          <p14:tracePt t="45600" x="9320213" y="5549900"/>
          <p14:tracePt t="45629" x="9312275" y="5557838"/>
          <p14:tracePt t="45653" x="9312275" y="5565775"/>
          <p14:tracePt t="45660" x="9312275" y="5591175"/>
          <p14:tracePt t="45668" x="9337675" y="5626100"/>
          <p14:tracePt t="45683" x="9363075" y="5641975"/>
          <p14:tracePt t="45702" x="9558338" y="5735638"/>
          <p14:tracePt t="45717" x="9642475" y="5761038"/>
          <p14:tracePt t="45718" x="9771063" y="5795963"/>
          <p14:tracePt t="45733" x="9906000" y="5846763"/>
          <p14:tracePt t="45750" x="10255250" y="5880100"/>
          <p14:tracePt t="45766" x="10433050" y="5897563"/>
          <p14:tracePt t="45783" x="10483850" y="5897563"/>
          <p14:tracePt t="45800" x="10509250" y="5897563"/>
          <p14:tracePt t="45817" x="10526713" y="5854700"/>
          <p14:tracePt t="45835" x="10577513" y="5753100"/>
          <p14:tracePt t="45849" x="10594975" y="5641975"/>
          <p14:tracePt t="45868" x="10620375" y="5575300"/>
          <p14:tracePt t="45869" x="10628313" y="5557838"/>
          <p14:tracePt t="45883" x="10645775" y="5507038"/>
          <p14:tracePt t="45902" x="10663238" y="5472113"/>
          <p14:tracePt t="45916" x="10663238" y="5464175"/>
          <p14:tracePt t="45934" x="10663238" y="5446713"/>
          <p14:tracePt t="45934" x="10663238" y="5438775"/>
          <p14:tracePt t="45950" x="10663238" y="5421313"/>
          <p14:tracePt t="45966" x="10663238" y="5413375"/>
          <p14:tracePt t="45983" x="10663238" y="5405438"/>
          <p14:tracePt t="46004" x="10653713" y="5405438"/>
          <p14:tracePt t="46017" x="10612438" y="5405438"/>
          <p14:tracePt t="46033" x="10518775" y="5421313"/>
          <p14:tracePt t="46050" x="10467975" y="5456238"/>
          <p14:tracePt t="46067" x="10450513" y="5472113"/>
          <p14:tracePt t="46069" x="10450513" y="5489575"/>
          <p14:tracePt t="46083" x="10450513" y="5497513"/>
          <p14:tracePt t="46101" x="10450513" y="5583238"/>
          <p14:tracePt t="46117" x="10493375" y="5591175"/>
          <p14:tracePt t="46133" x="10493375" y="5600700"/>
          <p14:tracePt t="46134" x="10509250" y="5626100"/>
          <p14:tracePt t="46150" x="10552113" y="5651500"/>
          <p14:tracePt t="46166" x="10663238" y="5735638"/>
          <p14:tracePt t="46184" x="10772775" y="5795963"/>
          <p14:tracePt t="46201" x="10883900" y="5838825"/>
          <p14:tracePt t="46216" x="10952163" y="5846763"/>
          <p14:tracePt t="46233" x="10985500" y="5846763"/>
          <p14:tracePt t="46250" x="11010900" y="5846763"/>
          <p14:tracePt t="46266" x="11044238" y="5846763"/>
          <p14:tracePt t="46283" x="11053763" y="5838825"/>
          <p14:tracePt t="46301" x="11071225" y="5813425"/>
          <p14:tracePt t="46318" x="11079163" y="5770563"/>
          <p14:tracePt t="46333" x="11079163" y="5745163"/>
          <p14:tracePt t="46350" x="11079163" y="5702300"/>
          <p14:tracePt t="46367" x="11079163" y="5684838"/>
          <p14:tracePt t="46383" x="11079163" y="5668963"/>
          <p14:tracePt t="46401" x="11071225" y="5659438"/>
          <p14:tracePt t="46417" x="10993438" y="5616575"/>
          <p14:tracePt t="46434" x="10883900" y="5575300"/>
          <p14:tracePt t="46450" x="10756900" y="5557838"/>
          <p14:tracePt t="46466" x="10663238" y="5540375"/>
          <p14:tracePt t="46483" x="10560050" y="5532438"/>
          <p14:tracePt t="46500" x="10288588" y="5507038"/>
          <p14:tracePt t="46516" x="10169525" y="5507038"/>
          <p14:tracePt t="46533" x="9974263" y="5507038"/>
          <p14:tracePt t="46534" x="9906000" y="5507038"/>
          <p14:tracePt t="46550" x="9771063" y="5507038"/>
          <p14:tracePt t="46566" x="9617075" y="5507038"/>
          <p14:tracePt t="46583" x="9447213" y="5507038"/>
          <p14:tracePt t="46599" x="9277350" y="5507038"/>
          <p14:tracePt t="46618" x="9117013" y="5507038"/>
          <p14:tracePt t="46633" x="8921750" y="5507038"/>
          <p14:tracePt t="46650" x="8724900" y="5481638"/>
          <p14:tracePt t="46666" x="8539163" y="5481638"/>
          <p14:tracePt t="46683" x="8420100" y="5481638"/>
          <p14:tracePt t="46699" x="8334375" y="5472113"/>
          <p14:tracePt t="46717" x="8224838" y="5464175"/>
          <p14:tracePt t="46733" x="8189913" y="5464175"/>
          <p14:tracePt t="46749" x="8096250" y="5456238"/>
          <p14:tracePt t="46767" x="8054975" y="5456238"/>
          <p14:tracePt t="46790" x="8037513" y="5456238"/>
          <p14:tracePt t="46813" x="8029575" y="5456238"/>
          <p14:tracePt t="46821" x="8020050" y="5456238"/>
          <p14:tracePt t="46832" x="8012113" y="5456238"/>
          <p14:tracePt t="46849" x="8004175" y="5456238"/>
          <p14:tracePt t="46867" x="7986713" y="5456238"/>
          <p14:tracePt t="46883" x="7977188" y="5456238"/>
          <p14:tracePt t="47045" x="7977188" y="5472113"/>
          <p14:tracePt t="47053" x="7994650" y="5481638"/>
          <p14:tracePt t="47061" x="8037513" y="5481638"/>
          <p14:tracePt t="47068" x="8088313" y="5481638"/>
          <p14:tracePt t="47083" x="8131175" y="5481638"/>
          <p14:tracePt t="47101" x="8283575" y="5507038"/>
          <p14:tracePt t="47116" x="8308975" y="5514975"/>
          <p14:tracePt t="47117" x="8318500" y="5524500"/>
          <p14:tracePt t="47133" x="8343900" y="5532438"/>
          <p14:tracePt t="47158" x="8351838" y="5540375"/>
          <p14:tracePt t="47173" x="8359775" y="5540375"/>
          <p14:tracePt t="47205" x="8369300" y="5540375"/>
          <p14:tracePt t="47213" x="8377238" y="5540375"/>
          <p14:tracePt t="47220" x="8385175" y="5549900"/>
          <p14:tracePt t="47238" x="8402638" y="5549900"/>
          <p14:tracePt t="47249" x="8410575" y="5549900"/>
          <p14:tracePt t="47318" x="8435975" y="5549900"/>
          <p14:tracePt t="47325" x="8445500" y="5549900"/>
          <p14:tracePt t="47333" x="8478838" y="5549900"/>
          <p14:tracePt t="47349" x="8513763" y="5549900"/>
          <p14:tracePt t="47350" x="8555038" y="5549900"/>
          <p14:tracePt t="47366" x="8658225" y="5549900"/>
          <p14:tracePt t="47383" x="8742363" y="5549900"/>
          <p14:tracePt t="47399" x="8828088" y="5549900"/>
          <p14:tracePt t="47417" x="8878888" y="5549900"/>
          <p14:tracePt t="47433" x="8894763" y="5549900"/>
          <p14:tracePt t="47450" x="8904288" y="5549900"/>
          <p14:tracePt t="47493" x="8912225" y="5549900"/>
          <p14:tracePt t="47501" x="8921750" y="5540375"/>
          <p14:tracePt t="47509" x="8929688" y="5540375"/>
          <p14:tracePt t="47516" x="8955088" y="5532438"/>
          <p14:tracePt t="47534" x="9023350" y="5514975"/>
          <p14:tracePt t="47551" x="9074150" y="5507038"/>
          <p14:tracePt t="47565" x="9150350" y="5481638"/>
          <p14:tracePt t="47582" x="9218613" y="5472113"/>
          <p14:tracePt t="47600" x="9277350" y="5464175"/>
          <p14:tracePt t="47616" x="9320213" y="5430838"/>
          <p14:tracePt t="47632" x="9345613" y="5421313"/>
          <p14:tracePt t="47650" x="9371013" y="5413375"/>
          <p14:tracePt t="47666" x="9396413" y="5405438"/>
          <p14:tracePt t="47685" x="9405938" y="5395913"/>
          <p14:tracePt t="47702" x="9413875" y="5387975"/>
          <p14:tracePt t="47717" x="9421813" y="5380038"/>
          <p14:tracePt t="47733" x="9447213" y="5353050"/>
          <p14:tracePt t="47751" x="9456738" y="5337175"/>
          <p14:tracePt t="47765" x="9464675" y="5294313"/>
          <p14:tracePt t="47783" x="9464675" y="5260975"/>
          <p14:tracePt t="47799" x="9464675" y="5226050"/>
          <p14:tracePt t="47816" x="9464675" y="5208588"/>
          <p14:tracePt t="47832" x="9464675" y="5200650"/>
          <p14:tracePt t="47850" x="9464675" y="5183188"/>
          <p14:tracePt t="47865" x="9447213" y="5183188"/>
          <p14:tracePt t="47883" x="9380538" y="5132388"/>
          <p14:tracePt t="47901" x="9269413" y="5056188"/>
          <p14:tracePt t="47915" x="9244013" y="5048250"/>
          <p14:tracePt t="47934" x="9183688" y="5013325"/>
          <p14:tracePt t="47951" x="9142413" y="4997450"/>
          <p14:tracePt t="47966" x="9074150" y="4972050"/>
          <p14:tracePt t="47982" x="8997950" y="4962525"/>
          <p14:tracePt t="47999" x="8886825" y="4954588"/>
          <p14:tracePt t="48016" x="8777288" y="4937125"/>
          <p14:tracePt t="48033" x="8683625" y="4919663"/>
          <p14:tracePt t="48049" x="8615363" y="4919663"/>
          <p14:tracePt t="48067" x="8580438" y="4911725"/>
          <p14:tracePt t="48068" x="8572500" y="4911725"/>
          <p14:tracePt t="48082" x="8547100" y="4911725"/>
          <p14:tracePt t="48099" x="8513763" y="4911725"/>
          <p14:tracePt t="48116" x="8410575" y="4911725"/>
          <p14:tracePt t="48133" x="8377238" y="4911725"/>
          <p14:tracePt t="48133" x="8343900" y="4911725"/>
          <p14:tracePt t="48149" x="8326438" y="4911725"/>
          <p14:tracePt t="48166" x="8301038" y="4919663"/>
          <p14:tracePt t="48183" x="8291513" y="4929188"/>
          <p14:tracePt t="48199" x="8266113" y="4937125"/>
          <p14:tracePt t="48215" x="8240713" y="4962525"/>
          <p14:tracePt t="48232" x="8224838" y="4979988"/>
          <p14:tracePt t="48250" x="8181975" y="4997450"/>
          <p14:tracePt t="48266" x="8181975" y="5005388"/>
          <p14:tracePt t="48282" x="8156575" y="5048250"/>
          <p14:tracePt t="48299" x="8121650" y="5091113"/>
          <p14:tracePt t="48315" x="8113713" y="5116513"/>
          <p14:tracePt t="48332" x="8080375" y="5157788"/>
          <p14:tracePt t="48350" x="8045450" y="5235575"/>
          <p14:tracePt t="48365" x="8037513" y="5276850"/>
          <p14:tracePt t="48382" x="8037513" y="5327650"/>
          <p14:tracePt t="48399" x="8037513" y="5362575"/>
          <p14:tracePt t="48416" x="8037513" y="5380038"/>
          <p14:tracePt t="48432" x="8054975" y="5413375"/>
          <p14:tracePt t="48449" x="8088313" y="5446713"/>
          <p14:tracePt t="48465" x="8113713" y="5464175"/>
          <p14:tracePt t="48482" x="8181975" y="5489575"/>
          <p14:tracePt t="48499" x="8326438" y="5507038"/>
          <p14:tracePt t="48515" x="8539163" y="5540375"/>
          <p14:tracePt t="48534" x="8955088" y="5600700"/>
          <p14:tracePt t="48550" x="9218613" y="5600700"/>
          <p14:tracePt t="48565" x="9439275" y="5565775"/>
          <p14:tracePt t="48582" x="9575800" y="5481638"/>
          <p14:tracePt t="48599" x="9702800" y="5395913"/>
          <p14:tracePt t="48615" x="9839325" y="5260975"/>
          <p14:tracePt t="48633" x="9923463" y="5132388"/>
          <p14:tracePt t="48649" x="10009188" y="4962525"/>
          <p14:tracePt t="48666" x="10075863" y="4775200"/>
          <p14:tracePt t="48682" x="10179050" y="4529138"/>
          <p14:tracePt t="48699" x="10245725" y="4291013"/>
          <p14:tracePt t="48717" x="10323513" y="4002088"/>
          <p14:tracePt t="48733" x="10382250" y="3798888"/>
          <p14:tracePt t="48749" x="10399713" y="3722688"/>
          <p14:tracePt t="48766" x="10493375" y="3390900"/>
          <p14:tracePt t="48782" x="10534650" y="3186113"/>
          <p14:tracePt t="48798" x="10569575" y="2982913"/>
          <p14:tracePt t="48815" x="10628313" y="2778125"/>
          <p14:tracePt t="48833" x="10663238" y="2660650"/>
          <p14:tracePt t="48849" x="10696575" y="2592388"/>
          <p14:tracePt t="48866" x="10714038" y="2541588"/>
          <p14:tracePt t="48881" x="10764838" y="2498725"/>
          <p14:tracePt t="48899" x="10823575" y="2438400"/>
          <p14:tracePt t="48915" x="10909300" y="2405063"/>
          <p14:tracePt t="48932" x="11010900" y="2379663"/>
          <p14:tracePt t="48950" x="11333163" y="2379663"/>
          <p14:tracePt t="48966" x="11537950" y="2379663"/>
          <p14:tracePt t="48981" x="11647488" y="2379663"/>
          <p14:tracePt t="48998" x="11699875" y="2379663"/>
          <p14:tracePt t="49015" x="11715750" y="2379663"/>
          <p14:tracePt t="49032" x="11733213" y="2387600"/>
          <p14:tracePt t="49049" x="11758613" y="2387600"/>
          <p14:tracePt t="49065" x="11784013" y="2405063"/>
          <p14:tracePt t="49086" x="11791950" y="2413000"/>
          <p14:tracePt t="49109" x="11791950" y="2430463"/>
          <p14:tracePt t="49117" x="11791950" y="2463800"/>
          <p14:tracePt t="49133" x="11801475" y="2532063"/>
          <p14:tracePt t="49149" x="11784013" y="2617788"/>
          <p14:tracePt t="49165" x="11750675" y="2668588"/>
          <p14:tracePt t="49182" x="11606213" y="2871788"/>
          <p14:tracePt t="49198" x="11487150" y="3000375"/>
          <p14:tracePt t="49215" x="11350625" y="3160713"/>
          <p14:tracePt t="49232" x="11223625" y="3271838"/>
          <p14:tracePt t="49248" x="11071225" y="3390900"/>
          <p14:tracePt t="49265" x="10901363" y="3517900"/>
          <p14:tracePt t="49282" x="10729913" y="3646488"/>
          <p14:tracePt t="49298" x="10552113" y="3763963"/>
          <p14:tracePt t="49317" x="10263188" y="4002088"/>
          <p14:tracePt t="49331" x="10144125" y="4087813"/>
          <p14:tracePt t="49351" x="9923463" y="4283075"/>
          <p14:tracePt t="49365" x="9855200" y="4351338"/>
          <p14:tracePt t="49382" x="9720263" y="4503738"/>
          <p14:tracePt t="49398" x="9642475" y="4597400"/>
          <p14:tracePt t="49415" x="9507538" y="4749800"/>
          <p14:tracePt t="49433" x="9337675" y="4903788"/>
          <p14:tracePt t="49448" x="9167813" y="5022850"/>
          <p14:tracePt t="49465" x="9005888" y="5141913"/>
          <p14:tracePt t="49483" x="8894763" y="5235575"/>
          <p14:tracePt t="49499" x="8802688" y="5327650"/>
          <p14:tracePt t="49515" x="8716963" y="5413375"/>
          <p14:tracePt t="49533" x="8623300" y="5565775"/>
          <p14:tracePt t="49548" x="8605838" y="5591175"/>
          <p14:tracePt t="49566" x="8547100" y="5659438"/>
          <p14:tracePt t="49566" x="8547100" y="5668963"/>
          <p14:tracePt t="49582" x="8539163" y="5684838"/>
          <p14:tracePt t="49583" x="8529638" y="5694363"/>
          <p14:tracePt t="49598" x="8521700" y="5710238"/>
          <p14:tracePt t="49616" x="8513763" y="5727700"/>
          <p14:tracePt t="49631" x="8504238" y="5735638"/>
          <p14:tracePt t="49650" x="8504238" y="5745163"/>
          <p14:tracePt t="49862" x="8504238" y="5753100"/>
          <p14:tracePt t="49869" x="8539163" y="5753100"/>
          <p14:tracePt t="49882" x="8632825" y="5727700"/>
          <p14:tracePt t="49898" x="8724900" y="5694363"/>
          <p14:tracePt t="49914" x="8777288" y="5684838"/>
          <p14:tracePt t="49932" x="8843963" y="5651500"/>
          <p14:tracePt t="49950" x="8853488" y="5651500"/>
          <p14:tracePt t="49964" x="8861425" y="5641975"/>
          <p14:tracePt t="49983" x="8878888" y="5634038"/>
          <p14:tracePt t="49998" x="8904288" y="5626100"/>
          <p14:tracePt t="50016" x="8929688" y="5616575"/>
          <p14:tracePt t="50031" x="8937625" y="5616575"/>
          <p14:tracePt t="50126" x="8955088" y="5616575"/>
          <p14:tracePt t="50133" x="8963025" y="5608638"/>
          <p14:tracePt t="50141" x="8972550" y="5600700"/>
          <p14:tracePt t="50149" x="8988425" y="5600700"/>
          <p14:tracePt t="50183" x="9005888" y="5600700"/>
          <p14:tracePt t="50189" x="9013825" y="5600700"/>
          <p14:tracePt t="50198" x="9039225" y="5591175"/>
          <p14:tracePt t="50214" x="9099550" y="5591175"/>
          <p14:tracePt t="50231" x="9142413" y="5583238"/>
          <p14:tracePt t="50248" x="9175750" y="5575300"/>
          <p14:tracePt t="50265" x="9236075" y="5549900"/>
          <p14:tracePt t="50281" x="9328150" y="5514975"/>
          <p14:tracePt t="50298" x="9396413" y="5489575"/>
          <p14:tracePt t="50315" x="9456738" y="5464175"/>
          <p14:tracePt t="50317" x="9472613" y="5456238"/>
          <p14:tracePt t="50331" x="9482138" y="5446713"/>
          <p14:tracePt t="50350" x="9515475" y="5413375"/>
          <p14:tracePt t="50365" x="9515475" y="5395913"/>
          <p14:tracePt t="50382" x="9515475" y="5387975"/>
          <p14:tracePt t="50382" x="9515475" y="5370513"/>
          <p14:tracePt t="50399" x="9515475" y="5327650"/>
          <p14:tracePt t="50415" x="9515475" y="5276850"/>
          <p14:tracePt t="50431" x="9498013" y="5208588"/>
          <p14:tracePt t="50448" x="9456738" y="5175250"/>
          <p14:tracePt t="50464" x="9439275" y="5149850"/>
          <p14:tracePt t="50481" x="9413875" y="5132388"/>
          <p14:tracePt t="50498" x="9396413" y="5116513"/>
          <p14:tracePt t="50515" x="9363075" y="5099050"/>
          <p14:tracePt t="50531" x="9328150" y="5091113"/>
          <p14:tracePt t="50549" x="9261475" y="5056188"/>
          <p14:tracePt t="50564" x="9244013" y="5048250"/>
          <p14:tracePt t="50581" x="9167813" y="5038725"/>
          <p14:tracePt t="50582" x="9132888" y="5022850"/>
          <p14:tracePt t="50599" x="9082088" y="5013325"/>
          <p14:tracePt t="50614" x="9013825" y="5005388"/>
          <p14:tracePt t="50631" x="8963025" y="5005388"/>
          <p14:tracePt t="50648" x="8894763" y="5005388"/>
          <p14:tracePt t="50664" x="8853488" y="5005388"/>
          <p14:tracePt t="50682" x="8802688" y="5005388"/>
          <p14:tracePt t="50697" x="8785225" y="5005388"/>
          <p14:tracePt t="50715" x="8750300" y="5005388"/>
          <p14:tracePt t="50731" x="8724900" y="5005388"/>
          <p14:tracePt t="50749" x="8683625" y="5005388"/>
          <p14:tracePt t="50764" x="8674100" y="5013325"/>
          <p14:tracePt t="50765" x="8658225" y="5022850"/>
          <p14:tracePt t="50781" x="8640763" y="5022850"/>
          <p14:tracePt t="50782" x="8623300" y="5030788"/>
          <p14:tracePt t="50797" x="8572500" y="5056188"/>
          <p14:tracePt t="50814" x="8521700" y="5073650"/>
          <p14:tracePt t="50831" x="8496300" y="5099050"/>
          <p14:tracePt t="50849" x="8453438" y="5106988"/>
          <p14:tracePt t="50864" x="8435975" y="5132388"/>
          <p14:tracePt t="50881" x="8410575" y="5157788"/>
          <p14:tracePt t="50898" x="8377238" y="5208588"/>
          <p14:tracePt t="50915" x="8369300" y="5235575"/>
          <p14:tracePt t="50931" x="8359775" y="5268913"/>
          <p14:tracePt t="50948" x="8343900" y="5286375"/>
          <p14:tracePt t="50965" x="8343900" y="5311775"/>
          <p14:tracePt t="50981" x="8343900" y="5337175"/>
          <p14:tracePt t="50982" x="8343900" y="5345113"/>
          <p14:tracePt t="50997" x="8343900" y="5395913"/>
          <p14:tracePt t="51014" x="8343900" y="5438775"/>
          <p14:tracePt t="51031" x="8343900" y="5481638"/>
          <p14:tracePt t="51048" x="8343900" y="5507038"/>
          <p14:tracePt t="51065" x="8343900" y="5514975"/>
          <p14:tracePt t="51082" x="8343900" y="5524500"/>
          <p14:tracePt t="51098" x="8351838" y="5532438"/>
          <p14:tracePt t="51114" x="8359775" y="5532438"/>
          <p14:tracePt t="51131" x="8369300" y="5540375"/>
          <p14:tracePt t="51148" x="8394700" y="5540375"/>
          <p14:tracePt t="51166" x="8428038" y="5565775"/>
          <p14:tracePt t="51181" x="8478838" y="5575300"/>
          <p14:tracePt t="51197" x="8615363" y="5608638"/>
          <p14:tracePt t="51214" x="8683625" y="5616575"/>
          <p14:tracePt t="51231" x="8750300" y="5626100"/>
          <p14:tracePt t="51248" x="8793163" y="5626100"/>
          <p14:tracePt t="51264" x="8836025" y="5626100"/>
          <p14:tracePt t="51282" x="8894763" y="5626100"/>
          <p14:tracePt t="51298" x="8947150" y="5626100"/>
          <p14:tracePt t="51314" x="9031288" y="5626100"/>
          <p14:tracePt t="51331" x="9107488" y="5626100"/>
          <p14:tracePt t="51347" x="9193213" y="5626100"/>
          <p14:tracePt t="51366" x="9302750" y="5591175"/>
          <p14:tracePt t="51381" x="9337675" y="5583238"/>
          <p14:tracePt t="51382" x="9371013" y="5557838"/>
          <p14:tracePt t="51397" x="9413875" y="5540375"/>
          <p14:tracePt t="51415" x="9507538" y="5481638"/>
          <p14:tracePt t="51431" x="9532938" y="5438775"/>
          <p14:tracePt t="51448" x="9550400" y="5405438"/>
          <p14:tracePt t="51464" x="9558338" y="5345113"/>
          <p14:tracePt t="51482" x="9558338" y="5286375"/>
          <p14:tracePt t="51497" x="9558338" y="5226050"/>
          <p14:tracePt t="51515" x="9540875" y="5167313"/>
          <p14:tracePt t="51517" x="9532938" y="5141913"/>
          <p14:tracePt t="51530" x="9515475" y="5106988"/>
          <p14:tracePt t="51547" x="9498013" y="5081588"/>
          <p14:tracePt t="51565" x="9482138" y="5038725"/>
          <p14:tracePt t="51581" x="9472613" y="5030788"/>
          <p14:tracePt t="51598" x="9464675" y="5005388"/>
          <p14:tracePt t="51598" x="9456738" y="5005388"/>
          <p14:tracePt t="51614" x="9447213" y="4979988"/>
          <p14:tracePt t="51630" x="9421813" y="4962525"/>
          <p14:tracePt t="51648" x="9388475" y="4937125"/>
          <p14:tracePt t="51664" x="9353550" y="4937125"/>
          <p14:tracePt t="51681" x="9286875" y="4937125"/>
          <p14:tracePt t="51699" x="9201150" y="4937125"/>
          <p14:tracePt t="51715" x="9117013" y="4937125"/>
          <p14:tracePt t="51731" x="9023350" y="4946650"/>
          <p14:tracePt t="51750" x="8937625" y="4962525"/>
          <p14:tracePt t="51765" x="8878888" y="4972050"/>
          <p14:tracePt t="51782" x="8853488" y="4972050"/>
          <p14:tracePt t="51782" x="8802688" y="4979988"/>
          <p14:tracePt t="51799" x="8767763" y="4987925"/>
          <p14:tracePt t="51814" x="8699500" y="4987925"/>
          <p14:tracePt t="51830" x="8666163" y="4997450"/>
          <p14:tracePt t="51902" x="8658225" y="4997450"/>
          <p14:tracePt t="51910" x="8648700" y="5005388"/>
          <p14:tracePt t="51916" x="8632825" y="5022850"/>
          <p14:tracePt t="51931" x="8623300" y="5030788"/>
          <p14:tracePt t="51949" x="8580438" y="5056188"/>
          <p14:tracePt t="51964" x="8555038" y="5064125"/>
          <p14:tracePt t="51965" x="8555038" y="5073650"/>
          <p14:tracePt t="51981" x="8547100" y="5081588"/>
          <p14:tracePt t="51999" x="8539163" y="5091113"/>
          <p14:tracePt t="52015" x="8529638" y="5099050"/>
          <p14:tracePt t="52030" x="8513763" y="5124450"/>
          <p14:tracePt t="52047" x="8504238" y="5132388"/>
          <p14:tracePt t="52063" x="8488363" y="5157788"/>
          <p14:tracePt t="52080" x="8478838" y="5183188"/>
          <p14:tracePt t="52101" x="8478838" y="5192713"/>
          <p14:tracePt t="52113" x="8478838" y="5200650"/>
          <p14:tracePt t="52131" x="8478838" y="5208588"/>
          <p14:tracePt t="52148" x="8478838" y="5226050"/>
          <p14:tracePt t="52165" x="8478838" y="5243513"/>
          <p14:tracePt t="52221" x="8488363" y="5260975"/>
          <p14:tracePt t="52343" x="8504238" y="5251450"/>
          <p14:tracePt t="52348" x="8529638" y="5235575"/>
          <p14:tracePt t="52356" x="8564563" y="5208588"/>
          <p14:tracePt t="52364" x="8580438" y="5200650"/>
          <p14:tracePt t="52381" x="8605838" y="5192713"/>
          <p14:tracePt t="52381" x="8615363" y="5192713"/>
          <p14:tracePt t="52397" x="8632825" y="5183188"/>
          <p14:tracePt t="52637" x="8648700" y="5167313"/>
          <p14:tracePt t="52646" x="8658225" y="5149850"/>
          <p14:tracePt t="52652" x="8658225" y="5141913"/>
          <p14:tracePt t="52663" x="8674100" y="5132388"/>
          <p14:tracePt t="52680" x="8683625" y="5116513"/>
          <p14:tracePt t="52697" x="8699500" y="5091113"/>
          <p14:tracePt t="52714" x="8709025" y="5038725"/>
          <p14:tracePt t="52731" x="8724900" y="4997450"/>
          <p14:tracePt t="52747" x="8750300" y="4972050"/>
          <p14:tracePt t="52764" x="8750300" y="4954588"/>
          <p14:tracePt t="52781" x="8759825" y="4946650"/>
          <p14:tracePt t="52797" x="8759825" y="4937125"/>
          <p14:tracePt t="52814" x="8767763" y="4919663"/>
          <p14:tracePt t="52830" x="8785225" y="4903788"/>
          <p14:tracePt t="53246" x="8785225" y="4894263"/>
          <p14:tracePt t="53261" x="8785225" y="4886325"/>
          <p14:tracePt t="54134" x="8785225" y="4878388"/>
          <p14:tracePt t="54237" x="8767763" y="4878388"/>
          <p14:tracePt t="54246" x="8750300" y="4878388"/>
          <p14:tracePt t="54252" x="8724900" y="4878388"/>
          <p14:tracePt t="54268" x="8716963" y="4878388"/>
          <p14:tracePt t="54279" x="8709025" y="4878388"/>
          <p14:tracePt t="54296" x="8691563" y="4878388"/>
          <p14:tracePt t="54313" x="8683625" y="4878388"/>
          <p14:tracePt t="54333" x="8674100" y="4878388"/>
          <p14:tracePt t="54365" x="8666163" y="4878388"/>
          <p14:tracePt t="54373" x="8648700" y="4886325"/>
          <p14:tracePt t="54534" x="8640763" y="4894263"/>
          <p14:tracePt t="54558" x="8640763" y="4903788"/>
          <p14:tracePt t="54581" x="8648700" y="4903788"/>
          <p14:tracePt t="54597" x="8658225" y="4903788"/>
          <p14:tracePt t="54637" x="8683625" y="4903788"/>
          <p14:tracePt t="54645" x="8699500" y="4903788"/>
          <p14:tracePt t="54652" x="8716963" y="4886325"/>
          <p14:tracePt t="54662" x="8734425" y="4868863"/>
          <p14:tracePt t="54681" x="8750300" y="4843463"/>
          <p14:tracePt t="54696" x="8785225" y="4792663"/>
          <p14:tracePt t="54713" x="8818563" y="4767263"/>
          <p14:tracePt t="54730" x="8843963" y="4733925"/>
          <p14:tracePt t="54747" x="8853488" y="4733925"/>
          <p14:tracePt t="54762" x="8869363" y="4699000"/>
          <p14:tracePt t="54780" x="8886825" y="4683125"/>
          <p14:tracePt t="54796" x="8894763" y="4673600"/>
          <p14:tracePt t="54813" x="8912225" y="4657725"/>
          <p14:tracePt t="54829" x="8921750" y="4640263"/>
          <p14:tracePt t="54846" x="8921750" y="4622800"/>
          <p14:tracePt t="54863" x="8929688" y="4605338"/>
          <p14:tracePt t="54885" x="8929688" y="4579938"/>
          <p14:tracePt t="54910" x="8929688" y="4572000"/>
          <p14:tracePt t="54916" x="8929688" y="4554538"/>
          <p14:tracePt t="54949" x="8929688" y="4546600"/>
          <p14:tracePt t="54966" x="8929688" y="4538663"/>
          <p14:tracePt t="54972" x="8929688" y="4529138"/>
          <p14:tracePt t="54989" x="8921750" y="4529138"/>
          <p14:tracePt t="54997" x="8912225" y="4521200"/>
          <p14:tracePt t="55012" x="8904288" y="4513263"/>
          <p14:tracePt t="55030" x="8894763" y="4513263"/>
          <p14:tracePt t="55046" x="8853488" y="4486275"/>
          <p14:tracePt t="55063" x="8802688" y="4445000"/>
          <p14:tracePt t="55079" x="8759825" y="4419600"/>
          <p14:tracePt t="55096" x="8716963" y="4394200"/>
          <p14:tracePt t="55113" x="8674100" y="4384675"/>
          <p14:tracePt t="55129" x="8648700" y="4376738"/>
          <p14:tracePt t="55147" x="8640763" y="4376738"/>
          <p14:tracePt t="55164" x="8632825" y="4376738"/>
          <p14:tracePt t="55165" x="8605838" y="4376738"/>
          <p14:tracePt t="55179" x="8597900" y="4376738"/>
          <p14:tracePt t="55197" x="8529638" y="4376738"/>
          <p14:tracePt t="55213" x="8496300" y="4376738"/>
          <p14:tracePt t="55229" x="8470900" y="4376738"/>
          <p14:tracePt t="55246" x="8435975" y="4376738"/>
          <p14:tracePt t="55263" x="8428038" y="4376738"/>
          <p14:tracePt t="55279" x="8402638" y="4394200"/>
          <p14:tracePt t="55296" x="8402638" y="4402138"/>
          <p14:tracePt t="55312" x="8369300" y="4402138"/>
          <p14:tracePt t="55329" x="8351838" y="4427538"/>
          <p14:tracePt t="55346" x="8334375" y="4452938"/>
          <p14:tracePt t="55362" x="8318500" y="4478338"/>
          <p14:tracePt t="55380" x="8308975" y="4503738"/>
          <p14:tracePt t="55381" x="8291513" y="4546600"/>
          <p14:tracePt t="55396" x="8291513" y="4564063"/>
          <p14:tracePt t="55412" x="8275638" y="4614863"/>
          <p14:tracePt t="55429" x="8266113" y="4648200"/>
          <p14:tracePt t="55447" x="8266113" y="4691063"/>
          <p14:tracePt t="55462" x="8266113" y="4716463"/>
          <p14:tracePt t="55480" x="8266113" y="4749800"/>
          <p14:tracePt t="55496" x="8291513" y="4784725"/>
          <p14:tracePt t="55513" x="8308975" y="4810125"/>
          <p14:tracePt t="55529" x="8334375" y="4843463"/>
          <p14:tracePt t="55545" x="8351838" y="4860925"/>
          <p14:tracePt t="55562" x="8359775" y="4878388"/>
          <p14:tracePt t="55579" x="8385175" y="4878388"/>
          <p14:tracePt t="55581" x="8394700" y="4886325"/>
          <p14:tracePt t="55595" x="8402638" y="4894263"/>
          <p14:tracePt t="55614" x="8410575" y="4903788"/>
          <p14:tracePt t="55630" x="8435975" y="4903788"/>
          <p14:tracePt t="55645" x="8488363" y="4911725"/>
          <p14:tracePt t="55663" x="8529638" y="4911725"/>
          <p14:tracePt t="55679" x="8572500" y="4919663"/>
          <p14:tracePt t="55696" x="8605838" y="4919663"/>
          <p14:tracePt t="55713" x="8648700" y="4919663"/>
          <p14:tracePt t="55729" x="8683625" y="4919663"/>
          <p14:tracePt t="55745" x="8709025" y="4919663"/>
          <p14:tracePt t="55762" x="8742363" y="4894263"/>
          <p14:tracePt t="55779" x="8767763" y="4868863"/>
          <p14:tracePt t="55798" x="8785225" y="4852988"/>
          <p14:tracePt t="55812" x="8793163" y="4835525"/>
          <p14:tracePt t="55829" x="8810625" y="4792663"/>
          <p14:tracePt t="55845" x="8818563" y="4759325"/>
          <p14:tracePt t="55863" x="8828088" y="4716463"/>
          <p14:tracePt t="55878" x="8843963" y="4640263"/>
          <p14:tracePt t="55896" x="8843963" y="4554538"/>
          <p14:tracePt t="55912" x="8843963" y="4486275"/>
          <p14:tracePt t="55930" x="8843963" y="4427538"/>
          <p14:tracePt t="55945" x="8843963" y="4368800"/>
          <p14:tracePt t="55962" x="8818563" y="4325938"/>
          <p14:tracePt t="55979" x="8810625" y="4308475"/>
          <p14:tracePt t="55981" x="8810625" y="4300538"/>
          <p14:tracePt t="55995" x="8802688" y="4291013"/>
          <p14:tracePt t="56013" x="8785225" y="4291013"/>
          <p14:tracePt t="56013" x="8777288" y="4283075"/>
          <p14:tracePt t="56029" x="8759825" y="4275138"/>
          <p14:tracePt t="56047" x="8699500" y="4257675"/>
          <p14:tracePt t="56062" x="8666163" y="4249738"/>
          <p14:tracePt t="56079" x="8658225" y="4249738"/>
          <p14:tracePt t="56095" x="8648700" y="4249738"/>
          <p14:tracePt t="56118" x="8623300" y="4249738"/>
          <p14:tracePt t="56128" x="8615363" y="4249738"/>
          <p14:tracePt t="56145" x="8589963" y="4249738"/>
          <p14:tracePt t="56162" x="8580438" y="4249738"/>
          <p14:tracePt t="56179" x="8564563" y="4249738"/>
          <p14:tracePt t="56195" x="8555038" y="4249738"/>
          <p14:tracePt t="56214" x="8521700" y="4249738"/>
          <p14:tracePt t="56230" x="8513763" y="4249738"/>
          <p14:tracePt t="56246" x="8470900" y="4283075"/>
          <p14:tracePt t="56262" x="8453438" y="4291013"/>
          <p14:tracePt t="56279" x="8428038" y="4316413"/>
          <p14:tracePt t="56295" x="8402638" y="4341813"/>
          <p14:tracePt t="56312" x="8385175" y="4368800"/>
          <p14:tracePt t="56329" x="8359775" y="4419600"/>
          <p14:tracePt t="56345" x="8343900" y="4435475"/>
          <p14:tracePt t="56362" x="8334375" y="4470400"/>
          <p14:tracePt t="56379" x="8334375" y="4486275"/>
          <p14:tracePt t="56395" x="8334375" y="4529138"/>
          <p14:tracePt t="56413" x="8334375" y="4554538"/>
          <p14:tracePt t="56430" x="8334375" y="4579938"/>
          <p14:tracePt t="56446" x="8334375" y="4597400"/>
          <p14:tracePt t="56462" x="8334375" y="4605338"/>
          <p14:tracePt t="56478" x="8334375" y="4614863"/>
          <p14:tracePt t="56495" x="8343900" y="4630738"/>
          <p14:tracePt t="56513" x="8369300" y="4640263"/>
          <p14:tracePt t="56528" x="8394700" y="4665663"/>
          <p14:tracePt t="56546" x="8453438" y="4683125"/>
          <p14:tracePt t="56562" x="8564563" y="4733925"/>
          <p14:tracePt t="56579" x="8658225" y="4759325"/>
          <p14:tracePt t="56580" x="8709025" y="4767263"/>
          <p14:tracePt t="56595" x="8750300" y="4775200"/>
          <p14:tracePt t="56614" x="8861425" y="4802188"/>
          <p14:tracePt t="56629" x="8912225" y="4802188"/>
          <p14:tracePt t="56645" x="8947150" y="4802188"/>
          <p14:tracePt t="56662" x="9031288" y="4802188"/>
          <p14:tracePt t="56679" x="9099550" y="4802188"/>
          <p14:tracePt t="56696" x="9201150" y="4802188"/>
          <p14:tracePt t="56712" x="9345613" y="4784725"/>
          <p14:tracePt t="56729" x="9464675" y="4775200"/>
          <p14:tracePt t="56745" x="9540875" y="4749800"/>
          <p14:tracePt t="56763" x="9558338" y="4749800"/>
          <p14:tracePt t="56949" x="9558338" y="4759325"/>
          <p14:tracePt t="56957" x="9540875" y="4775200"/>
          <p14:tracePt t="56965" x="9532938" y="4784725"/>
          <p14:tracePt t="56979" x="9532938" y="4792663"/>
          <p14:tracePt t="56995" x="9532938" y="4818063"/>
          <p14:tracePt t="57014" x="9532938" y="4843463"/>
          <p14:tracePt t="57037" x="9532938" y="4852988"/>
          <p14:tracePt t="57053" x="9532938" y="4860925"/>
          <p14:tracePt t="57070" x="9532938" y="4868863"/>
          <p14:tracePt t="57086" x="9532938" y="4878388"/>
          <p14:tracePt t="57111" x="9532938" y="4886325"/>
          <p14:tracePt t="57149" x="9540875" y="4886325"/>
          <p14:tracePt t="57205" x="9550400" y="4886325"/>
          <p14:tracePt t="57213" x="9575800" y="4886325"/>
          <p14:tracePt t="57220" x="9609138" y="4886325"/>
          <p14:tracePt t="57229" x="9626600" y="4894263"/>
          <p14:tracePt t="57246" x="9667875" y="4911725"/>
          <p14:tracePt t="57262" x="9685338" y="4911725"/>
          <p14:tracePt t="57263" x="9702800" y="4919663"/>
          <p14:tracePt t="57279" x="9728200" y="4919663"/>
          <p14:tracePt t="57296" x="9771063" y="4919663"/>
          <p14:tracePt t="57311" x="9804400" y="4919663"/>
          <p14:tracePt t="57328" x="9872663" y="4919663"/>
          <p14:tracePt t="57345" x="9940925" y="4919663"/>
          <p14:tracePt t="57361" x="10025063" y="4903788"/>
          <p14:tracePt t="57378" x="10085388" y="4860925"/>
          <p14:tracePt t="57394" x="10144125" y="4775200"/>
          <p14:tracePt t="57414" x="10186988" y="4640263"/>
          <p14:tracePt t="57428" x="10194925" y="4605338"/>
          <p14:tracePt t="57445" x="10229850" y="4546600"/>
          <p14:tracePt t="57445" x="10245725" y="4513263"/>
          <p14:tracePt t="57461" x="10288588" y="4410075"/>
          <p14:tracePt t="57479" x="10348913" y="4325938"/>
          <p14:tracePt t="57495" x="10390188" y="4249738"/>
          <p14:tracePt t="57511" x="10425113" y="4189413"/>
          <p14:tracePt t="57528" x="10433050" y="4146550"/>
          <p14:tracePt t="57549" x="10433050" y="4130675"/>
          <p14:tracePt t="57562" x="10433050" y="4121150"/>
          <p14:tracePt t="57578" x="10433050" y="4079875"/>
          <p14:tracePt t="57595" x="10433050" y="4037013"/>
          <p14:tracePt t="57612" x="10450513" y="3994150"/>
          <p14:tracePt t="57629" x="10450513" y="3976688"/>
          <p14:tracePt t="57645" x="10450513" y="3968750"/>
          <p14:tracePt t="57854" x="10467975" y="3935413"/>
          <p14:tracePt t="57862" x="10493375" y="3908425"/>
          <p14:tracePt t="57870" x="10509250" y="3875088"/>
          <p14:tracePt t="57877" x="10534650" y="3841750"/>
          <p14:tracePt t="57894" x="10602913" y="3773488"/>
          <p14:tracePt t="57912" x="10653713" y="3705225"/>
          <p14:tracePt t="57928" x="10721975" y="3636963"/>
          <p14:tracePt t="57946" x="10790238" y="3552825"/>
          <p14:tracePt t="57961" x="10823575" y="3509963"/>
          <p14:tracePt t="57979" x="10874375" y="3449638"/>
          <p14:tracePt t="57994" x="10909300" y="3398838"/>
          <p14:tracePt t="58011" x="10934700" y="3382963"/>
          <p14:tracePt t="58029" x="10952163" y="3355975"/>
          <p14:tracePt t="58046" x="10968038" y="3340100"/>
          <p14:tracePt t="58061" x="10977563" y="3330575"/>
          <p14:tracePt t="58078" x="10993438" y="3322638"/>
          <p14:tracePt t="58079" x="11018838" y="3297238"/>
          <p14:tracePt t="58094" x="11036300" y="3289300"/>
          <p14:tracePt t="58111" x="11061700" y="3271838"/>
          <p14:tracePt t="58128" x="11079163" y="3263900"/>
          <p14:tracePt t="58150" x="11096625" y="3254375"/>
          <p14:tracePt t="58165" x="11104563" y="3246438"/>
          <p14:tracePt t="58205" x="11112500" y="3246438"/>
          <p14:tracePt t="58253" x="11129963" y="3246438"/>
          <p14:tracePt t="58333" x="11137900" y="3246438"/>
          <p14:tracePt t="58365" x="11147425" y="3246438"/>
          <p14:tracePt t="58373" x="11147425" y="3271838"/>
          <p14:tracePt t="58381" x="11147425" y="3297238"/>
          <p14:tracePt t="58394" x="11147425" y="3314700"/>
          <p14:tracePt t="58411" x="11147425" y="3340100"/>
          <p14:tracePt t="58429" x="11147425" y="3373438"/>
          <p14:tracePt t="58446" x="11087100" y="3390900"/>
          <p14:tracePt t="58463" x="11028363" y="3424238"/>
          <p14:tracePt t="58477" x="10968038" y="3433763"/>
          <p14:tracePt t="58494" x="10917238" y="3459163"/>
          <p14:tracePt t="58511" x="10848975" y="3467100"/>
          <p14:tracePt t="58528" x="10798175" y="3475038"/>
          <p14:tracePt t="58545" x="10739438" y="3492500"/>
          <p14:tracePt t="58561" x="10688638" y="3492500"/>
          <p14:tracePt t="58578" x="10620375" y="3492500"/>
          <p14:tracePt t="58594" x="10577513" y="3492500"/>
          <p14:tracePt t="58611" x="10534650" y="3492500"/>
          <p14:tracePt t="58629" x="10509250" y="3492500"/>
          <p14:tracePt t="58678" x="10501313" y="3492500"/>
          <p14:tracePt t="58685" x="10493375" y="3492500"/>
          <p14:tracePt t="58694" x="10483850" y="3492500"/>
          <p14:tracePt t="58712" x="10475913" y="3492500"/>
          <p14:tracePt t="58728" x="10467975" y="3484563"/>
          <p14:tracePt t="58909" x="10509250" y="3484563"/>
          <p14:tracePt t="58917" x="10585450" y="3475038"/>
          <p14:tracePt t="58928" x="10628313" y="3475038"/>
          <p14:tracePt t="58944" x="10772775" y="3459163"/>
          <p14:tracePt t="58962" x="10858500" y="3459163"/>
          <p14:tracePt t="58978" x="10934700" y="3449638"/>
          <p14:tracePt t="58994" x="10985500" y="3449638"/>
          <p14:tracePt t="59010" x="11010900" y="3441700"/>
          <p14:tracePt t="59030" x="11079163" y="3408363"/>
          <p14:tracePt t="59044" x="11104563" y="3398838"/>
          <p14:tracePt t="59062" x="11172825" y="3373438"/>
          <p14:tracePt t="59078" x="11198225" y="3365500"/>
          <p14:tracePt t="59094" x="11231563" y="3355975"/>
          <p14:tracePt t="59111" x="11256963" y="3340100"/>
          <p14:tracePt t="59127" x="11282363" y="3322638"/>
          <p14:tracePt t="59144" x="11282363" y="3305175"/>
          <p14:tracePt t="59161" x="11291888" y="3271838"/>
          <p14:tracePt t="59177" x="11307763" y="3228975"/>
          <p14:tracePt t="59194" x="11317288" y="3186113"/>
          <p14:tracePt t="59211" x="11317288" y="3152775"/>
          <p14:tracePt t="59229" x="11317288" y="3119438"/>
          <p14:tracePt t="59245" x="11317288" y="3094038"/>
          <p14:tracePt t="59269" x="11317288" y="3084513"/>
          <p14:tracePt t="59280" x="11307763" y="3076575"/>
          <p14:tracePt t="59302" x="11299825" y="3076575"/>
          <p14:tracePt t="59311" x="11291888" y="3059113"/>
          <p14:tracePt t="59327" x="11282363" y="3059113"/>
          <p14:tracePt t="59365" x="11274425" y="3059113"/>
          <p14:tracePt t="59373" x="11241088" y="3059113"/>
          <p14:tracePt t="59381" x="11180763" y="3059113"/>
          <p14:tracePt t="59394" x="11122025" y="3059113"/>
          <p14:tracePt t="59411" x="11018838" y="3067050"/>
          <p14:tracePt t="59412" x="10960100" y="3067050"/>
          <p14:tracePt t="59427" x="10917238" y="3067050"/>
          <p14:tracePt t="59446" x="10823575" y="3084513"/>
          <p14:tracePt t="59461" x="10790238" y="3084513"/>
          <p14:tracePt t="59461" x="10772775" y="3101975"/>
          <p14:tracePt t="59479" x="10764838" y="3101975"/>
          <p14:tracePt t="59494" x="10729913" y="3109913"/>
          <p14:tracePt t="59510" x="10679113" y="3135313"/>
          <p14:tracePt t="59528" x="10612438" y="3160713"/>
          <p14:tracePt t="59544" x="10526713" y="3228975"/>
          <p14:tracePt t="59560" x="10467975" y="3263900"/>
          <p14:tracePt t="59578" x="10425113" y="3297238"/>
          <p14:tracePt t="59593" x="10399713" y="3330575"/>
          <p14:tracePt t="59611" x="10374313" y="3340100"/>
          <p14:tracePt t="59628" x="10374313" y="3355975"/>
          <p14:tracePt t="59628" x="10364788" y="3382963"/>
          <p14:tracePt t="59643" x="10356850" y="3382963"/>
          <p14:tracePt t="59662" x="10348913" y="3441700"/>
          <p14:tracePt t="59678" x="10348913" y="3492500"/>
          <p14:tracePt t="59694" x="10348913" y="3527425"/>
          <p14:tracePt t="59710" x="10356850" y="3560763"/>
          <p14:tracePt t="59728" x="10382250" y="3586163"/>
          <p14:tracePt t="59745" x="10425113" y="3603625"/>
          <p14:tracePt t="59760" x="10526713" y="3619500"/>
          <p14:tracePt t="59777" x="10772775" y="3654425"/>
          <p14:tracePt t="59795" x="11028363" y="3662363"/>
          <p14:tracePt t="59810" x="11206163" y="3662363"/>
          <p14:tracePt t="59827" x="11291888" y="3636963"/>
          <p14:tracePt t="59843" x="11317288" y="3611563"/>
          <p14:tracePt t="59860" x="11350625" y="3586163"/>
          <p14:tracePt t="59878" x="11360150" y="3568700"/>
          <p14:tracePt t="59895" x="11410950" y="3527425"/>
          <p14:tracePt t="59910" x="11444288" y="3484563"/>
          <p14:tracePt t="59927" x="11487150" y="3459163"/>
          <p14:tracePt t="59944" x="11503025" y="3433763"/>
          <p14:tracePt t="59962" x="11520488" y="3398838"/>
          <p14:tracePt t="59978" x="11530013" y="3373438"/>
          <p14:tracePt t="59993" x="11555413" y="3330575"/>
          <p14:tracePt t="60010" x="11555413" y="3297238"/>
          <p14:tracePt t="60028" x="11563350" y="3271838"/>
          <p14:tracePt t="60043" x="11563350" y="3246438"/>
          <p14:tracePt t="60060" x="11563350" y="3221038"/>
          <p14:tracePt t="60093" x="11545888" y="3211513"/>
          <p14:tracePt t="60111" x="11530013" y="3203575"/>
          <p14:tracePt t="60116" x="11520488" y="3203575"/>
          <p14:tracePt t="60126" x="11503025" y="3186113"/>
          <p14:tracePt t="60143" x="11487150" y="3178175"/>
          <p14:tracePt t="60160" x="11444288" y="3135313"/>
          <p14:tracePt t="60178" x="11385550" y="3084513"/>
          <p14:tracePt t="60195" x="11299825" y="3016250"/>
          <p14:tracePt t="60210" x="11266488" y="2990850"/>
          <p14:tracePt t="60227" x="11206163" y="2965450"/>
          <p14:tracePt t="60244" x="11188700" y="2940050"/>
          <p14:tracePt t="60293" x="11163300" y="2940050"/>
          <p14:tracePt t="60301" x="11122025" y="2940050"/>
          <p14:tracePt t="60310" x="11079163" y="2940050"/>
          <p14:tracePt t="60327" x="10977563" y="2940050"/>
          <p14:tracePt t="60344" x="10901363" y="2940050"/>
          <p14:tracePt t="60360" x="10823575" y="2957513"/>
          <p14:tracePt t="60377" x="10772775" y="2974975"/>
          <p14:tracePt t="60393" x="10721975" y="3000375"/>
          <p14:tracePt t="60410" x="10637838" y="3041650"/>
          <p14:tracePt t="60427" x="10552113" y="3084513"/>
          <p14:tracePt t="60443" x="10483850" y="3127375"/>
          <p14:tracePt t="60461" x="10415588" y="3186113"/>
          <p14:tracePt t="60477" x="10407650" y="3195638"/>
          <p14:tracePt t="60493" x="10399713" y="3203575"/>
          <p14:tracePt t="60511" x="10390188" y="3221038"/>
          <p14:tracePt t="60527" x="10382250" y="3238500"/>
          <p14:tracePt t="60543" x="10382250" y="3279775"/>
          <p14:tracePt t="60560" x="10382250" y="3340100"/>
          <p14:tracePt t="60577" x="10382250" y="3373438"/>
          <p14:tracePt t="60594" x="10390188" y="3398838"/>
          <p14:tracePt t="60612" x="10544175" y="3467100"/>
          <p14:tracePt t="60626" x="10645775" y="3475038"/>
          <p14:tracePt t="60643" x="10841038" y="3484563"/>
          <p14:tracePt t="60663" x="11071225" y="3484563"/>
          <p14:tracePt t="60677" x="11163300" y="3459163"/>
          <p14:tracePt t="60695" x="11223625" y="3441700"/>
          <p14:tracePt t="60710" x="11274425" y="3416300"/>
          <p14:tracePt t="60726" x="11307763" y="3390900"/>
          <p14:tracePt t="60743" x="11325225" y="3365500"/>
          <p14:tracePt t="60760" x="11360150" y="3340100"/>
          <p14:tracePt t="60777" x="11368088" y="3322638"/>
          <p14:tracePt t="60794" x="11385550" y="3297238"/>
          <p14:tracePt t="60810" x="11393488" y="3271838"/>
          <p14:tracePt t="60827" x="11418888" y="3228975"/>
          <p14:tracePt t="60843" x="11418888" y="3221038"/>
          <p14:tracePt t="60860" x="11426825" y="3203575"/>
          <p14:tracePt t="61037" x="11418888" y="3195638"/>
          <p14:tracePt t="61044" x="11393488" y="3195638"/>
          <p14:tracePt t="61052" x="11368088" y="3195638"/>
          <p14:tracePt t="61060" x="11342688" y="3195638"/>
          <p14:tracePt t="61078" x="11266488" y="3195638"/>
          <p14:tracePt t="61094" x="11206163" y="3195638"/>
          <p14:tracePt t="61111" x="11188700" y="3195638"/>
          <p14:tracePt t="61198" x="11180763" y="3195638"/>
          <p14:tracePt t="61262" x="11163300" y="3195638"/>
          <p14:tracePt t="61268" x="11147425" y="3195638"/>
          <p14:tracePt t="61277" x="11112500" y="3195638"/>
          <p14:tracePt t="61294" x="11071225" y="3195638"/>
          <p14:tracePt t="61311" x="11044238" y="3195638"/>
          <p14:tracePt t="61327" x="11036300" y="3195638"/>
          <p14:tracePt t="61345" x="11010900" y="3195638"/>
          <p14:tracePt t="61359" x="10993438" y="3203575"/>
          <p14:tracePt t="61376" x="10934700" y="3211513"/>
          <p14:tracePt t="61393" x="10891838" y="3221038"/>
          <p14:tracePt t="61409" x="10833100" y="3228975"/>
          <p14:tracePt t="61426" x="10782300" y="3238500"/>
          <p14:tracePt t="61443" x="10782300" y="3246438"/>
          <p14:tracePt t="61477" x="10772775" y="3246438"/>
          <p14:tracePt t="61485" x="10747375" y="3246438"/>
          <p14:tracePt t="61494" x="10729913" y="3246438"/>
          <p14:tracePt t="61510" x="10663238" y="3289300"/>
          <p14:tracePt t="61527" x="10645775" y="3289300"/>
          <p14:tracePt t="61543" x="10620375" y="3297238"/>
          <p14:tracePt t="61559" x="10612438" y="3305175"/>
          <p14:tracePt t="61622" x="10602913" y="3314700"/>
          <p14:tracePt t="62414" x="10602913" y="3373438"/>
          <p14:tracePt t="62421" x="10602913" y="3459163"/>
          <p14:tracePt t="62430" x="10602913" y="3509963"/>
          <p14:tracePt t="62442" x="10628313" y="3568700"/>
          <p14:tracePt t="62461" x="10663238" y="3713163"/>
          <p14:tracePt t="62477" x="10671175" y="3798888"/>
          <p14:tracePt t="62493" x="10714038" y="3925888"/>
          <p14:tracePt t="62510" x="10714038" y="3951288"/>
          <p14:tracePt t="62510" x="10721975" y="3994150"/>
          <p14:tracePt t="62525" x="10721975" y="4181475"/>
          <p14:tracePt t="62542" x="10721975" y="4368800"/>
          <p14:tracePt t="62560" x="10721975" y="4538663"/>
          <p14:tracePt t="62576" x="10721975" y="4665663"/>
          <p14:tracePt t="62592" x="10721975" y="4749800"/>
          <p14:tracePt t="62609" x="10747375" y="4810125"/>
          <p14:tracePt t="62626" x="10747375" y="4878388"/>
          <p14:tracePt t="62643" x="10747375" y="4929188"/>
          <p14:tracePt t="62645" x="10747375" y="4962525"/>
          <p14:tracePt t="62661" x="10747375" y="5038725"/>
          <p14:tracePt t="62676" x="10747375" y="5081588"/>
          <p14:tracePt t="62694" x="10747375" y="5167313"/>
          <p14:tracePt t="62710" x="10747375" y="5208588"/>
          <p14:tracePt t="62710" x="10747375" y="5243513"/>
          <p14:tracePt t="62726" x="10747375" y="5294313"/>
          <p14:tracePt t="62742" x="10747375" y="5370513"/>
          <p14:tracePt t="62759" x="10747375" y="5456238"/>
          <p14:tracePt t="62776" x="10747375" y="5549900"/>
          <p14:tracePt t="62794" x="10747375" y="5626100"/>
          <p14:tracePt t="62809" x="10747375" y="5676900"/>
          <p14:tracePt t="62827" x="10756900" y="5745163"/>
          <p14:tracePt t="62842" x="10764838" y="5795963"/>
          <p14:tracePt t="62860" x="10798175" y="5872163"/>
          <p14:tracePt t="62875" x="10807700" y="5897563"/>
          <p14:tracePt t="62894" x="10833100" y="5948363"/>
          <p14:tracePt t="62910" x="10833100" y="5957888"/>
          <p14:tracePt t="63165" x="10833100" y="5940425"/>
          <p14:tracePt t="63172" x="10833100" y="5889625"/>
          <p14:tracePt t="63180" x="10833100" y="5854700"/>
          <p14:tracePt t="63192" x="10833100" y="5821363"/>
          <p14:tracePt t="63210" x="10833100" y="5778500"/>
          <p14:tracePt t="63225" x="10833100" y="5694363"/>
          <p14:tracePt t="63243" x="10833100" y="5565775"/>
          <p14:tracePt t="63260" x="10833100" y="5337175"/>
          <p14:tracePt t="63275" x="10833100" y="5251450"/>
          <p14:tracePt t="63293" x="10833100" y="5022850"/>
          <p14:tracePt t="63310" x="10833100" y="4852988"/>
          <p14:tracePt t="63325" x="10866438" y="4708525"/>
          <p14:tracePt t="63342" x="10917238" y="4538663"/>
          <p14:tracePt t="63359" x="10952163" y="4394200"/>
          <p14:tracePt t="63375" x="10993438" y="4275138"/>
          <p14:tracePt t="63392" x="11036300" y="4138613"/>
          <p14:tracePt t="63409" x="11053763" y="4070350"/>
          <p14:tracePt t="63426" x="11071225" y="4027488"/>
          <p14:tracePt t="63443" x="11079163" y="3976688"/>
          <p14:tracePt t="63459" x="11079163" y="3935413"/>
          <p14:tracePt t="63477" x="11079163" y="3883025"/>
          <p14:tracePt t="63492" x="11079163" y="3867150"/>
          <p14:tracePt t="63493" x="11079163" y="3849688"/>
          <p14:tracePt t="63509" x="11079163" y="3841750"/>
          <p14:tracePt t="63527" x="11079163" y="3816350"/>
          <p14:tracePt t="63542" x="11071225" y="3781425"/>
          <p14:tracePt t="63558" x="11036300" y="3722688"/>
          <p14:tracePt t="63576" x="11018838" y="3697288"/>
          <p14:tracePt t="63592" x="11002963" y="3662363"/>
          <p14:tracePt t="63609" x="10993438" y="3636963"/>
          <p14:tracePt t="63625" x="10985500" y="3603625"/>
          <p14:tracePt t="63643" x="10977563" y="3552825"/>
          <p14:tracePt t="63659" x="10960100" y="3475038"/>
          <p14:tracePt t="63675" x="10952163" y="3408363"/>
          <p14:tracePt t="63693" x="10942638" y="3322638"/>
          <p14:tracePt t="63693" x="10942638" y="3314700"/>
          <p14:tracePt t="63709" x="10942638" y="3305175"/>
          <p14:tracePt t="63710" x="10942638" y="3289300"/>
          <p14:tracePt t="63727" x="10934700" y="3279775"/>
          <p14:tracePt t="63743" x="10934700" y="3271838"/>
          <p14:tracePt t="63759" x="10934700" y="3254375"/>
          <p14:tracePt t="63776" x="10934700" y="3246438"/>
          <p14:tracePt t="64143" x="10917238" y="3246438"/>
          <p14:tracePt t="64150" x="10874375" y="3246438"/>
          <p14:tracePt t="64158" x="10815638" y="3254375"/>
          <p14:tracePt t="64175" x="10739438" y="3263900"/>
          <p14:tracePt t="64192" x="10637838" y="3279775"/>
          <p14:tracePt t="64208" x="10433050" y="3314700"/>
          <p14:tracePt t="64226" x="10118725" y="3314700"/>
          <p14:tracePt t="64242" x="9566275" y="3314700"/>
          <p14:tracePt t="64260" x="9031288" y="3314700"/>
          <p14:tracePt t="64275" x="8937625" y="3314700"/>
          <p14:tracePt t="64291" x="8777288" y="3314700"/>
          <p14:tracePt t="64310" x="8691563" y="3305175"/>
          <p14:tracePt t="64325" x="8658225" y="3305175"/>
          <p14:tracePt t="64326" x="8623300" y="3305175"/>
          <p14:tracePt t="64341" x="8572500" y="3314700"/>
          <p14:tracePt t="64358" x="8478838" y="3322638"/>
          <p14:tracePt t="64376" x="8351838" y="3330575"/>
          <p14:tracePt t="64392" x="8232775" y="3365500"/>
          <p14:tracePt t="64410" x="8113713" y="3373438"/>
          <p14:tracePt t="64425" x="7994650" y="3382963"/>
          <p14:tracePt t="64443" x="7885113" y="3382963"/>
          <p14:tracePt t="64459" x="7766050" y="3382963"/>
          <p14:tracePt t="64475" x="7688263" y="3382963"/>
          <p14:tracePt t="64492" x="7637463" y="3382963"/>
          <p14:tracePt t="64509" x="7629525" y="3382963"/>
          <p14:tracePt t="64709" x="7646988" y="3382963"/>
          <p14:tracePt t="64718" x="7740650" y="3382963"/>
          <p14:tracePt t="64726" x="7824788" y="3365500"/>
          <p14:tracePt t="64742" x="8012113" y="3340100"/>
          <p14:tracePt t="64758" x="8139113" y="3340100"/>
          <p14:tracePt t="64775" x="8250238" y="3314700"/>
          <p14:tracePt t="64793" x="8351838" y="3297238"/>
          <p14:tracePt t="64808" x="8513763" y="3279775"/>
          <p14:tracePt t="64826" x="8724900" y="3254375"/>
          <p14:tracePt t="64841" x="8963025" y="3254375"/>
          <p14:tracePt t="64858" x="9236075" y="3254375"/>
          <p14:tracePt t="64875" x="9490075" y="3254375"/>
          <p14:tracePt t="64891" x="9685338" y="3254375"/>
          <p14:tracePt t="64909" x="9923463" y="3254375"/>
          <p14:tracePt t="64925" x="10009188" y="3254375"/>
          <p14:tracePt t="64942" x="10101263" y="3254375"/>
          <p14:tracePt t="64958" x="10153650" y="3254375"/>
          <p14:tracePt t="64959" x="10179050" y="3254375"/>
          <p14:tracePt t="64976" x="10229850" y="3254375"/>
          <p14:tracePt t="64991" x="10313988" y="3254375"/>
          <p14:tracePt t="65009" x="10433050" y="3254375"/>
          <p14:tracePt t="65024" x="10518775" y="3254375"/>
          <p14:tracePt t="65041" x="10569575" y="3246438"/>
          <p14:tracePt t="65058" x="10577513" y="3246438"/>
          <p14:tracePt t="65076" x="10594975" y="3246438"/>
          <p14:tracePt t="65102" x="10602913" y="3238500"/>
          <p14:tracePt t="65118" x="10612438" y="3238500"/>
          <p14:tracePt t="65125" x="10628313" y="3238500"/>
          <p14:tracePt t="65143" x="10679113" y="3228975"/>
          <p14:tracePt t="65158" x="10721975" y="3228975"/>
          <p14:tracePt t="65174" x="10756900" y="3228975"/>
          <p14:tracePt t="65191" x="10790238" y="3228975"/>
          <p14:tracePt t="65208" x="10815638" y="3221038"/>
          <p14:tracePt t="65224" x="10841038" y="3221038"/>
          <p14:tracePt t="65243" x="10858500" y="3211513"/>
          <p14:tracePt t="65259" x="10883900" y="3203575"/>
          <p14:tracePt t="65274" x="10891838" y="3203575"/>
          <p14:tracePt t="65292" x="10909300" y="3203575"/>
          <p14:tracePt t="65358" x="10917238" y="3203575"/>
          <p14:tracePt t="65439" x="10926763" y="3246438"/>
          <p14:tracePt t="65444" x="10926763" y="3305175"/>
          <p14:tracePt t="65457" x="10926763" y="3348038"/>
          <p14:tracePt t="65475" x="10926763" y="3492500"/>
          <p14:tracePt t="65493" x="10901363" y="3738563"/>
          <p14:tracePt t="65508" x="10874375" y="3841750"/>
          <p14:tracePt t="65526" x="10858500" y="4189413"/>
          <p14:tracePt t="65542" x="10858500" y="4419600"/>
          <p14:tracePt t="65558" x="10858500" y="4614863"/>
          <p14:tracePt t="65575" x="10841038" y="4775200"/>
          <p14:tracePt t="65591" x="10798175" y="4937125"/>
          <p14:tracePt t="65608" x="10756900" y="5099050"/>
          <p14:tracePt t="65624" x="10739438" y="5192713"/>
          <p14:tracePt t="65641" x="10696575" y="5311775"/>
          <p14:tracePt t="65658" x="10688638" y="5438775"/>
          <p14:tracePt t="65675" x="10679113" y="5540375"/>
          <p14:tracePt t="65691" x="10679113" y="5634038"/>
          <p14:tracePt t="65709" x="10671175" y="5745163"/>
          <p14:tracePt t="65726" x="10671175" y="5803900"/>
          <p14:tracePt t="65741" x="10653713" y="5829300"/>
          <p14:tracePt t="65759" x="10653713" y="5915025"/>
          <p14:tracePt t="65775" x="10653713" y="5965825"/>
          <p14:tracePt t="65792" x="10653713" y="5973763"/>
          <p14:tracePt t="65808" x="10663238" y="5991225"/>
          <p14:tracePt t="65997" x="10663238" y="5915025"/>
          <p14:tracePt t="66006" x="10663238" y="5795963"/>
          <p14:tracePt t="66012" x="10663238" y="5702300"/>
          <p14:tracePt t="66024" x="10663238" y="5600700"/>
          <p14:tracePt t="66041" x="10602913" y="5319713"/>
          <p14:tracePt t="66058" x="10458450" y="5056188"/>
          <p14:tracePt t="66075" x="10323513" y="4894263"/>
          <p14:tracePt t="66077" x="10280650" y="4827588"/>
          <p14:tracePt t="66091" x="10271125" y="4802188"/>
          <p14:tracePt t="66108" x="10237788" y="4699000"/>
          <p14:tracePt t="66125" x="10161588" y="4529138"/>
          <p14:tracePt t="66141" x="10126663" y="4452938"/>
          <p14:tracePt t="66157" x="10085388" y="4300538"/>
          <p14:tracePt t="66174" x="10067925" y="4206875"/>
          <p14:tracePt t="66191" x="10034588" y="4113213"/>
          <p14:tracePt t="66207" x="10017125" y="4037013"/>
          <p14:tracePt t="66224" x="10017125" y="3943350"/>
          <p14:tracePt t="66241" x="9991725" y="3841750"/>
          <p14:tracePt t="66259" x="9983788" y="3730625"/>
          <p14:tracePt t="66274" x="9974263" y="3671888"/>
          <p14:tracePt t="66291" x="9974263" y="3611563"/>
          <p14:tracePt t="66309" x="9974263" y="3535363"/>
          <p14:tracePt t="66326" x="9974263" y="3475038"/>
          <p14:tracePt t="66341" x="9974263" y="3433763"/>
          <p14:tracePt t="66360" x="9974263" y="3355975"/>
          <p14:tracePt t="66374" x="9974263" y="3330575"/>
          <p14:tracePt t="66390" x="9956800" y="3289300"/>
          <p14:tracePt t="66409" x="9956800" y="3271838"/>
          <p14:tracePt t="66425" x="9956800" y="3254375"/>
          <p14:tracePt t="66925" x="9948863" y="3254375"/>
          <p14:tracePt t="66933" x="9940925" y="3254375"/>
          <p14:tracePt t="66941" x="9915525" y="3254375"/>
          <p14:tracePt t="66958" x="9890125" y="3254375"/>
          <p14:tracePt t="66958" x="9880600" y="3263900"/>
          <p14:tracePt t="66974" x="9829800" y="3263900"/>
          <p14:tracePt t="66990" x="9779000" y="3263900"/>
          <p14:tracePt t="67007" x="9728200" y="3263900"/>
          <p14:tracePt t="67024" x="9677400" y="3263900"/>
          <p14:tracePt t="67040" x="9617075" y="3263900"/>
          <p14:tracePt t="67058" x="9523413" y="3263900"/>
          <p14:tracePt t="67075" x="9396413" y="3263900"/>
          <p14:tracePt t="67091" x="9251950" y="3263900"/>
          <p14:tracePt t="67107" x="9091613" y="3246438"/>
          <p14:tracePt t="67124" x="8963025" y="3221038"/>
          <p14:tracePt t="67125" x="8955088" y="3221038"/>
          <p14:tracePt t="67141" x="8947150" y="3221038"/>
          <p14:tracePt t="67342" x="8947150" y="3203575"/>
          <p14:tracePt t="67349" x="8972550" y="3195638"/>
          <p14:tracePt t="67358" x="9023350" y="3178175"/>
          <p14:tracePt t="67374" x="9099550" y="3152775"/>
          <p14:tracePt t="67391" x="9209088" y="3101975"/>
          <p14:tracePt t="67407" x="9294813" y="3059113"/>
          <p14:tracePt t="67424" x="9345613" y="3051175"/>
          <p14:tracePt t="67440" x="9363075" y="3041650"/>
          <p14:tracePt t="67502" x="9371013" y="3041650"/>
          <p14:tracePt t="67509" x="9380538" y="3025775"/>
          <p14:tracePt t="67516" x="9396413" y="3016250"/>
          <p14:tracePt t="67525" x="9405938" y="3016250"/>
          <p14:tracePt t="67543" x="9431338" y="3016250"/>
          <p14:tracePt t="67557" x="9439275" y="3016250"/>
          <p14:tracePt t="67637" x="9456738" y="3016250"/>
          <p14:tracePt t="67646" x="9464675" y="3016250"/>
          <p14:tracePt t="67678" x="9472613" y="3016250"/>
          <p14:tracePt t="67693" x="9490075" y="3016250"/>
          <p14:tracePt t="67700" x="9498013" y="3016250"/>
          <p14:tracePt t="67708" x="9523413" y="3016250"/>
          <p14:tracePt t="67724" x="9550400" y="3025775"/>
          <p14:tracePt t="67741" x="9677400" y="3076575"/>
          <p14:tracePt t="67758" x="9720263" y="3084513"/>
          <p14:tracePt t="67773" x="9771063" y="3109913"/>
          <p14:tracePt t="67790" x="9796463" y="3119438"/>
          <p14:tracePt t="67807" x="9829800" y="3119438"/>
          <p14:tracePt t="67823" x="9855200" y="3119438"/>
          <p14:tracePt t="67840" x="9864725" y="3119438"/>
          <p14:tracePt t="67857" x="9880600" y="3119438"/>
          <p14:tracePt t="67877" x="9890125" y="3119438"/>
          <p14:tracePt t="67890" x="9898063" y="3119438"/>
          <p14:tracePt t="67908" x="9915525" y="3119438"/>
          <p14:tracePt t="67908" x="9923463" y="3119438"/>
          <p14:tracePt t="67924" x="9931400" y="3119438"/>
          <p14:tracePt t="67950" x="9940925" y="3119438"/>
          <p14:tracePt t="68157" x="9948863" y="3135313"/>
          <p14:tracePt t="68165" x="9948863" y="3144838"/>
          <p14:tracePt t="68175" x="9948863" y="3152775"/>
          <p14:tracePt t="68190" x="9948863" y="3211513"/>
          <p14:tracePt t="68206" x="9931400" y="3271838"/>
          <p14:tracePt t="68223" x="9923463" y="3355975"/>
          <p14:tracePt t="68241" x="9906000" y="3424238"/>
          <p14:tracePt t="68257" x="9898063" y="3509963"/>
          <p14:tracePt t="68274" x="9890125" y="3619500"/>
          <p14:tracePt t="68290" x="9855200" y="3773488"/>
          <p14:tracePt t="68308" x="9829800" y="3960813"/>
          <p14:tracePt t="68309" x="9804400" y="4062413"/>
          <p14:tracePt t="68323" x="9796463" y="4164013"/>
          <p14:tracePt t="68341" x="9728200" y="4470400"/>
          <p14:tracePt t="68357" x="9685338" y="4564063"/>
          <p14:tracePt t="68357" x="9667875" y="4622800"/>
          <p14:tracePt t="68373" x="9626600" y="4784725"/>
          <p14:tracePt t="68390" x="9617075" y="4929188"/>
          <p14:tracePt t="68407" x="9583738" y="5030788"/>
          <p14:tracePt t="68424" x="9583738" y="5124450"/>
          <p14:tracePt t="68439" x="9575800" y="5208588"/>
          <p14:tracePt t="68457" x="9575800" y="5302250"/>
          <p14:tracePt t="68473" x="9575800" y="5370513"/>
          <p14:tracePt t="68490" x="9575800" y="5446713"/>
          <p14:tracePt t="68508" x="9575800" y="5514975"/>
          <p14:tracePt t="68509" x="9575800" y="5557838"/>
          <p14:tracePt t="68523" x="9575800" y="5600700"/>
          <p14:tracePt t="68541" x="9591675" y="5710238"/>
          <p14:tracePt t="68558" x="9591675" y="5735638"/>
          <p14:tracePt t="68574" x="9591675" y="5778500"/>
          <p14:tracePt t="68590" x="9601200" y="5788025"/>
          <p14:tracePt t="68606" x="9617075" y="5872163"/>
          <p14:tracePt t="68623" x="9626600" y="5940425"/>
          <p14:tracePt t="68641" x="9652000" y="6008688"/>
          <p14:tracePt t="68657" x="9659938" y="6034088"/>
          <p14:tracePt t="68673" x="9667875" y="6049963"/>
          <p14:tracePt t="68725" x="9667875" y="6059488"/>
          <p14:tracePt t="68733" x="9667875" y="6067425"/>
          <p14:tracePt t="68741" x="9685338" y="6102350"/>
          <p14:tracePt t="68756" x="9694863" y="6110288"/>
          <p14:tracePt t="68757" x="9702800" y="6118225"/>
          <p14:tracePt t="68957" x="9702800" y="6102350"/>
          <p14:tracePt t="68975" x="9702800" y="6092825"/>
          <p14:tracePt t="68981" x="9702800" y="6076950"/>
          <p14:tracePt t="68989" x="9702800" y="6067425"/>
          <p14:tracePt t="69007" x="9710738" y="6034088"/>
          <p14:tracePt t="69023" x="9720263" y="5983288"/>
          <p14:tracePt t="69041" x="9745663" y="5905500"/>
          <p14:tracePt t="69056" x="9753600" y="5829300"/>
          <p14:tracePt t="69073" x="9786938" y="5719763"/>
          <p14:tracePt t="69089" x="9796463" y="5616575"/>
          <p14:tracePt t="69106" x="9796463" y="5489575"/>
          <p14:tracePt t="69123" x="9796463" y="5387975"/>
          <p14:tracePt t="69142" x="9796463" y="5218113"/>
          <p14:tracePt t="69157" x="9796463" y="5149850"/>
          <p14:tracePt t="69173" x="9796463" y="5106988"/>
          <p14:tracePt t="69189" x="9796463" y="5005388"/>
          <p14:tracePt t="69206" x="9796463" y="4886325"/>
          <p14:tracePt t="69223" x="9796463" y="4802188"/>
          <p14:tracePt t="69240" x="9796463" y="4683125"/>
          <p14:tracePt t="69257" x="9796463" y="4579938"/>
          <p14:tracePt t="69274" x="9796463" y="4478338"/>
          <p14:tracePt t="69290" x="9796463" y="4384675"/>
          <p14:tracePt t="69307" x="9796463" y="4291013"/>
          <p14:tracePt t="69322" x="9796463" y="4164013"/>
          <p14:tracePt t="69340" x="9839325" y="4019550"/>
          <p14:tracePt t="69341" x="9847263" y="3968750"/>
          <p14:tracePt t="69358" x="9847263" y="3857625"/>
          <p14:tracePt t="69373" x="9847263" y="3824288"/>
          <p14:tracePt t="69391" x="9839325" y="3705225"/>
          <p14:tracePt t="69406" x="9829800" y="3603625"/>
          <p14:tracePt t="69422" x="9812338" y="3492500"/>
          <p14:tracePt t="69440" x="9771063" y="3348038"/>
          <p14:tracePt t="69456" x="9728200" y="3195638"/>
          <p14:tracePt t="69473" x="9720263" y="3109913"/>
          <p14:tracePt t="69490" x="9710738" y="3041650"/>
          <p14:tracePt t="69507" x="9710738" y="2957513"/>
          <p14:tracePt t="69523" x="9710738" y="2855913"/>
          <p14:tracePt t="69540" x="9710738" y="2778125"/>
          <p14:tracePt t="69558" x="9710738" y="2668588"/>
          <p14:tracePt t="69574" x="9710738" y="2633663"/>
          <p14:tracePt t="69589" x="9710738" y="2608263"/>
          <p14:tracePt t="69806" x="9710738" y="2600325"/>
          <p14:tracePt t="69813" x="9728200" y="2600325"/>
          <p14:tracePt t="69823" x="9745663" y="2608263"/>
          <p14:tracePt t="69839" x="9753600" y="2625725"/>
          <p14:tracePt t="69857" x="9753600" y="2762250"/>
          <p14:tracePt t="69872" x="9753600" y="2855913"/>
          <p14:tracePt t="69893" x="9761538" y="2949575"/>
          <p14:tracePt t="69906" x="9761538" y="2982913"/>
          <p14:tracePt t="69922" x="9771063" y="3033713"/>
          <p14:tracePt t="69941" x="9804400" y="3160713"/>
          <p14:tracePt t="69956" x="9812338" y="3203575"/>
          <p14:tracePt t="69973" x="9812338" y="3322638"/>
          <p14:tracePt t="69973" x="9812338" y="3382963"/>
          <p14:tracePt t="69989" x="9812338" y="3424238"/>
          <p14:tracePt t="70006" x="9812338" y="3552825"/>
          <p14:tracePt t="70022" x="9812338" y="3654425"/>
          <p14:tracePt t="70040" x="9812338" y="3781425"/>
          <p14:tracePt t="70056" x="9812338" y="3968750"/>
          <p14:tracePt t="70074" x="9812338" y="4197350"/>
          <p14:tracePt t="70089" x="9812338" y="4445000"/>
          <p14:tracePt t="70107" x="9812338" y="4716463"/>
          <p14:tracePt t="70108" x="9812338" y="4827588"/>
          <p14:tracePt t="70122" x="9812338" y="4937125"/>
          <p14:tracePt t="70141" x="9812338" y="5311775"/>
          <p14:tracePt t="70158" x="9812338" y="5575300"/>
          <p14:tracePt t="70173" x="9804400" y="5702300"/>
          <p14:tracePt t="70173" x="9796463" y="5829300"/>
          <p14:tracePt t="70189" x="9796463" y="5973763"/>
          <p14:tracePt t="70190" x="9786938" y="6084888"/>
          <p14:tracePt t="70205" x="9736138" y="6272213"/>
          <p14:tracePt t="70222" x="9728200" y="6416675"/>
          <p14:tracePt t="70239" x="9720263" y="6475413"/>
          <p14:tracePt t="70256" x="9720263" y="6510338"/>
          <p14:tracePt t="70285" x="9720263" y="6518275"/>
          <p14:tracePt t="70359" x="9753600" y="6442075"/>
          <p14:tracePt t="70364" x="9786938" y="6305550"/>
          <p14:tracePt t="70373" x="9812338" y="6203950"/>
          <p14:tracePt t="70390" x="9872663" y="5915025"/>
          <p14:tracePt t="70406" x="9915525" y="5507038"/>
          <p14:tracePt t="70422" x="9915525" y="5073650"/>
          <p14:tracePt t="70440" x="9906000" y="4673600"/>
          <p14:tracePt t="70455" x="9839325" y="4427538"/>
          <p14:tracePt t="70472" x="9771063" y="4181475"/>
          <p14:tracePt t="70489" x="9720263" y="3976688"/>
          <p14:tracePt t="70506" x="9720263" y="3824288"/>
          <p14:tracePt t="70523" x="9720263" y="3705225"/>
          <p14:tracePt t="70539" x="9720263" y="3492500"/>
          <p14:tracePt t="70558" x="9761538" y="3203575"/>
          <p14:tracePt t="70573" x="9771063" y="3059113"/>
          <p14:tracePt t="70591" x="9812338" y="2965450"/>
          <p14:tracePt t="70606" x="9821863" y="2914650"/>
          <p14:tracePt t="70622" x="9839325" y="2863850"/>
          <p14:tracePt t="70639" x="9847263" y="2820988"/>
          <p14:tracePt t="70701" x="9847263" y="2813050"/>
          <p14:tracePt t="70708" x="9839325" y="2795588"/>
          <p14:tracePt t="70716" x="9779000" y="2795588"/>
          <p14:tracePt t="70724" x="9702800" y="2820988"/>
          <p14:tracePt t="70739" x="9642475" y="2830513"/>
          <p14:tracePt t="70740" x="9575800" y="2855913"/>
          <p14:tracePt t="70755" x="9482138" y="2889250"/>
          <p14:tracePt t="70773" x="9269413" y="2932113"/>
          <p14:tracePt t="70774" x="9167813" y="2949575"/>
          <p14:tracePt t="70789" x="9023350" y="2949575"/>
          <p14:tracePt t="70806" x="8785225" y="2949575"/>
          <p14:tracePt t="70806" x="8699500" y="2949575"/>
          <p14:tracePt t="70822" x="8632825" y="2957513"/>
          <p14:tracePt t="70839" x="8504238" y="2990850"/>
          <p14:tracePt t="70856" x="8453438" y="3008313"/>
          <p14:tracePt t="70873" x="8377238" y="3033713"/>
          <p14:tracePt t="70888" x="8326438" y="3041650"/>
          <p14:tracePt t="70905" x="8301038" y="3051175"/>
          <p14:tracePt t="70922" x="8258175" y="3067050"/>
          <p14:tracePt t="70941" x="8250238" y="3067050"/>
          <p14:tracePt t="70957" x="8232775" y="3076575"/>
          <p14:tracePt t="70974" x="8224838" y="3076575"/>
          <p14:tracePt t="70989" x="8207375" y="3076575"/>
          <p14:tracePt t="71007" x="8096250" y="3084513"/>
          <p14:tracePt t="71022" x="8004175" y="3109913"/>
          <p14:tracePt t="71039" x="7961313" y="3127375"/>
          <p14:tracePt t="71055" x="7918450" y="3127375"/>
          <p14:tracePt t="71072" x="7910513" y="3127375"/>
          <p14:tracePt t="71207" x="7900988" y="3135313"/>
          <p14:tracePt t="71212" x="7900988" y="3144838"/>
          <p14:tracePt t="71221" x="7926388" y="3170238"/>
          <p14:tracePt t="71238" x="8062913" y="3203575"/>
          <p14:tracePt t="71257" x="8283575" y="3203575"/>
          <p14:tracePt t="71273" x="8555038" y="3203575"/>
          <p14:tracePt t="71290" x="8750300" y="3203575"/>
          <p14:tracePt t="71305" x="8894763" y="3203575"/>
          <p14:tracePt t="71322" x="9023350" y="3203575"/>
          <p14:tracePt t="71339" x="9167813" y="3203575"/>
          <p14:tracePt t="71355" x="9269413" y="3203575"/>
          <p14:tracePt t="71374" x="9431338" y="3186113"/>
          <p14:tracePt t="71390" x="9523413" y="3178175"/>
          <p14:tracePt t="71405" x="9566275" y="3178175"/>
          <p14:tracePt t="71423" x="9659938" y="3178175"/>
          <p14:tracePt t="71439" x="9677400" y="3178175"/>
          <p14:tracePt t="71565" x="9694863" y="3186113"/>
          <p14:tracePt t="71853" x="9702800" y="3186113"/>
          <p14:tracePt t="71861" x="9710738" y="3186113"/>
          <p14:tracePt t="71872" x="9745663" y="3186113"/>
          <p14:tracePt t="71888" x="9786938" y="3186113"/>
          <p14:tracePt t="71905" x="9821863" y="3195638"/>
          <p14:tracePt t="71922" x="9839325" y="3195638"/>
          <p14:tracePt t="71973" x="9847263" y="3203575"/>
          <p14:tracePt t="72093" x="9864725" y="3211513"/>
          <p14:tracePt t="72101" x="9890125" y="3246438"/>
          <p14:tracePt t="72108" x="9940925" y="3289300"/>
          <p14:tracePt t="72121" x="9956800" y="3297238"/>
          <p14:tracePt t="72138" x="9991725" y="3330575"/>
          <p14:tracePt t="72155" x="10017125" y="3373438"/>
          <p14:tracePt t="72173" x="10034588" y="3459163"/>
          <p14:tracePt t="72188" x="10050463" y="3502025"/>
          <p14:tracePt t="72205" x="10059988" y="3543300"/>
          <p14:tracePt t="72205" x="10059988" y="3578225"/>
          <p14:tracePt t="72221" x="10067925" y="3629025"/>
          <p14:tracePt t="72238" x="10067925" y="3671888"/>
          <p14:tracePt t="72255" x="10067925" y="3730625"/>
          <p14:tracePt t="72273" x="10067925" y="3806825"/>
          <p14:tracePt t="72288" x="10067925" y="3875088"/>
          <p14:tracePt t="72306" x="10059988" y="3968750"/>
          <p14:tracePt t="72323" x="10050463" y="4052888"/>
          <p14:tracePt t="72339" x="10042525" y="4138613"/>
          <p14:tracePt t="72355" x="9999663" y="4232275"/>
          <p14:tracePt t="72371" x="9974263" y="4341813"/>
          <p14:tracePt t="72390" x="9898063" y="4529138"/>
          <p14:tracePt t="72406" x="9829800" y="4691063"/>
          <p14:tracePt t="72421" x="9761538" y="4868863"/>
          <p14:tracePt t="72439" x="9710738" y="5048250"/>
          <p14:tracePt t="72455" x="9667875" y="5141913"/>
          <p14:tracePt t="72471" x="9652000" y="5218113"/>
          <p14:tracePt t="72488" x="9634538" y="5260975"/>
          <p14:tracePt t="72505" x="9601200" y="5380038"/>
          <p14:tracePt t="72522" x="9566275" y="5514975"/>
          <p14:tracePt t="72541" x="9550400" y="5659438"/>
          <p14:tracePt t="72554" x="9550400" y="5668963"/>
          <p14:tracePt t="72878" x="9540875" y="5684838"/>
          <p14:tracePt t="72884" x="9532938" y="5694363"/>
          <p14:tracePt t="72892" x="9523413" y="5694363"/>
          <p14:tracePt t="72904" x="9515475" y="5694363"/>
          <p14:tracePt t="72922" x="9482138" y="5702300"/>
          <p14:tracePt t="72938" x="9472613" y="5702300"/>
          <p14:tracePt t="72955" x="9439275" y="5702300"/>
          <p14:tracePt t="72971" x="9371013" y="5702300"/>
          <p14:tracePt t="72989" x="9167813" y="5702300"/>
          <p14:tracePt t="73006" x="9048750" y="5702300"/>
          <p14:tracePt t="73021" x="8980488" y="5702300"/>
          <p14:tracePt t="73039" x="8869363" y="5676900"/>
          <p14:tracePt t="73055" x="8818563" y="5659438"/>
          <p14:tracePt t="73072" x="8785225" y="5641975"/>
          <p14:tracePt t="73089" x="8750300" y="5626100"/>
          <p14:tracePt t="73105" x="8724900" y="5626100"/>
          <p14:tracePt t="73122" x="8716963" y="5608638"/>
          <p14:tracePt t="73262" x="8709025" y="5608638"/>
          <p14:tracePt t="73293" x="8691563" y="5600700"/>
          <p14:tracePt t="73301" x="8691563" y="5591175"/>
          <p14:tracePt t="73308" x="8674100" y="5565775"/>
          <p14:tracePt t="73321" x="8666163" y="5514975"/>
          <p14:tracePt t="73338" x="8640763" y="5456238"/>
          <p14:tracePt t="73354" x="8640763" y="5438775"/>
          <p14:tracePt t="73372" x="8632825" y="5395913"/>
          <p14:tracePt t="73372" x="8632825" y="5370513"/>
          <p14:tracePt t="73388" x="8632825" y="5362575"/>
          <p14:tracePt t="73404" x="8632825" y="5319713"/>
          <p14:tracePt t="73422" x="8632825" y="5286375"/>
          <p14:tracePt t="73582" x="8648700" y="5286375"/>
          <p14:tracePt t="73590" x="8683625" y="5276850"/>
          <p14:tracePt t="73596" x="8716963" y="5276850"/>
          <p14:tracePt t="73605" x="8742363" y="5276850"/>
          <p14:tracePt t="73622" x="8802688" y="5276850"/>
          <p14:tracePt t="73637" x="8836025" y="5276850"/>
          <p14:tracePt t="73654" x="8853488" y="5276850"/>
          <p14:tracePt t="73830" x="8878888" y="5260975"/>
          <p14:tracePt t="73838" x="8894763" y="5251450"/>
          <p14:tracePt t="73844" x="8904288" y="5243513"/>
          <p14:tracePt t="73854" x="8912225" y="5235575"/>
          <p14:tracePt t="73871" x="8921750" y="5226050"/>
          <p14:tracePt t="74310" x="8921750" y="5235575"/>
          <p14:tracePt t="74317" x="8921750" y="5260975"/>
          <p14:tracePt t="74333" x="8921750" y="5286375"/>
          <p14:tracePt t="74350" x="8921750" y="5294313"/>
          <p14:tracePt t="74365" x="8921750" y="5302250"/>
          <p14:tracePt t="74373" x="8921750" y="5311775"/>
          <p14:tracePt t="74387" x="8921750" y="5327650"/>
          <p14:tracePt t="74404" x="8921750" y="5353050"/>
          <p14:tracePt t="74421" x="8921750" y="5370513"/>
          <p14:tracePt t="74422" x="8921750" y="5387975"/>
          <p14:tracePt t="74437" x="8921750" y="5395913"/>
          <p14:tracePt t="74438" x="8921750" y="5413375"/>
          <p14:tracePt t="74454" x="8912225" y="5438775"/>
          <p14:tracePt t="74470" x="8904288" y="5464175"/>
          <p14:tracePt t="74488" x="8904288" y="5489575"/>
          <p14:tracePt t="74504" x="8904288" y="5514975"/>
          <p14:tracePt t="74520" x="8904288" y="5549900"/>
          <p14:tracePt t="74538" x="8904288" y="5591175"/>
          <p14:tracePt t="74555" x="8904288" y="5626100"/>
          <p14:tracePt t="74571" x="8904288" y="5659438"/>
          <p14:tracePt t="74589" x="8904288" y="5710238"/>
          <p14:tracePt t="74604" x="8904288" y="5719763"/>
          <p14:tracePt t="74758" x="8904288" y="5702300"/>
          <p14:tracePt t="74765" x="8904288" y="5608638"/>
          <p14:tracePt t="74773" x="8904288" y="5524500"/>
          <p14:tracePt t="74788" x="8904288" y="5481638"/>
          <p14:tracePt t="74788" x="8904288" y="5456238"/>
          <p14:tracePt t="74804" x="8904288" y="5413375"/>
          <p14:tracePt t="74805" x="8878888" y="5370513"/>
          <p14:tracePt t="74822" x="8810625" y="5243513"/>
          <p14:tracePt t="74837" x="8793163" y="5218113"/>
          <p14:tracePt t="74854" x="8759825" y="5167313"/>
          <p14:tracePt t="74917" x="8750300" y="5167313"/>
          <p14:tracePt t="74926" x="8709025" y="5149850"/>
          <p14:tracePt t="74937" x="8648700" y="5149850"/>
          <p14:tracePt t="74953" x="8478838" y="5149850"/>
          <p14:tracePt t="74973" x="8174038" y="5132388"/>
          <p14:tracePt t="74988" x="8062913" y="5081588"/>
          <p14:tracePt t="75004" x="7969250" y="5064125"/>
          <p14:tracePt t="75005" x="7935913" y="5056188"/>
          <p14:tracePt t="75020" x="7926388" y="5048250"/>
          <p14:tracePt t="75325" x="7943850" y="5048250"/>
          <p14:tracePt t="75333" x="7961313" y="5056188"/>
          <p14:tracePt t="75341" x="7986713" y="5064125"/>
          <p14:tracePt t="75353" x="8054975" y="5064125"/>
          <p14:tracePt t="75371" x="8189913" y="5099050"/>
          <p14:tracePt t="75373" x="8275638" y="5106988"/>
          <p14:tracePt t="75386" x="8326438" y="5106988"/>
          <p14:tracePt t="75404" x="8470900" y="5132388"/>
          <p14:tracePt t="75420" x="8513763" y="5157788"/>
          <p14:tracePt t="75421" x="8547100" y="5167313"/>
          <p14:tracePt t="75437" x="8615363" y="5192713"/>
          <p14:tracePt t="75453" x="8658225" y="5192713"/>
          <p14:tracePt t="75472" x="8691563" y="5200650"/>
          <p14:tracePt t="75573" x="8691563" y="5208588"/>
          <p14:tracePt t="75581" x="8691563" y="5226050"/>
          <p14:tracePt t="75588" x="8691563" y="5243513"/>
          <p14:tracePt t="75604" x="8699500" y="5286375"/>
          <p14:tracePt t="75620" x="8699500" y="5294313"/>
          <p14:tracePt t="75621" x="8709025" y="5327650"/>
          <p14:tracePt t="75637" x="8709025" y="5337175"/>
          <p14:tracePt t="75654" x="8724900" y="5387975"/>
          <p14:tracePt t="75670" x="8724900" y="5421313"/>
          <p14:tracePt t="75688" x="8742363" y="5446713"/>
          <p14:tracePt t="75703" x="8742363" y="5481638"/>
          <p14:tracePt t="75720" x="8750300" y="5524500"/>
          <p14:tracePt t="75737" x="8759825" y="5549900"/>
          <p14:tracePt t="75753" x="8759825" y="5565775"/>
          <p14:tracePt t="75770" x="8777288" y="5583238"/>
          <p14:tracePt t="75789" x="8785225" y="5608638"/>
          <p14:tracePt t="75803" x="8785225" y="5634038"/>
          <p14:tracePt t="76246" x="8793163" y="5634038"/>
          <p14:tracePt t="76254" x="8810625" y="5626100"/>
          <p14:tracePt t="76260" x="8810625" y="5616575"/>
          <p14:tracePt t="76269" x="8818563" y="5616575"/>
          <p14:tracePt t="76286" x="8828088" y="5600700"/>
          <p14:tracePt t="76303" x="8836025" y="5591175"/>
          <p14:tracePt t="76321" x="8843963" y="5575300"/>
          <p14:tracePt t="76338" x="8853488" y="5549900"/>
          <p14:tracePt t="76353" x="8853488" y="5540375"/>
          <p14:tracePt t="76369" x="8853488" y="5524500"/>
          <p14:tracePt t="76386" x="8853488" y="5489575"/>
          <p14:tracePt t="76403" x="8861425" y="5464175"/>
          <p14:tracePt t="76419" x="8869363" y="5456238"/>
          <p14:tracePt t="76437" x="8869363" y="5438775"/>
          <p14:tracePt t="76493" x="8869363" y="5430838"/>
          <p14:tracePt t="76525" x="8869363" y="5421313"/>
          <p14:tracePt t="76557" x="8869363" y="5413375"/>
          <p14:tracePt t="79854" x="8869363" y="5405438"/>
          <p14:tracePt t="79861" x="8869363" y="5387975"/>
          <p14:tracePt t="79941" x="8861425" y="5380038"/>
          <p14:tracePt t="80862" x="8843963" y="5380038"/>
          <p14:tracePt t="80868" x="8810625" y="5380038"/>
          <p14:tracePt t="80877" x="8793163" y="5380038"/>
          <p14:tracePt t="80885" x="8777288" y="5327650"/>
          <p14:tracePt t="80901" x="8742363" y="5167313"/>
          <p14:tracePt t="80919" x="8615363" y="4691063"/>
          <p14:tracePt t="80935" x="8564563" y="4402138"/>
          <p14:tracePt t="80951" x="8529638" y="4214813"/>
          <p14:tracePt t="80968" x="8529638" y="4037013"/>
          <p14:tracePt t="80984" x="8529638" y="3925888"/>
          <p14:tracePt t="81001" x="8529638" y="3824288"/>
          <p14:tracePt t="81019" x="8529638" y="3756025"/>
          <p14:tracePt t="81034" x="8529638" y="3713163"/>
          <p14:tracePt t="81052" x="8529638" y="3679825"/>
          <p14:tracePt t="81052" x="8529638" y="3646488"/>
          <p14:tracePt t="81068" x="8529638" y="3636963"/>
          <p14:tracePt t="81085" x="8529638" y="3603625"/>
          <p14:tracePt t="81085" x="8539163" y="3586163"/>
          <p14:tracePt t="81102" x="8547100" y="3560763"/>
          <p14:tracePt t="81117" x="8547100" y="3535363"/>
          <p14:tracePt t="81134" x="8547100" y="3517900"/>
          <p14:tracePt t="81152" x="8547100" y="3502025"/>
          <p14:tracePt t="81169" x="8555038" y="3441700"/>
          <p14:tracePt t="81184" x="8564563" y="3390900"/>
          <p14:tracePt t="81201" x="8580438" y="3330575"/>
          <p14:tracePt t="81218" x="8597900" y="3297238"/>
          <p14:tracePt t="81234" x="8615363" y="3254375"/>
          <p14:tracePt t="81251" x="8632825" y="3228975"/>
          <p14:tracePt t="81268" x="8683625" y="3195638"/>
          <p14:tracePt t="81285" x="8894763" y="3076575"/>
          <p14:tracePt t="81302" x="9039225" y="3025775"/>
          <p14:tracePt t="81317" x="9132888" y="2982913"/>
          <p14:tracePt t="81334" x="9209088" y="2974975"/>
          <p14:tracePt t="81352" x="9251950" y="2974975"/>
          <p14:tracePt t="81367" x="9286875" y="2974975"/>
          <p14:tracePt t="81385" x="9320213" y="2974975"/>
          <p14:tracePt t="81401" x="9345613" y="2990850"/>
          <p14:tracePt t="81417" x="9353550" y="2990850"/>
          <p14:tracePt t="81434" x="9363075" y="3000375"/>
          <p14:tracePt t="81450" x="9396413" y="3059113"/>
          <p14:tracePt t="81467" x="9413875" y="3119438"/>
          <p14:tracePt t="81486" x="9431338" y="3221038"/>
          <p14:tracePt t="81501" x="9431338" y="3254375"/>
          <p14:tracePt t="81518" x="9431338" y="3330575"/>
          <p14:tracePt t="81534" x="9439275" y="3373438"/>
          <p14:tracePt t="81551" x="9447213" y="3449638"/>
          <p14:tracePt t="81568" x="9447213" y="3535363"/>
          <p14:tracePt t="81584" x="9447213" y="3636963"/>
          <p14:tracePt t="81601" x="9447213" y="3738563"/>
          <p14:tracePt t="81618" x="9431338" y="3875088"/>
          <p14:tracePt t="81634" x="9413875" y="4037013"/>
          <p14:tracePt t="81651" x="9405938" y="4181475"/>
          <p14:tracePt t="81669" x="9371013" y="4427538"/>
          <p14:tracePt t="81684" x="9353550" y="4513263"/>
          <p14:tracePt t="81702" x="9345613" y="4716463"/>
          <p14:tracePt t="81718" x="9345613" y="4767263"/>
          <p14:tracePt t="81734" x="9345613" y="4802188"/>
          <p14:tracePt t="81750" x="9371013" y="4860925"/>
          <p14:tracePt t="81768" x="9413875" y="4911725"/>
          <p14:tracePt t="81784" x="9456738" y="4972050"/>
          <p14:tracePt t="81801" x="9472613" y="5013325"/>
          <p14:tracePt t="81818" x="9540875" y="5064125"/>
          <p14:tracePt t="81835" x="9652000" y="5116513"/>
          <p14:tracePt t="81851" x="9796463" y="5157788"/>
          <p14:tracePt t="81867" x="9956800" y="5192713"/>
          <p14:tracePt t="81885" x="10144125" y="5192713"/>
          <p14:tracePt t="81901" x="10186988" y="5192713"/>
          <p14:tracePt t="81917" x="10263188" y="5192713"/>
          <p14:tracePt t="81934" x="10433050" y="5192713"/>
          <p14:tracePt t="81951" x="10569575" y="5208588"/>
          <p14:tracePt t="81967" x="10679113" y="5208588"/>
          <p14:tracePt t="81984" x="10756900" y="5208588"/>
          <p14:tracePt t="82001" x="10798175" y="5208588"/>
          <p14:tracePt t="116790" x="10798175" y="5157788"/>
          <p14:tracePt t="116797" x="10960100" y="4894263"/>
          <p14:tracePt t="116804" x="11291888" y="4452938"/>
          <p14:tracePt t="116818" x="11647488" y="3857625"/>
          <p14:tracePt t="117069" x="11588750" y="177800"/>
          <p14:tracePt t="117894" x="382588" y="3917950"/>
          <p14:tracePt t="117894" x="661988" y="3986213"/>
          <p14:tracePt t="117894" x="1130300" y="4044950"/>
          <p14:tracePt t="117894" x="1495425" y="4121150"/>
          <p14:tracePt t="117894" x="2030413" y="4146550"/>
          <p14:tracePt t="117894" x="3287713" y="4044950"/>
          <p14:tracePt t="117894" x="4894263" y="3586163"/>
          <p14:tracePt t="117894" x="7043738" y="3365500"/>
          <p14:tracePt t="117894" x="7561263" y="3365500"/>
          <p14:tracePt t="117894" x="7935913" y="3365500"/>
          <p14:tracePt t="117894" x="8174038" y="3365500"/>
          <p14:tracePt t="117894" x="8488363" y="3322638"/>
          <p14:tracePt t="117894" x="8504238" y="3322638"/>
          <p14:tracePt t="117894" x="8513763" y="3314700"/>
          <p14:tracePt t="117894" x="8496300" y="3365500"/>
          <p14:tracePt t="117894" x="8250238" y="3552825"/>
          <p14:tracePt t="117894" x="7705725" y="3875088"/>
          <p14:tracePt t="117894" x="6719888" y="4767263"/>
          <p14:tracePt t="117894" x="6534150" y="5421313"/>
          <p14:tracePt t="117894" x="6567488" y="5905500"/>
          <p14:tracePt t="117894" x="6704013" y="6246813"/>
          <p14:tracePt t="117894" x="6788150" y="6348413"/>
          <p14:tracePt t="117894" x="7018338" y="6407150"/>
          <p14:tracePt t="117894" x="7596188" y="6475413"/>
          <p14:tracePt t="117894" x="8470900" y="6467475"/>
          <p14:tracePt t="117894" x="8716963" y="6432550"/>
          <p14:tracePt t="117894" x="9550400" y="6186488"/>
          <p14:tracePt t="117894" x="10186988" y="5991225"/>
          <p14:tracePt t="117894" x="10704513" y="5753100"/>
          <p14:tracePt t="117894" x="11256963" y="5200650"/>
          <p14:tracePt t="117894" x="11368088" y="5048250"/>
          <p14:tracePt t="117894" x="11495088" y="4911725"/>
          <p14:tracePt t="117894" x="11503025" y="4903788"/>
          <p14:tracePt t="117894" x="11512550" y="4903788"/>
          <p14:tracePt t="117894" x="11520488" y="4987925"/>
          <p14:tracePt t="117894" x="11563350" y="5235575"/>
          <p14:tracePt t="117894" x="11622088" y="5626100"/>
          <p14:tracePt t="117894" x="11818938" y="6561138"/>
          <p14:tracePt t="117894" x="12080875" y="5557838"/>
          <p14:tracePt t="117894" x="12022138" y="5684838"/>
          <p14:tracePt t="117894" x="11953875" y="5838825"/>
          <p14:tracePt t="117894" x="11936413" y="5999163"/>
          <p14:tracePt t="117894" x="11936413" y="6042025"/>
          <p14:tracePt t="117894" x="11953875" y="6084888"/>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76474" y="668120"/>
            <a:ext cx="9735095" cy="838502"/>
            <a:chOff x="397417" y="1519885"/>
            <a:chExt cx="6001332"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576773"/>
              <a:ext cx="6001332" cy="563000"/>
            </a:xfrm>
            <a:prstGeom prst="rect">
              <a:avLst/>
            </a:prstGeom>
            <a:noFill/>
          </p:spPr>
          <p:txBody>
            <a:bodyPr wrap="square" rtlCol="0">
              <a:spAutoFit/>
            </a:bodyPr>
            <a:lstStyle/>
            <a:p>
              <a:pPr algn="ctr"/>
              <a:r>
                <a:rPr lang="en-US" sz="3600" b="1" dirty="0">
                  <a:solidFill>
                    <a:schemeClr val="bg1"/>
                  </a:solidFill>
                  <a:latin typeface="Alexandria" charset="0"/>
                </a:rPr>
                <a:t>Selection of Risk Treatment Measures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23875" y="2031169"/>
            <a:ext cx="11147121" cy="1889300"/>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A wider range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treatment measures are needed. The risk</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control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measures discussed in the previous chapters (</a:t>
            </a:r>
            <a:r>
              <a:rPr lang="en-US" sz="2000" b="1" dirty="0">
                <a:solidFill>
                  <a:srgbClr val="0A1F61"/>
                </a:solidFill>
                <a:cs typeface="Tajawal ExtraBold" panose="00000800000000000000" pitchFamily="2" charset="-78"/>
              </a:rPr>
              <a:t>avoidance,</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loss prevention, loss reduction, separation,</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duplication and diversification) </a:t>
            </a:r>
            <a:r>
              <a:rPr lang="en-US" sz="2000" dirty="0">
                <a:solidFill>
                  <a:srgbClr val="0A1F61"/>
                </a:solidFill>
                <a:cs typeface="Tajawal ExtraBold" panose="00000800000000000000" pitchFamily="2" charset="-78"/>
              </a:rPr>
              <a:t>may be employed, as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well as the risk-financing options (</a:t>
            </a:r>
            <a:r>
              <a:rPr lang="en-US" sz="2000" b="1" dirty="0">
                <a:solidFill>
                  <a:srgbClr val="0A1F61"/>
                </a:solidFill>
                <a:cs typeface="Tajawal ExtraBold" panose="00000800000000000000" pitchFamily="2" charset="-78"/>
              </a:rPr>
              <a:t>retention, noninsurance</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transfer, and insurance</a:t>
            </a:r>
            <a:r>
              <a:rPr lang="en-US" sz="2000" dirty="0">
                <a:solidFill>
                  <a:srgbClr val="0A1F61"/>
                </a:solidFill>
                <a:cs typeface="Tajawal ExtraBold" panose="00000800000000000000" pitchFamily="2" charset="-78"/>
              </a:rPr>
              <a:t>). The measures used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 treat speculative financial risks were discussed 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previous section.</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17706971"/>
      </p:ext>
    </p:extLst>
  </p:cSld>
  <p:clrMapOvr>
    <a:masterClrMapping/>
  </p:clrMapOvr>
  <mc:AlternateContent xmlns:mc="http://schemas.openxmlformats.org/markup-compatibility/2006" xmlns:p14="http://schemas.microsoft.com/office/powerpoint/2010/main">
    <mc:Choice Requires="p14">
      <p:transition spd="slow" p14:dur="2000" advTm="115387"/>
    </mc:Choice>
    <mc:Fallback xmlns="">
      <p:transition spd="slow" advTm="11538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76474" y="668120"/>
            <a:ext cx="9735095" cy="838502"/>
            <a:chOff x="397417" y="1519885"/>
            <a:chExt cx="6001332"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576773"/>
              <a:ext cx="6001332" cy="616618"/>
            </a:xfrm>
            <a:prstGeom prst="rect">
              <a:avLst/>
            </a:prstGeom>
            <a:noFill/>
          </p:spPr>
          <p:txBody>
            <a:bodyPr wrap="square" rtlCol="0">
              <a:spAutoFit/>
            </a:bodyPr>
            <a:lstStyle/>
            <a:p>
              <a:pPr algn="ctr"/>
              <a:r>
                <a:rPr lang="en-US" sz="4000" b="1" dirty="0">
                  <a:solidFill>
                    <a:schemeClr val="bg1"/>
                  </a:solidFill>
                  <a:latin typeface="Alexandria" charset="0"/>
                </a:rPr>
                <a:t>Implement and Monitor the Program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23875" y="1809771"/>
            <a:ext cx="11144250" cy="419961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implementation stage of a “new” ERM program may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be difficult. Implementation requires a commitment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 the program and a fundamental change in how</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many employees in the organization view risk. </a:t>
            </a:r>
            <a:endParaRPr lang="ar-YE"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New operational and strategic risks may develop, insurance </a:t>
            </a:r>
            <a:endParaRPr lang="ar-YE"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markets may fluctuate, financial markets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may become</a:t>
            </a:r>
            <a:endParaRPr lang="ar-YE"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 more or less stable, the organization’s risk</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tolerance may</a:t>
            </a:r>
            <a:endParaRPr lang="ar-YE"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 increase or decrease, a risk management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technique applied </a:t>
            </a:r>
            <a:endParaRPr lang="ar-YE"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may not adequately address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exposure, and other changes </a:t>
            </a:r>
            <a:endParaRPr lang="ar-YE"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may occur</a:t>
            </a: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xmlns="" id="{8CB1DEE2-6BEC-0506-1942-EEE5D7586B09}"/>
              </a:ext>
            </a:extLst>
          </p:cNvPr>
          <p:cNvPicPr>
            <a:picLocks noChangeAspect="1"/>
          </p:cNvPicPr>
          <p:nvPr/>
        </p:nvPicPr>
        <p:blipFill>
          <a:blip r:embed="rId3"/>
          <a:stretch>
            <a:fillRect/>
          </a:stretch>
        </p:blipFill>
        <p:spPr>
          <a:xfrm>
            <a:off x="7643105" y="3429000"/>
            <a:ext cx="4025020" cy="2110387"/>
          </a:xfrm>
          <a:prstGeom prst="rect">
            <a:avLst/>
          </a:prstGeom>
        </p:spPr>
      </p:pic>
    </p:spTree>
    <p:extLst>
      <p:ext uri="{BB962C8B-B14F-4D97-AF65-F5344CB8AC3E}">
        <p14:creationId xmlns:p14="http://schemas.microsoft.com/office/powerpoint/2010/main" val="305883906"/>
      </p:ext>
    </p:extLst>
  </p:cSld>
  <p:clrMapOvr>
    <a:masterClrMapping/>
  </p:clrMapOvr>
  <mc:AlternateContent xmlns:mc="http://schemas.openxmlformats.org/markup-compatibility/2006" xmlns:p14="http://schemas.microsoft.com/office/powerpoint/2010/main">
    <mc:Choice Requires="p14">
      <p:transition spd="slow" p14:dur="2000" advTm="107497"/>
    </mc:Choice>
    <mc:Fallback xmlns="">
      <p:transition spd="slow" advTm="10749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76474" y="668120"/>
            <a:ext cx="9735095" cy="838502"/>
            <a:chOff x="397417" y="1519885"/>
            <a:chExt cx="6001332"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576773"/>
              <a:ext cx="6001332" cy="616618"/>
            </a:xfrm>
            <a:prstGeom prst="rect">
              <a:avLst/>
            </a:prstGeom>
            <a:noFill/>
          </p:spPr>
          <p:txBody>
            <a:bodyPr wrap="square" rtlCol="0">
              <a:spAutoFit/>
            </a:bodyPr>
            <a:lstStyle/>
            <a:p>
              <a:pPr algn="ctr"/>
              <a:r>
                <a:rPr lang="en-US" sz="4000" b="1" dirty="0">
                  <a:solidFill>
                    <a:schemeClr val="bg1"/>
                  </a:solidFill>
                  <a:latin typeface="Alexandria" charset="0"/>
                </a:rPr>
                <a:t>Emerging Risks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71500" y="2292211"/>
            <a:ext cx="11049000" cy="1891287"/>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ERM programs are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designed to address all the risks faced by an organization.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Several important emerging risks that merit additional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discussion are terrorism-related losses, losses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attributable to climate change, and cyber-liability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exposures.</a:t>
            </a:r>
            <a:endParaRPr lang="ar-YE" sz="2000" dirty="0">
              <a:solidFill>
                <a:srgbClr val="0A1F61"/>
              </a:solidFill>
              <a:cs typeface="Tajawal ExtraBold" panose="00000800000000000000" pitchFamily="2" charset="-78"/>
            </a:endParaRP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022545689"/>
      </p:ext>
    </p:extLst>
  </p:cSld>
  <p:clrMapOvr>
    <a:masterClrMapping/>
  </p:clrMapOvr>
  <mc:AlternateContent xmlns:mc="http://schemas.openxmlformats.org/markup-compatibility/2006" xmlns:p14="http://schemas.microsoft.com/office/powerpoint/2010/main">
    <mc:Choice Requires="p14">
      <p:transition spd="slow" p14:dur="2000" advTm="122198"/>
    </mc:Choice>
    <mc:Fallback xmlns="">
      <p:transition spd="slow" advTm="12219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76474" y="668120"/>
            <a:ext cx="9735095" cy="838502"/>
            <a:chOff x="397417" y="1519885"/>
            <a:chExt cx="6001332"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576773"/>
              <a:ext cx="6001332" cy="616618"/>
            </a:xfrm>
            <a:prstGeom prst="rect">
              <a:avLst/>
            </a:prstGeom>
            <a:noFill/>
          </p:spPr>
          <p:txBody>
            <a:bodyPr wrap="square" rtlCol="0">
              <a:spAutoFit/>
            </a:bodyPr>
            <a:lstStyle/>
            <a:p>
              <a:pPr algn="ctr"/>
              <a:r>
                <a:rPr lang="en-US" sz="4000" b="1" dirty="0">
                  <a:solidFill>
                    <a:schemeClr val="bg1"/>
                  </a:solidFill>
                  <a:latin typeface="Alexandria" charset="0"/>
                </a:rPr>
                <a:t>Terrorism Risk</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23875" y="1809771"/>
            <a:ext cx="11049000" cy="281461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risk of terrorism can be addressed through risk control and insurance. Numerous risk-control measures can be deployed. For example, physical barriers may be erected to prevent suicide bombers from using a vehicle to reach a building.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Terrorism insurance coverage is available through standard insurance policies or through separate, stand-alone coverage.</a:t>
            </a:r>
            <a:endParaRPr lang="ar-YE" sz="2000" dirty="0">
              <a:solidFill>
                <a:srgbClr val="0A1F61"/>
              </a:solidFill>
              <a:cs typeface="Tajawal ExtraBold" panose="00000800000000000000" pitchFamily="2" charset="-78"/>
            </a:endParaRP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876198014"/>
      </p:ext>
    </p:extLst>
  </p:cSld>
  <p:clrMapOvr>
    <a:masterClrMapping/>
  </p:clrMapOvr>
  <mc:AlternateContent xmlns:mc="http://schemas.openxmlformats.org/markup-compatibility/2006" xmlns:p14="http://schemas.microsoft.com/office/powerpoint/2010/main">
    <mc:Choice Requires="p14">
      <p:transition spd="slow" p14:dur="2000" advTm="65773"/>
    </mc:Choice>
    <mc:Fallback xmlns="">
      <p:transition spd="slow" advTm="6577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76474" y="668120"/>
            <a:ext cx="9735095" cy="838502"/>
            <a:chOff x="397417" y="1519885"/>
            <a:chExt cx="6001332"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576773"/>
              <a:ext cx="6001332" cy="616618"/>
            </a:xfrm>
            <a:prstGeom prst="rect">
              <a:avLst/>
            </a:prstGeom>
            <a:noFill/>
          </p:spPr>
          <p:txBody>
            <a:bodyPr wrap="square" rtlCol="0">
              <a:spAutoFit/>
            </a:bodyPr>
            <a:lstStyle/>
            <a:p>
              <a:pPr algn="ctr"/>
              <a:r>
                <a:rPr lang="en-US" sz="4000" b="1" dirty="0">
                  <a:solidFill>
                    <a:schemeClr val="bg1"/>
                  </a:solidFill>
                  <a:latin typeface="Alexandria" charset="0"/>
                </a:rPr>
                <a:t>Climate Change Risk</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23874" y="1809771"/>
            <a:ext cx="11147121" cy="235295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Losses attributable</a:t>
            </a:r>
            <a:r>
              <a:rPr lang="en-US" sz="2000" dirty="0">
                <a:solidFill>
                  <a:srgbClr val="0A1F61"/>
                </a:solidFill>
                <a:cs typeface="Tajawal ExtraBold" panose="00000800000000000000" pitchFamily="2" charset="-78"/>
              </a:rPr>
              <a:t> to natural catastrophes have increased significantly in recent years. </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Governments, insurers, and businesses have all responded to this increased risk.</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Cyber-Liability Risk An </a:t>
            </a:r>
            <a:r>
              <a:rPr lang="en-US" sz="2000" dirty="0">
                <a:solidFill>
                  <a:srgbClr val="0A1F61"/>
                </a:solidFill>
                <a:cs typeface="Tajawal ExtraBold" panose="00000800000000000000" pitchFamily="2" charset="-78"/>
              </a:rPr>
              <a:t>organization’s data are valuable assets that are often stored electronically. Unauthorized parties (hackers) may attempt to access the data for a variety of reasons. The hackers may attempt to learn trade secrets that can be exploited.</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693291539"/>
      </p:ext>
    </p:extLst>
  </p:cSld>
  <p:clrMapOvr>
    <a:masterClrMapping/>
  </p:clrMapOvr>
  <mc:AlternateContent xmlns:mc="http://schemas.openxmlformats.org/markup-compatibility/2006" xmlns:p14="http://schemas.microsoft.com/office/powerpoint/2010/main">
    <mc:Choice Requires="p14">
      <p:transition spd="slow" p14:dur="2000" advTm="149770"/>
    </mc:Choice>
    <mc:Fallback xmlns="">
      <p:transition spd="slow" advTm="14977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76474" y="668120"/>
            <a:ext cx="9735095" cy="838502"/>
            <a:chOff x="397417" y="1519885"/>
            <a:chExt cx="6001332"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576773"/>
              <a:ext cx="6001332" cy="616618"/>
            </a:xfrm>
            <a:prstGeom prst="rect">
              <a:avLst/>
            </a:prstGeom>
            <a:noFill/>
          </p:spPr>
          <p:txBody>
            <a:bodyPr wrap="square" rtlCol="0">
              <a:spAutoFit/>
            </a:bodyPr>
            <a:lstStyle/>
            <a:p>
              <a:pPr algn="ctr"/>
              <a:r>
                <a:rPr lang="en-US" sz="4000" b="1" dirty="0">
                  <a:solidFill>
                    <a:schemeClr val="bg1"/>
                  </a:solidFill>
                  <a:latin typeface="Alexandria" charset="0"/>
                </a:rPr>
                <a:t>Insurance Market Dynamics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22439" y="2484350"/>
            <a:ext cx="11147121" cy="1889300"/>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Three important and interrelated factors influencing the insurance market are: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underwriting cycle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Consolidation in the insurance industry</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Capital market risk-financing alternatives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275291530"/>
      </p:ext>
    </p:extLst>
  </p:cSld>
  <p:clrMapOvr>
    <a:masterClrMapping/>
  </p:clrMapOvr>
  <mc:AlternateContent xmlns:mc="http://schemas.openxmlformats.org/markup-compatibility/2006" xmlns:p14="http://schemas.microsoft.com/office/powerpoint/2010/main">
    <mc:Choice Requires="p14">
      <p:transition spd="slow" p14:dur="2000" advTm="104919"/>
    </mc:Choice>
    <mc:Fallback xmlns="">
      <p:transition spd="slow" advTm="10491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76474" y="668120"/>
            <a:ext cx="9735095" cy="838502"/>
            <a:chOff x="397417" y="1519885"/>
            <a:chExt cx="6001332"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576773"/>
              <a:ext cx="6001332" cy="616618"/>
            </a:xfrm>
            <a:prstGeom prst="rect">
              <a:avLst/>
            </a:prstGeom>
            <a:noFill/>
          </p:spPr>
          <p:txBody>
            <a:bodyPr wrap="square" rtlCol="0">
              <a:spAutoFit/>
            </a:bodyPr>
            <a:lstStyle/>
            <a:p>
              <a:pPr algn="ctr"/>
              <a:r>
                <a:rPr lang="en-US" sz="4000" b="1" dirty="0">
                  <a:solidFill>
                    <a:schemeClr val="bg1"/>
                  </a:solidFill>
                  <a:latin typeface="Alexandria" charset="0"/>
                </a:rPr>
                <a:t>The underwriting cycle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42194" y="1898143"/>
            <a:ext cx="11307611" cy="281461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This cyclical pattern in underwriting stringency, premium levels, and profitability is referred to as the underwriting cycle. Property and liability insurance markets fluctuate between periods of tight underwriting standards and high premiums, called a “hard” insurance market, and periods of loose underwriting standards and low premiums, called a “soft” insurance market.</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combined ratio is the ratio of paid losses and loss adjustment expenses plus underwriting expenses to premiums.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79564865"/>
      </p:ext>
    </p:extLst>
  </p:cSld>
  <p:clrMapOvr>
    <a:masterClrMapping/>
  </p:clrMapOvr>
  <mc:AlternateContent xmlns:mc="http://schemas.openxmlformats.org/markup-compatibility/2006" xmlns:p14="http://schemas.microsoft.com/office/powerpoint/2010/main">
    <mc:Choice Requires="p14">
      <p:transition spd="slow" p14:dur="2000" advTm="72940"/>
    </mc:Choice>
    <mc:Fallback xmlns="">
      <p:transition spd="slow" advTm="7294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76474" y="668120"/>
            <a:ext cx="9735095" cy="838502"/>
            <a:chOff x="397417" y="1519885"/>
            <a:chExt cx="6001332"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576773"/>
              <a:ext cx="6001332" cy="616618"/>
            </a:xfrm>
            <a:prstGeom prst="rect">
              <a:avLst/>
            </a:prstGeom>
            <a:noFill/>
          </p:spPr>
          <p:txBody>
            <a:bodyPr wrap="square" rtlCol="0">
              <a:spAutoFit/>
            </a:bodyPr>
            <a:lstStyle/>
            <a:p>
              <a:pPr algn="ctr"/>
              <a:r>
                <a:rPr lang="en-US" sz="4000" b="1" dirty="0">
                  <a:solidFill>
                    <a:schemeClr val="bg1"/>
                  </a:solidFill>
                  <a:latin typeface="Alexandria" charset="0"/>
                </a:rPr>
                <a:t>The underwriting cycle</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42194" y="1898143"/>
            <a:ext cx="11307611" cy="281262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When the market is “soft ” insurance can be purchased at favorable terms (for example, lower premiums, broader coverage, and removal of exclusions). In a “hard” market, more retention is used because some insurance coverages are limited in availability or may not be affordable.  </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two obvious factors affect property and liability insurance pricing and underwriting decisions:</a:t>
            </a:r>
          </a:p>
          <a:p>
            <a:pPr marL="342900" indent="-342900">
              <a:lnSpc>
                <a:spcPct val="150000"/>
              </a:lnSpc>
              <a:buFont typeface="Wingdings" panose="05000000000000000000" pitchFamily="2" charset="2"/>
              <a:buChar char="q"/>
            </a:pPr>
            <a:r>
              <a:rPr lang="en-US" sz="2000" dirty="0">
                <a:solidFill>
                  <a:srgbClr val="0A1F61"/>
                </a:solidFill>
                <a:cs typeface="Tajawal ExtraBold" panose="00000800000000000000" pitchFamily="2" charset="-78"/>
              </a:rPr>
              <a:t>Insurance industry capacity</a:t>
            </a:r>
          </a:p>
          <a:p>
            <a:pPr marL="342900" indent="-342900">
              <a:lnSpc>
                <a:spcPct val="150000"/>
              </a:lnSpc>
              <a:buFont typeface="Wingdings" panose="05000000000000000000" pitchFamily="2" charset="2"/>
              <a:buChar char="q"/>
            </a:pPr>
            <a:r>
              <a:rPr lang="en-US" sz="2000" dirty="0">
                <a:solidFill>
                  <a:srgbClr val="0A1F61"/>
                </a:solidFill>
                <a:cs typeface="Tajawal ExtraBold" panose="00000800000000000000" pitchFamily="2" charset="-78"/>
              </a:rPr>
              <a:t>Investment returns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818281037"/>
      </p:ext>
    </p:extLst>
  </p:cSld>
  <p:clrMapOvr>
    <a:masterClrMapping/>
  </p:clrMapOvr>
  <mc:AlternateContent xmlns:mc="http://schemas.openxmlformats.org/markup-compatibility/2006" xmlns:p14="http://schemas.microsoft.com/office/powerpoint/2010/main">
    <mc:Choice Requires="p14">
      <p:transition spd="slow" p14:dur="2000" advTm="195681"/>
    </mc:Choice>
    <mc:Fallback xmlns="">
      <p:transition spd="slow" advTm="19568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76474" y="668120"/>
            <a:ext cx="9735095" cy="838502"/>
            <a:chOff x="397417" y="1519885"/>
            <a:chExt cx="6001332"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397417" y="1576773"/>
              <a:ext cx="6001332" cy="563000"/>
            </a:xfrm>
            <a:prstGeom prst="rect">
              <a:avLst/>
            </a:prstGeom>
            <a:noFill/>
          </p:spPr>
          <p:txBody>
            <a:bodyPr wrap="square" rtlCol="0">
              <a:spAutoFit/>
            </a:bodyPr>
            <a:lstStyle/>
            <a:p>
              <a:pPr algn="ctr"/>
              <a:r>
                <a:rPr lang="en-US" sz="3600" b="1" dirty="0">
                  <a:solidFill>
                    <a:schemeClr val="bg1"/>
                  </a:solidFill>
                  <a:latin typeface="Alexandria" charset="0"/>
                </a:rPr>
                <a:t>Consolidation in the Insurance Industry</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71525" y="1809771"/>
            <a:ext cx="11073530" cy="281262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 the financial services industry, the consolidation trend is continuing. </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Consolidation means the combining of business organizations through mergers and acquisitions. A</a:t>
            </a:r>
          </a:p>
          <a:p>
            <a:pPr>
              <a:lnSpc>
                <a:spcPct val="150000"/>
              </a:lnSpc>
            </a:pPr>
            <a:r>
              <a:rPr lang="en-US" sz="2000" dirty="0">
                <a:solidFill>
                  <a:srgbClr val="0A1F61"/>
                </a:solidFill>
                <a:cs typeface="Tajawal ExtraBold" panose="00000800000000000000" pitchFamily="2" charset="-78"/>
              </a:rPr>
              <a:t>     number of consolidation trends have changed the insurance marketplace for risk managers:</a:t>
            </a:r>
          </a:p>
          <a:p>
            <a:pPr>
              <a:lnSpc>
                <a:spcPct val="150000"/>
              </a:lnSpc>
            </a:pPr>
            <a:r>
              <a:rPr lang="en-US" sz="2000" dirty="0">
                <a:solidFill>
                  <a:srgbClr val="0A1F61"/>
                </a:solidFill>
                <a:cs typeface="Tajawal ExtraBold" panose="00000800000000000000" pitchFamily="2" charset="-78"/>
              </a:rPr>
              <a:t>■ Insurance company mergers and acquisitions</a:t>
            </a:r>
          </a:p>
          <a:p>
            <a:pPr>
              <a:lnSpc>
                <a:spcPct val="150000"/>
              </a:lnSpc>
            </a:pPr>
            <a:r>
              <a:rPr lang="en-US" sz="2000" dirty="0">
                <a:solidFill>
                  <a:srgbClr val="0A1F61"/>
                </a:solidFill>
                <a:cs typeface="Tajawal ExtraBold" panose="00000800000000000000" pitchFamily="2" charset="-78"/>
              </a:rPr>
              <a:t>■ Insurance brokerage mergers and acquisitions</a:t>
            </a:r>
          </a:p>
          <a:p>
            <a:pPr>
              <a:lnSpc>
                <a:spcPct val="150000"/>
              </a:lnSpc>
            </a:pPr>
            <a:r>
              <a:rPr lang="en-US" sz="2000" dirty="0">
                <a:solidFill>
                  <a:srgbClr val="0A1F61"/>
                </a:solidFill>
                <a:cs typeface="Tajawal ExtraBold" panose="00000800000000000000" pitchFamily="2" charset="-78"/>
              </a:rPr>
              <a:t>■ Cross-industry consolidations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083669766"/>
      </p:ext>
    </p:extLst>
  </p:cSld>
  <p:clrMapOvr>
    <a:masterClrMapping/>
  </p:clrMapOvr>
  <mc:AlternateContent xmlns:mc="http://schemas.openxmlformats.org/markup-compatibility/2006" xmlns:p14="http://schemas.microsoft.com/office/powerpoint/2010/main">
    <mc:Choice Requires="p14">
      <p:transition spd="slow" p14:dur="2000" advTm="79405"/>
    </mc:Choice>
    <mc:Fallback xmlns="">
      <p:transition spd="slow" advTm="7940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993423" y="1023844"/>
            <a:ext cx="11198577" cy="850264"/>
            <a:chOff x="294136" y="1519885"/>
            <a:chExt cx="6104613"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294136" y="1576773"/>
              <a:ext cx="6104613" cy="502334"/>
            </a:xfrm>
            <a:prstGeom prst="rect">
              <a:avLst/>
            </a:prstGeom>
            <a:noFill/>
          </p:spPr>
          <p:txBody>
            <a:bodyPr wrap="square" rtlCol="0">
              <a:spAutoFit/>
            </a:bodyPr>
            <a:lstStyle/>
            <a:p>
              <a:pPr algn="ctr"/>
              <a:r>
                <a:rPr lang="en-US" sz="3200" b="1" dirty="0">
                  <a:solidFill>
                    <a:schemeClr val="bg1"/>
                  </a:solidFill>
                  <a:latin typeface="Alexandria" charset="0"/>
                </a:rPr>
                <a:t>Insurance Company Mergers </a:t>
              </a:r>
              <a:r>
                <a:rPr lang="en-US" sz="3200" b="1" dirty="0" smtClean="0">
                  <a:solidFill>
                    <a:schemeClr val="bg1"/>
                  </a:solidFill>
                  <a:latin typeface="Alexandria" charset="0"/>
                </a:rPr>
                <a:t>and Acquisitions</a:t>
              </a:r>
              <a:endParaRPr lang="en-US" sz="3200" b="1" dirty="0">
                <a:solidFill>
                  <a:schemeClr val="bg1"/>
                </a:solidFill>
                <a:latin typeface="Alexandria" charset="0"/>
              </a:endParaRP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33326" y="2264633"/>
            <a:ext cx="11073530" cy="235295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number of large, independent, property and liability insurance companies is declining because of mergers and acquisitions.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Although the market remains competitive, insurer mergers and acquisition may have consequences for risk managers.</a:t>
            </a:r>
          </a:p>
          <a:p>
            <a:pPr>
              <a:lnSpc>
                <a:spcPct val="150000"/>
              </a:lnSpc>
            </a:pP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xmlns="" id="{E8132351-CAC6-1D8E-3AA8-91688B36E4F5}"/>
              </a:ext>
            </a:extLst>
          </p:cNvPr>
          <p:cNvPicPr>
            <a:picLocks noChangeAspect="1"/>
          </p:cNvPicPr>
          <p:nvPr/>
        </p:nvPicPr>
        <p:blipFill>
          <a:blip r:embed="rId3"/>
          <a:stretch>
            <a:fillRect/>
          </a:stretch>
        </p:blipFill>
        <p:spPr>
          <a:xfrm>
            <a:off x="7018928" y="3975037"/>
            <a:ext cx="4658722" cy="2439035"/>
          </a:xfrm>
          <a:prstGeom prst="rect">
            <a:avLst/>
          </a:prstGeom>
        </p:spPr>
      </p:pic>
    </p:spTree>
    <p:extLst>
      <p:ext uri="{BB962C8B-B14F-4D97-AF65-F5344CB8AC3E}">
        <p14:creationId xmlns:p14="http://schemas.microsoft.com/office/powerpoint/2010/main" val="2718606118"/>
      </p:ext>
    </p:extLst>
  </p:cSld>
  <p:clrMapOvr>
    <a:masterClrMapping/>
  </p:clrMapOvr>
  <mc:AlternateContent xmlns:mc="http://schemas.openxmlformats.org/markup-compatibility/2006" xmlns:p14="http://schemas.microsoft.com/office/powerpoint/2010/main">
    <mc:Choice Requires="p14">
      <p:transition spd="slow" p14:dur="2000" advTm="83198"/>
    </mc:Choice>
    <mc:Fallback xmlns="">
      <p:transition spd="slow" advTm="8319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80432" y="1023843"/>
            <a:ext cx="12250237" cy="1076343"/>
            <a:chOff x="-149045" y="1519885"/>
            <a:chExt cx="6677898" cy="730394"/>
          </a:xfrm>
        </p:grpSpPr>
        <p:sp>
          <p:nvSpPr>
            <p:cNvPr id="11" name="Rectangle 10"/>
            <p:cNvSpPr/>
            <p:nvPr/>
          </p:nvSpPr>
          <p:spPr>
            <a:xfrm>
              <a:off x="-149045" y="1519885"/>
              <a:ext cx="6337844"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7597" y="1596668"/>
              <a:ext cx="6371256" cy="396822"/>
            </a:xfrm>
            <a:prstGeom prst="rect">
              <a:avLst/>
            </a:prstGeom>
            <a:noFill/>
          </p:spPr>
          <p:txBody>
            <a:bodyPr wrap="square" rtlCol="0">
              <a:spAutoFit/>
            </a:bodyPr>
            <a:lstStyle/>
            <a:p>
              <a:pPr algn="ctr"/>
              <a:r>
                <a:rPr lang="en-US" sz="3200" b="1" dirty="0">
                  <a:solidFill>
                    <a:schemeClr val="bg1"/>
                  </a:solidFill>
                  <a:latin typeface="Alexandria" charset="0"/>
                </a:rPr>
                <a:t>Insurance Brokerage Mergers and Acquisitions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42950" y="2483356"/>
            <a:ext cx="11073530" cy="419961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Consolidation in the insurance brokerage sector also may have consequences for risk managers. Insurance brokers are intermediaries who represent insurance purchasers.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Insurance brokers offer an array of services to their clients, including attempting to place their clients’ business with insurers. A risk manager wants to obtain insurance coverages and related services under the most favorable financial terms available.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Periodically, risk managers contact several insurance intermediaries to obtain competitive insurance coverage bids. The number of large, national insurance brokerages has declined because of consolidation.</a:t>
            </a: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025803727"/>
      </p:ext>
    </p:extLst>
  </p:cSld>
  <p:clrMapOvr>
    <a:masterClrMapping/>
  </p:clrMapOvr>
  <mc:AlternateContent xmlns:mc="http://schemas.openxmlformats.org/markup-compatibility/2006" xmlns:p14="http://schemas.microsoft.com/office/powerpoint/2010/main">
    <mc:Choice Requires="p14">
      <p:transition spd="slow" p14:dur="2000" advTm="104227"/>
    </mc:Choice>
    <mc:Fallback xmlns="">
      <p:transition spd="slow" advTm="10422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742950" y="1023843"/>
            <a:ext cx="11687719" cy="1076343"/>
            <a:chOff x="157597" y="1519885"/>
            <a:chExt cx="6371256"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7597" y="1596668"/>
              <a:ext cx="6371256" cy="480363"/>
            </a:xfrm>
            <a:prstGeom prst="rect">
              <a:avLst/>
            </a:prstGeom>
            <a:noFill/>
          </p:spPr>
          <p:txBody>
            <a:bodyPr wrap="square" rtlCol="0">
              <a:spAutoFit/>
            </a:bodyPr>
            <a:lstStyle/>
            <a:p>
              <a:pPr algn="ctr"/>
              <a:r>
                <a:rPr lang="en-US" sz="4000" b="1" dirty="0">
                  <a:solidFill>
                    <a:schemeClr val="bg1"/>
                  </a:solidFill>
                  <a:latin typeface="Alexandria" charset="0"/>
                </a:rPr>
                <a:t>Cross-Industry Consolidation</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33327" y="2902348"/>
            <a:ext cx="11073530" cy="235295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Consolidation in the financial services arena is not limited to mergers between insurance companies or between insurance brokerages. Boundaries separating institutions with depository functions, institutions that underwrite risk, and securities businesses were enacted in Depression era legislation.</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This consolidation has fostered the convergence of financial services trend as financial institutions are offering an increasing range of financial services products.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940590734"/>
      </p:ext>
    </p:extLst>
  </p:cSld>
  <p:clrMapOvr>
    <a:masterClrMapping/>
  </p:clrMapOvr>
  <mc:AlternateContent xmlns:mc="http://schemas.openxmlformats.org/markup-compatibility/2006" xmlns:p14="http://schemas.microsoft.com/office/powerpoint/2010/main">
    <mc:Choice Requires="p14">
      <p:transition spd="slow" p14:dur="2000" advTm="64721"/>
    </mc:Choice>
    <mc:Fallback xmlns="">
      <p:transition spd="slow" advTm="6472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742950" y="1023843"/>
            <a:ext cx="11687719" cy="1076343"/>
            <a:chOff x="157597" y="1519885"/>
            <a:chExt cx="6371256"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7597" y="1596668"/>
              <a:ext cx="6371256" cy="480363"/>
            </a:xfrm>
            <a:prstGeom prst="rect">
              <a:avLst/>
            </a:prstGeom>
            <a:noFill/>
          </p:spPr>
          <p:txBody>
            <a:bodyPr wrap="square" rtlCol="0">
              <a:spAutoFit/>
            </a:bodyPr>
            <a:lstStyle/>
            <a:p>
              <a:pPr algn="ctr"/>
              <a:r>
                <a:rPr lang="en-US" sz="4000" b="1" dirty="0">
                  <a:solidFill>
                    <a:schemeClr val="bg1"/>
                  </a:solidFill>
                  <a:latin typeface="Alexandria" charset="0"/>
                </a:rPr>
                <a:t>Loss Forecasting</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33327" y="2267122"/>
            <a:ext cx="11073530" cy="373595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 risk manager must also identify the risks the organization faces, and then analyze the potential frequency and severity of these loss exposures. Although loss history provides valuable information, there is no guarantee that future losses will follow past loss trends.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Risk managers can employ a number of techniques to assist in predicting loss levels, including the following:</a:t>
            </a:r>
          </a:p>
          <a:p>
            <a:pPr>
              <a:lnSpc>
                <a:spcPct val="150000"/>
              </a:lnSpc>
            </a:pPr>
            <a:r>
              <a:rPr lang="en-US" sz="2000" dirty="0">
                <a:solidFill>
                  <a:srgbClr val="0A1F61"/>
                </a:solidFill>
                <a:cs typeface="Tajawal ExtraBold" panose="00000800000000000000" pitchFamily="2" charset="-78"/>
              </a:rPr>
              <a:t>■ Probability analysis</a:t>
            </a:r>
          </a:p>
          <a:p>
            <a:pPr>
              <a:lnSpc>
                <a:spcPct val="150000"/>
              </a:lnSpc>
            </a:pPr>
            <a:r>
              <a:rPr lang="en-US" sz="2000" dirty="0">
                <a:solidFill>
                  <a:srgbClr val="0A1F61"/>
                </a:solidFill>
                <a:cs typeface="Tajawal ExtraBold" panose="00000800000000000000" pitchFamily="2" charset="-78"/>
              </a:rPr>
              <a:t>■ Regression analysis</a:t>
            </a:r>
          </a:p>
          <a:p>
            <a:pPr>
              <a:lnSpc>
                <a:spcPct val="150000"/>
              </a:lnSpc>
            </a:pPr>
            <a:r>
              <a:rPr lang="en-US" sz="2000" dirty="0">
                <a:solidFill>
                  <a:srgbClr val="0A1F61"/>
                </a:solidFill>
                <a:cs typeface="Tajawal ExtraBold" panose="00000800000000000000" pitchFamily="2" charset="-78"/>
              </a:rPr>
              <a:t>■ Forecasting based on loss distributions.</a:t>
            </a:r>
          </a:p>
        </p:txBody>
      </p:sp>
    </p:spTree>
    <p:extLst>
      <p:ext uri="{BB962C8B-B14F-4D97-AF65-F5344CB8AC3E}">
        <p14:creationId xmlns:p14="http://schemas.microsoft.com/office/powerpoint/2010/main" val="906242007"/>
      </p:ext>
    </p:extLst>
  </p:cSld>
  <p:clrMapOvr>
    <a:masterClrMapping/>
  </p:clrMapOvr>
  <mc:AlternateContent xmlns:mc="http://schemas.openxmlformats.org/markup-compatibility/2006" xmlns:p14="http://schemas.microsoft.com/office/powerpoint/2010/main">
    <mc:Choice Requires="p14">
      <p:transition spd="slow" p14:dur="2000" advTm="164584"/>
    </mc:Choice>
    <mc:Fallback xmlns="">
      <p:transition spd="slow" advTm="1645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742950" y="1023843"/>
            <a:ext cx="11687719" cy="824263"/>
            <a:chOff x="157597" y="1519885"/>
            <a:chExt cx="6371256"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7597" y="1596668"/>
              <a:ext cx="6371256" cy="572725"/>
            </a:xfrm>
            <a:prstGeom prst="rect">
              <a:avLst/>
            </a:prstGeom>
            <a:noFill/>
          </p:spPr>
          <p:txBody>
            <a:bodyPr wrap="square" rtlCol="0">
              <a:spAutoFit/>
            </a:bodyPr>
            <a:lstStyle/>
            <a:p>
              <a:pPr algn="ctr"/>
              <a:r>
                <a:rPr lang="en-US" sz="3600" b="1" dirty="0">
                  <a:solidFill>
                    <a:schemeClr val="bg1"/>
                  </a:solidFill>
                  <a:latin typeface="Alexandria" charset="0"/>
                </a:rPr>
                <a:t>Loss Forecasting</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33327" y="2267122"/>
            <a:ext cx="11073530" cy="3737946"/>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Probability Analysis</a:t>
            </a:r>
            <a:r>
              <a:rPr lang="en-US" sz="2000" dirty="0">
                <a:solidFill>
                  <a:srgbClr val="0A1F61"/>
                </a:solidFill>
                <a:cs typeface="Tajawal ExtraBold" panose="00000800000000000000" pitchFamily="2" charset="-78"/>
              </a:rPr>
              <a:t>: Chance of loss is the possibility that an adverse event will occur. The probability (P) of such an event is equal to the number of events likely to occur (X) divided by the number of exposure units (N).</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risk manager must also be concerned with the characteristics of the event being analyzed. Some</a:t>
            </a:r>
          </a:p>
          <a:p>
            <a:pPr>
              <a:lnSpc>
                <a:spcPct val="150000"/>
              </a:lnSpc>
            </a:pPr>
            <a:r>
              <a:rPr lang="en-US" sz="2000" dirty="0">
                <a:solidFill>
                  <a:srgbClr val="0A1F61"/>
                </a:solidFill>
                <a:cs typeface="Tajawal ExtraBold" panose="00000800000000000000" pitchFamily="2" charset="-78"/>
              </a:rPr>
              <a:t>      events are independent events —the occurrence does not affect the occurrence of another event.</a:t>
            </a:r>
          </a:p>
          <a:p>
            <a:pPr>
              <a:lnSpc>
                <a:spcPct val="150000"/>
              </a:lnSpc>
            </a:pPr>
            <a:endParaRPr lang="en-US" sz="2000" dirty="0">
              <a:solidFill>
                <a:srgbClr val="0A1F61"/>
              </a:solidFill>
              <a:cs typeface="Tajawal ExtraBold" panose="00000800000000000000" pitchFamily="2" charset="-78"/>
            </a:endParaRPr>
          </a:p>
          <a:p>
            <a:pPr>
              <a:lnSpc>
                <a:spcPct val="150000"/>
              </a:lnSpc>
            </a:pPr>
            <a:endParaRPr lang="en-US"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 </a:t>
            </a:r>
          </a:p>
        </p:txBody>
      </p:sp>
    </p:spTree>
    <p:extLst>
      <p:ext uri="{BB962C8B-B14F-4D97-AF65-F5344CB8AC3E}">
        <p14:creationId xmlns:p14="http://schemas.microsoft.com/office/powerpoint/2010/main" val="4134783972"/>
      </p:ext>
    </p:extLst>
  </p:cSld>
  <p:clrMapOvr>
    <a:masterClrMapping/>
  </p:clrMapOvr>
  <mc:AlternateContent xmlns:mc="http://schemas.openxmlformats.org/markup-compatibility/2006" xmlns:p14="http://schemas.microsoft.com/office/powerpoint/2010/main">
    <mc:Choice Requires="p14">
      <p:transition spd="slow" p14:dur="2000" advTm="86577"/>
    </mc:Choice>
    <mc:Fallback xmlns="">
      <p:transition spd="slow" advTm="8657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733327" y="923873"/>
            <a:ext cx="11687719" cy="734002"/>
            <a:chOff x="152351" y="1404719"/>
            <a:chExt cx="6371256" cy="845560"/>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2351" y="1404719"/>
              <a:ext cx="6371256" cy="480363"/>
            </a:xfrm>
            <a:prstGeom prst="rect">
              <a:avLst/>
            </a:prstGeom>
            <a:noFill/>
          </p:spPr>
          <p:txBody>
            <a:bodyPr wrap="square" rtlCol="0">
              <a:spAutoFit/>
            </a:bodyPr>
            <a:lstStyle/>
            <a:p>
              <a:pPr algn="ctr"/>
              <a:r>
                <a:rPr lang="en-US" sz="4000" b="1" dirty="0">
                  <a:solidFill>
                    <a:schemeClr val="bg1"/>
                  </a:solidFill>
                  <a:latin typeface="Alexandria" charset="0"/>
                </a:rPr>
                <a:t>Regression Analysis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33327" y="2267122"/>
            <a:ext cx="11073530" cy="281461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Regression analysis is another method for forecasting losses. Regression analysis characterizes the relationship between two or more variables and then uses this characterization to predict values of a variable</a:t>
            </a:r>
            <a:r>
              <a:rPr lang="en-US" sz="2000" b="1" dirty="0">
                <a:solidFill>
                  <a:srgbClr val="0A1F61"/>
                </a:solidFill>
                <a:cs typeface="Tajawal ExtraBold" panose="00000800000000000000" pitchFamily="2" charset="-78"/>
              </a:rPr>
              <a:t>.</a:t>
            </a:r>
            <a:r>
              <a:rPr lang="en-US" sz="2000" dirty="0">
                <a:solidFill>
                  <a:srgbClr val="0A1F61"/>
                </a:solidFill>
                <a:cs typeface="Tajawal ExtraBold" panose="00000800000000000000" pitchFamily="2" charset="-78"/>
              </a:rPr>
              <a:t>.</a:t>
            </a:r>
          </a:p>
          <a:p>
            <a:pPr>
              <a:lnSpc>
                <a:spcPct val="150000"/>
              </a:lnSpc>
            </a:pPr>
            <a:endParaRPr lang="en-US" sz="2000" dirty="0">
              <a:solidFill>
                <a:srgbClr val="0A1F61"/>
              </a:solidFill>
              <a:cs typeface="Tajawal ExtraBold" panose="00000800000000000000" pitchFamily="2" charset="-78"/>
            </a:endParaRPr>
          </a:p>
          <a:p>
            <a:pPr>
              <a:lnSpc>
                <a:spcPct val="150000"/>
              </a:lnSpc>
            </a:pPr>
            <a:endParaRPr lang="en-US"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 </a:t>
            </a:r>
          </a:p>
        </p:txBody>
      </p:sp>
    </p:spTree>
    <p:extLst>
      <p:ext uri="{BB962C8B-B14F-4D97-AF65-F5344CB8AC3E}">
        <p14:creationId xmlns:p14="http://schemas.microsoft.com/office/powerpoint/2010/main" val="3959458908"/>
      </p:ext>
    </p:extLst>
  </p:cSld>
  <p:clrMapOvr>
    <a:masterClrMapping/>
  </p:clrMapOvr>
  <mc:AlternateContent xmlns:mc="http://schemas.openxmlformats.org/markup-compatibility/2006" xmlns:p14="http://schemas.microsoft.com/office/powerpoint/2010/main">
    <mc:Choice Requires="p14">
      <p:transition spd="slow" p14:dur="2000" advTm="53386"/>
    </mc:Choice>
    <mc:Fallback xmlns="">
      <p:transition spd="slow" advTm="5338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742950" y="1023844"/>
            <a:ext cx="11687719" cy="819402"/>
            <a:chOff x="157597" y="1519885"/>
            <a:chExt cx="6371256" cy="730394"/>
          </a:xfrm>
        </p:grpSpPr>
        <p:sp>
          <p:nvSpPr>
            <p:cNvPr id="11" name="Rectangle 10"/>
            <p:cNvSpPr/>
            <p:nvPr/>
          </p:nvSpPr>
          <p:spPr>
            <a:xfrm>
              <a:off x="584188" y="1519885"/>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7597" y="1596668"/>
              <a:ext cx="6371256" cy="561222"/>
            </a:xfrm>
            <a:prstGeom prst="rect">
              <a:avLst/>
            </a:prstGeom>
            <a:noFill/>
          </p:spPr>
          <p:txBody>
            <a:bodyPr wrap="square" rtlCol="0">
              <a:spAutoFit/>
            </a:bodyPr>
            <a:lstStyle/>
            <a:p>
              <a:pPr algn="ctr"/>
              <a:r>
                <a:rPr lang="en-US" sz="4000" b="1" dirty="0">
                  <a:solidFill>
                    <a:schemeClr val="bg1"/>
                  </a:solidFill>
                  <a:latin typeface="Alexandria" charset="0"/>
                </a:rPr>
                <a:t>Forecasting Based on Loss Distributions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733327" y="2267122"/>
            <a:ext cx="11073530" cy="281461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Another useful tool for the risk manager is loss forecasting based on loss distributions. A loss distribution is a probability distribution of losses that could occur.</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Forecasting by using loss distributions works well if losses tend to follow a specified distribution and the sample size is large.</a:t>
            </a:r>
          </a:p>
          <a:p>
            <a:pPr>
              <a:lnSpc>
                <a:spcPct val="150000"/>
              </a:lnSpc>
            </a:pPr>
            <a:endParaRPr lang="en-US"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 </a:t>
            </a:r>
          </a:p>
        </p:txBody>
      </p:sp>
    </p:spTree>
    <p:extLst>
      <p:ext uri="{BB962C8B-B14F-4D97-AF65-F5344CB8AC3E}">
        <p14:creationId xmlns:p14="http://schemas.microsoft.com/office/powerpoint/2010/main" val="3462906456"/>
      </p:ext>
    </p:extLst>
  </p:cSld>
  <p:clrMapOvr>
    <a:masterClrMapping/>
  </p:clrMapOvr>
  <mc:AlternateContent xmlns:mc="http://schemas.openxmlformats.org/markup-compatibility/2006" xmlns:p14="http://schemas.microsoft.com/office/powerpoint/2010/main">
    <mc:Choice Requires="p14">
      <p:transition spd="slow" p14:dur="2000" advTm="60725"/>
    </mc:Choice>
    <mc:Fallback xmlns="">
      <p:transition spd="slow" advTm="60725"/>
    </mc:Fallback>
  </mc:AlternateContent>
  <p:extLst>
    <p:ext uri="{3A86A75C-4F4B-4683-9AE1-C65F6400EC91}">
      <p14:laserTraceLst xmlns:p14="http://schemas.microsoft.com/office/powerpoint/2010/main">
        <p14:tracePtLst>
          <p14:tracePt t="15236" x="3657600" y="6210300"/>
          <p14:tracePt t="15806" x="3143250" y="5915025"/>
          <p14:tracePt t="15816" x="3338513" y="5497513"/>
          <p14:tracePt t="15832" x="3533775" y="5268913"/>
          <p14:tracePt t="15850" x="3533775" y="5208588"/>
          <p14:tracePt t="15865" x="3525838" y="5116513"/>
          <p14:tracePt t="15881" x="3551238" y="4886325"/>
          <p14:tracePt t="15898" x="3678238" y="4657725"/>
          <p14:tracePt t="15914" x="3771900" y="4546600"/>
          <p14:tracePt t="15931" x="3857625" y="4486275"/>
          <p14:tracePt t="15948" x="3933825" y="4452938"/>
          <p14:tracePt t="15965" x="4060825" y="4427538"/>
          <p14:tracePt t="15967" x="4154488" y="4427538"/>
          <p14:tracePt t="15981" x="4205288" y="4427538"/>
          <p14:tracePt t="15999" x="4359275" y="4427538"/>
          <p14:tracePt t="16352" x="4375150" y="4427538"/>
          <p14:tracePt t="16366" x="4384675" y="4427538"/>
          <p14:tracePt t="16375" x="4392613" y="4427538"/>
          <p14:tracePt t="16382" x="4400550" y="4427538"/>
          <p14:tracePt t="16399" x="4425950" y="4427538"/>
          <p14:tracePt t="16415" x="4460875" y="4427538"/>
          <p14:tracePt t="16432" x="4476750" y="4427538"/>
          <p14:tracePt t="16433" x="4494213" y="4427538"/>
          <p14:tracePt t="16448" x="4519613" y="4410075"/>
          <p14:tracePt t="16464" x="4554538" y="4410075"/>
          <p14:tracePt t="16480" x="4562475" y="4402138"/>
          <p14:tracePt t="16497" x="4595813" y="4394200"/>
          <p14:tracePt t="18519" x="4630738" y="4384675"/>
          <p14:tracePt t="18526" x="4732338" y="4351338"/>
          <p14:tracePt t="18534" x="4833938" y="4341813"/>
          <p14:tracePt t="18547" x="4919663" y="4325938"/>
          <p14:tracePt t="18563" x="5140325" y="4275138"/>
          <p14:tracePt t="18580" x="5581650" y="4171950"/>
          <p14:tracePt t="18597" x="5870575" y="4087813"/>
          <p14:tracePt t="18598" x="6032500" y="4002088"/>
          <p14:tracePt t="18613" x="6219825" y="3935413"/>
          <p14:tracePt t="18630" x="6600825" y="3806825"/>
          <p14:tracePt t="18631" x="6831013" y="3748088"/>
          <p14:tracePt t="18648" x="7246938" y="3671888"/>
          <p14:tracePt t="18663" x="7459663" y="3646488"/>
          <p14:tracePt t="18680" x="7893050" y="3578225"/>
          <p14:tracePt t="18697" x="8088313" y="3552825"/>
          <p14:tracePt t="18713" x="8164513" y="3543300"/>
          <p14:tracePt t="18731" x="8199438" y="3543300"/>
          <p14:tracePt t="19015" x="8164513" y="3543300"/>
          <p14:tracePt t="19024" x="8147050" y="3543300"/>
          <p14:tracePt t="19031" x="8131175" y="3552825"/>
          <p14:tracePt t="19047" x="8113713" y="3552825"/>
          <p14:tracePt t="19048" x="8105775" y="3552825"/>
          <p14:tracePt t="19065" x="8045450" y="3552825"/>
          <p14:tracePt t="19080" x="8004175" y="3552825"/>
          <p14:tracePt t="19082" x="7961313" y="3552825"/>
          <p14:tracePt t="19097" x="7867650" y="3543300"/>
          <p14:tracePt t="19113" x="7731125" y="3502025"/>
          <p14:tracePt t="19130" x="7654925" y="3484563"/>
          <p14:tracePt t="19148" x="7561263" y="3459163"/>
          <p14:tracePt t="19163" x="7426325" y="3433763"/>
          <p14:tracePt t="19180" x="7256463" y="3390900"/>
          <p14:tracePt t="19196" x="7059613" y="3322638"/>
          <p14:tracePt t="19215" x="6899275" y="3297238"/>
          <p14:tracePt t="19230" x="6838950" y="3297238"/>
          <p14:tracePt t="19232" x="6788150" y="3289300"/>
          <p14:tracePt t="19248" x="6686550" y="3289300"/>
          <p14:tracePt t="19263" x="6661150" y="3289300"/>
          <p14:tracePt t="19279" x="6592888" y="3289300"/>
          <p14:tracePt t="19281" x="6584950" y="3289300"/>
          <p14:tracePt t="19296" x="6550025" y="3289300"/>
          <p14:tracePt t="19313" x="6542088" y="3289300"/>
          <p14:tracePt t="19331" x="6508750" y="3289300"/>
          <p14:tracePt t="19360" x="6499225" y="3289300"/>
          <p14:tracePt t="19367" x="6491288" y="3289300"/>
          <p14:tracePt t="19380" x="6483350" y="3289300"/>
          <p14:tracePt t="19397" x="6473825" y="3289300"/>
          <p14:tracePt t="19414" x="6465888" y="3289300"/>
          <p14:tracePt t="19520" x="6534150" y="3289300"/>
          <p14:tracePt t="19527" x="6653213" y="3279775"/>
          <p14:tracePt t="19535" x="6762750" y="3271838"/>
          <p14:tracePt t="19546" x="6848475" y="3271838"/>
          <p14:tracePt t="19563" x="7051675" y="3254375"/>
          <p14:tracePt t="19580" x="7272338" y="3254375"/>
          <p14:tracePt t="19598" x="7612063" y="3254375"/>
          <p14:tracePt t="19612" x="7715250" y="3254375"/>
          <p14:tracePt t="19631" x="7893050" y="3238500"/>
          <p14:tracePt t="19647" x="7935913" y="3228975"/>
          <p14:tracePt t="19663" x="7951788" y="3228975"/>
          <p14:tracePt t="19665" x="7969250" y="3228975"/>
          <p14:tracePt t="19679" x="7977188" y="3228975"/>
          <p14:tracePt t="19959" x="7969250" y="3238500"/>
          <p14:tracePt t="19967" x="7918450" y="3254375"/>
          <p14:tracePt t="19979" x="7867650" y="3289300"/>
          <p14:tracePt t="19996" x="7723188" y="3330575"/>
          <p14:tracePt t="20012" x="7545388" y="3382963"/>
          <p14:tracePt t="20029" x="7323138" y="3441700"/>
          <p14:tracePt t="20047" x="7034213" y="3517900"/>
          <p14:tracePt t="20063" x="6942138" y="3568700"/>
          <p14:tracePt t="20063" x="6856413" y="3586163"/>
          <p14:tracePt t="20079" x="6770688" y="3619500"/>
          <p14:tracePt t="20096" x="6456363" y="3738563"/>
          <p14:tracePt t="20112" x="6253163" y="3816350"/>
          <p14:tracePt t="20131" x="6015038" y="3935413"/>
          <p14:tracePt t="20148" x="5768975" y="4044950"/>
          <p14:tracePt t="20170" x="5403850" y="4206875"/>
          <p14:tracePt t="20178" x="5249863" y="4232275"/>
          <p14:tracePt t="20195" x="5029200" y="4291013"/>
          <p14:tracePt t="20212" x="4843463" y="4333875"/>
          <p14:tracePt t="20229" x="4689475" y="4368800"/>
          <p14:tracePt t="20245" x="4519613" y="4394200"/>
          <p14:tracePt t="20262" x="4349750" y="4402138"/>
          <p14:tracePt t="20264" x="4256088" y="4419600"/>
          <p14:tracePt t="20279" x="4171950" y="4435475"/>
          <p14:tracePt t="20295" x="4027488" y="4445000"/>
          <p14:tracePt t="20312" x="4010025" y="4445000"/>
          <p14:tracePt t="20328" x="3967163" y="4445000"/>
          <p14:tracePt t="20346" x="3890963" y="4435475"/>
          <p14:tracePt t="20364" x="3781425" y="4384675"/>
          <p14:tracePt t="20379" x="3576638" y="4325938"/>
          <p14:tracePt t="20396" x="3381375" y="4300538"/>
          <p14:tracePt t="20398" x="3279775" y="4291013"/>
          <p14:tracePt t="20412" x="3178175" y="4265613"/>
          <p14:tracePt t="20428" x="3008313" y="4257675"/>
          <p14:tracePt t="20445" x="2846388" y="4249738"/>
          <p14:tracePt t="20463" x="2701925" y="4249738"/>
          <p14:tracePt t="20463" x="2616200" y="4249738"/>
          <p14:tracePt t="20479" x="2549525" y="4249738"/>
          <p14:tracePt t="20479" x="2489200" y="4249738"/>
          <p14:tracePt t="20495" x="2344738" y="4249738"/>
          <p14:tracePt t="20512" x="2217738" y="4249738"/>
          <p14:tracePt t="20529" x="2098675" y="4249738"/>
          <p14:tracePt t="20545" x="2055813" y="4249738"/>
          <p14:tracePt t="20562" x="2038350" y="4249738"/>
          <p14:tracePt t="20579" x="2038350" y="4240213"/>
          <p14:tracePt t="20758" x="2030413" y="4240213"/>
          <p14:tracePt t="20767" x="2038350" y="4240213"/>
          <p14:tracePt t="20778" x="2047875" y="4240213"/>
          <p14:tracePt t="20795" x="2106613" y="4257675"/>
          <p14:tracePt t="20811" x="2286000" y="4257675"/>
          <p14:tracePt t="20828" x="2565400" y="4257675"/>
          <p14:tracePt t="20847" x="3041650" y="4257675"/>
          <p14:tracePt t="20862" x="3219450" y="4257675"/>
          <p14:tracePt t="20878" x="3475038" y="4257675"/>
          <p14:tracePt t="20895" x="3636963" y="4257675"/>
          <p14:tracePt t="20911" x="3652838" y="4257675"/>
          <p14:tracePt t="59776" x="3662363" y="4257675"/>
          <p14:tracePt t="59792" x="3627438" y="4224338"/>
          <p14:tracePt t="59799" x="3576638" y="4087813"/>
          <p14:tracePt t="59812" x="3457575" y="3832225"/>
          <p14:tracePt t="59828" x="2616200" y="2676525"/>
          <p14:tracePt t="59845" x="1477963" y="1520825"/>
          <p14:tracePt t="60725" x="2641600" y="93663"/>
          <p14:tracePt t="60725" x="2786063" y="187325"/>
          <p14:tracePt t="60725" x="3228975" y="425450"/>
          <p14:tracePt t="60725" x="3644900" y="730250"/>
          <p14:tracePt t="60725" x="4002088" y="993775"/>
          <p14:tracePt t="60725" x="4137025" y="1112838"/>
          <p14:tracePt t="60725" x="4187825" y="1249363"/>
          <p14:tracePt t="60725" x="4214813" y="1360488"/>
          <p14:tracePt t="60725" x="4230688" y="1452563"/>
          <p14:tracePt t="60725" x="4265613" y="1657350"/>
          <p14:tracePt t="60725" x="4281488" y="1793875"/>
          <p14:tracePt t="60725" x="4281488" y="1878013"/>
          <p14:tracePt t="60725" x="4265613" y="1997075"/>
          <p14:tracePt t="60725" x="4240213" y="2108200"/>
          <p14:tracePt t="60725" x="4205288" y="2235200"/>
          <p14:tracePt t="60725" x="4187825" y="2413000"/>
          <p14:tracePt t="60725" x="4187825" y="2676525"/>
          <p14:tracePt t="60725" x="4187825" y="2813050"/>
          <p14:tracePt t="60725" x="4187825" y="2863850"/>
          <p14:tracePt t="60725" x="4187825" y="2982913"/>
          <p14:tracePt t="60725" x="4187825" y="3238500"/>
          <p14:tracePt t="60725" x="4230688" y="3390900"/>
          <p14:tracePt t="60725" x="4306888" y="3552825"/>
          <p14:tracePt t="60725" x="4375150" y="3629025"/>
          <p14:tracePt t="60725" x="4400550" y="3662363"/>
          <p14:tracePt t="60725" x="4410075" y="3662363"/>
          <p14:tracePt t="60725" x="4425950" y="3679825"/>
          <p14:tracePt t="60725" x="4443413" y="3687763"/>
          <p14:tracePt t="60725" x="4451350" y="3687763"/>
          <p14:tracePt t="60725" x="4486275" y="3687763"/>
          <p14:tracePt t="60725" x="4529138" y="3679825"/>
          <p14:tracePt t="60725" x="4605338" y="3629025"/>
          <p14:tracePt t="60725" x="4613275" y="3611563"/>
          <p14:tracePt t="60725" x="4630738" y="3594100"/>
          <p14:tracePt t="60725" x="4646613" y="3578225"/>
          <p14:tracePt t="60725" x="4699000" y="3527425"/>
          <p14:tracePt t="60725" x="4765675" y="3441700"/>
          <p14:tracePt t="60725" x="4808538" y="3398838"/>
          <p14:tracePt t="60725" x="4833938" y="3382963"/>
          <p14:tracePt t="60725" x="4833938" y="3373438"/>
          <p14:tracePt t="60725" x="4843463" y="3373438"/>
          <p14:tracePt t="60725" x="4851400" y="3373438"/>
          <p14:tracePt t="60725" x="4859338" y="3373438"/>
          <p14:tracePt t="60725" x="4884738" y="3373438"/>
          <p14:tracePt t="60725" x="4953000" y="3355975"/>
          <p14:tracePt t="60725" x="4995863" y="3340100"/>
          <p14:tracePt t="60725" x="5140325" y="3322638"/>
          <p14:tracePt t="60725" x="5302250" y="3305175"/>
          <p14:tracePt t="60725" x="5624513" y="3254375"/>
          <p14:tracePt t="60725" x="5870575" y="3246438"/>
          <p14:tracePt t="60725" x="6075363" y="3246438"/>
          <p14:tracePt t="60725" x="6219825" y="3211513"/>
          <p14:tracePt t="60725" x="6380163" y="3203575"/>
          <p14:tracePt t="60725" x="6550025" y="3195638"/>
          <p14:tracePt t="60725" x="6797675" y="3170238"/>
          <p14:tracePt t="60725" x="7119938" y="3170238"/>
          <p14:tracePt t="60725" x="7621588" y="3170238"/>
          <p14:tracePt t="60725" x="7723188" y="3170238"/>
          <p14:tracePt t="60725" x="7816850" y="3170238"/>
          <p14:tracePt t="60725" x="7893050" y="3170238"/>
          <p14:tracePt t="60725" x="7918450" y="3160713"/>
          <p14:tracePt t="60725" x="7969250" y="3152775"/>
          <p14:tracePt t="60725" x="7994650" y="3144838"/>
          <p14:tracePt t="60725" x="8070850" y="3109913"/>
          <p14:tracePt t="60725" x="8174038" y="3059113"/>
          <p14:tracePt t="60725" x="8326438" y="2990850"/>
          <p14:tracePt t="60725" x="8488363" y="2914650"/>
          <p14:tracePt t="60725" x="8597900" y="2863850"/>
          <p14:tracePt t="60725" x="8699500" y="2813050"/>
          <p14:tracePt t="60725" x="8734425" y="2795588"/>
          <p14:tracePt t="60725" x="8785225" y="2770188"/>
          <p14:tracePt t="60725" x="8861425" y="2752725"/>
          <p14:tracePt t="60725" x="8904288" y="2744788"/>
          <p14:tracePt t="60725" x="8921750" y="2744788"/>
          <p14:tracePt t="60725" x="8937625" y="2744788"/>
          <p14:tracePt t="60725" x="8955088" y="2744788"/>
          <p14:tracePt t="60725" x="8972550" y="2744788"/>
          <p14:tracePt t="60725" x="9031288" y="2744788"/>
          <p14:tracePt t="60725" x="9082088" y="2752725"/>
          <p14:tracePt t="60725" x="9099550" y="2805113"/>
          <p14:tracePt t="60725" x="9099550" y="2838450"/>
          <p14:tracePt t="60725" x="9099550" y="2846388"/>
          <p14:tracePt t="60725" x="9117013" y="2846388"/>
          <p14:tracePt t="60725" x="9124950" y="2846388"/>
          <p14:tracePt t="60725" x="9142413" y="2846388"/>
          <p14:tracePt t="60725" x="9158288" y="2838450"/>
          <p14:tracePt t="60725" x="9193213" y="2838450"/>
          <p14:tracePt t="60725" x="9218613" y="2838450"/>
          <p14:tracePt t="60725" x="9302750" y="2838450"/>
          <p14:tracePt t="60725" x="9363075" y="2838450"/>
          <p14:tracePt t="60725" x="9439275" y="2838450"/>
          <p14:tracePt t="60725" x="9507538" y="2838450"/>
          <p14:tracePt t="60725" x="9736138" y="2830513"/>
          <p14:tracePt t="60725" x="10042525" y="2778125"/>
          <p14:tracePt t="60725" x="10263188" y="2752725"/>
          <p14:tracePt t="60725" x="10399713" y="2711450"/>
          <p14:tracePt t="60725" x="10467975" y="2701925"/>
          <p14:tracePt t="60725" x="10475913" y="2701925"/>
          <p14:tracePt t="60725" x="10483850" y="2701925"/>
          <p14:tracePt t="60725" x="10501313" y="2701925"/>
          <p14:tracePt t="60725" x="10534650" y="2701925"/>
          <p14:tracePt t="60725" x="10585450" y="2693988"/>
          <p14:tracePt t="60725" x="10679113" y="2668588"/>
          <p14:tracePt t="60725" x="10704513" y="2660650"/>
          <p14:tracePt t="60725" x="10714038" y="2651125"/>
          <p14:tracePt t="60725" x="10714038" y="2608263"/>
          <p14:tracePt t="60725" x="10714038" y="2566988"/>
          <p14:tracePt t="60725" x="10714038" y="2549525"/>
          <p14:tracePt t="60725" x="10653713" y="2541588"/>
          <p14:tracePt t="60725" x="10255250" y="2617788"/>
          <p14:tracePt t="60725" x="9523413" y="2957513"/>
          <p14:tracePt t="60725" x="8648700" y="3390900"/>
          <p14:tracePt t="60725" x="7366000" y="3943350"/>
          <p14:tracePt t="60725" x="6473825" y="4325938"/>
          <p14:tracePt t="60725" x="5735638" y="4529138"/>
          <p14:tracePt t="60725" x="4843463" y="4648200"/>
          <p14:tracePt t="60725" x="3933825" y="4708525"/>
          <p14:tracePt t="60725" x="3313113" y="4708525"/>
          <p14:tracePt t="60725" x="3059113" y="4708525"/>
          <p14:tracePt t="60725" x="2955925" y="4691063"/>
          <p14:tracePt t="60725" x="2863850" y="4683125"/>
          <p14:tracePt t="60725" x="2744788" y="4605338"/>
          <p14:tracePt t="60725" x="2719388" y="4579938"/>
          <p14:tracePt t="60725" x="2693988" y="4564063"/>
          <p14:tracePt t="60725" x="2668588" y="4529138"/>
          <p14:tracePt t="60725" x="2616200" y="4452938"/>
          <p14:tracePt t="60725" x="2557463" y="4368800"/>
          <p14:tracePt t="60725" x="2489200" y="4308475"/>
          <p14:tracePt t="60725" x="2489200" y="4300538"/>
          <p14:tracePt t="60725" x="2471738" y="4275138"/>
          <p14:tracePt t="60725" x="2455863" y="4257675"/>
          <p14:tracePt t="60725" x="2438400" y="4232275"/>
          <p14:tracePt t="60725" x="2370138" y="4164013"/>
          <p14:tracePt t="60725" x="2319338" y="4130675"/>
          <p14:tracePt t="60725" x="2166938" y="4079875"/>
          <p14:tracePt t="60725" x="1971675" y="3968750"/>
          <p14:tracePt t="60725" x="1868488" y="3917950"/>
          <p14:tracePt t="60725" x="1809750" y="3883025"/>
          <p14:tracePt t="60725" x="1749425" y="3841750"/>
          <p14:tracePt t="60725" x="1708150" y="3816350"/>
          <p14:tracePt t="60725" x="1698625" y="3798888"/>
          <p14:tracePt t="60725" x="1698625" y="3763963"/>
          <p14:tracePt t="60725" x="1698625" y="3679825"/>
          <p14:tracePt t="60725" x="1758950" y="3594100"/>
          <p14:tracePt t="60725" x="1843088" y="3543300"/>
          <p14:tracePt t="60725" x="1954213" y="3492500"/>
          <p14:tracePt t="60725" x="2065338" y="3449638"/>
          <p14:tracePt t="60725" x="2200275" y="3398838"/>
          <p14:tracePt t="60725" x="2455863" y="3330575"/>
          <p14:tracePt t="60725" x="2701925" y="3263900"/>
          <p14:tracePt t="60725" x="2905125" y="3246438"/>
          <p14:tracePt t="60725" x="3024188" y="3221038"/>
          <p14:tracePt t="60725" x="3100388" y="3211513"/>
          <p14:tracePt t="60725" x="3127375" y="3211513"/>
          <p14:tracePt t="60725" x="3135313" y="3211513"/>
          <p14:tracePt t="60725" x="3143250" y="3211513"/>
          <p14:tracePt t="60725" x="3168650" y="3211513"/>
          <p14:tracePt t="60725" x="3178175" y="3211513"/>
          <p14:tracePt t="60725" x="3203575" y="3211513"/>
          <p14:tracePt t="60725" x="3244850" y="3211513"/>
          <p14:tracePt t="60725" x="3279775" y="3211513"/>
          <p14:tracePt t="60725" x="3305175" y="3211513"/>
          <p14:tracePt t="60725" x="3322638" y="3211513"/>
          <p14:tracePt t="60725" x="3441700" y="3221038"/>
          <p14:tracePt t="60725" x="3619500" y="3238500"/>
          <p14:tracePt t="60725" x="3857625" y="3289300"/>
          <p14:tracePt t="60725" x="4070350" y="3289300"/>
          <p14:tracePt t="60725" x="4230688" y="3289300"/>
          <p14:tracePt t="60725" x="4341813" y="3289300"/>
          <p14:tracePt t="60725" x="4460875" y="3289300"/>
          <p14:tracePt t="60725" x="4562475" y="3289300"/>
          <p14:tracePt t="60725" x="4673600" y="3289300"/>
          <p14:tracePt t="60725" x="4945063" y="3297238"/>
          <p14:tracePt t="60725" x="5029200" y="3297238"/>
          <p14:tracePt t="60725" x="5157788" y="3297238"/>
          <p14:tracePt t="60725" x="5284788" y="3297238"/>
          <p14:tracePt t="60725" x="5394325" y="3297238"/>
          <p14:tracePt t="60725" x="5607050" y="3297238"/>
          <p14:tracePt t="60725" x="5776913" y="3297238"/>
          <p14:tracePt t="60725" x="5921375" y="3297238"/>
          <p14:tracePt t="60725" x="6040438" y="3297238"/>
          <p14:tracePt t="60725" x="6219825" y="3297238"/>
          <p14:tracePt t="60725" x="6448425" y="3297238"/>
          <p14:tracePt t="60725" x="6686550" y="3297238"/>
          <p14:tracePt t="60725" x="6915150" y="3297238"/>
          <p14:tracePt t="60725" x="7170738" y="3297238"/>
          <p14:tracePt t="60725" x="7229475" y="3297238"/>
          <p14:tracePt t="60725" x="7332663" y="3297238"/>
          <p14:tracePt t="60725" x="7400925" y="3322638"/>
          <p14:tracePt t="60725" x="7502525" y="3322638"/>
          <p14:tracePt t="60725" x="7604125" y="3322638"/>
          <p14:tracePt t="60725" x="7748588" y="3322638"/>
          <p14:tracePt t="60725" x="7850188" y="3322638"/>
          <p14:tracePt t="60725" x="7935913" y="3322638"/>
          <p14:tracePt t="60725" x="7986713" y="3322638"/>
          <p14:tracePt t="60725" x="8113713" y="3305175"/>
          <p14:tracePt t="60725" x="8215313" y="3297238"/>
          <p14:tracePt t="60725" x="8266113" y="3279775"/>
          <p14:tracePt t="60725" x="8308975" y="3271838"/>
          <p14:tracePt t="60725" x="8394700" y="3238500"/>
          <p14:tracePt t="60725" x="8428038" y="3221038"/>
          <p14:tracePt t="60725" x="8435975" y="3221038"/>
          <p14:tracePt t="60725" x="8435975" y="3228975"/>
          <p14:tracePt t="60725" x="8343900" y="3254375"/>
          <p14:tracePt t="60725" x="8240713" y="3289300"/>
          <p14:tracePt t="60725" x="8105775" y="3305175"/>
          <p14:tracePt t="60725" x="7756525" y="3373438"/>
          <p14:tracePt t="60725" x="7008813" y="3433763"/>
          <p14:tracePt t="60725" x="6567488" y="3492500"/>
          <p14:tracePt t="60725" x="6440488" y="3502025"/>
          <p14:tracePt t="60725" x="6329363" y="3527425"/>
          <p14:tracePt t="60725" x="6227763" y="3560763"/>
          <p14:tracePt t="60725" x="6083300" y="3611563"/>
          <p14:tracePt t="60725" x="6040438" y="3629025"/>
          <p14:tracePt t="60725" x="6015038" y="3646488"/>
          <p14:tracePt t="60725" x="5981700" y="3679825"/>
          <p14:tracePt t="60725" x="5930900" y="3687763"/>
          <p14:tracePt t="60725" x="5862638" y="3730625"/>
          <p14:tracePt t="60725" x="5802313" y="3738563"/>
          <p14:tracePt t="60725" x="5761038" y="3756025"/>
          <p14:tracePt t="60725" x="5726113" y="3763963"/>
          <p14:tracePt t="60725" x="5649913" y="3773488"/>
          <p14:tracePt t="60725" x="5565775" y="3773488"/>
          <p14:tracePt t="60725" x="5446713" y="3773488"/>
          <p14:tracePt t="60725" x="5378450" y="3773488"/>
          <p14:tracePt t="60725" x="5148263" y="3773488"/>
          <p14:tracePt t="60725" x="5072063" y="3773488"/>
          <p14:tracePt t="60725" x="4995863" y="3773488"/>
          <p14:tracePt t="60725" x="4910138" y="3773488"/>
          <p14:tracePt t="60725" x="4851400" y="3773488"/>
          <p14:tracePt t="60725" x="4757738" y="3798888"/>
          <p14:tracePt t="60725" x="4699000" y="3798888"/>
          <p14:tracePt t="60725" x="4646613" y="3798888"/>
          <p14:tracePt t="60725" x="4621213" y="3798888"/>
          <p14:tracePt t="60725" x="4613275" y="3798888"/>
          <p14:tracePt t="60725" x="4613275" y="3806825"/>
          <p14:tracePt t="60725" x="4630738" y="3841750"/>
          <p14:tracePt t="60725" x="4673600" y="3849688"/>
          <p14:tracePt t="60725" x="4808538" y="3857625"/>
          <p14:tracePt t="60725" x="4995863" y="3857625"/>
          <p14:tracePt t="60725" x="5132388" y="3857625"/>
          <p14:tracePt t="60725" x="5241925" y="3857625"/>
          <p14:tracePt t="60725" x="5487988" y="3857625"/>
          <p14:tracePt t="60725" x="5905500" y="3857625"/>
          <p14:tracePt t="60725" x="6075363" y="3857625"/>
          <p14:tracePt t="60725" x="6389688" y="3857625"/>
          <p14:tracePt t="60725" x="6823075" y="3857625"/>
          <p14:tracePt t="60725" x="7545388" y="3900488"/>
          <p14:tracePt t="60725" x="7850188" y="3925888"/>
          <p14:tracePt t="60725" x="8070850" y="3925888"/>
          <p14:tracePt t="60725" x="8240713" y="3925888"/>
          <p14:tracePt t="60725" x="8369300" y="3925888"/>
          <p14:tracePt t="60725" x="8420100" y="3925888"/>
          <p14:tracePt t="60725" x="8462963" y="3925888"/>
          <p14:tracePt t="60725" x="8564563" y="3908425"/>
          <p14:tracePt t="60725" x="8716963" y="3883025"/>
          <p14:tracePt t="60725" x="8818563" y="3875088"/>
          <p14:tracePt t="60725" x="8869363" y="3857625"/>
          <p14:tracePt t="60725" x="8988425" y="3849688"/>
          <p14:tracePt t="60725" x="9124950" y="3832225"/>
          <p14:tracePt t="60725" x="9320213" y="3832225"/>
          <p14:tracePt t="60725" x="9609138" y="3781425"/>
          <p14:tracePt t="60725" x="9983788" y="3763963"/>
          <p14:tracePt t="60725" x="10298113" y="3730625"/>
          <p14:tracePt t="60725" x="10475913" y="3730625"/>
          <p14:tracePt t="60725" x="10501313" y="3722688"/>
          <p14:tracePt t="60725" x="10509250" y="3722688"/>
          <p14:tracePt t="60725" x="10518775" y="3722688"/>
          <p14:tracePt t="60725" x="10526713" y="3722688"/>
          <p14:tracePt t="60725" x="10534650" y="3722688"/>
          <p14:tracePt t="60725" x="10544175" y="3763963"/>
          <p14:tracePt t="60725" x="10544175" y="3816350"/>
          <p14:tracePt t="60725" x="10544175" y="3857625"/>
          <p14:tracePt t="60725" x="10544175" y="3908425"/>
          <p14:tracePt t="60725" x="10526713" y="3951288"/>
          <p14:tracePt t="60725" x="10493375" y="3968750"/>
          <p14:tracePt t="60725" x="10483850" y="3986213"/>
          <p14:tracePt t="60725" x="10493375" y="4002088"/>
          <p14:tracePt t="60725" x="10493375" y="4027488"/>
          <p14:tracePt t="60725" x="10493375" y="4062413"/>
          <p14:tracePt t="60725" x="10475913" y="4079875"/>
          <p14:tracePt t="60725" x="10458450" y="4079875"/>
          <p14:tracePt t="60725" x="10467975" y="4037013"/>
          <p14:tracePt t="60725" x="10628313" y="3738563"/>
          <p14:tracePt t="60725" x="11087100" y="3051175"/>
          <p14:tracePt t="60725" x="11580813" y="2252663"/>
          <p14:tracePt t="60725" x="12098338" y="1444625"/>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742950" y="1023843"/>
            <a:ext cx="11687719" cy="921267"/>
            <a:chOff x="157597" y="1519885"/>
            <a:chExt cx="6371256" cy="730394"/>
          </a:xfrm>
        </p:grpSpPr>
        <p:sp>
          <p:nvSpPr>
            <p:cNvPr id="11" name="Rectangle 10"/>
            <p:cNvSpPr/>
            <p:nvPr/>
          </p:nvSpPr>
          <p:spPr>
            <a:xfrm>
              <a:off x="157597" y="1519885"/>
              <a:ext cx="6191921"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7597" y="1596668"/>
              <a:ext cx="6371256" cy="463618"/>
            </a:xfrm>
            <a:prstGeom prst="rect">
              <a:avLst/>
            </a:prstGeom>
            <a:noFill/>
          </p:spPr>
          <p:txBody>
            <a:bodyPr wrap="square" rtlCol="0">
              <a:spAutoFit/>
            </a:bodyPr>
            <a:lstStyle/>
            <a:p>
              <a:pPr algn="ctr"/>
              <a:r>
                <a:rPr lang="en-US" sz="3200" b="1" dirty="0">
                  <a:solidFill>
                    <a:schemeClr val="bg1"/>
                  </a:solidFill>
                  <a:latin typeface="Alexandria" charset="0"/>
                </a:rPr>
                <a:t>Financial Analysis in Risk Management Decision Making</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59235" y="2090820"/>
            <a:ext cx="11073530" cy="419961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Financial analysis can be applied to assist in risk management decision making. To make decisions involving cash flows in different time periods, the risk manager must employ time value of money analysis..</a:t>
            </a:r>
          </a:p>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 The Time Value of Money</a:t>
            </a:r>
          </a:p>
          <a:p>
            <a:pPr>
              <a:lnSpc>
                <a:spcPct val="150000"/>
              </a:lnSpc>
            </a:pPr>
            <a:r>
              <a:rPr lang="en-US" sz="2000" dirty="0">
                <a:solidFill>
                  <a:srgbClr val="0A1F61"/>
                </a:solidFill>
                <a:cs typeface="Tajawal ExtraBold" panose="00000800000000000000" pitchFamily="2" charset="-78"/>
              </a:rPr>
              <a:t>The time value of money means that when valuing cash flows in different time periods, the interest-earning capacity of money must be taken into consideration. A dollar received today is worth more than a dollar received one year from today because the dollar received today can be invested immediately</a:t>
            </a:r>
          </a:p>
          <a:p>
            <a:pPr>
              <a:lnSpc>
                <a:spcPct val="150000"/>
              </a:lnSpc>
            </a:pPr>
            <a:r>
              <a:rPr lang="en-US" sz="2000" dirty="0">
                <a:solidFill>
                  <a:srgbClr val="0A1F61"/>
                </a:solidFill>
                <a:cs typeface="Tajawal ExtraBold" panose="00000800000000000000" pitchFamily="2" charset="-78"/>
              </a:rPr>
              <a:t>to earn interest</a:t>
            </a:r>
          </a:p>
          <a:p>
            <a:pPr>
              <a:lnSpc>
                <a:spcPct val="150000"/>
              </a:lnSpc>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227993082"/>
      </p:ext>
    </p:extLst>
  </p:cSld>
  <p:clrMapOvr>
    <a:masterClrMapping/>
  </p:clrMapOvr>
  <mc:AlternateContent xmlns:mc="http://schemas.openxmlformats.org/markup-compatibility/2006" xmlns:p14="http://schemas.microsoft.com/office/powerpoint/2010/main">
    <mc:Choice Requires="p14">
      <p:transition spd="slow" p14:dur="2000" advTm="111023"/>
    </mc:Choice>
    <mc:Fallback xmlns="">
      <p:transition spd="slow" advTm="11102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559235" y="1133029"/>
            <a:ext cx="11871435" cy="657672"/>
            <a:chOff x="157597" y="1596668"/>
            <a:chExt cx="6371256" cy="607734"/>
          </a:xfrm>
        </p:grpSpPr>
        <p:sp>
          <p:nvSpPr>
            <p:cNvPr id="11" name="Rectangle 10"/>
            <p:cNvSpPr/>
            <p:nvPr/>
          </p:nvSpPr>
          <p:spPr>
            <a:xfrm>
              <a:off x="1467727" y="1634769"/>
              <a:ext cx="4687661" cy="56963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7597" y="1596668"/>
              <a:ext cx="6371256" cy="463618"/>
            </a:xfrm>
            <a:prstGeom prst="rect">
              <a:avLst/>
            </a:prstGeom>
            <a:noFill/>
          </p:spPr>
          <p:txBody>
            <a:bodyPr wrap="square" rtlCol="0">
              <a:spAutoFit/>
            </a:bodyPr>
            <a:lstStyle/>
            <a:p>
              <a:pPr algn="ctr"/>
              <a:r>
                <a:rPr lang="en-US" sz="3200" b="1" dirty="0">
                  <a:solidFill>
                    <a:schemeClr val="bg1"/>
                  </a:solidFill>
                  <a:latin typeface="Alexandria" charset="0"/>
                </a:rPr>
                <a:t>Other Risk Management Tools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59235" y="2090820"/>
            <a:ext cx="11073530" cy="3735959"/>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Our discussion of advanced risk management topics would not be complete without a brief discussion of</a:t>
            </a:r>
          </a:p>
          <a:p>
            <a:pPr>
              <a:lnSpc>
                <a:spcPct val="150000"/>
              </a:lnSpc>
            </a:pPr>
            <a:r>
              <a:rPr lang="en-US" sz="2000" dirty="0">
                <a:solidFill>
                  <a:srgbClr val="0A1F61"/>
                </a:solidFill>
                <a:cs typeface="Tajawal ExtraBold" panose="00000800000000000000" pitchFamily="2" charset="-78"/>
              </a:rPr>
              <a:t>some other risk management tools. These tools include:</a:t>
            </a:r>
          </a:p>
          <a:p>
            <a:pPr>
              <a:lnSpc>
                <a:spcPct val="150000"/>
              </a:lnSpc>
            </a:pPr>
            <a:r>
              <a:rPr lang="en-US" sz="2000" dirty="0">
                <a:solidFill>
                  <a:srgbClr val="0A1F61"/>
                </a:solidFill>
                <a:cs typeface="Tajawal ExtraBold" panose="00000800000000000000" pitchFamily="2" charset="-78"/>
              </a:rPr>
              <a:t>■ Risk management information systems (RMIS)</a:t>
            </a:r>
          </a:p>
          <a:p>
            <a:pPr>
              <a:lnSpc>
                <a:spcPct val="150000"/>
              </a:lnSpc>
            </a:pPr>
            <a:r>
              <a:rPr lang="en-US" sz="2000" dirty="0">
                <a:solidFill>
                  <a:srgbClr val="0A1F61"/>
                </a:solidFill>
                <a:cs typeface="Tajawal ExtraBold" panose="00000800000000000000" pitchFamily="2" charset="-78"/>
              </a:rPr>
              <a:t>■ Risk management intranets</a:t>
            </a:r>
          </a:p>
          <a:p>
            <a:pPr>
              <a:lnSpc>
                <a:spcPct val="150000"/>
              </a:lnSpc>
            </a:pPr>
            <a:r>
              <a:rPr lang="en-US" sz="2000" dirty="0">
                <a:solidFill>
                  <a:srgbClr val="0A1F61"/>
                </a:solidFill>
                <a:cs typeface="Tajawal ExtraBold" panose="00000800000000000000" pitchFamily="2" charset="-78"/>
              </a:rPr>
              <a:t>■ Predictive analytics</a:t>
            </a:r>
          </a:p>
          <a:p>
            <a:pPr>
              <a:lnSpc>
                <a:spcPct val="150000"/>
              </a:lnSpc>
            </a:pPr>
            <a:r>
              <a:rPr lang="en-US" sz="2000" dirty="0">
                <a:solidFill>
                  <a:srgbClr val="0A1F61"/>
                </a:solidFill>
                <a:cs typeface="Tajawal ExtraBold" panose="00000800000000000000" pitchFamily="2" charset="-78"/>
              </a:rPr>
              <a:t>■ Risk maps</a:t>
            </a:r>
          </a:p>
          <a:p>
            <a:pPr>
              <a:lnSpc>
                <a:spcPct val="150000"/>
              </a:lnSpc>
            </a:pPr>
            <a:r>
              <a:rPr lang="en-US" sz="2000" dirty="0">
                <a:solidFill>
                  <a:srgbClr val="0A1F61"/>
                </a:solidFill>
                <a:cs typeface="Tajawal ExtraBold" panose="00000800000000000000" pitchFamily="2" charset="-78"/>
              </a:rPr>
              <a:t>■ Value at risk (VAR) analysis</a:t>
            </a:r>
          </a:p>
          <a:p>
            <a:pPr>
              <a:lnSpc>
                <a:spcPct val="150000"/>
              </a:lnSpc>
            </a:pPr>
            <a:r>
              <a:rPr lang="en-US" sz="2000" dirty="0">
                <a:solidFill>
                  <a:srgbClr val="0A1F61"/>
                </a:solidFill>
                <a:cs typeface="Tajawal ExtraBold" panose="00000800000000000000" pitchFamily="2" charset="-78"/>
              </a:rPr>
              <a:t>■ Catastrophe modeling</a:t>
            </a:r>
          </a:p>
        </p:txBody>
      </p:sp>
    </p:spTree>
    <p:extLst>
      <p:ext uri="{BB962C8B-B14F-4D97-AF65-F5344CB8AC3E}">
        <p14:creationId xmlns:p14="http://schemas.microsoft.com/office/powerpoint/2010/main" val="3663502640"/>
      </p:ext>
    </p:extLst>
  </p:cSld>
  <p:clrMapOvr>
    <a:masterClrMapping/>
  </p:clrMapOvr>
  <mc:AlternateContent xmlns:mc="http://schemas.openxmlformats.org/markup-compatibility/2006" xmlns:p14="http://schemas.microsoft.com/office/powerpoint/2010/main">
    <mc:Choice Requires="p14">
      <p:transition spd="slow" p14:dur="2000" advTm="137048"/>
    </mc:Choice>
    <mc:Fallback xmlns="">
      <p:transition spd="slow" advTm="13704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559235" y="1133028"/>
            <a:ext cx="11871435" cy="864191"/>
            <a:chOff x="157597" y="1596668"/>
            <a:chExt cx="6371256" cy="607734"/>
          </a:xfrm>
        </p:grpSpPr>
        <p:sp>
          <p:nvSpPr>
            <p:cNvPr id="11" name="Rectangle 10"/>
            <p:cNvSpPr/>
            <p:nvPr/>
          </p:nvSpPr>
          <p:spPr>
            <a:xfrm>
              <a:off x="566320" y="1634769"/>
              <a:ext cx="5589068" cy="56963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7597" y="1596668"/>
              <a:ext cx="6371256" cy="411237"/>
            </a:xfrm>
            <a:prstGeom prst="rect">
              <a:avLst/>
            </a:prstGeom>
            <a:noFill/>
          </p:spPr>
          <p:txBody>
            <a:bodyPr wrap="square" rtlCol="0">
              <a:spAutoFit/>
            </a:bodyPr>
            <a:lstStyle/>
            <a:p>
              <a:pPr algn="ctr"/>
              <a:r>
                <a:rPr lang="en-US" sz="3200" b="1" dirty="0">
                  <a:solidFill>
                    <a:schemeClr val="bg1"/>
                  </a:solidFill>
                  <a:latin typeface="Alexandria" charset="0"/>
                </a:rPr>
                <a:t>Risk management information systems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59235" y="2090820"/>
            <a:ext cx="11073530" cy="2814617"/>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 A risk management information system (RMIS)</a:t>
            </a:r>
            <a:r>
              <a:rPr lang="ar-YE" sz="2000" b="1" dirty="0">
                <a:solidFill>
                  <a:srgbClr val="0A1F61"/>
                </a:solidFill>
                <a:cs typeface="Tajawal ExtraBold" panose="00000800000000000000" pitchFamily="2" charset="-78"/>
              </a:rPr>
              <a:t>:</a:t>
            </a:r>
            <a:r>
              <a:rPr lang="en-US" sz="2000" b="1"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a computerized database that permits the risk manager to store, update, and analyze risk management data and to use such data to predict and attempt to control future loss levels. Risk management information systems may be of great assistance to risk managers in decision making. Such systems are marketed by a number of vendors, or they may be developed in-house.</a:t>
            </a:r>
          </a:p>
          <a:p>
            <a:pPr>
              <a:lnSpc>
                <a:spcPct val="150000"/>
              </a:lnSpc>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087567795"/>
      </p:ext>
    </p:extLst>
  </p:cSld>
  <p:clrMapOvr>
    <a:masterClrMapping/>
  </p:clrMapOvr>
  <mc:AlternateContent xmlns:mc="http://schemas.openxmlformats.org/markup-compatibility/2006" xmlns:p14="http://schemas.microsoft.com/office/powerpoint/2010/main">
    <mc:Choice Requires="p14">
      <p:transition spd="slow" p14:dur="2000" advTm="54716"/>
    </mc:Choice>
    <mc:Fallback xmlns="">
      <p:transition spd="slow" advTm="54716"/>
    </mc:Fallback>
  </mc:AlternateContent>
  <p:extLst mod="1">
    <p:ext uri="{3A86A75C-4F4B-4683-9AE1-C65F6400EC91}">
      <p14:laserTraceLst xmlns:p14="http://schemas.microsoft.com/office/powerpoint/2010/main">
        <p14:tracePtLst>
          <p14:tracePt t="39529" x="3663950" y="6318250"/>
          <p14:tracePt t="39763" x="2786063" y="6645275"/>
          <p14:tracePt t="39774" x="2795588" y="6381750"/>
          <p14:tracePt t="39790" x="3313113" y="5583238"/>
          <p14:tracePt t="39807" x="3822700" y="4979988"/>
          <p14:tracePt t="39824" x="4121150" y="4572000"/>
          <p14:tracePt t="39842" x="4435475" y="4121150"/>
          <p14:tracePt t="39858" x="4460875" y="4019550"/>
          <p14:tracePt t="39875" x="4503738" y="3832225"/>
          <p14:tracePt t="39877" x="4519613" y="3722688"/>
          <p14:tracePt t="39891" x="4537075" y="3603625"/>
          <p14:tracePt t="39893" x="4537075" y="3475038"/>
          <p14:tracePt t="39907" x="4537075" y="3365500"/>
          <p14:tracePt t="39924" x="4554538" y="3076575"/>
          <p14:tracePt t="40299" x="4554538" y="3094038"/>
          <p14:tracePt t="40309" x="4545013" y="3109913"/>
          <p14:tracePt t="40314" x="4537075" y="3127375"/>
          <p14:tracePt t="40323" x="4529138" y="3144838"/>
          <p14:tracePt t="40340" x="4511675" y="3195638"/>
          <p14:tracePt t="40358" x="4503738" y="3228975"/>
          <p14:tracePt t="40375" x="4476750" y="3322638"/>
          <p14:tracePt t="40391" x="4451350" y="3355975"/>
          <p14:tracePt t="40408" x="4443413" y="3382963"/>
          <p14:tracePt t="40424" x="4443413" y="3390900"/>
          <p14:tracePt t="40441" x="4435475" y="3408363"/>
          <p14:tracePt t="40458" x="4425950" y="3416300"/>
          <p14:tracePt t="40475" x="4425950" y="3424238"/>
          <p14:tracePt t="40571" x="4418013" y="3449638"/>
          <p14:tracePt t="40587" x="4410075" y="3484563"/>
          <p14:tracePt t="40595" x="4400550" y="3484563"/>
          <p14:tracePt t="40652" x="4392613" y="3492500"/>
          <p14:tracePt t="40804" x="4392613" y="3509963"/>
          <p14:tracePt t="40819" x="4392613" y="3517900"/>
          <p14:tracePt t="40827" x="4400550" y="3535363"/>
          <p14:tracePt t="40842" x="4410075" y="3560763"/>
          <p14:tracePt t="40858" x="4418013" y="3594100"/>
          <p14:tracePt t="40860" x="4418013" y="3603625"/>
          <p14:tracePt t="40875" x="4435475" y="3636963"/>
          <p14:tracePt t="40891" x="4435475" y="3646488"/>
          <p14:tracePt t="40892" x="4435475" y="3654425"/>
          <p14:tracePt t="40908" x="4435475" y="3662363"/>
          <p14:tracePt t="40924" x="4443413" y="3662363"/>
          <p14:tracePt t="41155" x="4460875" y="3671888"/>
          <p14:tracePt t="41588" x="4476750" y="3671888"/>
          <p14:tracePt t="41596" x="4503738" y="3671888"/>
          <p14:tracePt t="41607" x="4529138" y="3671888"/>
          <p14:tracePt t="41624" x="4579938" y="3671888"/>
          <p14:tracePt t="41626" x="4587875" y="3671888"/>
          <p14:tracePt t="41641" x="4613275" y="3671888"/>
          <p14:tracePt t="41642" x="4621213" y="3671888"/>
          <p14:tracePt t="41657" x="4638675" y="3671888"/>
          <p14:tracePt t="41659" x="4646613" y="3671888"/>
          <p14:tracePt t="41674" x="4673600" y="3687763"/>
          <p14:tracePt t="41691" x="4689475" y="3687763"/>
          <p14:tracePt t="41708" x="4706938" y="3687763"/>
          <p14:tracePt t="41731" x="4714875" y="3687763"/>
          <p14:tracePt t="41755" x="4724400" y="3687763"/>
          <p14:tracePt t="41762" x="4732338" y="3687763"/>
          <p14:tracePt t="41773" x="4740275" y="3687763"/>
          <p14:tracePt t="41790" x="4757738" y="3687763"/>
          <p14:tracePt t="41807" x="4765675" y="3687763"/>
          <p14:tracePt t="41823" x="4775200" y="3687763"/>
          <p14:tracePt t="41851" x="4783138" y="3687763"/>
          <p14:tracePt t="41867" x="4800600" y="3687763"/>
          <p14:tracePt t="41899" x="4818063" y="3687763"/>
          <p14:tracePt t="42675" x="4818063" y="3679825"/>
          <p14:tracePt t="42771" x="4808538" y="3679825"/>
          <p14:tracePt t="42811" x="4800600" y="3671888"/>
          <p14:tracePt t="42843" x="4800600" y="3636963"/>
          <p14:tracePt t="42850" x="4791075" y="3619500"/>
          <p14:tracePt t="43867" x="4791075" y="3611563"/>
          <p14:tracePt t="43874" x="4800600" y="3611563"/>
          <p14:tracePt t="43907" x="4808538" y="3611563"/>
          <p14:tracePt t="43915" x="4826000" y="3619500"/>
          <p14:tracePt t="43924" x="4833938" y="3629025"/>
          <p14:tracePt t="43940" x="4851400" y="3636963"/>
          <p14:tracePt t="43956" x="4859338" y="3636963"/>
          <p14:tracePt t="53195" x="4826000" y="3636963"/>
          <p14:tracePt t="53204" x="4783138" y="3619500"/>
          <p14:tracePt t="53210" x="4724400" y="3619500"/>
          <p14:tracePt t="53219" x="4664075" y="3611563"/>
          <p14:tracePt t="53235" x="4621213" y="3611563"/>
          <p14:tracePt t="53237" x="4605338" y="3603625"/>
          <p14:tracePt t="53251" x="4595813" y="3594100"/>
          <p14:tracePt t="53323" x="4587875" y="3594100"/>
          <p14:tracePt t="53338" x="4570413" y="3594100"/>
          <p14:tracePt t="53347" x="4537075" y="3594100"/>
          <p14:tracePt t="53355" x="4503738" y="3594100"/>
          <p14:tracePt t="53368" x="4486275" y="3594100"/>
          <p14:tracePt t="53385" x="4451350" y="3594100"/>
          <p14:tracePt t="53387" x="4400550" y="3611563"/>
          <p14:tracePt t="53402" x="4367213" y="3619500"/>
          <p14:tracePt t="53403" x="4349750" y="3619500"/>
          <p14:tracePt t="53419" x="4324350" y="3619500"/>
          <p14:tracePt t="53420" x="4291013" y="3629025"/>
          <p14:tracePt t="53435" x="4230688" y="3662363"/>
          <p14:tracePt t="53436" x="4179888" y="3671888"/>
          <p14:tracePt t="53452" x="4070350" y="3679825"/>
          <p14:tracePt t="53468" x="3976688" y="3679825"/>
          <p14:tracePt t="53485" x="3873500" y="3679825"/>
          <p14:tracePt t="53502" x="3771900" y="3687763"/>
          <p14:tracePt t="53519" x="3670300" y="3687763"/>
          <p14:tracePt t="53535" x="3602038" y="3687763"/>
          <p14:tracePt t="53551" x="3508375" y="3687763"/>
          <p14:tracePt t="53568" x="3398838" y="3687763"/>
          <p14:tracePt t="53585" x="3262313" y="3687763"/>
          <p14:tracePt t="53588" x="3211513" y="3687763"/>
          <p14:tracePt t="53602" x="3178175" y="3687763"/>
          <p14:tracePt t="53619" x="3109913" y="3687763"/>
          <p14:tracePt t="53620" x="3092450" y="3687763"/>
          <p14:tracePt t="53636" x="3041650" y="3671888"/>
          <p14:tracePt t="53651" x="3024188" y="3671888"/>
          <p14:tracePt t="53668" x="2973388" y="3611563"/>
          <p14:tracePt t="53685" x="2778125" y="3246438"/>
          <p14:tracePt t="53701" x="2413000" y="2625725"/>
          <p14:tracePt t="53718" x="1997075" y="1938338"/>
          <p14:tracePt t="53736" x="1589088" y="1308100"/>
          <p14:tracePt t="53751" x="1368425" y="968375"/>
          <p14:tracePt t="53769" x="1282700" y="755650"/>
          <p14:tracePt t="53785" x="1239838" y="646113"/>
          <p14:tracePt t="53787" x="1206500" y="603250"/>
          <p14:tracePt t="53803" x="1138238" y="484188"/>
          <p14:tracePt t="53819" x="1079500" y="407988"/>
          <p14:tracePt t="53820" x="1028700" y="357188"/>
          <p14:tracePt t="53836" x="892175" y="195263"/>
          <p14:tracePt t="53851" x="866775" y="144463"/>
          <p14:tracePt t="53853" x="849313" y="136525"/>
          <p14:tracePt t="53869" x="823913" y="111125"/>
          <p14:tracePt t="53885" x="815975" y="93663"/>
          <p14:tracePt t="53905" x="798513" y="58738"/>
          <p14:tracePt t="53908" x="781050" y="33338"/>
          <p14:tracePt t="53919" x="755650" y="7938"/>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559235" y="1133028"/>
            <a:ext cx="11871435" cy="561933"/>
            <a:chOff x="157597" y="1596668"/>
            <a:chExt cx="6371256" cy="607734"/>
          </a:xfrm>
        </p:grpSpPr>
        <p:sp>
          <p:nvSpPr>
            <p:cNvPr id="11" name="Rectangle 10"/>
            <p:cNvSpPr/>
            <p:nvPr/>
          </p:nvSpPr>
          <p:spPr>
            <a:xfrm>
              <a:off x="1467727" y="1634769"/>
              <a:ext cx="4687661" cy="56963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7597" y="1596668"/>
              <a:ext cx="6371256" cy="411237"/>
            </a:xfrm>
            <a:prstGeom prst="rect">
              <a:avLst/>
            </a:prstGeom>
            <a:noFill/>
          </p:spPr>
          <p:txBody>
            <a:bodyPr wrap="square" rtlCol="0">
              <a:spAutoFit/>
            </a:bodyPr>
            <a:lstStyle/>
            <a:p>
              <a:pPr algn="ctr"/>
              <a:r>
                <a:rPr lang="en-US" sz="3200" b="1" dirty="0">
                  <a:solidFill>
                    <a:schemeClr val="bg1"/>
                  </a:solidFill>
                  <a:latin typeface="Alexandria" charset="0"/>
                </a:rPr>
                <a:t>Risk Management Intranets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59235" y="2304210"/>
            <a:ext cx="11175565" cy="3276282"/>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An intranet is a private network</a:t>
            </a:r>
            <a:r>
              <a:rPr lang="en-US" sz="2000" dirty="0">
                <a:solidFill>
                  <a:srgbClr val="0A1F61"/>
                </a:solidFill>
                <a:cs typeface="Tajawal ExtraBold" panose="00000800000000000000" pitchFamily="2" charset="-78"/>
              </a:rPr>
              <a:t> with search capabilities designed for a limited, internal audience. For example, a software company that sponsors trade shows at numerous venues each year might use a risk management intranet to make information available to interested parties within the company. Through the intranet, employees can obtain a list of procedures to follow (formulated by the risk management department) along with a set of forms that must be signed and filed before the event can be held, such as hold-harmless agreements.</a:t>
            </a:r>
          </a:p>
          <a:p>
            <a:pPr>
              <a:lnSpc>
                <a:spcPct val="150000"/>
              </a:lnSpc>
            </a:pP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64511495"/>
      </p:ext>
    </p:extLst>
  </p:cSld>
  <p:clrMapOvr>
    <a:masterClrMapping/>
  </p:clrMapOvr>
  <mc:AlternateContent xmlns:mc="http://schemas.openxmlformats.org/markup-compatibility/2006" xmlns:p14="http://schemas.microsoft.com/office/powerpoint/2010/main">
    <mc:Choice Requires="p14">
      <p:transition spd="slow" p14:dur="2000" advTm="72939"/>
    </mc:Choice>
    <mc:Fallback xmlns="">
      <p:transition spd="slow" advTm="7293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559235" y="1133028"/>
            <a:ext cx="11871435" cy="613857"/>
            <a:chOff x="157597" y="1596668"/>
            <a:chExt cx="6371256" cy="607734"/>
          </a:xfrm>
        </p:grpSpPr>
        <p:sp>
          <p:nvSpPr>
            <p:cNvPr id="11" name="Rectangle 10"/>
            <p:cNvSpPr/>
            <p:nvPr/>
          </p:nvSpPr>
          <p:spPr>
            <a:xfrm>
              <a:off x="1467727" y="1634769"/>
              <a:ext cx="4687661" cy="56963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7597" y="1596668"/>
              <a:ext cx="6371256" cy="411237"/>
            </a:xfrm>
            <a:prstGeom prst="rect">
              <a:avLst/>
            </a:prstGeom>
            <a:noFill/>
          </p:spPr>
          <p:txBody>
            <a:bodyPr wrap="square" rtlCol="0">
              <a:spAutoFit/>
            </a:bodyPr>
            <a:lstStyle/>
            <a:p>
              <a:pPr algn="ctr"/>
              <a:r>
                <a:rPr lang="en-US" sz="3200" b="1" dirty="0">
                  <a:solidFill>
                    <a:schemeClr val="bg1"/>
                  </a:solidFill>
                  <a:latin typeface="Alexandria" charset="0"/>
                </a:rPr>
                <a:t>Predictive Analytics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16348" y="2247879"/>
            <a:ext cx="7051239" cy="2814617"/>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Predictive analytics is the analysis of data to generate information that will help make more informed decisions. </a:t>
            </a:r>
          </a:p>
          <a:p>
            <a:pPr>
              <a:lnSpc>
                <a:spcPct val="150000"/>
              </a:lnSpc>
            </a:pPr>
            <a:r>
              <a:rPr lang="en-US" sz="2000" dirty="0">
                <a:solidFill>
                  <a:srgbClr val="0A1F61"/>
                </a:solidFill>
                <a:cs typeface="Tajawal ExtraBold" panose="00000800000000000000" pitchFamily="2" charset="-78"/>
              </a:rPr>
              <a:t>Risk managers can also employ predictive analytics. A risk manager may want to reduce the return-to-work period for injured workers or to reduce the number of accidents caused by its fleet drivers.</a:t>
            </a:r>
          </a:p>
        </p:txBody>
      </p:sp>
      <p:pic>
        <p:nvPicPr>
          <p:cNvPr id="4" name="Picture 3">
            <a:extLst>
              <a:ext uri="{FF2B5EF4-FFF2-40B4-BE49-F238E27FC236}">
                <a16:creationId xmlns:a16="http://schemas.microsoft.com/office/drawing/2014/main" xmlns="" id="{19A4A07C-7B3D-26C6-C626-B1CA6DA85A1E}"/>
              </a:ext>
            </a:extLst>
          </p:cNvPr>
          <p:cNvPicPr>
            <a:picLocks noChangeAspect="1"/>
          </p:cNvPicPr>
          <p:nvPr/>
        </p:nvPicPr>
        <p:blipFill>
          <a:blip r:embed="rId3"/>
          <a:stretch>
            <a:fillRect/>
          </a:stretch>
        </p:blipFill>
        <p:spPr>
          <a:xfrm>
            <a:off x="7433061" y="2876550"/>
            <a:ext cx="4758939" cy="2419350"/>
          </a:xfrm>
          <a:prstGeom prst="rect">
            <a:avLst/>
          </a:prstGeom>
        </p:spPr>
      </p:pic>
    </p:spTree>
    <p:extLst>
      <p:ext uri="{BB962C8B-B14F-4D97-AF65-F5344CB8AC3E}">
        <p14:creationId xmlns:p14="http://schemas.microsoft.com/office/powerpoint/2010/main" val="3091823785"/>
      </p:ext>
    </p:extLst>
  </p:cSld>
  <p:clrMapOvr>
    <a:masterClrMapping/>
  </p:clrMapOvr>
  <mc:AlternateContent xmlns:mc="http://schemas.openxmlformats.org/markup-compatibility/2006" xmlns:p14="http://schemas.microsoft.com/office/powerpoint/2010/main">
    <mc:Choice Requires="p14">
      <p:transition spd="slow" p14:dur="2000" advTm="99982"/>
    </mc:Choice>
    <mc:Fallback xmlns="">
      <p:transition spd="slow" advTm="9998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559235" y="1310315"/>
            <a:ext cx="9575365" cy="572665"/>
            <a:chOff x="157597" y="1596668"/>
            <a:chExt cx="6371256" cy="607734"/>
          </a:xfrm>
        </p:grpSpPr>
        <p:sp>
          <p:nvSpPr>
            <p:cNvPr id="11" name="Rectangle 10"/>
            <p:cNvSpPr/>
            <p:nvPr/>
          </p:nvSpPr>
          <p:spPr>
            <a:xfrm>
              <a:off x="1467727" y="1634769"/>
              <a:ext cx="4687661" cy="56963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7597" y="1596668"/>
              <a:ext cx="6371256" cy="411237"/>
            </a:xfrm>
            <a:prstGeom prst="rect">
              <a:avLst/>
            </a:prstGeom>
            <a:noFill/>
          </p:spPr>
          <p:txBody>
            <a:bodyPr wrap="square" rtlCol="0">
              <a:spAutoFit/>
            </a:bodyPr>
            <a:lstStyle/>
            <a:p>
              <a:pPr algn="ctr"/>
              <a:r>
                <a:rPr lang="en-US" sz="3200" b="1" dirty="0">
                  <a:solidFill>
                    <a:schemeClr val="bg1"/>
                  </a:solidFill>
                  <a:latin typeface="Alexandria" charset="0"/>
                </a:rPr>
                <a:t>Risk Maps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59236" y="2304210"/>
            <a:ext cx="5812990" cy="3274294"/>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Risk maps are grids detailing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potential frequency and severity of risks faced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by the organization. Construction of these maps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requires risk managers to analyze each risk that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organization faces before plotting it on the map. Use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risk maps varies from simply graphing the exposure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employing simulation analysis to estimate likely loss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scenarios. </a:t>
            </a:r>
          </a:p>
        </p:txBody>
      </p:sp>
      <p:pic>
        <p:nvPicPr>
          <p:cNvPr id="8" name="Picture 7">
            <a:extLst>
              <a:ext uri="{FF2B5EF4-FFF2-40B4-BE49-F238E27FC236}">
                <a16:creationId xmlns:a16="http://schemas.microsoft.com/office/drawing/2014/main" xmlns="" id="{D4F0183E-3932-1BC1-5477-8C1139CC2C34}"/>
              </a:ext>
            </a:extLst>
          </p:cNvPr>
          <p:cNvPicPr>
            <a:picLocks noChangeAspect="1"/>
          </p:cNvPicPr>
          <p:nvPr/>
        </p:nvPicPr>
        <p:blipFill>
          <a:blip r:embed="rId3"/>
          <a:stretch>
            <a:fillRect/>
          </a:stretch>
        </p:blipFill>
        <p:spPr>
          <a:xfrm>
            <a:off x="6765758" y="1998257"/>
            <a:ext cx="5113421" cy="3886200"/>
          </a:xfrm>
          <a:prstGeom prst="rect">
            <a:avLst/>
          </a:prstGeom>
        </p:spPr>
      </p:pic>
    </p:spTree>
    <p:extLst>
      <p:ext uri="{BB962C8B-B14F-4D97-AF65-F5344CB8AC3E}">
        <p14:creationId xmlns:p14="http://schemas.microsoft.com/office/powerpoint/2010/main" val="2741534575"/>
      </p:ext>
    </p:extLst>
  </p:cSld>
  <p:clrMapOvr>
    <a:masterClrMapping/>
  </p:clrMapOvr>
  <mc:AlternateContent xmlns:mc="http://schemas.openxmlformats.org/markup-compatibility/2006" xmlns:p14="http://schemas.microsoft.com/office/powerpoint/2010/main">
    <mc:Choice Requires="p14">
      <p:transition spd="slow" p14:dur="2000" advTm="72560"/>
    </mc:Choice>
    <mc:Fallback xmlns="">
      <p:transition spd="slow" advTm="72560"/>
    </mc:Fallback>
  </mc:AlternateContent>
  <p:extLst>
    <p:ext uri="{3A86A75C-4F4B-4683-9AE1-C65F6400EC91}">
      <p14:laserTraceLst xmlns:p14="http://schemas.microsoft.com/office/powerpoint/2010/main">
        <p14:tracePtLst>
          <p14:tracePt t="56271" x="3778250" y="6203950"/>
          <p14:tracePt t="56434" x="3500438" y="6680200"/>
          <p14:tracePt t="56440" x="3900488" y="6457950"/>
          <p14:tracePt t="56455" x="4460875" y="6178550"/>
          <p14:tracePt t="56472" x="5895975" y="5405438"/>
          <p14:tracePt t="56489" x="6770688" y="4962525"/>
          <p14:tracePt t="56506" x="7621588" y="4622800"/>
          <p14:tracePt t="56522" x="8572500" y="4341813"/>
          <p14:tracePt t="56538" x="9320213" y="4138613"/>
          <p14:tracePt t="56555" x="9983788" y="4044950"/>
          <p14:tracePt t="56572" x="10475913" y="3968750"/>
          <p14:tracePt t="56589" x="10848975" y="3892550"/>
          <p14:tracePt t="56608" x="11122025" y="3798888"/>
          <p14:tracePt t="56623" x="11180763" y="3790950"/>
          <p14:tracePt t="56639" x="11215688" y="3781425"/>
          <p14:tracePt t="56640" x="11266488" y="3763963"/>
          <p14:tracePt t="56655" x="11299825" y="3756025"/>
          <p14:tracePt t="56672" x="11360150" y="3748088"/>
          <p14:tracePt t="56689" x="11385550" y="3730625"/>
          <p14:tracePt t="56705" x="11426825" y="3697288"/>
          <p14:tracePt t="56722" x="11563350" y="3619500"/>
          <p14:tracePt t="56738" x="11758613" y="3543300"/>
          <p14:tracePt t="56755" x="11953875" y="3449638"/>
          <p14:tracePt t="56772" x="12065000" y="3382963"/>
          <p14:tracePt t="56789" x="12133263" y="3314700"/>
          <p14:tracePt t="56805" x="12141200" y="3263900"/>
          <p14:tracePt t="56807" x="12141200" y="3246438"/>
          <p14:tracePt t="56822" x="12141200" y="3228975"/>
          <p14:tracePt t="56839" x="12141200" y="3195638"/>
          <p14:tracePt t="56840" x="12141200" y="3170238"/>
          <p14:tracePt t="56856" x="12123738" y="3135313"/>
          <p14:tracePt t="56857" x="12106275" y="3109913"/>
          <p14:tracePt t="56873" x="12055475" y="3059113"/>
          <p14:tracePt t="56893" x="11988800" y="3033713"/>
          <p14:tracePt t="56897" x="11936413" y="3008313"/>
          <p14:tracePt t="56906" x="11860213" y="2982913"/>
          <p14:tracePt t="56923" x="11725275" y="2922588"/>
          <p14:tracePt t="56939" x="11614150" y="2897188"/>
          <p14:tracePt t="56955" x="11545888" y="2871788"/>
          <p14:tracePt t="56973" x="11520488" y="2863850"/>
          <p14:tracePt t="56989" x="11512550" y="2855913"/>
          <p14:tracePt t="56993" x="11503025" y="2855913"/>
          <p14:tracePt t="57005" x="11495088" y="2855913"/>
          <p14:tracePt t="57022" x="11477625" y="2846388"/>
          <p14:tracePt t="57040" x="11418888" y="2846388"/>
          <p14:tracePt t="57055" x="11393488" y="2846388"/>
          <p14:tracePt t="57058" x="11333163" y="2846388"/>
          <p14:tracePt t="57072" x="11274425" y="2846388"/>
          <p14:tracePt t="57074" x="11231563" y="2846388"/>
          <p14:tracePt t="57089" x="11137900" y="2846388"/>
          <p14:tracePt t="57105" x="11087100" y="2863850"/>
          <p14:tracePt t="57121" x="10985500" y="2932113"/>
          <p14:tracePt t="57139" x="10909300" y="3000375"/>
          <p14:tracePt t="57158" x="10874375" y="3059113"/>
          <p14:tracePt t="57160" x="10858500" y="3076575"/>
          <p14:tracePt t="57172" x="10848975" y="3119438"/>
          <p14:tracePt t="57174" x="10833100" y="3160713"/>
          <p14:tracePt t="57189" x="10823575" y="3186113"/>
          <p14:tracePt t="57191" x="10823575" y="3203575"/>
          <p14:tracePt t="57205" x="10823575" y="3228975"/>
          <p14:tracePt t="57222" x="10815638" y="3246438"/>
          <p14:tracePt t="57224" x="10815638" y="3254375"/>
          <p14:tracePt t="57240" x="10815638" y="3263900"/>
          <p14:tracePt t="57272" x="10815638" y="3271838"/>
          <p14:tracePt t="57279" x="10815638" y="3279775"/>
          <p14:tracePt t="57288" x="10815638" y="3289300"/>
          <p14:tracePt t="57305" x="10815638" y="3305175"/>
          <p14:tracePt t="57321" x="10815638" y="3330575"/>
          <p14:tracePt t="57338" x="10815638" y="3365500"/>
          <p14:tracePt t="57355" x="10833100" y="3373438"/>
          <p14:tracePt t="57375" x="10858500" y="3382963"/>
          <p14:tracePt t="57388" x="10858500" y="3390900"/>
          <p14:tracePt t="57404" x="10866438" y="3398838"/>
          <p14:tracePt t="57422" x="10883900" y="3408363"/>
          <p14:tracePt t="57439" x="10891838" y="3408363"/>
          <p14:tracePt t="57472" x="10909300" y="3408363"/>
          <p14:tracePt t="57543" x="10926763" y="3424238"/>
          <p14:tracePt t="57591" x="10934700" y="3424238"/>
          <p14:tracePt t="57599" x="10942638" y="3424238"/>
          <p14:tracePt t="57607" x="10985500" y="3424238"/>
          <p14:tracePt t="57621" x="11018838" y="3424238"/>
          <p14:tracePt t="57640" x="11172825" y="3424238"/>
          <p14:tracePt t="57656" x="11188700" y="3424238"/>
          <p14:tracePt t="57657" x="11206163" y="3424238"/>
          <p14:tracePt t="57675" x="11215688" y="3424238"/>
          <p14:tracePt t="57721" x="11223625" y="3424238"/>
          <p14:tracePt t="57736" x="11231563" y="3424238"/>
          <p14:tracePt t="57744" x="11241088" y="3416300"/>
          <p14:tracePt t="57756" x="11249025" y="3416300"/>
          <p14:tracePt t="57759" x="11249025" y="3408363"/>
          <p14:tracePt t="57773" x="11256963" y="3390900"/>
          <p14:tracePt t="57789" x="11256963" y="3373438"/>
          <p14:tracePt t="57806" x="11256963" y="3348038"/>
          <p14:tracePt t="57808" x="11256963" y="3330575"/>
          <p14:tracePt t="57823" x="11256963" y="3305175"/>
          <p14:tracePt t="57839" x="11274425" y="3289300"/>
          <p14:tracePt t="57856" x="11274425" y="3279775"/>
          <p14:tracePt t="57858" x="11274425" y="3263900"/>
          <p14:tracePt t="57873" x="11274425" y="3238500"/>
          <p14:tracePt t="57887" x="11274425" y="3228975"/>
          <p14:tracePt t="57904" x="11274425" y="3195638"/>
          <p14:tracePt t="57922" x="11274425" y="3178175"/>
          <p14:tracePt t="57938" x="11274425" y="3170238"/>
          <p14:tracePt t="57955" x="11274425" y="3160713"/>
          <p14:tracePt t="57972" x="11274425" y="3135313"/>
          <p14:tracePt t="57975" x="11274425" y="3127375"/>
          <p14:tracePt t="57992" x="11256963" y="3127375"/>
          <p14:tracePt t="58005" x="11241088" y="3119438"/>
          <p14:tracePt t="58040" x="11223625" y="3119438"/>
          <p14:tracePt t="58056" x="11215688" y="3109913"/>
          <p14:tracePt t="58103" x="11206163" y="3109913"/>
          <p14:tracePt t="58112" x="11198225" y="3101975"/>
          <p14:tracePt t="58217" x="11188700" y="3101975"/>
          <p14:tracePt t="58223" x="11172825" y="3101975"/>
          <p14:tracePt t="58239" x="11137900" y="3101975"/>
          <p14:tracePt t="58255" x="11104563" y="3101975"/>
          <p14:tracePt t="58272" x="11087100" y="3101975"/>
          <p14:tracePt t="58274" x="11079163" y="3101975"/>
          <p14:tracePt t="58288" x="11053763" y="3109913"/>
          <p14:tracePt t="58305" x="11044238" y="3119438"/>
          <p14:tracePt t="58410" x="11028363" y="3119438"/>
          <p14:tracePt t="58414" x="11028363" y="3127375"/>
          <p14:tracePt t="58423" x="11018838" y="3135313"/>
          <p14:tracePt t="58640" x="11010900" y="3144838"/>
          <p14:tracePt t="58646" x="11002963" y="3152775"/>
          <p14:tracePt t="58663" x="10993438" y="3160713"/>
          <p14:tracePt t="58680" x="10993438" y="3170238"/>
          <p14:tracePt t="58688" x="10985500" y="3170238"/>
          <p14:tracePt t="58704" x="10977563" y="3178175"/>
          <p14:tracePt t="58840" x="10977563" y="3195638"/>
          <p14:tracePt t="58848" x="10977563" y="3203575"/>
          <p14:tracePt t="58855" x="10977563" y="3221038"/>
          <p14:tracePt t="58872" x="10977563" y="3228975"/>
          <p14:tracePt t="58889" x="10977563" y="3238500"/>
          <p14:tracePt t="58904" x="10977563" y="3254375"/>
          <p14:tracePt t="58928" x="10977563" y="3263900"/>
          <p14:tracePt t="58937" x="10977563" y="3271838"/>
          <p14:tracePt t="58955" x="10977563" y="3289300"/>
          <p14:tracePt t="58971" x="10977563" y="3314700"/>
          <p14:tracePt t="58989" x="10977563" y="3322638"/>
          <p14:tracePt t="59007" x="10977563" y="3330575"/>
          <p14:tracePt t="59022" x="10977563" y="3348038"/>
          <p14:tracePt t="59039" x="10977563" y="3355975"/>
          <p14:tracePt t="59055" x="10977563" y="3365500"/>
          <p14:tracePt t="59072" x="10977563" y="3382963"/>
          <p14:tracePt t="59074" x="10985500" y="3390900"/>
          <p14:tracePt t="59089" x="10985500" y="3408363"/>
          <p14:tracePt t="59104" x="10993438" y="3424238"/>
          <p14:tracePt t="59121" x="11002963" y="3441700"/>
          <p14:tracePt t="59137" x="11018838" y="3459163"/>
          <p14:tracePt t="59155" x="11028363" y="3484563"/>
          <p14:tracePt t="59171" x="11036300" y="3502025"/>
          <p14:tracePt t="59189" x="11044238" y="3509963"/>
          <p14:tracePt t="59191" x="11053763" y="3527425"/>
          <p14:tracePt t="59208" x="11061700" y="3535363"/>
          <p14:tracePt t="59222" x="11071225" y="3535363"/>
          <p14:tracePt t="59264" x="11079163" y="3535363"/>
          <p14:tracePt t="59280" x="11087100" y="3535363"/>
          <p14:tracePt t="59288" x="11096625" y="3543300"/>
          <p14:tracePt t="59303" x="11096625" y="3552825"/>
          <p14:tracePt t="59311" x="11104563" y="3552825"/>
          <p14:tracePt t="59321" x="11112500" y="3552825"/>
          <p14:tracePt t="59384" x="11129963" y="3560763"/>
          <p14:tracePt t="59441" x="11137900" y="3560763"/>
          <p14:tracePt t="59447" x="11163300" y="3560763"/>
          <p14:tracePt t="59455" x="11180763" y="3560763"/>
          <p14:tracePt t="59471" x="11231563" y="3560763"/>
          <p14:tracePt t="59488" x="11291888" y="3543300"/>
          <p14:tracePt t="59504" x="11325225" y="3535363"/>
          <p14:tracePt t="59521" x="11376025" y="3502025"/>
          <p14:tracePt t="59538" x="11376025" y="3492500"/>
          <p14:tracePt t="59555" x="11385550" y="3484563"/>
          <p14:tracePt t="59570" x="11401425" y="3449638"/>
          <p14:tracePt t="59588" x="11410950" y="3441700"/>
          <p14:tracePt t="59591" x="11410950" y="3433763"/>
          <p14:tracePt t="59604" x="11410950" y="3424238"/>
          <p14:tracePt t="59621" x="11418888" y="3398838"/>
          <p14:tracePt t="59638" x="11418888" y="3382963"/>
          <p14:tracePt t="59655" x="11418888" y="3348038"/>
          <p14:tracePt t="59671" x="11418888" y="3330575"/>
          <p14:tracePt t="59688" x="11418888" y="3314700"/>
          <p14:tracePt t="59704" x="11418888" y="3297238"/>
          <p14:tracePt t="59722" x="11401425" y="3263900"/>
          <p14:tracePt t="59738" x="11401425" y="3228975"/>
          <p14:tracePt t="59754" x="11401425" y="3211513"/>
          <p14:tracePt t="59771" x="11393488" y="3203575"/>
          <p14:tracePt t="59787" x="11385550" y="3178175"/>
          <p14:tracePt t="59805" x="11376025" y="3178175"/>
          <p14:tracePt t="59831" x="11368088" y="3170238"/>
          <p14:tracePt t="59856" x="11350625" y="3160713"/>
          <p14:tracePt t="59884" x="11342688" y="3160713"/>
          <p14:tracePt t="59889" x="11333163" y="3160713"/>
          <p14:tracePt t="59903" x="11333163" y="3152775"/>
          <p14:tracePt t="59921" x="11299825" y="3144838"/>
          <p14:tracePt t="59938" x="11299825" y="3135313"/>
          <p14:tracePt t="59954" x="11282363" y="3135313"/>
          <p14:tracePt t="59970" x="11266488" y="3127375"/>
          <p14:tracePt t="59988" x="11249025" y="3119438"/>
          <p14:tracePt t="59992" x="11241088" y="3119438"/>
          <p14:tracePt t="60008" x="11231563" y="3109913"/>
          <p14:tracePt t="60024" x="11215688" y="3101975"/>
          <p14:tracePt t="60039" x="11198225" y="3101975"/>
          <p14:tracePt t="60055" x="11180763" y="3094038"/>
          <p14:tracePt t="60072" x="11163300" y="3094038"/>
          <p14:tracePt t="60088" x="11129963" y="3076575"/>
          <p14:tracePt t="60103" x="11096625" y="3067050"/>
          <p14:tracePt t="60120" x="11018838" y="3051175"/>
          <p14:tracePt t="60138" x="10993438" y="3033713"/>
          <p14:tracePt t="60192" x="10985500" y="3033713"/>
          <p14:tracePt t="60612" x="10952163" y="3033713"/>
          <p14:tracePt t="60615" x="10926763" y="3033713"/>
          <p14:tracePt t="60623" x="10874375" y="3051175"/>
          <p14:tracePt t="60638" x="10833100" y="3051175"/>
          <p14:tracePt t="60639" x="10790238" y="3059113"/>
          <p14:tracePt t="60654" x="10696575" y="3059113"/>
          <p14:tracePt t="60672" x="10637838" y="3059113"/>
          <p14:tracePt t="60689" x="10534650" y="3059113"/>
          <p14:tracePt t="60703" x="10475913" y="3059113"/>
          <p14:tracePt t="60720" x="10255250" y="3084513"/>
          <p14:tracePt t="60737" x="10067925" y="3109913"/>
          <p14:tracePt t="60754" x="9864725" y="3144838"/>
          <p14:tracePt t="60771" x="9710738" y="3160713"/>
          <p14:tracePt t="60787" x="9532938" y="3186113"/>
          <p14:tracePt t="60804" x="9251950" y="3195638"/>
          <p14:tracePt t="60821" x="8785225" y="3195638"/>
          <p14:tracePt t="60823" x="8435975" y="3195638"/>
          <p14:tracePt t="60837" x="8121650" y="3195638"/>
          <p14:tracePt t="60839" x="7885113" y="3195638"/>
          <p14:tracePt t="60854" x="7715250" y="3195638"/>
          <p14:tracePt t="60862" x="7553325" y="3195638"/>
          <p14:tracePt t="60865" x="7459663" y="3195638"/>
          <p14:tracePt t="60872" x="7383463" y="3211513"/>
          <p14:tracePt t="60893" x="7332663" y="3211513"/>
          <p14:tracePt t="60904" x="7315200" y="3211513"/>
          <p14:tracePt t="60906" x="7289800" y="3228975"/>
          <p14:tracePt t="60928" x="7281863" y="3238500"/>
          <p14:tracePt t="60938" x="7272338" y="3238500"/>
          <p14:tracePt t="60954" x="7239000" y="3254375"/>
          <p14:tracePt t="60970" x="7229475" y="3254375"/>
          <p14:tracePt t="60987" x="7213600" y="3271838"/>
          <p14:tracePt t="61004" x="7196138" y="3271838"/>
          <p14:tracePt t="61021" x="7178675" y="3279775"/>
          <p14:tracePt t="61037" x="7162800" y="3289300"/>
          <p14:tracePt t="61053" x="7145338" y="3305175"/>
          <p14:tracePt t="61071" x="7145338" y="3314700"/>
          <p14:tracePt t="61087" x="7137400" y="3322638"/>
          <p14:tracePt t="61103" x="7137400" y="3330575"/>
          <p14:tracePt t="61120" x="7137400" y="3340100"/>
          <p14:tracePt t="61122" x="7162800" y="3348038"/>
          <p14:tracePt t="61138" x="7213600" y="3355975"/>
          <p14:tracePt t="61155" x="7400925" y="3355975"/>
          <p14:tracePt t="61170" x="7654925" y="3355975"/>
          <p14:tracePt t="61187" x="8054975" y="3355975"/>
          <p14:tracePt t="61205" x="8597900" y="3355975"/>
          <p14:tracePt t="61208" x="8947150" y="3355975"/>
          <p14:tracePt t="61221" x="9269413" y="3355975"/>
          <p14:tracePt t="61224" x="9642475" y="3355975"/>
          <p14:tracePt t="61240" x="10220325" y="3355975"/>
          <p14:tracePt t="61255" x="10577513" y="3355975"/>
          <p14:tracePt t="61272" x="10790238" y="3355975"/>
          <p14:tracePt t="61288" x="10891838" y="3355975"/>
          <p14:tracePt t="61303" x="10926763" y="3340100"/>
          <p14:tracePt t="61305" x="10952163" y="3330575"/>
          <p14:tracePt t="61320" x="10993438" y="3322638"/>
          <p14:tracePt t="61322" x="11028363" y="3322638"/>
          <p14:tracePt t="61337" x="11112500" y="3314700"/>
          <p14:tracePt t="61353" x="11215688" y="3314700"/>
          <p14:tracePt t="61370" x="11342688" y="3314700"/>
          <p14:tracePt t="61386" x="11436350" y="3314700"/>
          <p14:tracePt t="61404" x="11503025" y="3314700"/>
          <p14:tracePt t="61422" x="11545888" y="3314700"/>
          <p14:tracePt t="61439" x="11555413" y="3314700"/>
          <p14:tracePt t="61453" x="11563350" y="3314700"/>
          <p14:tracePt t="61454" x="11580813" y="3314700"/>
          <p14:tracePt t="61471" x="11622088" y="3314700"/>
          <p14:tracePt t="61489" x="11674475" y="3314700"/>
          <p14:tracePt t="61503" x="11682413" y="3314700"/>
          <p14:tracePt t="61524" x="11725275" y="3305175"/>
          <p14:tracePt t="61538" x="11733213" y="3289300"/>
          <p14:tracePt t="61592" x="11741150" y="3279775"/>
          <p14:tracePt t="61616" x="11741150" y="3263900"/>
          <p14:tracePt t="61623" x="11725275" y="3254375"/>
          <p14:tracePt t="61636" x="11699875" y="3246438"/>
          <p14:tracePt t="61653" x="11631613" y="3203575"/>
          <p14:tracePt t="61671" x="11436350" y="3094038"/>
          <p14:tracePt t="61688" x="11360150" y="3067050"/>
          <p14:tracePt t="61704" x="11350625" y="3059113"/>
          <p14:tracePt t="61721" x="11342688" y="3059113"/>
          <p14:tracePt t="61737" x="11325225" y="3051175"/>
          <p14:tracePt t="61768" x="11317288" y="3051175"/>
          <p14:tracePt t="61775" x="11307763" y="3051175"/>
          <p14:tracePt t="61792" x="11291888" y="3041650"/>
          <p14:tracePt t="61816" x="11282363" y="3033713"/>
          <p14:tracePt t="61822" x="11266488" y="3033713"/>
          <p14:tracePt t="61837" x="11241088" y="3033713"/>
          <p14:tracePt t="61839" x="11215688" y="3033713"/>
          <p14:tracePt t="61854" x="11188700" y="3033713"/>
          <p14:tracePt t="61873" x="11172825" y="3033713"/>
          <p14:tracePt t="61887" x="11129963" y="3051175"/>
          <p14:tracePt t="61903" x="11112500" y="3067050"/>
          <p14:tracePt t="61905" x="11096625" y="3067050"/>
          <p14:tracePt t="61920" x="11071225" y="3076575"/>
          <p14:tracePt t="61944" x="11061700" y="3084513"/>
          <p14:tracePt t="61954" x="11053763" y="3094038"/>
          <p14:tracePt t="61971" x="11036300" y="3101975"/>
          <p14:tracePt t="61987" x="11010900" y="3109913"/>
          <p14:tracePt t="61990" x="10993438" y="3127375"/>
          <p14:tracePt t="62004" x="10985500" y="3135313"/>
          <p14:tracePt t="62021" x="10968038" y="3144838"/>
          <p14:tracePt t="62024" x="10960100" y="3152775"/>
          <p14:tracePt t="62039" x="10952163" y="3160713"/>
          <p14:tracePt t="62055" x="10952163" y="3170238"/>
          <p14:tracePt t="62069" x="10942638" y="3186113"/>
          <p14:tracePt t="62087" x="10942638" y="3203575"/>
          <p14:tracePt t="62089" x="10942638" y="3228975"/>
          <p14:tracePt t="62103" x="10942638" y="3238500"/>
          <p14:tracePt t="62119" x="10942638" y="3289300"/>
          <p14:tracePt t="62136" x="10942638" y="3365500"/>
          <p14:tracePt t="62153" x="10942638" y="3398838"/>
          <p14:tracePt t="62170" x="10942638" y="3424238"/>
          <p14:tracePt t="62186" x="10942638" y="3433763"/>
          <p14:tracePt t="62203" x="10942638" y="3459163"/>
          <p14:tracePt t="62221" x="10942638" y="3484563"/>
          <p14:tracePt t="62237" x="10942638" y="3492500"/>
          <p14:tracePt t="62254" x="10942638" y="3502025"/>
          <p14:tracePt t="62271" x="10960100" y="3517900"/>
          <p14:tracePt t="62288" x="10968038" y="3517900"/>
          <p14:tracePt t="62304" x="10977563" y="3517900"/>
          <p14:tracePt t="62319" x="10993438" y="3527425"/>
          <p14:tracePt t="62336" x="11002963" y="3527425"/>
          <p14:tracePt t="62353" x="11010900" y="3535363"/>
          <p14:tracePt t="62370" x="11018838" y="3535363"/>
          <p14:tracePt t="62386" x="11079163" y="3535363"/>
          <p14:tracePt t="62404" x="11122025" y="3535363"/>
          <p14:tracePt t="62420" x="11155363" y="3517900"/>
          <p14:tracePt t="62436" x="11249025" y="3492500"/>
          <p14:tracePt t="62454" x="11307763" y="3467100"/>
          <p14:tracePt t="62456" x="11325225" y="3449638"/>
          <p14:tracePt t="62470" x="11360150" y="3441700"/>
          <p14:tracePt t="62487" x="11368088" y="3433763"/>
          <p14:tracePt t="62505" x="11368088" y="3424238"/>
          <p14:tracePt t="62521" x="11368088" y="3416300"/>
          <p14:tracePt t="62536" x="11368088" y="3398838"/>
          <p14:tracePt t="62553" x="11368088" y="3382963"/>
          <p14:tracePt t="62570" x="11368088" y="3348038"/>
          <p14:tracePt t="62587" x="11360150" y="3330575"/>
          <p14:tracePt t="62602" x="11333163" y="3305175"/>
          <p14:tracePt t="62620" x="11317288" y="3289300"/>
          <p14:tracePt t="62636" x="11307763" y="3289300"/>
          <p14:tracePt t="62652" x="11282363" y="3271838"/>
          <p14:tracePt t="62670" x="11274425" y="3271838"/>
          <p14:tracePt t="62695" x="11266488" y="3263900"/>
          <p14:tracePt t="62705" x="11256963" y="3263900"/>
          <p14:tracePt t="62720" x="11249025" y="3254375"/>
          <p14:tracePt t="62736" x="11231563" y="3238500"/>
          <p14:tracePt t="62754" x="11206163" y="3228975"/>
          <p14:tracePt t="62770" x="11188700" y="3228975"/>
          <p14:tracePt t="62786" x="11180763" y="3221038"/>
          <p14:tracePt t="62802" x="11163300" y="3221038"/>
          <p14:tracePt t="62819" x="11155363" y="3211513"/>
          <p14:tracePt t="62848" x="11147425" y="3203575"/>
          <p14:tracePt t="62888" x="11129963" y="3203575"/>
          <p14:tracePt t="63016" x="11155363" y="3203575"/>
          <p14:tracePt t="63024" x="11188700" y="3203575"/>
          <p14:tracePt t="63040" x="11393488" y="3186113"/>
          <p14:tracePt t="63054" x="11503025" y="3127375"/>
          <p14:tracePt t="63056" x="11503025" y="3119438"/>
          <p14:tracePt t="63233" x="11495088" y="3127375"/>
          <p14:tracePt t="63240" x="11452225" y="3135313"/>
          <p14:tracePt t="63252" x="11393488" y="3144838"/>
          <p14:tracePt t="63269" x="11385550" y="3144838"/>
          <p14:tracePt t="63286" x="11368088" y="3152775"/>
          <p14:tracePt t="63303" x="11317288" y="3178175"/>
          <p14:tracePt t="63321" x="11291888" y="3186113"/>
          <p14:tracePt t="63336" x="11274425" y="3195638"/>
          <p14:tracePt t="63338" x="11256963" y="3203575"/>
          <p14:tracePt t="63353" x="11206163" y="3221038"/>
          <p14:tracePt t="63371" x="11172825" y="3228975"/>
          <p14:tracePt t="63385" x="11112500" y="3238500"/>
          <p14:tracePt t="63403" x="11061700" y="3238500"/>
          <p14:tracePt t="63419" x="11018838" y="3254375"/>
          <p14:tracePt t="63435" x="10977563" y="3254375"/>
          <p14:tracePt t="63453" x="10942638" y="3254375"/>
          <p14:tracePt t="63470" x="10909300" y="3254375"/>
          <p14:tracePt t="63486" x="10901363" y="3254375"/>
          <p14:tracePt t="63560" x="10874375" y="3254375"/>
          <p14:tracePt t="63568" x="10866438" y="3254375"/>
          <p14:tracePt t="63576" x="10833100" y="3246438"/>
          <p14:tracePt t="63586" x="10807700" y="3238500"/>
          <p14:tracePt t="63603" x="10747375" y="3203575"/>
          <p14:tracePt t="63619" x="10696575" y="3170238"/>
          <p14:tracePt t="63636" x="10663238" y="3152775"/>
          <p14:tracePt t="63652" x="10637838" y="3144838"/>
          <p14:tracePt t="63744" x="10628313" y="3144838"/>
          <p14:tracePt t="63751" x="10602913" y="3144838"/>
          <p14:tracePt t="63760" x="10560050" y="3152775"/>
          <p14:tracePt t="63769" x="10534650" y="3178175"/>
          <p14:tracePt t="63785" x="10467975" y="3289300"/>
          <p14:tracePt t="63802" x="10374313" y="3416300"/>
          <p14:tracePt t="63820" x="10298113" y="3594100"/>
          <p14:tracePt t="63835" x="10186988" y="3763963"/>
          <p14:tracePt t="63852" x="10093325" y="3960813"/>
          <p14:tracePt t="63871" x="9999663" y="4171950"/>
          <p14:tracePt t="63885" x="9966325" y="4249738"/>
          <p14:tracePt t="63903" x="9890125" y="4513263"/>
          <p14:tracePt t="63920" x="9821863" y="4708525"/>
          <p14:tracePt t="63936" x="9779000" y="4784725"/>
          <p14:tracePt t="63937" x="9736138" y="4860925"/>
          <p14:tracePt t="63952" x="9702800" y="4954588"/>
          <p14:tracePt t="63969" x="9626600" y="5132388"/>
          <p14:tracePt t="63986" x="9601200" y="5243513"/>
          <p14:tracePt t="64002" x="9575800" y="5337175"/>
          <p14:tracePt t="64019" x="9575800" y="5413375"/>
          <p14:tracePt t="64035" x="9558338" y="5497513"/>
          <p14:tracePt t="64052" x="9540875" y="5565775"/>
          <p14:tracePt t="64069" x="9540875" y="5600700"/>
          <p14:tracePt t="64071" x="9532938" y="5600700"/>
          <p14:tracePt t="64151" x="9532938" y="5608638"/>
          <p14:tracePt t="64158" x="9515475" y="5608638"/>
          <p14:tracePt t="64168" x="9482138" y="5608638"/>
          <p14:tracePt t="64185" x="9363075" y="5565775"/>
          <p14:tracePt t="64203" x="9091613" y="5345113"/>
          <p14:tracePt t="64219" x="8555038" y="4937125"/>
          <p14:tracePt t="64235" x="8029575" y="4657725"/>
          <p14:tracePt t="64252" x="7688263" y="4470400"/>
          <p14:tracePt t="64269" x="7518400" y="4419600"/>
          <p14:tracePt t="64272" x="7477125" y="4410075"/>
          <p14:tracePt t="64285" x="7459663" y="4410075"/>
          <p14:tracePt t="64487" x="7485063" y="4410075"/>
          <p14:tracePt t="64495" x="7527925" y="4410075"/>
          <p14:tracePt t="64503" x="7586663" y="4376738"/>
          <p14:tracePt t="64519" x="7816850" y="4300538"/>
          <p14:tracePt t="64536" x="7918450" y="4249738"/>
          <p14:tracePt t="64538" x="8037513" y="4189413"/>
          <p14:tracePt t="64552" x="8232775" y="4087813"/>
          <p14:tracePt t="64568" x="8369300" y="3976688"/>
          <p14:tracePt t="64585" x="8478838" y="3875088"/>
          <p14:tracePt t="64602" x="8529638" y="3790950"/>
          <p14:tracePt t="64620" x="8572500" y="3662363"/>
          <p14:tracePt t="64624" x="8589963" y="3619500"/>
          <p14:tracePt t="64636" x="8597900" y="3586163"/>
          <p14:tracePt t="64652" x="8605838" y="3535363"/>
          <p14:tracePt t="64654" x="8623300" y="3517900"/>
          <p14:tracePt t="64669" x="8623300" y="3509963"/>
          <p14:tracePt t="64687" x="8623300" y="3492500"/>
          <p14:tracePt t="64703" x="8623300" y="3484563"/>
          <p14:tracePt t="64719" x="8623300" y="3475038"/>
          <p14:tracePt t="64736" x="8623300" y="3467100"/>
          <p14:tracePt t="64817" x="8632825" y="3467100"/>
          <p14:tracePt t="64840" x="8632825" y="3475038"/>
          <p14:tracePt t="64847" x="8632825" y="3509963"/>
          <p14:tracePt t="64855" x="8632825" y="3543300"/>
          <p14:tracePt t="64869" x="8632825" y="3586163"/>
          <p14:tracePt t="64872" x="8623300" y="3619500"/>
          <p14:tracePt t="64885" x="8597900" y="3697288"/>
          <p14:tracePt t="64886" x="8589963" y="3756025"/>
          <p14:tracePt t="64902" x="8572500" y="3816350"/>
          <p14:tracePt t="64904" x="8564563" y="3883025"/>
          <p14:tracePt t="64919" x="8539163" y="4002088"/>
          <p14:tracePt t="64936" x="8521700" y="4052888"/>
          <p14:tracePt t="64938" x="8513763" y="4095750"/>
          <p14:tracePt t="64952" x="8504238" y="4130675"/>
          <p14:tracePt t="64954" x="8496300" y="4164013"/>
          <p14:tracePt t="64968" x="8478838" y="4224338"/>
          <p14:tracePt t="64985" x="8478838" y="4265613"/>
          <p14:tracePt t="65002" x="8478838" y="4341813"/>
          <p14:tracePt t="65018" x="8488363" y="4435475"/>
          <p14:tracePt t="65035" x="8496300" y="4513263"/>
          <p14:tracePt t="65052" x="8521700" y="4572000"/>
          <p14:tracePt t="65069" x="8539163" y="4622800"/>
          <p14:tracePt t="65085" x="8572500" y="4673600"/>
          <p14:tracePt t="65088" x="8597900" y="4699000"/>
          <p14:tracePt t="65105" x="8658225" y="4767263"/>
          <p14:tracePt t="65120" x="8742363" y="4810125"/>
          <p14:tracePt t="65135" x="8777288" y="4827588"/>
          <p14:tracePt t="65137" x="8818563" y="4835525"/>
          <p14:tracePt t="65154" x="8947150" y="4886325"/>
          <p14:tracePt t="65171" x="9107488" y="4929188"/>
          <p14:tracePt t="65184" x="9363075" y="4987925"/>
          <p14:tracePt t="65202" x="9609138" y="5022850"/>
          <p14:tracePt t="65218" x="9890125" y="5022850"/>
          <p14:tracePt t="65235" x="10136188" y="4962525"/>
          <p14:tracePt t="65252" x="10364788" y="4878388"/>
          <p14:tracePt t="65269" x="10628313" y="4733925"/>
          <p14:tracePt t="65271" x="10729913" y="4648200"/>
          <p14:tracePt t="65285" x="10848975" y="4564063"/>
          <p14:tracePt t="65286" x="10917238" y="4495800"/>
          <p14:tracePt t="65302" x="10985500" y="4435475"/>
          <p14:tracePt t="65304" x="11036300" y="4351338"/>
          <p14:tracePt t="65320" x="11137900" y="4189413"/>
          <p14:tracePt t="65336" x="11180763" y="4011613"/>
          <p14:tracePt t="65351" x="11180763" y="3951288"/>
          <p14:tracePt t="65368" x="11180763" y="3763963"/>
          <p14:tracePt t="65393" x="11129963" y="3611563"/>
          <p14:tracePt t="65403" x="11122025" y="3560763"/>
          <p14:tracePt t="65418" x="11104563" y="3502025"/>
          <p14:tracePt t="65435" x="11044238" y="3373438"/>
          <p14:tracePt t="65452" x="10960100" y="3246438"/>
          <p14:tracePt t="65468" x="10815638" y="3101975"/>
          <p14:tracePt t="65471" x="10764838" y="3041650"/>
          <p14:tracePt t="65485" x="10688638" y="2974975"/>
          <p14:tracePt t="65486" x="10620375" y="2932113"/>
          <p14:tracePt t="65502" x="10569575" y="2906713"/>
          <p14:tracePt t="65503" x="10509250" y="2855913"/>
          <p14:tracePt t="65519" x="10407650" y="2805113"/>
          <p14:tracePt t="65536" x="10374313" y="2787650"/>
          <p14:tracePt t="65537" x="10356850" y="2778125"/>
          <p14:tracePt t="65552" x="10331450" y="2770188"/>
          <p14:tracePt t="65554" x="10306050" y="2762250"/>
          <p14:tracePt t="65568" x="10263188" y="2744788"/>
          <p14:tracePt t="65585" x="10229850" y="2736850"/>
          <p14:tracePt t="65602" x="10169525" y="2727325"/>
          <p14:tracePt t="65618" x="10110788" y="2701925"/>
          <p14:tracePt t="65635" x="10050463" y="2686050"/>
          <p14:tracePt t="65652" x="10017125" y="2686050"/>
          <p14:tracePt t="65719" x="10009188" y="2686050"/>
          <p14:tracePt t="65737" x="9999663" y="2686050"/>
          <p14:tracePt t="65743" x="9974263" y="2686050"/>
          <p14:tracePt t="65753" x="9923463" y="2686050"/>
          <p14:tracePt t="65768" x="9804400" y="2686050"/>
          <p14:tracePt t="65784" x="9642475" y="2727325"/>
          <p14:tracePt t="65802" x="9515475" y="2762250"/>
          <p14:tracePt t="65818" x="9413875" y="2787650"/>
          <p14:tracePt t="65835" x="9302750" y="2830513"/>
          <p14:tracePt t="65852" x="9193213" y="2855913"/>
          <p14:tracePt t="65868" x="9107488" y="2871788"/>
          <p14:tracePt t="65871" x="9056688" y="2906713"/>
          <p14:tracePt t="65884" x="8980488" y="2922588"/>
          <p14:tracePt t="65887" x="8894763" y="2949575"/>
          <p14:tracePt t="65902" x="8818563" y="2974975"/>
          <p14:tracePt t="65904" x="8716963" y="2990850"/>
          <p14:tracePt t="65919" x="8555038" y="3051175"/>
          <p14:tracePt t="65935" x="8513763" y="3067050"/>
          <p14:tracePt t="65938" x="8496300" y="3076575"/>
          <p14:tracePt t="65942" x="8445500" y="3094038"/>
          <p14:tracePt t="65952" x="8410575" y="3109913"/>
          <p14:tracePt t="65968" x="8385175" y="3127375"/>
          <p14:tracePt t="65985" x="8334375" y="3160713"/>
          <p14:tracePt t="66002" x="8275638" y="3203575"/>
          <p14:tracePt t="66018" x="8240713" y="3238500"/>
          <p14:tracePt t="66034" x="8207375" y="3263900"/>
          <p14:tracePt t="66051" x="8199438" y="3271838"/>
          <p14:tracePt t="66068" x="8181975" y="3289300"/>
          <p14:tracePt t="66071" x="8181975" y="3297238"/>
          <p14:tracePt t="66084" x="8174038" y="3314700"/>
          <p14:tracePt t="66102" x="8139113" y="3355975"/>
          <p14:tracePt t="66119" x="8139113" y="3390900"/>
          <p14:tracePt t="66135" x="8139113" y="3408363"/>
          <p14:tracePt t="66152" x="8121650" y="3433763"/>
          <p14:tracePt t="66153" x="8121650" y="3459163"/>
          <p14:tracePt t="66168" x="8113713" y="3484563"/>
          <p14:tracePt t="66185" x="8105775" y="3535363"/>
          <p14:tracePt t="66201" x="8096250" y="3603625"/>
          <p14:tracePt t="66219" x="8096250" y="3687763"/>
          <p14:tracePt t="66234" x="8080375" y="3781425"/>
          <p14:tracePt t="66252" x="8070850" y="3849688"/>
          <p14:tracePt t="66267" x="8062913" y="3900488"/>
          <p14:tracePt t="66284" x="8054975" y="3976688"/>
          <p14:tracePt t="66301" x="8037513" y="4044950"/>
          <p14:tracePt t="66303" x="8037513" y="4062413"/>
          <p14:tracePt t="66318" x="8037513" y="4087813"/>
          <p14:tracePt t="66321" x="8037513" y="4121150"/>
          <p14:tracePt t="66335" x="8037513" y="4164013"/>
          <p14:tracePt t="66336" x="8037513" y="4189413"/>
          <p14:tracePt t="66352" x="8037513" y="4240213"/>
          <p14:tracePt t="66353" x="8037513" y="4275138"/>
          <p14:tracePt t="66368" x="8054975" y="4384675"/>
          <p14:tracePt t="66384" x="8080375" y="4452938"/>
          <p14:tracePt t="66401" x="8096250" y="4546600"/>
          <p14:tracePt t="66418" x="8131175" y="4614863"/>
          <p14:tracePt t="66434" x="8139113" y="4673600"/>
          <p14:tracePt t="66452" x="8189913" y="4741863"/>
          <p14:tracePt t="66468" x="8232775" y="4843463"/>
          <p14:tracePt t="66486" x="8301038" y="4929188"/>
          <p14:tracePt t="66490" x="8334375" y="4962525"/>
          <p14:tracePt t="66501" x="8359775" y="5005388"/>
          <p14:tracePt t="66520" x="8410575" y="5073650"/>
          <p14:tracePt t="66534" x="8410575" y="5081588"/>
          <p14:tracePt t="66552" x="8420100" y="5091113"/>
          <p14:tracePt t="66568" x="8428038" y="5099050"/>
          <p14:tracePt t="66744" x="8435975" y="5099050"/>
          <p14:tracePt t="66793" x="8453438" y="5106988"/>
          <p14:tracePt t="66800" x="8488363" y="5106988"/>
          <p14:tracePt t="66807" x="8547100" y="5106988"/>
          <p14:tracePt t="66818" x="8597900" y="5106988"/>
          <p14:tracePt t="66835" x="8709025" y="5106988"/>
          <p14:tracePt t="66851" x="8836025" y="5106988"/>
          <p14:tracePt t="66867" x="8980488" y="5106988"/>
          <p14:tracePt t="66885" x="9099550" y="5106988"/>
          <p14:tracePt t="66901" x="9183688" y="5106988"/>
          <p14:tracePt t="66903" x="9226550" y="5106988"/>
          <p14:tracePt t="66918" x="9302750" y="5106988"/>
          <p14:tracePt t="66935" x="9337675" y="5106988"/>
          <p14:tracePt t="66936" x="9353550" y="5106988"/>
          <p14:tracePt t="66952" x="9396413" y="5106988"/>
          <p14:tracePt t="66953" x="9447213" y="5099050"/>
          <p14:tracePt t="66967" x="9472613" y="5099050"/>
          <p14:tracePt t="66983" x="9540875" y="5091113"/>
          <p14:tracePt t="67001" x="9617075" y="5081588"/>
          <p14:tracePt t="67017" x="9667875" y="5064125"/>
          <p14:tracePt t="67034" x="9753600" y="5064125"/>
          <p14:tracePt t="67051" x="9804400" y="5064125"/>
          <p14:tracePt t="67067" x="9864725" y="5064125"/>
          <p14:tracePt t="67084" x="9906000" y="5064125"/>
          <p14:tracePt t="67102" x="9974263" y="5064125"/>
          <p14:tracePt t="67117" x="9999663" y="5064125"/>
          <p14:tracePt t="67134" x="10050463" y="5064125"/>
          <p14:tracePt t="67151" x="10093325" y="5064125"/>
          <p14:tracePt t="67167" x="10101263" y="5064125"/>
          <p14:tracePt t="67184" x="10144125" y="5064125"/>
          <p14:tracePt t="67201" x="10161588" y="5056188"/>
          <p14:tracePt t="67217" x="10212388" y="5048250"/>
          <p14:tracePt t="67234" x="10237788" y="5048250"/>
          <p14:tracePt t="67251" x="10280650" y="5048250"/>
          <p14:tracePt t="67268" x="10306050" y="5048250"/>
          <p14:tracePt t="67271" x="10313988" y="5048250"/>
          <p14:tracePt t="67285" x="10331450" y="5030788"/>
          <p14:tracePt t="67288" x="10339388" y="5030788"/>
          <p14:tracePt t="67301" x="10348913" y="5030788"/>
          <p14:tracePt t="67317" x="10374313" y="5022850"/>
          <p14:tracePt t="67319" x="10390188" y="5013325"/>
          <p14:tracePt t="67335" x="10407650" y="5013325"/>
          <p14:tracePt t="67337" x="10415588" y="5013325"/>
          <p14:tracePt t="67351" x="10458450" y="5005388"/>
          <p14:tracePt t="67367" x="10493375" y="5005388"/>
          <p14:tracePt t="67384" x="10509250" y="4997450"/>
          <p14:tracePt t="67416" x="10518775" y="4997450"/>
          <p14:tracePt t="67432" x="10526713" y="4997450"/>
          <p14:tracePt t="67864" x="10552113" y="4997450"/>
          <p14:tracePt t="67871" x="10585450" y="4997450"/>
          <p14:tracePt t="67884" x="10602913" y="4997450"/>
          <p14:tracePt t="67900" x="10671175" y="4987925"/>
          <p14:tracePt t="67918" x="10714038" y="4894263"/>
          <p14:tracePt t="67935" x="10714038" y="4759325"/>
          <p14:tracePt t="67952" x="10714038" y="4622800"/>
          <p14:tracePt t="67967" x="10714038" y="4597400"/>
          <p14:tracePt t="68136" x="10714038" y="4589463"/>
          <p14:tracePt t="68144" x="10721975" y="4589463"/>
          <p14:tracePt t="68152" x="10721975" y="4614863"/>
          <p14:tracePt t="68169" x="10721975" y="4630738"/>
          <p14:tracePt t="69456" x="10721975" y="4640263"/>
          <p14:tracePt t="69576" x="10704513" y="4640263"/>
          <p14:tracePt t="69585" x="10679113" y="4640263"/>
          <p14:tracePt t="69592" x="10628313" y="4564063"/>
          <p14:tracePt t="69601" x="10612438" y="4503738"/>
          <p14:tracePt t="69616" x="10602913" y="4333875"/>
          <p14:tracePt t="69633" x="10602913" y="4291013"/>
          <p14:tracePt t="69672" x="10612438" y="4291013"/>
          <p14:tracePt t="70842" x="10585450" y="4291013"/>
          <p14:tracePt t="70848" x="10569575" y="4291013"/>
          <p14:tracePt t="70856" x="10518775" y="4275138"/>
          <p14:tracePt t="70866" x="10501313" y="4275138"/>
          <p14:tracePt t="70882" x="10425113" y="4265613"/>
          <p14:tracePt t="70899" x="10263188" y="4249738"/>
          <p14:tracePt t="70904" x="10179050" y="4232275"/>
          <p14:tracePt t="70916" x="10034588" y="4224338"/>
          <p14:tracePt t="70934" x="9667875" y="4138613"/>
          <p14:tracePt t="70936" x="9320213" y="4044950"/>
          <p14:tracePt t="70950" x="8955088" y="3976688"/>
          <p14:tracePt t="70951" x="8521700" y="3857625"/>
          <p14:tracePt t="70967" x="7408863" y="3543300"/>
          <p14:tracePt t="70983" x="6881813" y="3373438"/>
          <p14:tracePt t="70984" x="6338888" y="3228975"/>
          <p14:tracePt t="70999" x="5819775" y="3041650"/>
          <p14:tracePt t="71017" x="4494213" y="2524125"/>
          <p14:tracePt t="71033" x="3756025" y="2235200"/>
          <p14:tracePt t="71049" x="3127375" y="1852613"/>
          <p14:tracePt t="71066" x="2574925" y="1436688"/>
          <p14:tracePt t="71083" x="2174875" y="1079500"/>
          <p14:tracePt t="71100" x="1817688" y="714375"/>
          <p14:tracePt t="71115" x="1470025" y="382588"/>
          <p14:tracePt t="71727" x="8972550" y="246063"/>
          <p14:tracePt t="71738" x="8793163" y="458788"/>
          <p14:tracePt t="71749" x="8615363" y="654050"/>
          <p14:tracePt t="71751" x="8377238" y="858838"/>
          <p14:tracePt t="71766" x="8062913" y="1019175"/>
          <p14:tracePt t="71768" x="7791450" y="1138238"/>
          <p14:tracePt t="71782" x="7229475" y="1173163"/>
          <p14:tracePt t="71799" x="6329363" y="993775"/>
          <p14:tracePt t="71817" x="4935538" y="433388"/>
          <p14:tracePt t="71832" x="4035425" y="76200"/>
          <p14:tracePt t="72560" x="696913" y="161925"/>
          <p14:tracePt t="72560" x="849313" y="263525"/>
          <p14:tracePt t="72560" x="1155700" y="519113"/>
          <p14:tracePt t="72560" x="1350963" y="696913"/>
          <p14:tracePt t="72560" x="1554163" y="874713"/>
          <p14:tracePt t="72560" x="1708150" y="1044575"/>
          <p14:tracePt t="72560" x="1936750" y="1360488"/>
          <p14:tracePt t="72560" x="2098675" y="1563688"/>
          <p14:tracePt t="72560" x="2276475" y="1758950"/>
          <p14:tracePt t="72560" x="2463800" y="1938338"/>
          <p14:tracePt t="72560" x="2608263" y="2047875"/>
          <p14:tracePt t="72560" x="2727325" y="2133600"/>
          <p14:tracePt t="72560" x="2811463" y="2184400"/>
          <p14:tracePt t="72560" x="2879725" y="2235200"/>
          <p14:tracePt t="72560" x="2955925" y="2278063"/>
          <p14:tracePt t="72560" x="3008313" y="2303463"/>
          <p14:tracePt t="72560" x="3049588" y="2328863"/>
          <p14:tracePt t="72560" x="3100388" y="2354263"/>
          <p14:tracePt t="72560" x="3178175" y="2379663"/>
          <p14:tracePt t="72560" x="3297238" y="2405063"/>
          <p14:tracePt t="72560" x="3389313" y="2455863"/>
          <p14:tracePt t="72560" x="3568700" y="2516188"/>
          <p14:tracePt t="72560" x="3703638" y="2557463"/>
          <p14:tracePt t="72560" x="3763963" y="2566988"/>
          <p14:tracePt t="72560" x="3789363" y="2566988"/>
          <p14:tracePt t="72560" x="3797300" y="2625725"/>
          <p14:tracePt t="72560" x="3797300" y="2693988"/>
          <p14:tracePt t="72560" x="3729038" y="2838450"/>
          <p14:tracePt t="72560" x="3670300" y="2965450"/>
          <p14:tracePt t="72560" x="3627438" y="3025775"/>
          <p14:tracePt t="72560" x="3627438" y="3041650"/>
          <p14:tracePt t="72560" x="3627438" y="3051175"/>
          <p14:tracePt t="72560" x="3627438" y="3059113"/>
          <p14:tracePt t="72560" x="3652838" y="3067050"/>
          <p14:tracePt t="72560" x="3746500" y="3067050"/>
          <p14:tracePt t="72560" x="3873500" y="3067050"/>
          <p14:tracePt t="72560" x="4162425" y="3041650"/>
          <p14:tracePt t="72560" x="4757738" y="3008313"/>
          <p14:tracePt t="72560" x="5708650" y="3008313"/>
          <p14:tracePt t="72560" x="6770688" y="3008313"/>
          <p14:tracePt t="72560" x="7688263" y="3008313"/>
          <p14:tracePt t="72560" x="8359775" y="3008313"/>
          <p14:tracePt t="72560" x="8648700" y="3008313"/>
          <p14:tracePt t="72560" x="8810625" y="2965450"/>
          <p14:tracePt t="72560" x="8947150" y="2897188"/>
          <p14:tracePt t="72560" x="9117013" y="2795588"/>
          <p14:tracePt t="72560" x="9363075" y="2617788"/>
          <p14:tracePt t="72560" x="9431338" y="2541588"/>
          <p14:tracePt t="72560" x="9472613" y="2447925"/>
          <p14:tracePt t="72560" x="9498013" y="2235200"/>
          <p14:tracePt t="72560" x="9472613" y="2005013"/>
          <p14:tracePt t="72560" x="9328150" y="1793875"/>
          <p14:tracePt t="72560" x="9277350" y="1733550"/>
          <p14:tracePt t="72560" x="9269413" y="1725613"/>
          <p14:tracePt t="72560" x="9302750" y="1776413"/>
          <p14:tracePt t="72560" x="9515475" y="1860550"/>
          <p14:tracePt t="72560" x="9872663" y="2005013"/>
          <p14:tracePt t="72560" x="10306050" y="2124075"/>
          <p14:tracePt t="72560" x="10790238" y="2227263"/>
          <p14:tracePt t="72560" x="11249025" y="2227263"/>
          <p14:tracePt t="72560" x="11647488" y="2227263"/>
          <p14:tracePt t="72560" x="12090400" y="209867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559235" y="833599"/>
            <a:ext cx="11366065" cy="810012"/>
            <a:chOff x="157597" y="1386097"/>
            <a:chExt cx="6371256" cy="569633"/>
          </a:xfrm>
        </p:grpSpPr>
        <p:sp>
          <p:nvSpPr>
            <p:cNvPr id="11" name="Rectangle 10"/>
            <p:cNvSpPr/>
            <p:nvPr/>
          </p:nvSpPr>
          <p:spPr>
            <a:xfrm>
              <a:off x="1467727" y="1386097"/>
              <a:ext cx="4447399" cy="56963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7597" y="1391050"/>
              <a:ext cx="6371256" cy="411237"/>
            </a:xfrm>
            <a:prstGeom prst="rect">
              <a:avLst/>
            </a:prstGeom>
            <a:noFill/>
          </p:spPr>
          <p:txBody>
            <a:bodyPr wrap="square" rtlCol="0">
              <a:spAutoFit/>
            </a:bodyPr>
            <a:lstStyle/>
            <a:p>
              <a:pPr algn="ctr"/>
              <a:r>
                <a:rPr lang="en-US" sz="3200" b="1" dirty="0">
                  <a:solidFill>
                    <a:schemeClr val="bg1"/>
                  </a:solidFill>
                  <a:latin typeface="Alexandria" charset="0"/>
                </a:rPr>
                <a:t>Value at Risk (VAR) Analysis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59236" y="2304210"/>
            <a:ext cx="6975039" cy="2812629"/>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Value at risk (VAR) </a:t>
            </a:r>
            <a:r>
              <a:rPr lang="en-US" sz="2000" dirty="0">
                <a:solidFill>
                  <a:srgbClr val="0A1F61"/>
                </a:solidFill>
                <a:cs typeface="Tajawal ExtraBold" panose="00000800000000000000" pitchFamily="2" charset="-78"/>
              </a:rPr>
              <a:t>is the worst probable loss likely to occur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a given time period under regular market conditions at some level of confidence. Value at risk analysis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often applied to a portfolio of assets, such as a mutual fund or a pension fund. It is similar to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concept of “maximum probable loss” in traditional property and liability risk management discussed 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previous chapter</a:t>
            </a:r>
          </a:p>
        </p:txBody>
      </p:sp>
      <p:pic>
        <p:nvPicPr>
          <p:cNvPr id="4" name="Picture 3">
            <a:extLst>
              <a:ext uri="{FF2B5EF4-FFF2-40B4-BE49-F238E27FC236}">
                <a16:creationId xmlns:a16="http://schemas.microsoft.com/office/drawing/2014/main" xmlns="" id="{1FE95D1B-D9FC-3E6F-E300-FC1C16C314AF}"/>
              </a:ext>
            </a:extLst>
          </p:cNvPr>
          <p:cNvPicPr>
            <a:picLocks noChangeAspect="1"/>
          </p:cNvPicPr>
          <p:nvPr/>
        </p:nvPicPr>
        <p:blipFill>
          <a:blip r:embed="rId3"/>
          <a:stretch>
            <a:fillRect/>
          </a:stretch>
        </p:blipFill>
        <p:spPr>
          <a:xfrm>
            <a:off x="7800975" y="2404727"/>
            <a:ext cx="4124325" cy="2457450"/>
          </a:xfrm>
          <a:prstGeom prst="rect">
            <a:avLst/>
          </a:prstGeom>
        </p:spPr>
      </p:pic>
    </p:spTree>
    <p:extLst>
      <p:ext uri="{BB962C8B-B14F-4D97-AF65-F5344CB8AC3E}">
        <p14:creationId xmlns:p14="http://schemas.microsoft.com/office/powerpoint/2010/main" val="1423785391"/>
      </p:ext>
    </p:extLst>
  </p:cSld>
  <p:clrMapOvr>
    <a:masterClrMapping/>
  </p:clrMapOvr>
  <mc:AlternateContent xmlns:mc="http://schemas.openxmlformats.org/markup-compatibility/2006" xmlns:p14="http://schemas.microsoft.com/office/powerpoint/2010/main">
    <mc:Choice Requires="p14">
      <p:transition spd="slow" p14:dur="2000" advTm="77232"/>
    </mc:Choice>
    <mc:Fallback xmlns="">
      <p:transition spd="slow" advTm="77232"/>
    </mc:Fallback>
  </mc:AlternateContent>
  <p:extLst>
    <p:ext uri="{3A86A75C-4F4B-4683-9AE1-C65F6400EC91}">
      <p14:laserTraceLst xmlns:p14="http://schemas.microsoft.com/office/powerpoint/2010/main">
        <p14:tracePtLst>
          <p14:tracePt t="53163" x="3721100" y="6394450"/>
          <p14:tracePt t="53335" x="3517900" y="6569075"/>
          <p14:tracePt t="53349" x="3900488" y="6246813"/>
          <p14:tracePt t="53365" x="4775200" y="5608638"/>
          <p14:tracePt t="53366" x="5148263" y="5327650"/>
          <p14:tracePt t="53383" x="5718175" y="4987925"/>
          <p14:tracePt t="53400" x="6134100" y="4759325"/>
          <p14:tracePt t="53421" x="6856413" y="4384675"/>
          <p14:tracePt t="53435" x="7127875" y="4265613"/>
          <p14:tracePt t="53438" x="7297738" y="4181475"/>
          <p14:tracePt t="53449" x="7502525" y="4105275"/>
          <p14:tracePt t="53465" x="7781925" y="3976688"/>
          <p14:tracePt t="53482" x="8045450" y="3875088"/>
          <p14:tracePt t="53485" x="8121650" y="3849688"/>
          <p14:tracePt t="53498" x="8224838" y="3841750"/>
          <p14:tracePt t="53518" x="8488363" y="3763963"/>
          <p14:tracePt t="53534" x="8605838" y="3748088"/>
          <p14:tracePt t="53549" x="8666163" y="3738563"/>
          <p14:tracePt t="53550" x="8709025" y="3738563"/>
          <p14:tracePt t="53565" x="8724900" y="3738563"/>
          <p14:tracePt t="53582" x="8785225" y="3738563"/>
          <p14:tracePt t="53598" x="8818563" y="3748088"/>
          <p14:tracePt t="53616" x="8886825" y="3773488"/>
          <p14:tracePt t="53636" x="8947150" y="3841750"/>
          <p14:tracePt t="53638" x="8988425" y="3875088"/>
          <p14:tracePt t="53649" x="9005888" y="3892550"/>
          <p14:tracePt t="53665" x="9031288" y="3917950"/>
          <p14:tracePt t="53682" x="9074150" y="3960813"/>
          <p14:tracePt t="53685" x="9074150" y="3968750"/>
          <p14:tracePt t="53703" x="9099550" y="3986213"/>
          <p14:tracePt t="53716" x="9099550" y="3994150"/>
          <p14:tracePt t="53733" x="9099550" y="4002088"/>
          <p14:tracePt t="53766" x="9099550" y="4019550"/>
          <p14:tracePt t="53773" x="9099550" y="4027488"/>
          <p14:tracePt t="53783" x="9099550" y="4052888"/>
          <p14:tracePt t="53799" x="9074150" y="4095750"/>
          <p14:tracePt t="53815" x="8988425" y="4138613"/>
          <p14:tracePt t="53832" x="8904288" y="4164013"/>
          <p14:tracePt t="53849" x="8818563" y="4181475"/>
          <p14:tracePt t="53866" x="8777288" y="4206875"/>
          <p14:tracePt t="53882" x="8716963" y="4206875"/>
          <p14:tracePt t="53886" x="8674100" y="4214813"/>
          <p14:tracePt t="53899" x="8623300" y="4214813"/>
          <p14:tracePt t="53901" x="8580438" y="4214813"/>
          <p14:tracePt t="53915" x="8539163" y="4240213"/>
          <p14:tracePt t="53933" x="8462963" y="4240213"/>
          <p14:tracePt t="53949" x="8435975" y="4240213"/>
          <p14:tracePt t="53968" x="8420100" y="4240213"/>
          <p14:tracePt t="53984" x="8410575" y="4240213"/>
          <p14:tracePt t="54044" x="8385175" y="4240213"/>
          <p14:tracePt t="54052" x="8377238" y="4240213"/>
          <p14:tracePt t="54061" x="8359775" y="4240213"/>
          <p14:tracePt t="54069" x="8351838" y="4240213"/>
          <p14:tracePt t="54082" x="8343900" y="4240213"/>
          <p14:tracePt t="54098" x="8301038" y="4240213"/>
          <p14:tracePt t="54116" x="8266113" y="4240213"/>
          <p14:tracePt t="54118" x="8250238" y="4240213"/>
          <p14:tracePt t="54134" x="8215313" y="4240213"/>
          <p14:tracePt t="54157" x="8207375" y="4240213"/>
          <p14:tracePt t="54174" x="8199438" y="4240213"/>
          <p14:tracePt t="54197" x="8189913" y="4240213"/>
          <p14:tracePt t="54237" x="8181975" y="4240213"/>
          <p14:tracePt t="54292" x="8174038" y="4232275"/>
          <p14:tracePt t="54357" x="8147050" y="4232275"/>
          <p14:tracePt t="54366" x="8113713" y="4232275"/>
          <p14:tracePt t="54373" x="8070850" y="4232275"/>
          <p14:tracePt t="54383" x="8054975" y="4232275"/>
          <p14:tracePt t="54399" x="7961313" y="4257675"/>
          <p14:tracePt t="54415" x="7875588" y="4300538"/>
          <p14:tracePt t="54432" x="7791450" y="4351338"/>
          <p14:tracePt t="54449" x="7773988" y="4376738"/>
          <p14:tracePt t="54465" x="7740650" y="4445000"/>
          <p14:tracePt t="54482" x="7715250" y="4521200"/>
          <p14:tracePt t="54501" x="7680325" y="4648200"/>
          <p14:tracePt t="54516" x="7662863" y="4699000"/>
          <p14:tracePt t="54532" x="7646988" y="4749800"/>
          <p14:tracePt t="54534" x="7646988" y="4775200"/>
          <p14:tracePt t="54549" x="7637463" y="4818063"/>
          <p14:tracePt t="54565" x="7637463" y="4852988"/>
          <p14:tracePt t="54567" x="7637463" y="4886325"/>
          <p14:tracePt t="54581" x="7637463" y="4929188"/>
          <p14:tracePt t="54583" x="7637463" y="4972050"/>
          <p14:tracePt t="54606" x="7637463" y="5048250"/>
          <p14:tracePt t="54607" x="7637463" y="5064125"/>
          <p14:tracePt t="54615" x="7637463" y="5081588"/>
          <p14:tracePt t="54632" x="7637463" y="5124450"/>
          <p14:tracePt t="54649" x="7654925" y="5141913"/>
          <p14:tracePt t="54666" x="7662863" y="5157788"/>
          <p14:tracePt t="54681" x="7672388" y="5192713"/>
          <p14:tracePt t="54699" x="7680325" y="5200650"/>
          <p14:tracePt t="54715" x="7705725" y="5235575"/>
          <p14:tracePt t="54732" x="7723188" y="5260975"/>
          <p14:tracePt t="54749" x="7723188" y="5276850"/>
          <p14:tracePt t="54766" x="7731125" y="5276850"/>
          <p14:tracePt t="54822" x="7740650" y="5276850"/>
          <p14:tracePt t="54862" x="7773988" y="5276850"/>
          <p14:tracePt t="54869" x="7799388" y="5276850"/>
          <p14:tracePt t="54882" x="7824788" y="5276850"/>
          <p14:tracePt t="54885" x="7832725" y="5276850"/>
          <p14:tracePt t="54899" x="7850188" y="5260975"/>
          <p14:tracePt t="54901" x="7850188" y="5226050"/>
          <p14:tracePt t="54915" x="7832725" y="5157788"/>
          <p14:tracePt t="54931" x="7756525" y="5048250"/>
          <p14:tracePt t="54949" x="7748588" y="5048250"/>
          <p14:tracePt t="55037" x="7740650" y="5056188"/>
          <p14:tracePt t="55078" x="7766050" y="5056188"/>
          <p14:tracePt t="55095" x="7773988" y="5064125"/>
          <p14:tracePt t="55126" x="7791450" y="5064125"/>
          <p14:tracePt t="55149" x="7799388" y="5073650"/>
          <p14:tracePt t="55197" x="7816850" y="5073650"/>
          <p14:tracePt t="55205" x="7824788" y="5073650"/>
          <p14:tracePt t="55215" x="7832725" y="5081588"/>
          <p14:tracePt t="55232" x="7842250" y="5091113"/>
          <p14:tracePt t="55248" x="7850188" y="5099050"/>
          <p14:tracePt t="55309" x="7859713" y="5099050"/>
          <p14:tracePt t="55317" x="7867650" y="5099050"/>
          <p14:tracePt t="55325" x="7875588" y="5099050"/>
          <p14:tracePt t="55332" x="7885113" y="5106988"/>
          <p14:tracePt t="55348" x="7893050" y="5106988"/>
          <p14:tracePt t="55365" x="7900988" y="5106988"/>
          <p14:tracePt t="55381" x="7900988" y="5116513"/>
          <p14:tracePt t="76285" x="7688263" y="5124450"/>
          <p14:tracePt t="76293" x="6762750" y="4997450"/>
          <p14:tracePt t="76306" x="5462588" y="4868863"/>
          <p14:tracePt t="76323" x="2940050" y="4529138"/>
          <p14:tracePt t="76324" x="1997075" y="4249738"/>
          <p14:tracePt t="76338" x="1206500" y="3900488"/>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368735" y="1224652"/>
            <a:ext cx="11366065" cy="810012"/>
            <a:chOff x="157597" y="1386097"/>
            <a:chExt cx="6371256" cy="569633"/>
          </a:xfrm>
        </p:grpSpPr>
        <p:sp>
          <p:nvSpPr>
            <p:cNvPr id="11" name="Rectangle 10"/>
            <p:cNvSpPr/>
            <p:nvPr/>
          </p:nvSpPr>
          <p:spPr>
            <a:xfrm>
              <a:off x="1467727" y="1386097"/>
              <a:ext cx="4447399" cy="56963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157597" y="1391050"/>
              <a:ext cx="6371256" cy="411237"/>
            </a:xfrm>
            <a:prstGeom prst="rect">
              <a:avLst/>
            </a:prstGeom>
            <a:noFill/>
          </p:spPr>
          <p:txBody>
            <a:bodyPr wrap="square" rtlCol="0">
              <a:spAutoFit/>
            </a:bodyPr>
            <a:lstStyle/>
            <a:p>
              <a:pPr algn="ctr"/>
              <a:r>
                <a:rPr lang="en-US" sz="3200" b="1" dirty="0">
                  <a:solidFill>
                    <a:schemeClr val="bg1"/>
                  </a:solidFill>
                  <a:latin typeface="Alexandria" charset="0"/>
                </a:rPr>
                <a:t>Catastrophe modeling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59235" y="2885989"/>
            <a:ext cx="11175565" cy="142962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Catastrophe modeling is a computer-assisted method of estimating losses that could occur as a result of a catastrophic event. Input variables include such factors as seismic data, meteorological data, historical</a:t>
            </a:r>
          </a:p>
          <a:p>
            <a:pPr>
              <a:lnSpc>
                <a:spcPct val="150000"/>
              </a:lnSpc>
            </a:pPr>
            <a:r>
              <a:rPr lang="en-US" sz="2000" dirty="0">
                <a:solidFill>
                  <a:srgbClr val="0A1F61"/>
                </a:solidFill>
                <a:cs typeface="Tajawal ExtraBold" panose="00000800000000000000" pitchFamily="2" charset="-78"/>
              </a:rPr>
              <a:t>losses, and values exposed to loss (e.g., structures, population, business income).</a:t>
            </a:r>
          </a:p>
        </p:txBody>
      </p:sp>
    </p:spTree>
    <p:extLst>
      <p:ext uri="{BB962C8B-B14F-4D97-AF65-F5344CB8AC3E}">
        <p14:creationId xmlns:p14="http://schemas.microsoft.com/office/powerpoint/2010/main" val="3254131371"/>
      </p:ext>
    </p:extLst>
  </p:cSld>
  <p:clrMapOvr>
    <a:masterClrMapping/>
  </p:clrMapOvr>
  <mc:AlternateContent xmlns:mc="http://schemas.openxmlformats.org/markup-compatibility/2006" xmlns:p14="http://schemas.microsoft.com/office/powerpoint/2010/main">
    <mc:Choice Requires="p14">
      <p:transition spd="slow" p14:dur="2000" advTm="71021"/>
    </mc:Choice>
    <mc:Fallback xmlns="">
      <p:transition spd="slow" advTm="7102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6"/>
    </mc:Choice>
    <mc:Fallback xmlns="">
      <p:transition spd="slow" advTm="1412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XML/1998/namespace"/>
    <ds:schemaRef ds:uri="http://schemas.openxmlformats.org/package/2006/metadata/core-properties"/>
    <ds:schemaRef ds:uri="http://purl.org/dc/dcmitype/"/>
    <ds:schemaRef ds:uri="http://purl.org/dc/terms/"/>
    <ds:schemaRef ds:uri="http://schemas.microsoft.com/office/2006/documentManagement/types"/>
    <ds:schemaRef ds:uri="http://purl.org/dc/elements/1.1/"/>
    <ds:schemaRef ds:uri="http://schemas.microsoft.com/office/infopath/2007/PartnerControls"/>
    <ds:schemaRef ds:uri="688354b5-287c-4cda-825e-1d7935aea40e"/>
    <ds:schemaRef ds:uri="aca13214-df29-4e3c-a050-857c0bf7bd8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D6A118DD-D35B-406B-A683-93BE2BC767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48045</TotalTime>
  <Words>2589</Words>
  <Application>Microsoft Office PowerPoint</Application>
  <PresentationFormat>Widescreen</PresentationFormat>
  <Paragraphs>203</Paragraphs>
  <Slides>39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Alexandria</vt:lpstr>
      <vt:lpstr>Arial</vt:lpstr>
      <vt:lpstr>Calibri</vt:lpstr>
      <vt:lpstr>Calibri Light</vt:lpstr>
      <vt:lpstr>CantoriaMTStd-Italic</vt:lpstr>
      <vt:lpstr>Roboto Light</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393</cp:revision>
  <dcterms:created xsi:type="dcterms:W3CDTF">2023-04-29T09:08:00Z</dcterms:created>
  <dcterms:modified xsi:type="dcterms:W3CDTF">2024-06-29T19:48:20Z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