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1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handoutMasterIdLst>
    <p:handoutMasterId r:id="rId52"/>
  </p:handoutMasterIdLst>
  <p:sldIdLst>
    <p:sldId id="303" r:id="rId5"/>
    <p:sldId id="313" r:id="rId6"/>
    <p:sldId id="769" r:id="rId7"/>
    <p:sldId id="866" r:id="rId8"/>
    <p:sldId id="867" r:id="rId9"/>
    <p:sldId id="868" r:id="rId10"/>
    <p:sldId id="900" r:id="rId11"/>
    <p:sldId id="869" r:id="rId12"/>
    <p:sldId id="870" r:id="rId13"/>
    <p:sldId id="871" r:id="rId14"/>
    <p:sldId id="901" r:id="rId15"/>
    <p:sldId id="902" r:id="rId16"/>
    <p:sldId id="903" r:id="rId17"/>
    <p:sldId id="872" r:id="rId18"/>
    <p:sldId id="873" r:id="rId19"/>
    <p:sldId id="904" r:id="rId20"/>
    <p:sldId id="874" r:id="rId21"/>
    <p:sldId id="875" r:id="rId22"/>
    <p:sldId id="876" r:id="rId23"/>
    <p:sldId id="877" r:id="rId24"/>
    <p:sldId id="905" r:id="rId25"/>
    <p:sldId id="878" r:id="rId26"/>
    <p:sldId id="879" r:id="rId27"/>
    <p:sldId id="880" r:id="rId28"/>
    <p:sldId id="881" r:id="rId29"/>
    <p:sldId id="882" r:id="rId30"/>
    <p:sldId id="883" r:id="rId31"/>
    <p:sldId id="884" r:id="rId32"/>
    <p:sldId id="885" r:id="rId33"/>
    <p:sldId id="886" r:id="rId34"/>
    <p:sldId id="889" r:id="rId35"/>
    <p:sldId id="887" r:id="rId36"/>
    <p:sldId id="906" r:id="rId37"/>
    <p:sldId id="888" r:id="rId38"/>
    <p:sldId id="891" r:id="rId39"/>
    <p:sldId id="907" r:id="rId40"/>
    <p:sldId id="892" r:id="rId41"/>
    <p:sldId id="893" r:id="rId42"/>
    <p:sldId id="908" r:id="rId43"/>
    <p:sldId id="895" r:id="rId44"/>
    <p:sldId id="909" r:id="rId45"/>
    <p:sldId id="896" r:id="rId46"/>
    <p:sldId id="910" r:id="rId47"/>
    <p:sldId id="678" r:id="rId48"/>
    <p:sldId id="67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769"/>
            <p14:sldId id="866"/>
            <p14:sldId id="867"/>
            <p14:sldId id="868"/>
            <p14:sldId id="900"/>
            <p14:sldId id="869"/>
            <p14:sldId id="870"/>
            <p14:sldId id="871"/>
            <p14:sldId id="901"/>
            <p14:sldId id="902"/>
            <p14:sldId id="903"/>
            <p14:sldId id="872"/>
            <p14:sldId id="873"/>
            <p14:sldId id="904"/>
            <p14:sldId id="874"/>
            <p14:sldId id="875"/>
            <p14:sldId id="876"/>
            <p14:sldId id="877"/>
            <p14:sldId id="905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886"/>
            <p14:sldId id="889"/>
            <p14:sldId id="887"/>
            <p14:sldId id="906"/>
            <p14:sldId id="888"/>
            <p14:sldId id="891"/>
            <p14:sldId id="907"/>
            <p14:sldId id="892"/>
            <p14:sldId id="893"/>
            <p14:sldId id="908"/>
            <p14:sldId id="895"/>
            <p14:sldId id="909"/>
            <p14:sldId id="896"/>
            <p14:sldId id="910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2B45DE-F798-F841-BADB-D8B3994DC0F6}" v="304" dt="2025-07-29T08:57:57.9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359"/>
    <p:restoredTop sz="93027"/>
  </p:normalViewPr>
  <p:slideViewPr>
    <p:cSldViewPr snapToGrid="0">
      <p:cViewPr>
        <p:scale>
          <a:sx n="73" d="100"/>
          <a:sy n="73" d="100"/>
        </p:scale>
        <p:origin x="312" y="5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8" Type="http://schemas.microsoft.com/office/2015/10/relationships/revisionInfo" Target="revisionInfo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6/11/relationships/changesInfo" Target="changesInfos/changesInfo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532B45DE-F798-F841-BADB-D8B3994DC0F6}"/>
    <pc:docChg chg="undo custSel addSld delSld modSld sldOrd modSection">
      <pc:chgData name="Ahmed Hassan" userId="47750a22-629f-416f-a96d-609d36c2ca96" providerId="ADAL" clId="{532B45DE-F798-F841-BADB-D8B3994DC0F6}" dt="2025-07-29T08:57:57.913" v="1867" actId="20577"/>
      <pc:docMkLst>
        <pc:docMk/>
      </pc:docMkLst>
      <pc:sldChg chg="delSp modSp mod modTransition modAnim">
        <pc:chgData name="Ahmed Hassan" userId="47750a22-629f-416f-a96d-609d36c2ca96" providerId="ADAL" clId="{532B45DE-F798-F841-BADB-D8B3994DC0F6}" dt="2025-07-26T22:19:15.432" v="61" actId="20577"/>
        <pc:sldMkLst>
          <pc:docMk/>
          <pc:sldMk cId="0" sldId="303"/>
        </pc:sldMkLst>
        <pc:spChg chg="mod">
          <ac:chgData name="Ahmed Hassan" userId="47750a22-629f-416f-a96d-609d36c2ca96" providerId="ADAL" clId="{532B45DE-F798-F841-BADB-D8B3994DC0F6}" dt="2025-07-26T22:19:15.432" v="61" actId="20577"/>
          <ac:spMkLst>
            <pc:docMk/>
            <pc:sldMk cId="0" sldId="303"/>
            <ac:spMk id="3" creationId="{520BAD6A-4E1D-D32D-F69B-5F05E6EEB4D9}"/>
          </ac:spMkLst>
        </pc:spChg>
        <pc:spChg chg="mod">
          <ac:chgData name="Ahmed Hassan" userId="47750a22-629f-416f-a96d-609d36c2ca96" providerId="ADAL" clId="{532B45DE-F798-F841-BADB-D8B3994DC0F6}" dt="2025-07-26T21:59:24.882" v="1" actId="20577"/>
          <ac:spMkLst>
            <pc:docMk/>
            <pc:sldMk cId="0" sldId="303"/>
            <ac:spMk id="10" creationId="{00000000-0000-0000-0000-000000000000}"/>
          </ac:spMkLst>
        </pc:spChg>
      </pc:sldChg>
      <pc:sldChg chg="delSp modSp mod modTransition modAnim">
        <pc:chgData name="Ahmed Hassan" userId="47750a22-629f-416f-a96d-609d36c2ca96" providerId="ADAL" clId="{532B45DE-F798-F841-BADB-D8B3994DC0F6}" dt="2025-07-28T07:56:26.753" v="613" actId="20577"/>
        <pc:sldMkLst>
          <pc:docMk/>
          <pc:sldMk cId="0" sldId="313"/>
        </pc:sldMkLst>
        <pc:spChg chg="mod">
          <ac:chgData name="Ahmed Hassan" userId="47750a22-629f-416f-a96d-609d36c2ca96" providerId="ADAL" clId="{532B45DE-F798-F841-BADB-D8B3994DC0F6}" dt="2025-07-28T07:56:26.753" v="613" actId="20577"/>
          <ac:spMkLst>
            <pc:docMk/>
            <pc:sldMk cId="0" sldId="313"/>
            <ac:spMk id="14" creationId="{00000000-0000-0000-0000-000000000000}"/>
          </ac:spMkLst>
        </pc:spChg>
        <pc:spChg chg="mod">
          <ac:chgData name="Ahmed Hassan" userId="47750a22-629f-416f-a96d-609d36c2ca96" providerId="ADAL" clId="{532B45DE-F798-F841-BADB-D8B3994DC0F6}" dt="2025-07-26T22:00:15.303" v="7" actId="20577"/>
          <ac:spMkLst>
            <pc:docMk/>
            <pc:sldMk cId="0" sldId="313"/>
            <ac:spMk id="15" creationId="{1C252B0C-95DF-43E8-874E-EEAA4763F118}"/>
          </ac:spMkLst>
        </pc:spChg>
        <pc:spChg chg="mod">
          <ac:chgData name="Ahmed Hassan" userId="47750a22-629f-416f-a96d-609d36c2ca96" providerId="ADAL" clId="{532B45DE-F798-F841-BADB-D8B3994DC0F6}" dt="2025-07-26T21:59:41.511" v="5" actId="20577"/>
          <ac:spMkLst>
            <pc:docMk/>
            <pc:sldMk cId="0" sldId="313"/>
            <ac:spMk id="16" creationId="{00000000-0000-0000-0000-000000000000}"/>
          </ac:spMkLst>
        </pc:spChg>
      </pc:sldChg>
      <pc:sldChg chg="delSp modTransition modAnim">
        <pc:chgData name="Ahmed Hassan" userId="47750a22-629f-416f-a96d-609d36c2ca96" providerId="ADAL" clId="{532B45DE-F798-F841-BADB-D8B3994DC0F6}" dt="2025-07-26T21:59:51.510" v="6"/>
        <pc:sldMkLst>
          <pc:docMk/>
          <pc:sldMk cId="3164866999" sldId="349"/>
        </pc:sldMkLst>
      </pc:sldChg>
      <pc:sldChg chg="delSp modSp mod modTransition modAnim">
        <pc:chgData name="Ahmed Hassan" userId="47750a22-629f-416f-a96d-609d36c2ca96" providerId="ADAL" clId="{532B45DE-F798-F841-BADB-D8B3994DC0F6}" dt="2025-07-29T08:57:57.913" v="1867" actId="20577"/>
        <pc:sldMkLst>
          <pc:docMk/>
          <pc:sldMk cId="196246014" sldId="678"/>
        </pc:sldMkLst>
        <pc:spChg chg="mod">
          <ac:chgData name="Ahmed Hassan" userId="47750a22-629f-416f-a96d-609d36c2ca96" providerId="ADAL" clId="{532B45DE-F798-F841-BADB-D8B3994DC0F6}" dt="2025-07-26T22:01:43.750" v="54" actId="20577"/>
          <ac:spMkLst>
            <pc:docMk/>
            <pc:sldMk cId="196246014" sldId="678"/>
            <ac:spMk id="12" creationId="{1C252B0C-95DF-43E8-874E-EEAA4763F118}"/>
          </ac:spMkLst>
        </pc:spChg>
        <pc:spChg chg="mod">
          <ac:chgData name="Ahmed Hassan" userId="47750a22-629f-416f-a96d-609d36c2ca96" providerId="ADAL" clId="{532B45DE-F798-F841-BADB-D8B3994DC0F6}" dt="2025-07-26T22:01:40.188" v="53" actId="20577"/>
          <ac:spMkLst>
            <pc:docMk/>
            <pc:sldMk cId="196246014" sldId="678"/>
            <ac:spMk id="20" creationId="{55BBA1EE-621D-0E73-2297-F5B132A9B3AB}"/>
          </ac:spMkLst>
        </pc:spChg>
        <pc:graphicFrameChg chg="mod modGraphic">
          <ac:chgData name="Ahmed Hassan" userId="47750a22-629f-416f-a96d-609d36c2ca96" providerId="ADAL" clId="{532B45DE-F798-F841-BADB-D8B3994DC0F6}" dt="2025-07-29T08:57:57.913" v="1867" actId="20577"/>
          <ac:graphicFrameMkLst>
            <pc:docMk/>
            <pc:sldMk cId="196246014" sldId="678"/>
            <ac:graphicFrameMk id="31" creationId="{8CC20127-3F88-7DBD-ACCC-E036E2F652B7}"/>
          </ac:graphicFrameMkLst>
        </pc:graphicFrameChg>
      </pc:sldChg>
      <pc:sldChg chg="delSp modSp mod modTransition modAnim">
        <pc:chgData name="Ahmed Hassan" userId="47750a22-629f-416f-a96d-609d36c2ca96" providerId="ADAL" clId="{532B45DE-F798-F841-BADB-D8B3994DC0F6}" dt="2025-07-29T08:53:13.124" v="1826" actId="5793"/>
        <pc:sldMkLst>
          <pc:docMk/>
          <pc:sldMk cId="3550991968" sldId="679"/>
        </pc:sldMkLst>
        <pc:spChg chg="mod">
          <ac:chgData name="Ahmed Hassan" userId="47750a22-629f-416f-a96d-609d36c2ca96" providerId="ADAL" clId="{532B45DE-F798-F841-BADB-D8B3994DC0F6}" dt="2025-07-26T22:01:50.847" v="57" actId="20577"/>
          <ac:spMkLst>
            <pc:docMk/>
            <pc:sldMk cId="3550991968" sldId="679"/>
            <ac:spMk id="3" creationId="{CA010CBD-D8BA-CFC0-BE5D-0CF97622B353}"/>
          </ac:spMkLst>
        </pc:spChg>
        <pc:spChg chg="mod">
          <ac:chgData name="Ahmed Hassan" userId="47750a22-629f-416f-a96d-609d36c2ca96" providerId="ADAL" clId="{532B45DE-F798-F841-BADB-D8B3994DC0F6}" dt="2025-07-26T22:01:54.665" v="58" actId="20577"/>
          <ac:spMkLst>
            <pc:docMk/>
            <pc:sldMk cId="3550991968" sldId="679"/>
            <ac:spMk id="10" creationId="{1C252B0C-95DF-43E8-874E-EEAA4763F118}"/>
          </ac:spMkLst>
        </pc:spChg>
        <pc:spChg chg="mod">
          <ac:chgData name="Ahmed Hassan" userId="47750a22-629f-416f-a96d-609d36c2ca96" providerId="ADAL" clId="{532B45DE-F798-F841-BADB-D8B3994DC0F6}" dt="2025-07-29T08:53:13.124" v="1826" actId="5793"/>
          <ac:spMkLst>
            <pc:docMk/>
            <pc:sldMk cId="3550991968" sldId="679"/>
            <ac:spMk id="13" creationId="{0AC2650A-C51A-9ACB-723B-68D89C868D01}"/>
          </ac:spMkLst>
        </pc:spChg>
      </pc:sldChg>
      <pc:sldChg chg="delSp modSp mod modTransition modAnim">
        <pc:chgData name="Ahmed Hassan" userId="47750a22-629f-416f-a96d-609d36c2ca96" providerId="ADAL" clId="{532B45DE-F798-F841-BADB-D8B3994DC0F6}" dt="2025-07-28T21:58:46.438" v="1084" actId="1035"/>
        <pc:sldMkLst>
          <pc:docMk/>
          <pc:sldMk cId="460651184" sldId="769"/>
        </pc:sldMkLst>
        <pc:spChg chg="mod">
          <ac:chgData name="Ahmed Hassan" userId="47750a22-629f-416f-a96d-609d36c2ca96" providerId="ADAL" clId="{532B45DE-F798-F841-BADB-D8B3994DC0F6}" dt="2025-07-28T21:58:46.438" v="1084" actId="1035"/>
          <ac:spMkLst>
            <pc:docMk/>
            <pc:sldMk cId="460651184" sldId="769"/>
            <ac:spMk id="6" creationId="{60A1D84D-2811-B247-FEBC-6141AEA8A67D}"/>
          </ac:spMkLst>
        </pc:spChg>
        <pc:spChg chg="mod">
          <ac:chgData name="Ahmed Hassan" userId="47750a22-629f-416f-a96d-609d36c2ca96" providerId="ADAL" clId="{532B45DE-F798-F841-BADB-D8B3994DC0F6}" dt="2025-07-26T22:00:23.538" v="8" actId="20577"/>
          <ac:spMkLst>
            <pc:docMk/>
            <pc:sldMk cId="460651184" sldId="769"/>
            <ac:spMk id="10" creationId="{D9B9545C-D3D3-C08E-FB4C-8B84D27248EC}"/>
          </ac:spMkLst>
        </pc:spChg>
        <pc:spChg chg="mod">
          <ac:chgData name="Ahmed Hassan" userId="47750a22-629f-416f-a96d-609d36c2ca96" providerId="ADAL" clId="{532B45DE-F798-F841-BADB-D8B3994DC0F6}" dt="2025-07-26T22:00:26.935" v="9" actId="20577"/>
          <ac:spMkLst>
            <pc:docMk/>
            <pc:sldMk cId="460651184" sldId="769"/>
            <ac:spMk id="15" creationId="{89B675A1-C84B-82D6-EC02-A6F0D6CE66DC}"/>
          </ac:spMkLst>
        </pc:spChg>
      </pc:sldChg>
      <pc:sldChg chg="delSp modSp del mod modTransition modAnim">
        <pc:chgData name="Ahmed Hassan" userId="47750a22-629f-416f-a96d-609d36c2ca96" providerId="ADAL" clId="{532B45DE-F798-F841-BADB-D8B3994DC0F6}" dt="2025-07-29T08:45:06.674" v="1684" actId="2696"/>
        <pc:sldMkLst>
          <pc:docMk/>
          <pc:sldMk cId="2549799266" sldId="854"/>
        </pc:sldMkLst>
      </pc:sldChg>
      <pc:sldChg chg="delSp modSp del mod modTransition modAnim">
        <pc:chgData name="Ahmed Hassan" userId="47750a22-629f-416f-a96d-609d36c2ca96" providerId="ADAL" clId="{532B45DE-F798-F841-BADB-D8B3994DC0F6}" dt="2025-07-29T08:45:09.142" v="1685" actId="2696"/>
        <pc:sldMkLst>
          <pc:docMk/>
          <pc:sldMk cId="1529728160" sldId="855"/>
        </pc:sldMkLst>
      </pc:sldChg>
      <pc:sldChg chg="delSp del modTransition modAnim">
        <pc:chgData name="Ahmed Hassan" userId="47750a22-629f-416f-a96d-609d36c2ca96" providerId="ADAL" clId="{532B45DE-F798-F841-BADB-D8B3994DC0F6}" dt="2025-07-26T22:00:49.441" v="15" actId="2696"/>
        <pc:sldMkLst>
          <pc:docMk/>
          <pc:sldMk cId="71893441" sldId="856"/>
        </pc:sldMkLst>
      </pc:sldChg>
      <pc:sldChg chg="delSp del modTransition modAnim">
        <pc:chgData name="Ahmed Hassan" userId="47750a22-629f-416f-a96d-609d36c2ca96" providerId="ADAL" clId="{532B45DE-F798-F841-BADB-D8B3994DC0F6}" dt="2025-07-26T22:01:26.058" v="40" actId="2696"/>
        <pc:sldMkLst>
          <pc:docMk/>
          <pc:sldMk cId="1388406855" sldId="860"/>
        </pc:sldMkLst>
      </pc:sldChg>
      <pc:sldChg chg="delSp del modTransition modAnim">
        <pc:chgData name="Ahmed Hassan" userId="47750a22-629f-416f-a96d-609d36c2ca96" providerId="ADAL" clId="{532B45DE-F798-F841-BADB-D8B3994DC0F6}" dt="2025-07-26T22:00:55.098" v="17" actId="2696"/>
        <pc:sldMkLst>
          <pc:docMk/>
          <pc:sldMk cId="1085880390" sldId="864"/>
        </pc:sldMkLst>
      </pc:sldChg>
      <pc:sldChg chg="delSp del modTransition modAnim">
        <pc:chgData name="Ahmed Hassan" userId="47750a22-629f-416f-a96d-609d36c2ca96" providerId="ADAL" clId="{532B45DE-F798-F841-BADB-D8B3994DC0F6}" dt="2025-07-26T22:00:56.973" v="18" actId="2696"/>
        <pc:sldMkLst>
          <pc:docMk/>
          <pc:sldMk cId="1647859214" sldId="865"/>
        </pc:sldMkLst>
      </pc:sldChg>
      <pc:sldChg chg="addSp delSp modSp mod ord modTransition modAnim">
        <pc:chgData name="Ahmed Hassan" userId="47750a22-629f-416f-a96d-609d36c2ca96" providerId="ADAL" clId="{532B45DE-F798-F841-BADB-D8B3994DC0F6}" dt="2025-07-28T21:07:25.469" v="618" actId="403"/>
        <pc:sldMkLst>
          <pc:docMk/>
          <pc:sldMk cId="3085861623" sldId="866"/>
        </pc:sldMkLst>
        <pc:spChg chg="mod">
          <ac:chgData name="Ahmed Hassan" userId="47750a22-629f-416f-a96d-609d36c2ca96" providerId="ADAL" clId="{532B45DE-F798-F841-BADB-D8B3994DC0F6}" dt="2025-07-26T22:01:12.339" v="23" actId="20577"/>
          <ac:spMkLst>
            <pc:docMk/>
            <pc:sldMk cId="3085861623" sldId="866"/>
            <ac:spMk id="3" creationId="{A4E3594E-2DE0-C695-160C-CA883417D4F0}"/>
          </ac:spMkLst>
        </pc:spChg>
        <pc:spChg chg="mod">
          <ac:chgData name="Ahmed Hassan" userId="47750a22-629f-416f-a96d-609d36c2ca96" providerId="ADAL" clId="{532B45DE-F798-F841-BADB-D8B3994DC0F6}" dt="2025-07-26T23:09:13.970" v="101" actId="20577"/>
          <ac:spMkLst>
            <pc:docMk/>
            <pc:sldMk cId="3085861623" sldId="866"/>
            <ac:spMk id="11" creationId="{54CEEC61-6910-688F-3BCE-E78C429080DA}"/>
          </ac:spMkLst>
        </pc:spChg>
        <pc:spChg chg="mod">
          <ac:chgData name="Ahmed Hassan" userId="47750a22-629f-416f-a96d-609d36c2ca96" providerId="ADAL" clId="{532B45DE-F798-F841-BADB-D8B3994DC0F6}" dt="2025-07-26T22:01:09.253" v="22" actId="20577"/>
          <ac:spMkLst>
            <pc:docMk/>
            <pc:sldMk cId="3085861623" sldId="866"/>
            <ac:spMk id="12" creationId="{9FDA04E2-6E4D-90FA-2FCC-95DF5804D286}"/>
          </ac:spMkLst>
        </pc:spChg>
        <pc:spChg chg="del mod">
          <ac:chgData name="Ahmed Hassan" userId="47750a22-629f-416f-a96d-609d36c2ca96" providerId="ADAL" clId="{532B45DE-F798-F841-BADB-D8B3994DC0F6}" dt="2025-07-28T21:07:07.043" v="614" actId="26606"/>
          <ac:spMkLst>
            <pc:docMk/>
            <pc:sldMk cId="3085861623" sldId="866"/>
            <ac:spMk id="15" creationId="{30AA5E99-F71E-B3BE-A7B7-99885334B3BE}"/>
          </ac:spMkLst>
        </pc:spChg>
        <pc:graphicFrameChg chg="add mod modGraphic">
          <ac:chgData name="Ahmed Hassan" userId="47750a22-629f-416f-a96d-609d36c2ca96" providerId="ADAL" clId="{532B45DE-F798-F841-BADB-D8B3994DC0F6}" dt="2025-07-28T21:07:25.469" v="618" actId="403"/>
          <ac:graphicFrameMkLst>
            <pc:docMk/>
            <pc:sldMk cId="3085861623" sldId="866"/>
            <ac:graphicFrameMk id="24" creationId="{C8A3AA2B-6459-F59A-BBEE-FE13238A0691}"/>
          </ac:graphicFrameMkLst>
        </pc:graphicFrameChg>
        <pc:picChg chg="mod">
          <ac:chgData name="Ahmed Hassan" userId="47750a22-629f-416f-a96d-609d36c2ca96" providerId="ADAL" clId="{532B45DE-F798-F841-BADB-D8B3994DC0F6}" dt="2025-07-28T21:07:15.339" v="615" actId="27614"/>
          <ac:picMkLst>
            <pc:docMk/>
            <pc:sldMk cId="3085861623" sldId="866"/>
            <ac:picMk id="22" creationId="{8D7E8BD6-B8E1-19AB-1FCA-5BBAF2F3ADF1}"/>
          </ac:picMkLst>
        </pc:picChg>
      </pc:sldChg>
      <pc:sldChg chg="addSp delSp modSp add mod">
        <pc:chgData name="Ahmed Hassan" userId="47750a22-629f-416f-a96d-609d36c2ca96" providerId="ADAL" clId="{532B45DE-F798-F841-BADB-D8B3994DC0F6}" dt="2025-07-28T21:07:59.967" v="625" actId="14100"/>
        <pc:sldMkLst>
          <pc:docMk/>
          <pc:sldMk cId="144155331" sldId="867"/>
        </pc:sldMkLst>
        <pc:spChg chg="mod">
          <ac:chgData name="Ahmed Hassan" userId="47750a22-629f-416f-a96d-609d36c2ca96" providerId="ADAL" clId="{532B45DE-F798-F841-BADB-D8B3994DC0F6}" dt="2025-07-26T23:09:43.714" v="131" actId="20577"/>
          <ac:spMkLst>
            <pc:docMk/>
            <pc:sldMk cId="144155331" sldId="867"/>
            <ac:spMk id="11" creationId="{13E27D10-2BE4-4169-1CB1-61DEB6C819DC}"/>
          </ac:spMkLst>
        </pc:spChg>
        <pc:spChg chg="mod">
          <ac:chgData name="Ahmed Hassan" userId="47750a22-629f-416f-a96d-609d36c2ca96" providerId="ADAL" clId="{532B45DE-F798-F841-BADB-D8B3994DC0F6}" dt="2025-07-28T21:07:56.718" v="624" actId="1076"/>
          <ac:spMkLst>
            <pc:docMk/>
            <pc:sldMk cId="144155331" sldId="867"/>
            <ac:spMk id="14" creationId="{C5D70C0D-9408-575A-B938-44F03FB6D5BC}"/>
          </ac:spMkLst>
        </pc:spChg>
        <pc:spChg chg="del mod">
          <ac:chgData name="Ahmed Hassan" userId="47750a22-629f-416f-a96d-609d36c2ca96" providerId="ADAL" clId="{532B45DE-F798-F841-BADB-D8B3994DC0F6}" dt="2025-07-28T21:07:45.061" v="619" actId="26606"/>
          <ac:spMkLst>
            <pc:docMk/>
            <pc:sldMk cId="144155331" sldId="867"/>
            <ac:spMk id="15" creationId="{C8CCCADF-FF74-F3B0-F740-BCE6EA0DB48B}"/>
          </ac:spMkLst>
        </pc:spChg>
        <pc:graphicFrameChg chg="add mod">
          <ac:chgData name="Ahmed Hassan" userId="47750a22-629f-416f-a96d-609d36c2ca96" providerId="ADAL" clId="{532B45DE-F798-F841-BADB-D8B3994DC0F6}" dt="2025-07-28T21:07:59.967" v="625" actId="14100"/>
          <ac:graphicFrameMkLst>
            <pc:docMk/>
            <pc:sldMk cId="144155331" sldId="867"/>
            <ac:graphicFrameMk id="24" creationId="{C794C4B6-A9B0-12CD-BE85-0720504AB47F}"/>
          </ac:graphicFrameMkLst>
        </pc:graphicFrameChg>
        <pc:picChg chg="mod">
          <ac:chgData name="Ahmed Hassan" userId="47750a22-629f-416f-a96d-609d36c2ca96" providerId="ADAL" clId="{532B45DE-F798-F841-BADB-D8B3994DC0F6}" dt="2025-07-28T21:07:50.979" v="620" actId="27614"/>
          <ac:picMkLst>
            <pc:docMk/>
            <pc:sldMk cId="144155331" sldId="867"/>
            <ac:picMk id="22" creationId="{060B8055-7433-A89D-4285-4ADD45A0F241}"/>
          </ac:picMkLst>
        </pc:picChg>
      </pc:sldChg>
      <pc:sldChg chg="delSp del modTransition modAnim">
        <pc:chgData name="Ahmed Hassan" userId="47750a22-629f-416f-a96d-609d36c2ca96" providerId="ADAL" clId="{532B45DE-F798-F841-BADB-D8B3994DC0F6}" dt="2025-07-26T22:01:15.107" v="24" actId="2696"/>
        <pc:sldMkLst>
          <pc:docMk/>
          <pc:sldMk cId="3905477855" sldId="867"/>
        </pc:sldMkLst>
      </pc:sldChg>
      <pc:sldChg chg="delSp del modTransition modAnim">
        <pc:chgData name="Ahmed Hassan" userId="47750a22-629f-416f-a96d-609d36c2ca96" providerId="ADAL" clId="{532B45DE-F798-F841-BADB-D8B3994DC0F6}" dt="2025-07-26T22:01:15.829" v="25" actId="2696"/>
        <pc:sldMkLst>
          <pc:docMk/>
          <pc:sldMk cId="1715175046" sldId="868"/>
        </pc:sldMkLst>
      </pc:sldChg>
      <pc:sldChg chg="addSp modSp add mod">
        <pc:chgData name="Ahmed Hassan" userId="47750a22-629f-416f-a96d-609d36c2ca96" providerId="ADAL" clId="{532B45DE-F798-F841-BADB-D8B3994DC0F6}" dt="2025-07-28T21:11:13.160" v="681" actId="403"/>
        <pc:sldMkLst>
          <pc:docMk/>
          <pc:sldMk cId="1809439311" sldId="868"/>
        </pc:sldMkLst>
        <pc:spChg chg="mod">
          <ac:chgData name="Ahmed Hassan" userId="47750a22-629f-416f-a96d-609d36c2ca96" providerId="ADAL" clId="{532B45DE-F798-F841-BADB-D8B3994DC0F6}" dt="2025-07-26T23:10:08.749" v="140"/>
          <ac:spMkLst>
            <pc:docMk/>
            <pc:sldMk cId="1809439311" sldId="868"/>
            <ac:spMk id="11" creationId="{4BAF5797-37D1-B4C2-1AED-DB9DEFDE677F}"/>
          </ac:spMkLst>
        </pc:spChg>
        <pc:spChg chg="mod">
          <ac:chgData name="Ahmed Hassan" userId="47750a22-629f-416f-a96d-609d36c2ca96" providerId="ADAL" clId="{532B45DE-F798-F841-BADB-D8B3994DC0F6}" dt="2025-07-28T21:10:14.265" v="667" actId="20577"/>
          <ac:spMkLst>
            <pc:docMk/>
            <pc:sldMk cId="1809439311" sldId="868"/>
            <ac:spMk id="15" creationId="{739C67CD-FCBF-E87E-A536-A5B709386AA0}"/>
          </ac:spMkLst>
        </pc:spChg>
        <pc:graphicFrameChg chg="add mod modGraphic">
          <ac:chgData name="Ahmed Hassan" userId="47750a22-629f-416f-a96d-609d36c2ca96" providerId="ADAL" clId="{532B45DE-F798-F841-BADB-D8B3994DC0F6}" dt="2025-07-28T21:11:13.160" v="681" actId="403"/>
          <ac:graphicFrameMkLst>
            <pc:docMk/>
            <pc:sldMk cId="1809439311" sldId="868"/>
            <ac:graphicFrameMk id="4" creationId="{704F929C-862C-32EF-4118-C94BBB87DDC7}"/>
          </ac:graphicFrameMkLst>
        </pc:graphicFrameChg>
      </pc:sldChg>
      <pc:sldChg chg="addSp delSp modSp add mod">
        <pc:chgData name="Ahmed Hassan" userId="47750a22-629f-416f-a96d-609d36c2ca96" providerId="ADAL" clId="{532B45DE-F798-F841-BADB-D8B3994DC0F6}" dt="2025-07-28T21:44:00.464" v="823" actId="1076"/>
        <pc:sldMkLst>
          <pc:docMk/>
          <pc:sldMk cId="357225289" sldId="869"/>
        </pc:sldMkLst>
        <pc:spChg chg="mod">
          <ac:chgData name="Ahmed Hassan" userId="47750a22-629f-416f-a96d-609d36c2ca96" providerId="ADAL" clId="{532B45DE-F798-F841-BADB-D8B3994DC0F6}" dt="2025-07-26T23:11:17.999" v="178" actId="20577"/>
          <ac:spMkLst>
            <pc:docMk/>
            <pc:sldMk cId="357225289" sldId="869"/>
            <ac:spMk id="11" creationId="{47702455-940C-05DD-897C-F54EE5489755}"/>
          </ac:spMkLst>
        </pc:spChg>
        <pc:spChg chg="mod">
          <ac:chgData name="Ahmed Hassan" userId="47750a22-629f-416f-a96d-609d36c2ca96" providerId="ADAL" clId="{532B45DE-F798-F841-BADB-D8B3994DC0F6}" dt="2025-07-28T21:43:54.736" v="822" actId="179"/>
          <ac:spMkLst>
            <pc:docMk/>
            <pc:sldMk cId="357225289" sldId="869"/>
            <ac:spMk id="15" creationId="{465ACDAB-B0BE-1756-E757-D785D03C0A38}"/>
          </ac:spMkLst>
        </pc:spChg>
        <pc:picChg chg="add mod">
          <ac:chgData name="Ahmed Hassan" userId="47750a22-629f-416f-a96d-609d36c2ca96" providerId="ADAL" clId="{532B45DE-F798-F841-BADB-D8B3994DC0F6}" dt="2025-07-28T21:44:00.464" v="823" actId="1076"/>
          <ac:picMkLst>
            <pc:docMk/>
            <pc:sldMk cId="357225289" sldId="869"/>
            <ac:picMk id="4" creationId="{E7BBA03E-CCD5-A089-3244-42FE73535751}"/>
          </ac:picMkLst>
        </pc:picChg>
      </pc:sldChg>
      <pc:sldChg chg="add del">
        <pc:chgData name="Ahmed Hassan" userId="47750a22-629f-416f-a96d-609d36c2ca96" providerId="ADAL" clId="{532B45DE-F798-F841-BADB-D8B3994DC0F6}" dt="2025-07-26T23:10:59.064" v="166"/>
        <pc:sldMkLst>
          <pc:docMk/>
          <pc:sldMk cId="372690239" sldId="869"/>
        </pc:sldMkLst>
      </pc:sldChg>
      <pc:sldChg chg="delSp del modTransition modAnim">
        <pc:chgData name="Ahmed Hassan" userId="47750a22-629f-416f-a96d-609d36c2ca96" providerId="ADAL" clId="{532B45DE-F798-F841-BADB-D8B3994DC0F6}" dt="2025-07-26T22:00:51.290" v="16" actId="2696"/>
        <pc:sldMkLst>
          <pc:docMk/>
          <pc:sldMk cId="2068165408" sldId="869"/>
        </pc:sldMkLst>
      </pc:sldChg>
      <pc:sldChg chg="delSp del modTransition modAnim">
        <pc:chgData name="Ahmed Hassan" userId="47750a22-629f-416f-a96d-609d36c2ca96" providerId="ADAL" clId="{532B45DE-F798-F841-BADB-D8B3994DC0F6}" dt="2025-07-26T22:01:16.571" v="26" actId="2696"/>
        <pc:sldMkLst>
          <pc:docMk/>
          <pc:sldMk cId="1597916257" sldId="870"/>
        </pc:sldMkLst>
      </pc:sldChg>
      <pc:sldChg chg="addSp delSp modSp add mod modClrScheme chgLayout">
        <pc:chgData name="Ahmed Hassan" userId="47750a22-629f-416f-a96d-609d36c2ca96" providerId="ADAL" clId="{532B45DE-F798-F841-BADB-D8B3994DC0F6}" dt="2025-07-28T21:41:44.057" v="785"/>
        <pc:sldMkLst>
          <pc:docMk/>
          <pc:sldMk cId="3954531617" sldId="870"/>
        </pc:sldMkLst>
        <pc:spChg chg="add mod ord">
          <ac:chgData name="Ahmed Hassan" userId="47750a22-629f-416f-a96d-609d36c2ca96" providerId="ADAL" clId="{532B45DE-F798-F841-BADB-D8B3994DC0F6}" dt="2025-07-28T21:41:44.057" v="785"/>
          <ac:spMkLst>
            <pc:docMk/>
            <pc:sldMk cId="3954531617" sldId="870"/>
            <ac:spMk id="5" creationId="{67FC66F9-7196-D556-57DC-830D73A39E98}"/>
          </ac:spMkLst>
        </pc:spChg>
        <pc:spChg chg="add mod ord">
          <ac:chgData name="Ahmed Hassan" userId="47750a22-629f-416f-a96d-609d36c2ca96" providerId="ADAL" clId="{532B45DE-F798-F841-BADB-D8B3994DC0F6}" dt="2025-07-26T23:13:52.437" v="288" actId="27636"/>
          <ac:spMkLst>
            <pc:docMk/>
            <pc:sldMk cId="3954531617" sldId="870"/>
            <ac:spMk id="6" creationId="{BBBA2E40-5589-E058-6DC3-7BEC8C34AACF}"/>
          </ac:spMkLst>
        </pc:spChg>
        <pc:spChg chg="add mod ord">
          <ac:chgData name="Ahmed Hassan" userId="47750a22-629f-416f-a96d-609d36c2ca96" providerId="ADAL" clId="{532B45DE-F798-F841-BADB-D8B3994DC0F6}" dt="2025-07-26T23:13:44.444" v="286" actId="403"/>
          <ac:spMkLst>
            <pc:docMk/>
            <pc:sldMk cId="3954531617" sldId="870"/>
            <ac:spMk id="7" creationId="{031DDA3B-519C-20B8-3192-F971E559C4BE}"/>
          </ac:spMkLst>
        </pc:spChg>
        <pc:spChg chg="add mod ord">
          <ac:chgData name="Ahmed Hassan" userId="47750a22-629f-416f-a96d-609d36c2ca96" providerId="ADAL" clId="{532B45DE-F798-F841-BADB-D8B3994DC0F6}" dt="2025-07-26T23:14:00.135" v="293" actId="20577"/>
          <ac:spMkLst>
            <pc:docMk/>
            <pc:sldMk cId="3954531617" sldId="870"/>
            <ac:spMk id="8" creationId="{4AD75B7D-20CD-EBAA-5C3B-25601A6E1619}"/>
          </ac:spMkLst>
        </pc:spChg>
        <pc:spChg chg="mod">
          <ac:chgData name="Ahmed Hassan" userId="47750a22-629f-416f-a96d-609d36c2ca96" providerId="ADAL" clId="{532B45DE-F798-F841-BADB-D8B3994DC0F6}" dt="2025-07-26T23:13:04.113" v="237" actId="20577"/>
          <ac:spMkLst>
            <pc:docMk/>
            <pc:sldMk cId="3954531617" sldId="870"/>
            <ac:spMk id="11" creationId="{65AA44B4-9624-EB10-630B-B73E264D10FF}"/>
          </ac:spMkLst>
        </pc:spChg>
      </pc:sldChg>
      <pc:sldChg chg="delSp del modTransition modAnim">
        <pc:chgData name="Ahmed Hassan" userId="47750a22-629f-416f-a96d-609d36c2ca96" providerId="ADAL" clId="{532B45DE-F798-F841-BADB-D8B3994DC0F6}" dt="2025-07-26T22:01:17.222" v="27" actId="2696"/>
        <pc:sldMkLst>
          <pc:docMk/>
          <pc:sldMk cId="236303849" sldId="871"/>
        </pc:sldMkLst>
      </pc:sldChg>
      <pc:sldChg chg="addSp delSp modSp add mod">
        <pc:chgData name="Ahmed Hassan" userId="47750a22-629f-416f-a96d-609d36c2ca96" providerId="ADAL" clId="{532B45DE-F798-F841-BADB-D8B3994DC0F6}" dt="2025-07-28T21:46:17.178" v="868" actId="14100"/>
        <pc:sldMkLst>
          <pc:docMk/>
          <pc:sldMk cId="478517197" sldId="871"/>
        </pc:sldMkLst>
        <pc:spChg chg="mod">
          <ac:chgData name="Ahmed Hassan" userId="47750a22-629f-416f-a96d-609d36c2ca96" providerId="ADAL" clId="{532B45DE-F798-F841-BADB-D8B3994DC0F6}" dt="2025-07-26T23:14:21.483" v="295"/>
          <ac:spMkLst>
            <pc:docMk/>
            <pc:sldMk cId="478517197" sldId="871"/>
            <ac:spMk id="11" creationId="{52E140F8-828E-4602-E61A-F2941D5A811B}"/>
          </ac:spMkLst>
        </pc:spChg>
        <pc:spChg chg="del mod">
          <ac:chgData name="Ahmed Hassan" userId="47750a22-629f-416f-a96d-609d36c2ca96" providerId="ADAL" clId="{532B45DE-F798-F841-BADB-D8B3994DC0F6}" dt="2025-07-28T21:46:11.343" v="865" actId="26606"/>
          <ac:spMkLst>
            <pc:docMk/>
            <pc:sldMk cId="478517197" sldId="871"/>
            <ac:spMk id="15" creationId="{5893A536-1AA9-14D9-2D0E-C9AF4DF452BF}"/>
          </ac:spMkLst>
        </pc:spChg>
        <pc:graphicFrameChg chg="add mod">
          <ac:chgData name="Ahmed Hassan" userId="47750a22-629f-416f-a96d-609d36c2ca96" providerId="ADAL" clId="{532B45DE-F798-F841-BADB-D8B3994DC0F6}" dt="2025-07-28T21:46:17.178" v="868" actId="14100"/>
          <ac:graphicFrameMkLst>
            <pc:docMk/>
            <pc:sldMk cId="478517197" sldId="871"/>
            <ac:graphicFrameMk id="24" creationId="{889F4A5B-4AE0-2CA1-CDE6-50DAB989AE97}"/>
          </ac:graphicFrameMkLst>
        </pc:graphicFrameChg>
        <pc:picChg chg="mod">
          <ac:chgData name="Ahmed Hassan" userId="47750a22-629f-416f-a96d-609d36c2ca96" providerId="ADAL" clId="{532B45DE-F798-F841-BADB-D8B3994DC0F6}" dt="2025-07-28T21:46:15.056" v="866" actId="27614"/>
          <ac:picMkLst>
            <pc:docMk/>
            <pc:sldMk cId="478517197" sldId="871"/>
            <ac:picMk id="22" creationId="{40AB2BCF-1232-6BE1-5431-3A60AABA68A6}"/>
          </ac:picMkLst>
        </pc:picChg>
      </pc:sldChg>
      <pc:sldChg chg="addSp delSp modSp add mod">
        <pc:chgData name="Ahmed Hassan" userId="47750a22-629f-416f-a96d-609d36c2ca96" providerId="ADAL" clId="{532B45DE-F798-F841-BADB-D8B3994DC0F6}" dt="2025-07-28T21:52:59.135" v="994" actId="1038"/>
        <pc:sldMkLst>
          <pc:docMk/>
          <pc:sldMk cId="1776074334" sldId="872"/>
        </pc:sldMkLst>
        <pc:spChg chg="mod">
          <ac:chgData name="Ahmed Hassan" userId="47750a22-629f-416f-a96d-609d36c2ca96" providerId="ADAL" clId="{532B45DE-F798-F841-BADB-D8B3994DC0F6}" dt="2025-07-26T23:14:55.232" v="306"/>
          <ac:spMkLst>
            <pc:docMk/>
            <pc:sldMk cId="1776074334" sldId="872"/>
            <ac:spMk id="11" creationId="{3C311AB5-3CCD-1CCF-09D3-3BD472C1E5DC}"/>
          </ac:spMkLst>
        </pc:spChg>
        <pc:spChg chg="del mod">
          <ac:chgData name="Ahmed Hassan" userId="47750a22-629f-416f-a96d-609d36c2ca96" providerId="ADAL" clId="{532B45DE-F798-F841-BADB-D8B3994DC0F6}" dt="2025-07-28T21:51:18.872" v="957" actId="478"/>
          <ac:spMkLst>
            <pc:docMk/>
            <pc:sldMk cId="1776074334" sldId="872"/>
            <ac:spMk id="15" creationId="{7B0DDBFD-E4E4-5457-67FA-7DB77C7EE65C}"/>
          </ac:spMkLst>
        </pc:spChg>
        <pc:graphicFrameChg chg="add mod modGraphic">
          <ac:chgData name="Ahmed Hassan" userId="47750a22-629f-416f-a96d-609d36c2ca96" providerId="ADAL" clId="{532B45DE-F798-F841-BADB-D8B3994DC0F6}" dt="2025-07-28T21:52:59.135" v="994" actId="1038"/>
          <ac:graphicFrameMkLst>
            <pc:docMk/>
            <pc:sldMk cId="1776074334" sldId="872"/>
            <ac:graphicFrameMk id="4" creationId="{10D15752-CA92-C143-FBB2-5146471E8A2E}"/>
          </ac:graphicFrameMkLst>
        </pc:graphicFrameChg>
      </pc:sldChg>
      <pc:sldChg chg="delSp del modTransition modAnim">
        <pc:chgData name="Ahmed Hassan" userId="47750a22-629f-416f-a96d-609d36c2ca96" providerId="ADAL" clId="{532B45DE-F798-F841-BADB-D8B3994DC0F6}" dt="2025-07-26T22:01:17.778" v="28" actId="2696"/>
        <pc:sldMkLst>
          <pc:docMk/>
          <pc:sldMk cId="2503721454" sldId="872"/>
        </pc:sldMkLst>
      </pc:sldChg>
      <pc:sldChg chg="delSp del modTransition modAnim">
        <pc:chgData name="Ahmed Hassan" userId="47750a22-629f-416f-a96d-609d36c2ca96" providerId="ADAL" clId="{532B45DE-F798-F841-BADB-D8B3994DC0F6}" dt="2025-07-26T22:01:18.397" v="29" actId="2696"/>
        <pc:sldMkLst>
          <pc:docMk/>
          <pc:sldMk cId="1526298095" sldId="873"/>
        </pc:sldMkLst>
      </pc:sldChg>
      <pc:sldChg chg="addSp delSp modSp add mod">
        <pc:chgData name="Ahmed Hassan" userId="47750a22-629f-416f-a96d-609d36c2ca96" providerId="ADAL" clId="{532B45DE-F798-F841-BADB-D8B3994DC0F6}" dt="2025-07-28T21:53:35.920" v="1006" actId="1076"/>
        <pc:sldMkLst>
          <pc:docMk/>
          <pc:sldMk cId="2122777041" sldId="873"/>
        </pc:sldMkLst>
        <pc:spChg chg="mod">
          <ac:chgData name="Ahmed Hassan" userId="47750a22-629f-416f-a96d-609d36c2ca96" providerId="ADAL" clId="{532B45DE-F798-F841-BADB-D8B3994DC0F6}" dt="2025-07-28T21:53:30.930" v="1005" actId="20577"/>
          <ac:spMkLst>
            <pc:docMk/>
            <pc:sldMk cId="2122777041" sldId="873"/>
            <ac:spMk id="11" creationId="{022AB7AF-A73F-797D-6D34-770733D16B5E}"/>
          </ac:spMkLst>
        </pc:spChg>
        <pc:spChg chg="del mod">
          <ac:chgData name="Ahmed Hassan" userId="47750a22-629f-416f-a96d-609d36c2ca96" providerId="ADAL" clId="{532B45DE-F798-F841-BADB-D8B3994DC0F6}" dt="2025-07-28T21:53:19.273" v="995" actId="12084"/>
          <ac:spMkLst>
            <pc:docMk/>
            <pc:sldMk cId="2122777041" sldId="873"/>
            <ac:spMk id="15" creationId="{85E66BCE-51D7-F53D-EFEF-F60A074C728D}"/>
          </ac:spMkLst>
        </pc:spChg>
        <pc:graphicFrameChg chg="add mod">
          <ac:chgData name="Ahmed Hassan" userId="47750a22-629f-416f-a96d-609d36c2ca96" providerId="ADAL" clId="{532B45DE-F798-F841-BADB-D8B3994DC0F6}" dt="2025-07-28T21:53:35.920" v="1006" actId="1076"/>
          <ac:graphicFrameMkLst>
            <pc:docMk/>
            <pc:sldMk cId="2122777041" sldId="873"/>
            <ac:graphicFrameMk id="4" creationId="{94D13D19-6657-160C-E883-52C1B5E6349B}"/>
          </ac:graphicFrameMkLst>
        </pc:graphicFrameChg>
      </pc:sldChg>
      <pc:sldChg chg="delSp del modTransition modAnim">
        <pc:chgData name="Ahmed Hassan" userId="47750a22-629f-416f-a96d-609d36c2ca96" providerId="ADAL" clId="{532B45DE-F798-F841-BADB-D8B3994DC0F6}" dt="2025-07-26T22:01:19.067" v="30" actId="2696"/>
        <pc:sldMkLst>
          <pc:docMk/>
          <pc:sldMk cId="865380372" sldId="874"/>
        </pc:sldMkLst>
      </pc:sldChg>
      <pc:sldChg chg="modSp add mod">
        <pc:chgData name="Ahmed Hassan" userId="47750a22-629f-416f-a96d-609d36c2ca96" providerId="ADAL" clId="{532B45DE-F798-F841-BADB-D8B3994DC0F6}" dt="2025-07-28T21:58:21.239" v="1071" actId="20577"/>
        <pc:sldMkLst>
          <pc:docMk/>
          <pc:sldMk cId="3165173161" sldId="874"/>
        </pc:sldMkLst>
        <pc:spChg chg="mod">
          <ac:chgData name="Ahmed Hassan" userId="47750a22-629f-416f-a96d-609d36c2ca96" providerId="ADAL" clId="{532B45DE-F798-F841-BADB-D8B3994DC0F6}" dt="2025-07-26T23:15:51.704" v="324"/>
          <ac:spMkLst>
            <pc:docMk/>
            <pc:sldMk cId="3165173161" sldId="874"/>
            <ac:spMk id="11" creationId="{9665DF8B-DC9F-04C5-2FC2-9196536C9CBD}"/>
          </ac:spMkLst>
        </pc:spChg>
        <pc:spChg chg="mod">
          <ac:chgData name="Ahmed Hassan" userId="47750a22-629f-416f-a96d-609d36c2ca96" providerId="ADAL" clId="{532B45DE-F798-F841-BADB-D8B3994DC0F6}" dt="2025-07-28T21:58:21.239" v="1071" actId="20577"/>
          <ac:spMkLst>
            <pc:docMk/>
            <pc:sldMk cId="3165173161" sldId="874"/>
            <ac:spMk id="15" creationId="{B5AD666F-F6B3-F5D8-4356-573A8675DD13}"/>
          </ac:spMkLst>
        </pc:spChg>
      </pc:sldChg>
      <pc:sldChg chg="modSp add mod">
        <pc:chgData name="Ahmed Hassan" userId="47750a22-629f-416f-a96d-609d36c2ca96" providerId="ADAL" clId="{532B45DE-F798-F841-BADB-D8B3994DC0F6}" dt="2025-07-28T22:02:13.132" v="1095" actId="1035"/>
        <pc:sldMkLst>
          <pc:docMk/>
          <pc:sldMk cId="2467655954" sldId="875"/>
        </pc:sldMkLst>
        <pc:spChg chg="mod">
          <ac:chgData name="Ahmed Hassan" userId="47750a22-629f-416f-a96d-609d36c2ca96" providerId="ADAL" clId="{532B45DE-F798-F841-BADB-D8B3994DC0F6}" dt="2025-07-28T22:02:13.132" v="1095" actId="1035"/>
          <ac:spMkLst>
            <pc:docMk/>
            <pc:sldMk cId="2467655954" sldId="875"/>
            <ac:spMk id="6" creationId="{4CBB8E18-C500-8001-CB3D-58CD62A0C7B1}"/>
          </ac:spMkLst>
        </pc:spChg>
      </pc:sldChg>
      <pc:sldChg chg="delSp del modTransition modAnim">
        <pc:chgData name="Ahmed Hassan" userId="47750a22-629f-416f-a96d-609d36c2ca96" providerId="ADAL" clId="{532B45DE-F798-F841-BADB-D8B3994DC0F6}" dt="2025-07-26T22:01:19.718" v="31" actId="2696"/>
        <pc:sldMkLst>
          <pc:docMk/>
          <pc:sldMk cId="2836430300" sldId="875"/>
        </pc:sldMkLst>
      </pc:sldChg>
      <pc:sldChg chg="delSp del modTransition modAnim">
        <pc:chgData name="Ahmed Hassan" userId="47750a22-629f-416f-a96d-609d36c2ca96" providerId="ADAL" clId="{532B45DE-F798-F841-BADB-D8B3994DC0F6}" dt="2025-07-26T22:01:20.394" v="32" actId="2696"/>
        <pc:sldMkLst>
          <pc:docMk/>
          <pc:sldMk cId="546281904" sldId="876"/>
        </pc:sldMkLst>
      </pc:sldChg>
      <pc:sldChg chg="addSp delSp modSp add mod">
        <pc:chgData name="Ahmed Hassan" userId="47750a22-629f-416f-a96d-609d36c2ca96" providerId="ADAL" clId="{532B45DE-F798-F841-BADB-D8B3994DC0F6}" dt="2025-07-28T22:05:50.616" v="1107" actId="255"/>
        <pc:sldMkLst>
          <pc:docMk/>
          <pc:sldMk cId="3405953115" sldId="876"/>
        </pc:sldMkLst>
        <pc:spChg chg="mod">
          <ac:chgData name="Ahmed Hassan" userId="47750a22-629f-416f-a96d-609d36c2ca96" providerId="ADAL" clId="{532B45DE-F798-F841-BADB-D8B3994DC0F6}" dt="2025-07-26T23:16:39.230" v="333"/>
          <ac:spMkLst>
            <pc:docMk/>
            <pc:sldMk cId="3405953115" sldId="876"/>
            <ac:spMk id="11" creationId="{B06F7F92-FC00-6081-C866-BC4CF170E5C7}"/>
          </ac:spMkLst>
        </pc:spChg>
        <pc:spChg chg="del mod">
          <ac:chgData name="Ahmed Hassan" userId="47750a22-629f-416f-a96d-609d36c2ca96" providerId="ADAL" clId="{532B45DE-F798-F841-BADB-D8B3994DC0F6}" dt="2025-07-28T22:04:53.944" v="1096" actId="26606"/>
          <ac:spMkLst>
            <pc:docMk/>
            <pc:sldMk cId="3405953115" sldId="876"/>
            <ac:spMk id="15" creationId="{2FE6D25B-944D-549B-EDC1-519349D986E3}"/>
          </ac:spMkLst>
        </pc:spChg>
        <pc:graphicFrameChg chg="add mod modGraphic">
          <ac:chgData name="Ahmed Hassan" userId="47750a22-629f-416f-a96d-609d36c2ca96" providerId="ADAL" clId="{532B45DE-F798-F841-BADB-D8B3994DC0F6}" dt="2025-07-28T22:05:50.616" v="1107" actId="255"/>
          <ac:graphicFrameMkLst>
            <pc:docMk/>
            <pc:sldMk cId="3405953115" sldId="876"/>
            <ac:graphicFrameMk id="24" creationId="{2C212106-31FC-578C-79F2-058B4B823C4A}"/>
          </ac:graphicFrameMkLst>
        </pc:graphicFrameChg>
        <pc:picChg chg="mod">
          <ac:chgData name="Ahmed Hassan" userId="47750a22-629f-416f-a96d-609d36c2ca96" providerId="ADAL" clId="{532B45DE-F798-F841-BADB-D8B3994DC0F6}" dt="2025-07-28T22:04:57.075" v="1097" actId="27614"/>
          <ac:picMkLst>
            <pc:docMk/>
            <pc:sldMk cId="3405953115" sldId="876"/>
            <ac:picMk id="22" creationId="{9D8B68DB-BDF0-40E4-16CC-40AE4A1911C7}"/>
          </ac:picMkLst>
        </pc:picChg>
      </pc:sldChg>
      <pc:sldChg chg="delSp del modTransition modAnim">
        <pc:chgData name="Ahmed Hassan" userId="47750a22-629f-416f-a96d-609d36c2ca96" providerId="ADAL" clId="{532B45DE-F798-F841-BADB-D8B3994DC0F6}" dt="2025-07-26T22:01:21.052" v="33" actId="2696"/>
        <pc:sldMkLst>
          <pc:docMk/>
          <pc:sldMk cId="687809358" sldId="877"/>
        </pc:sldMkLst>
      </pc:sldChg>
      <pc:sldChg chg="modSp add mod">
        <pc:chgData name="Ahmed Hassan" userId="47750a22-629f-416f-a96d-609d36c2ca96" providerId="ADAL" clId="{532B45DE-F798-F841-BADB-D8B3994DC0F6}" dt="2025-07-28T22:08:11.907" v="1145" actId="20577"/>
        <pc:sldMkLst>
          <pc:docMk/>
          <pc:sldMk cId="4079632691" sldId="877"/>
        </pc:sldMkLst>
        <pc:spChg chg="mod">
          <ac:chgData name="Ahmed Hassan" userId="47750a22-629f-416f-a96d-609d36c2ca96" providerId="ADAL" clId="{532B45DE-F798-F841-BADB-D8B3994DC0F6}" dt="2025-07-28T22:07:05.200" v="1110" actId="1076"/>
          <ac:spMkLst>
            <pc:docMk/>
            <pc:sldMk cId="4079632691" sldId="877"/>
            <ac:spMk id="11" creationId="{562A8F11-71F8-A250-772D-03BFEEF163FF}"/>
          </ac:spMkLst>
        </pc:spChg>
        <pc:spChg chg="mod">
          <ac:chgData name="Ahmed Hassan" userId="47750a22-629f-416f-a96d-609d36c2ca96" providerId="ADAL" clId="{532B45DE-F798-F841-BADB-D8B3994DC0F6}" dt="2025-07-28T22:08:11.907" v="1145" actId="20577"/>
          <ac:spMkLst>
            <pc:docMk/>
            <pc:sldMk cId="4079632691" sldId="877"/>
            <ac:spMk id="15" creationId="{D5E9215C-DA90-B80A-031C-356C25BE8631}"/>
          </ac:spMkLst>
        </pc:spChg>
      </pc:sldChg>
      <pc:sldChg chg="addSp delSp modSp add mod">
        <pc:chgData name="Ahmed Hassan" userId="47750a22-629f-416f-a96d-609d36c2ca96" providerId="ADAL" clId="{532B45DE-F798-F841-BADB-D8B3994DC0F6}" dt="2025-07-28T22:12:26.933" v="1221" actId="20577"/>
        <pc:sldMkLst>
          <pc:docMk/>
          <pc:sldMk cId="1651730461" sldId="878"/>
        </pc:sldMkLst>
        <pc:spChg chg="mod">
          <ac:chgData name="Ahmed Hassan" userId="47750a22-629f-416f-a96d-609d36c2ca96" providerId="ADAL" clId="{532B45DE-F798-F841-BADB-D8B3994DC0F6}" dt="2025-07-26T23:17:37.260" v="351"/>
          <ac:spMkLst>
            <pc:docMk/>
            <pc:sldMk cId="1651730461" sldId="878"/>
            <ac:spMk id="11" creationId="{41C49181-1096-425E-A43B-270324B960C2}"/>
          </ac:spMkLst>
        </pc:spChg>
        <pc:spChg chg="mod">
          <ac:chgData name="Ahmed Hassan" userId="47750a22-629f-416f-a96d-609d36c2ca96" providerId="ADAL" clId="{532B45DE-F798-F841-BADB-D8B3994DC0F6}" dt="2025-07-28T22:12:26.933" v="1221" actId="20577"/>
          <ac:spMkLst>
            <pc:docMk/>
            <pc:sldMk cId="1651730461" sldId="878"/>
            <ac:spMk id="15" creationId="{5273ED28-30AE-84D0-E888-94CB9B595C5F}"/>
          </ac:spMkLst>
        </pc:spChg>
      </pc:sldChg>
      <pc:sldChg chg="addSp delSp modSp add mod">
        <pc:chgData name="Ahmed Hassan" userId="47750a22-629f-416f-a96d-609d36c2ca96" providerId="ADAL" clId="{532B45DE-F798-F841-BADB-D8B3994DC0F6}" dt="2025-07-28T22:24:02.817" v="1312" actId="20577"/>
        <pc:sldMkLst>
          <pc:docMk/>
          <pc:sldMk cId="579789114" sldId="879"/>
        </pc:sldMkLst>
        <pc:spChg chg="add del mod">
          <ac:chgData name="Ahmed Hassan" userId="47750a22-629f-416f-a96d-609d36c2ca96" providerId="ADAL" clId="{532B45DE-F798-F841-BADB-D8B3994DC0F6}" dt="2025-07-28T22:21:55.554" v="1273" actId="12084"/>
          <ac:spMkLst>
            <pc:docMk/>
            <pc:sldMk cId="579789114" sldId="879"/>
            <ac:spMk id="5" creationId="{2F90EA2B-355C-BF98-3CBE-5CCF00BC97F5}"/>
          </ac:spMkLst>
        </pc:spChg>
        <pc:spChg chg="mod">
          <ac:chgData name="Ahmed Hassan" userId="47750a22-629f-416f-a96d-609d36c2ca96" providerId="ADAL" clId="{532B45DE-F798-F841-BADB-D8B3994DC0F6}" dt="2025-07-28T22:14:23.399" v="1269" actId="20577"/>
          <ac:spMkLst>
            <pc:docMk/>
            <pc:sldMk cId="579789114" sldId="879"/>
            <ac:spMk id="11" creationId="{9A6A00FD-A14B-7B82-258E-9A301C6C92ED}"/>
          </ac:spMkLst>
        </pc:spChg>
        <pc:spChg chg="mod">
          <ac:chgData name="Ahmed Hassan" userId="47750a22-629f-416f-a96d-609d36c2ca96" providerId="ADAL" clId="{532B45DE-F798-F841-BADB-D8B3994DC0F6}" dt="2025-07-28T22:24:02.817" v="1312" actId="20577"/>
          <ac:spMkLst>
            <pc:docMk/>
            <pc:sldMk cId="579789114" sldId="879"/>
            <ac:spMk id="15" creationId="{62114B0D-E1D7-7F69-2FF0-0C7469FA2DCA}"/>
          </ac:spMkLst>
        </pc:spChg>
        <pc:graphicFrameChg chg="add mod modGraphic">
          <ac:chgData name="Ahmed Hassan" userId="47750a22-629f-416f-a96d-609d36c2ca96" providerId="ADAL" clId="{532B45DE-F798-F841-BADB-D8B3994DC0F6}" dt="2025-07-28T22:22:19.486" v="1285" actId="14100"/>
          <ac:graphicFrameMkLst>
            <pc:docMk/>
            <pc:sldMk cId="579789114" sldId="879"/>
            <ac:graphicFrameMk id="6" creationId="{F290D6EB-E6F1-0421-E4F7-8676A70D22A0}"/>
          </ac:graphicFrameMkLst>
        </pc:graphicFrameChg>
      </pc:sldChg>
      <pc:sldChg chg="delSp del modTransition modAnim">
        <pc:chgData name="Ahmed Hassan" userId="47750a22-629f-416f-a96d-609d36c2ca96" providerId="ADAL" clId="{532B45DE-F798-F841-BADB-D8B3994DC0F6}" dt="2025-07-26T22:01:21.796" v="34" actId="2696"/>
        <pc:sldMkLst>
          <pc:docMk/>
          <pc:sldMk cId="3687536497" sldId="880"/>
        </pc:sldMkLst>
      </pc:sldChg>
      <pc:sldChg chg="addSp delSp modSp add mod">
        <pc:chgData name="Ahmed Hassan" userId="47750a22-629f-416f-a96d-609d36c2ca96" providerId="ADAL" clId="{532B45DE-F798-F841-BADB-D8B3994DC0F6}" dt="2025-07-28T22:13:53.596" v="1233"/>
        <pc:sldMkLst>
          <pc:docMk/>
          <pc:sldMk cId="3842929039" sldId="880"/>
        </pc:sldMkLst>
        <pc:spChg chg="mod">
          <ac:chgData name="Ahmed Hassan" userId="47750a22-629f-416f-a96d-609d36c2ca96" providerId="ADAL" clId="{532B45DE-F798-F841-BADB-D8B3994DC0F6}" dt="2025-07-26T23:18:50.045" v="371" actId="20577"/>
          <ac:spMkLst>
            <pc:docMk/>
            <pc:sldMk cId="3842929039" sldId="880"/>
            <ac:spMk id="11" creationId="{4A611BFE-658A-F66B-4C37-0EB4BA6B2EEC}"/>
          </ac:spMkLst>
        </pc:spChg>
        <pc:spChg chg="del mod">
          <ac:chgData name="Ahmed Hassan" userId="47750a22-629f-416f-a96d-609d36c2ca96" providerId="ADAL" clId="{532B45DE-F798-F841-BADB-D8B3994DC0F6}" dt="2025-07-28T22:13:53.596" v="1233"/>
          <ac:spMkLst>
            <pc:docMk/>
            <pc:sldMk cId="3842929039" sldId="880"/>
            <ac:spMk id="15" creationId="{5D63003D-574B-3045-456B-258EFB9E78B9}"/>
          </ac:spMkLst>
        </pc:spChg>
        <pc:graphicFrameChg chg="add mod modGraphic">
          <ac:chgData name="Ahmed Hassan" userId="47750a22-629f-416f-a96d-609d36c2ca96" providerId="ADAL" clId="{532B45DE-F798-F841-BADB-D8B3994DC0F6}" dt="2025-07-28T22:13:50.502" v="1231" actId="14100"/>
          <ac:graphicFrameMkLst>
            <pc:docMk/>
            <pc:sldMk cId="3842929039" sldId="880"/>
            <ac:graphicFrameMk id="4" creationId="{567B02B8-AD6F-77DC-39CC-863180C452E6}"/>
          </ac:graphicFrameMkLst>
        </pc:graphicFrameChg>
      </pc:sldChg>
      <pc:sldChg chg="addSp delSp modSp add mod">
        <pc:chgData name="Ahmed Hassan" userId="47750a22-629f-416f-a96d-609d36c2ca96" providerId="ADAL" clId="{532B45DE-F798-F841-BADB-D8B3994DC0F6}" dt="2025-07-28T22:24:29.647" v="1316" actId="14100"/>
        <pc:sldMkLst>
          <pc:docMk/>
          <pc:sldMk cId="702351665" sldId="881"/>
        </pc:sldMkLst>
        <pc:spChg chg="mod">
          <ac:chgData name="Ahmed Hassan" userId="47750a22-629f-416f-a96d-609d36c2ca96" providerId="ADAL" clId="{532B45DE-F798-F841-BADB-D8B3994DC0F6}" dt="2025-07-26T23:19:15.299" v="380"/>
          <ac:spMkLst>
            <pc:docMk/>
            <pc:sldMk cId="702351665" sldId="881"/>
            <ac:spMk id="11" creationId="{4AC5BDDB-D9E7-8B0D-8D33-58F1D35DB55B}"/>
          </ac:spMkLst>
        </pc:spChg>
        <pc:spChg chg="del mod">
          <ac:chgData name="Ahmed Hassan" userId="47750a22-629f-416f-a96d-609d36c2ca96" providerId="ADAL" clId="{532B45DE-F798-F841-BADB-D8B3994DC0F6}" dt="2025-07-28T22:24:24.044" v="1313" actId="26606"/>
          <ac:spMkLst>
            <pc:docMk/>
            <pc:sldMk cId="702351665" sldId="881"/>
            <ac:spMk id="15" creationId="{406947B2-60AC-345D-3431-EEC3DE311DC7}"/>
          </ac:spMkLst>
        </pc:spChg>
        <pc:graphicFrameChg chg="add mod">
          <ac:chgData name="Ahmed Hassan" userId="47750a22-629f-416f-a96d-609d36c2ca96" providerId="ADAL" clId="{532B45DE-F798-F841-BADB-D8B3994DC0F6}" dt="2025-07-28T22:24:29.647" v="1316" actId="14100"/>
          <ac:graphicFrameMkLst>
            <pc:docMk/>
            <pc:sldMk cId="702351665" sldId="881"/>
            <ac:graphicFrameMk id="24" creationId="{2CE1B780-A98D-8E6E-54DF-15CFBA274077}"/>
          </ac:graphicFrameMkLst>
        </pc:graphicFrameChg>
        <pc:picChg chg="mod">
          <ac:chgData name="Ahmed Hassan" userId="47750a22-629f-416f-a96d-609d36c2ca96" providerId="ADAL" clId="{532B45DE-F798-F841-BADB-D8B3994DC0F6}" dt="2025-07-28T22:24:27.518" v="1314" actId="27614"/>
          <ac:picMkLst>
            <pc:docMk/>
            <pc:sldMk cId="702351665" sldId="881"/>
            <ac:picMk id="22" creationId="{3AB69729-3DC6-438A-C053-7ACC6E98ACCA}"/>
          </ac:picMkLst>
        </pc:picChg>
      </pc:sldChg>
      <pc:sldChg chg="delSp del modTransition modAnim">
        <pc:chgData name="Ahmed Hassan" userId="47750a22-629f-416f-a96d-609d36c2ca96" providerId="ADAL" clId="{532B45DE-F798-F841-BADB-D8B3994DC0F6}" dt="2025-07-26T22:01:22.465" v="35" actId="2696"/>
        <pc:sldMkLst>
          <pc:docMk/>
          <pc:sldMk cId="3957513737" sldId="881"/>
        </pc:sldMkLst>
      </pc:sldChg>
      <pc:sldChg chg="delSp del modTransition modAnim">
        <pc:chgData name="Ahmed Hassan" userId="47750a22-629f-416f-a96d-609d36c2ca96" providerId="ADAL" clId="{532B45DE-F798-F841-BADB-D8B3994DC0F6}" dt="2025-07-26T22:01:23.080" v="36" actId="2696"/>
        <pc:sldMkLst>
          <pc:docMk/>
          <pc:sldMk cId="1633292156" sldId="882"/>
        </pc:sldMkLst>
      </pc:sldChg>
      <pc:sldChg chg="addSp delSp modSp add mod">
        <pc:chgData name="Ahmed Hassan" userId="47750a22-629f-416f-a96d-609d36c2ca96" providerId="ADAL" clId="{532B45DE-F798-F841-BADB-D8B3994DC0F6}" dt="2025-07-28T22:26:53.264" v="1363" actId="14734"/>
        <pc:sldMkLst>
          <pc:docMk/>
          <pc:sldMk cId="3365258901" sldId="882"/>
        </pc:sldMkLst>
        <pc:spChg chg="mod">
          <ac:chgData name="Ahmed Hassan" userId="47750a22-629f-416f-a96d-609d36c2ca96" providerId="ADAL" clId="{532B45DE-F798-F841-BADB-D8B3994DC0F6}" dt="2025-07-28T22:26:07.458" v="1348" actId="20577"/>
          <ac:spMkLst>
            <pc:docMk/>
            <pc:sldMk cId="3365258901" sldId="882"/>
            <ac:spMk id="11" creationId="{6F4CE93C-67B1-A8C2-AE6F-87E134D75A4A}"/>
          </ac:spMkLst>
        </pc:spChg>
        <pc:spChg chg="del mod">
          <ac:chgData name="Ahmed Hassan" userId="47750a22-629f-416f-a96d-609d36c2ca96" providerId="ADAL" clId="{532B45DE-F798-F841-BADB-D8B3994DC0F6}" dt="2025-07-28T22:26:10.753" v="1349" actId="478"/>
          <ac:spMkLst>
            <pc:docMk/>
            <pc:sldMk cId="3365258901" sldId="882"/>
            <ac:spMk id="15" creationId="{107C0DB6-1058-23E2-72EE-D1B1FE04ED42}"/>
          </ac:spMkLst>
        </pc:spChg>
        <pc:graphicFrameChg chg="add mod modGraphic">
          <ac:chgData name="Ahmed Hassan" userId="47750a22-629f-416f-a96d-609d36c2ca96" providerId="ADAL" clId="{532B45DE-F798-F841-BADB-D8B3994DC0F6}" dt="2025-07-28T22:26:53.264" v="1363" actId="14734"/>
          <ac:graphicFrameMkLst>
            <pc:docMk/>
            <pc:sldMk cId="3365258901" sldId="882"/>
            <ac:graphicFrameMk id="4" creationId="{529B5F04-0E05-5D20-72C6-252C9D021DB0}"/>
          </ac:graphicFrameMkLst>
        </pc:graphicFrameChg>
      </pc:sldChg>
      <pc:sldChg chg="addSp modSp add mod">
        <pc:chgData name="Ahmed Hassan" userId="47750a22-629f-416f-a96d-609d36c2ca96" providerId="ADAL" clId="{532B45DE-F798-F841-BADB-D8B3994DC0F6}" dt="2025-07-28T22:32:05.371" v="1420" actId="1076"/>
        <pc:sldMkLst>
          <pc:docMk/>
          <pc:sldMk cId="136540921" sldId="883"/>
        </pc:sldMkLst>
        <pc:spChg chg="add mod">
          <ac:chgData name="Ahmed Hassan" userId="47750a22-629f-416f-a96d-609d36c2ca96" providerId="ADAL" clId="{532B45DE-F798-F841-BADB-D8B3994DC0F6}" dt="2025-07-28T22:32:01.721" v="1419" actId="1035"/>
          <ac:spMkLst>
            <pc:docMk/>
            <pc:sldMk cId="136540921" sldId="883"/>
            <ac:spMk id="6" creationId="{50757A73-B759-2186-9788-07F2E1C145DE}"/>
          </ac:spMkLst>
        </pc:spChg>
        <pc:spChg chg="add mod">
          <ac:chgData name="Ahmed Hassan" userId="47750a22-629f-416f-a96d-609d36c2ca96" providerId="ADAL" clId="{532B45DE-F798-F841-BADB-D8B3994DC0F6}" dt="2025-07-28T22:32:05.371" v="1420" actId="1076"/>
          <ac:spMkLst>
            <pc:docMk/>
            <pc:sldMk cId="136540921" sldId="883"/>
            <ac:spMk id="8" creationId="{97ABD04A-8EE4-CABC-5D9A-3414BD573835}"/>
          </ac:spMkLst>
        </pc:spChg>
        <pc:spChg chg="mod">
          <ac:chgData name="Ahmed Hassan" userId="47750a22-629f-416f-a96d-609d36c2ca96" providerId="ADAL" clId="{532B45DE-F798-F841-BADB-D8B3994DC0F6}" dt="2025-07-26T23:20:05.993" v="425"/>
          <ac:spMkLst>
            <pc:docMk/>
            <pc:sldMk cId="136540921" sldId="883"/>
            <ac:spMk id="11" creationId="{251C4BE6-E1F2-ADD2-3D85-342043DFE4FD}"/>
          </ac:spMkLst>
        </pc:spChg>
        <pc:spChg chg="mod">
          <ac:chgData name="Ahmed Hassan" userId="47750a22-629f-416f-a96d-609d36c2ca96" providerId="ADAL" clId="{532B45DE-F798-F841-BADB-D8B3994DC0F6}" dt="2025-07-28T22:30:26.440" v="1386" actId="21"/>
          <ac:spMkLst>
            <pc:docMk/>
            <pc:sldMk cId="136540921" sldId="883"/>
            <ac:spMk id="15" creationId="{3409F1FB-CDFE-1596-C549-0A2FD3062BE1}"/>
          </ac:spMkLst>
        </pc:spChg>
        <pc:graphicFrameChg chg="add mod modGraphic">
          <ac:chgData name="Ahmed Hassan" userId="47750a22-629f-416f-a96d-609d36c2ca96" providerId="ADAL" clId="{532B45DE-F798-F841-BADB-D8B3994DC0F6}" dt="2025-07-28T22:31:18.774" v="1403" actId="14734"/>
          <ac:graphicFrameMkLst>
            <pc:docMk/>
            <pc:sldMk cId="136540921" sldId="883"/>
            <ac:graphicFrameMk id="4" creationId="{FF38110C-8571-5402-7BC1-CB8F4A8FE3F3}"/>
          </ac:graphicFrameMkLst>
        </pc:graphicFrameChg>
      </pc:sldChg>
      <pc:sldChg chg="modSp add mod">
        <pc:chgData name="Ahmed Hassan" userId="47750a22-629f-416f-a96d-609d36c2ca96" providerId="ADAL" clId="{532B45DE-F798-F841-BADB-D8B3994DC0F6}" dt="2025-07-29T08:28:36.591" v="1454" actId="12"/>
        <pc:sldMkLst>
          <pc:docMk/>
          <pc:sldMk cId="2366091539" sldId="884"/>
        </pc:sldMkLst>
        <pc:spChg chg="mod">
          <ac:chgData name="Ahmed Hassan" userId="47750a22-629f-416f-a96d-609d36c2ca96" providerId="ADAL" clId="{532B45DE-F798-F841-BADB-D8B3994DC0F6}" dt="2025-07-27T17:27:38.802" v="432"/>
          <ac:spMkLst>
            <pc:docMk/>
            <pc:sldMk cId="2366091539" sldId="884"/>
            <ac:spMk id="11" creationId="{B212F9AD-29F3-67D3-4F90-C0B2D0187A89}"/>
          </ac:spMkLst>
        </pc:spChg>
        <pc:spChg chg="mod">
          <ac:chgData name="Ahmed Hassan" userId="47750a22-629f-416f-a96d-609d36c2ca96" providerId="ADAL" clId="{532B45DE-F798-F841-BADB-D8B3994DC0F6}" dt="2025-07-29T08:28:36.591" v="1454" actId="12"/>
          <ac:spMkLst>
            <pc:docMk/>
            <pc:sldMk cId="2366091539" sldId="884"/>
            <ac:spMk id="15" creationId="{F0F4C17E-3D0E-1AEF-0ED5-480FE06FC566}"/>
          </ac:spMkLst>
        </pc:spChg>
      </pc:sldChg>
      <pc:sldChg chg="addSp modSp add mod">
        <pc:chgData name="Ahmed Hassan" userId="47750a22-629f-416f-a96d-609d36c2ca96" providerId="ADAL" clId="{532B45DE-F798-F841-BADB-D8B3994DC0F6}" dt="2025-07-29T08:29:06.239" v="1457" actId="14100"/>
        <pc:sldMkLst>
          <pc:docMk/>
          <pc:sldMk cId="378274306" sldId="885"/>
        </pc:sldMkLst>
        <pc:spChg chg="mod">
          <ac:chgData name="Ahmed Hassan" userId="47750a22-629f-416f-a96d-609d36c2ca96" providerId="ADAL" clId="{532B45DE-F798-F841-BADB-D8B3994DC0F6}" dt="2025-07-27T17:28:38.677" v="448"/>
          <ac:spMkLst>
            <pc:docMk/>
            <pc:sldMk cId="378274306" sldId="885"/>
            <ac:spMk id="11" creationId="{176075CC-DFBE-1E1B-638C-88FF0275D418}"/>
          </ac:spMkLst>
        </pc:spChg>
        <pc:spChg chg="mod">
          <ac:chgData name="Ahmed Hassan" userId="47750a22-629f-416f-a96d-609d36c2ca96" providerId="ADAL" clId="{532B45DE-F798-F841-BADB-D8B3994DC0F6}" dt="2025-07-29T08:29:06.239" v="1457" actId="14100"/>
          <ac:spMkLst>
            <pc:docMk/>
            <pc:sldMk cId="378274306" sldId="885"/>
            <ac:spMk id="15" creationId="{A32CE3A7-FA8D-D990-933B-097821CDCC5D}"/>
          </ac:spMkLst>
        </pc:spChg>
        <pc:picChg chg="add mod">
          <ac:chgData name="Ahmed Hassan" userId="47750a22-629f-416f-a96d-609d36c2ca96" providerId="ADAL" clId="{532B45DE-F798-F841-BADB-D8B3994DC0F6}" dt="2025-07-28T22:35:46.799" v="1422" actId="1076"/>
          <ac:picMkLst>
            <pc:docMk/>
            <pc:sldMk cId="378274306" sldId="885"/>
            <ac:picMk id="4" creationId="{2EC5FD32-E1E7-BD03-E4E6-210DAEEBC122}"/>
          </ac:picMkLst>
        </pc:picChg>
      </pc:sldChg>
      <pc:sldChg chg="delSp del modTransition modAnim">
        <pc:chgData name="Ahmed Hassan" userId="47750a22-629f-416f-a96d-609d36c2ca96" providerId="ADAL" clId="{532B45DE-F798-F841-BADB-D8B3994DC0F6}" dt="2025-07-26T22:01:29.243" v="44" actId="2696"/>
        <pc:sldMkLst>
          <pc:docMk/>
          <pc:sldMk cId="615417509" sldId="885"/>
        </pc:sldMkLst>
      </pc:sldChg>
      <pc:sldChg chg="delSp del modTransition modAnim">
        <pc:chgData name="Ahmed Hassan" userId="47750a22-629f-416f-a96d-609d36c2ca96" providerId="ADAL" clId="{532B45DE-F798-F841-BADB-D8B3994DC0F6}" dt="2025-07-26T22:01:30.074" v="45" actId="2696"/>
        <pc:sldMkLst>
          <pc:docMk/>
          <pc:sldMk cId="3065557366" sldId="886"/>
        </pc:sldMkLst>
      </pc:sldChg>
      <pc:sldChg chg="modSp add mod">
        <pc:chgData name="Ahmed Hassan" userId="47750a22-629f-416f-a96d-609d36c2ca96" providerId="ADAL" clId="{532B45DE-F798-F841-BADB-D8B3994DC0F6}" dt="2025-07-29T08:31:44.657" v="1471" actId="20577"/>
        <pc:sldMkLst>
          <pc:docMk/>
          <pc:sldMk cId="3293820365" sldId="886"/>
        </pc:sldMkLst>
        <pc:spChg chg="mod">
          <ac:chgData name="Ahmed Hassan" userId="47750a22-629f-416f-a96d-609d36c2ca96" providerId="ADAL" clId="{532B45DE-F798-F841-BADB-D8B3994DC0F6}" dt="2025-07-27T17:29:19.812" v="459"/>
          <ac:spMkLst>
            <pc:docMk/>
            <pc:sldMk cId="3293820365" sldId="886"/>
            <ac:spMk id="11" creationId="{B72BE96C-A125-9FC2-4655-528F9CA09F61}"/>
          </ac:spMkLst>
        </pc:spChg>
        <pc:spChg chg="mod">
          <ac:chgData name="Ahmed Hassan" userId="47750a22-629f-416f-a96d-609d36c2ca96" providerId="ADAL" clId="{532B45DE-F798-F841-BADB-D8B3994DC0F6}" dt="2025-07-29T08:31:44.657" v="1471" actId="20577"/>
          <ac:spMkLst>
            <pc:docMk/>
            <pc:sldMk cId="3293820365" sldId="886"/>
            <ac:spMk id="15" creationId="{8A25AE06-F068-874F-8375-8552CEC2E9E6}"/>
          </ac:spMkLst>
        </pc:spChg>
      </pc:sldChg>
      <pc:sldChg chg="delSp del modTransition modAnim">
        <pc:chgData name="Ahmed Hassan" userId="47750a22-629f-416f-a96d-609d36c2ca96" providerId="ADAL" clId="{532B45DE-F798-F841-BADB-D8B3994DC0F6}" dt="2025-07-26T22:01:23.715" v="37" actId="2696"/>
        <pc:sldMkLst>
          <pc:docMk/>
          <pc:sldMk cId="1024517384" sldId="887"/>
        </pc:sldMkLst>
      </pc:sldChg>
      <pc:sldChg chg="addSp delSp modSp add mod">
        <pc:chgData name="Ahmed Hassan" userId="47750a22-629f-416f-a96d-609d36c2ca96" providerId="ADAL" clId="{532B45DE-F798-F841-BADB-D8B3994DC0F6}" dt="2025-07-29T08:34:58.673" v="1537" actId="478"/>
        <pc:sldMkLst>
          <pc:docMk/>
          <pc:sldMk cId="1794511553" sldId="887"/>
        </pc:sldMkLst>
        <pc:spChg chg="mod">
          <ac:chgData name="Ahmed Hassan" userId="47750a22-629f-416f-a96d-609d36c2ca96" providerId="ADAL" clId="{532B45DE-F798-F841-BADB-D8B3994DC0F6}" dt="2025-07-29T08:32:04.794" v="1488" actId="20577"/>
          <ac:spMkLst>
            <pc:docMk/>
            <pc:sldMk cId="1794511553" sldId="887"/>
            <ac:spMk id="11" creationId="{5597443A-EFF7-ACF2-61AA-D8AF4D10980A}"/>
          </ac:spMkLst>
        </pc:spChg>
        <pc:spChg chg="del mod">
          <ac:chgData name="Ahmed Hassan" userId="47750a22-629f-416f-a96d-609d36c2ca96" providerId="ADAL" clId="{532B45DE-F798-F841-BADB-D8B3994DC0F6}" dt="2025-07-29T08:33:06.031" v="1519" actId="12084"/>
          <ac:spMkLst>
            <pc:docMk/>
            <pc:sldMk cId="1794511553" sldId="887"/>
            <ac:spMk id="15" creationId="{E133BA80-288D-254F-AA38-4C070ACD88C6}"/>
          </ac:spMkLst>
        </pc:spChg>
        <pc:graphicFrameChg chg="add mod modGraphic">
          <ac:chgData name="Ahmed Hassan" userId="47750a22-629f-416f-a96d-609d36c2ca96" providerId="ADAL" clId="{532B45DE-F798-F841-BADB-D8B3994DC0F6}" dt="2025-07-29T08:34:26.572" v="1531" actId="14100"/>
          <ac:graphicFrameMkLst>
            <pc:docMk/>
            <pc:sldMk cId="1794511553" sldId="887"/>
            <ac:graphicFrameMk id="4" creationId="{5AAE6DEB-082B-6724-9FAD-EE720CEC9B04}"/>
          </ac:graphicFrameMkLst>
        </pc:graphicFrameChg>
        <pc:graphicFrameChg chg="add del mod">
          <ac:chgData name="Ahmed Hassan" userId="47750a22-629f-416f-a96d-609d36c2ca96" providerId="ADAL" clId="{532B45DE-F798-F841-BADB-D8B3994DC0F6}" dt="2025-07-29T08:34:58.673" v="1537" actId="478"/>
          <ac:graphicFrameMkLst>
            <pc:docMk/>
            <pc:sldMk cId="1794511553" sldId="887"/>
            <ac:graphicFrameMk id="5" creationId="{BCDB8710-24A1-701D-E139-A0A54AECE16B}"/>
          </ac:graphicFrameMkLst>
        </pc:graphicFrameChg>
      </pc:sldChg>
      <pc:sldChg chg="delSp del modTransition modAnim">
        <pc:chgData name="Ahmed Hassan" userId="47750a22-629f-416f-a96d-609d36c2ca96" providerId="ADAL" clId="{532B45DE-F798-F841-BADB-D8B3994DC0F6}" dt="2025-07-26T22:01:26.837" v="41" actId="2696"/>
        <pc:sldMkLst>
          <pc:docMk/>
          <pc:sldMk cId="3048884978" sldId="888"/>
        </pc:sldMkLst>
      </pc:sldChg>
      <pc:sldChg chg="addSp delSp modSp add mod">
        <pc:chgData name="Ahmed Hassan" userId="47750a22-629f-416f-a96d-609d36c2ca96" providerId="ADAL" clId="{532B45DE-F798-F841-BADB-D8B3994DC0F6}" dt="2025-07-29T08:37:15.906" v="1562" actId="14734"/>
        <pc:sldMkLst>
          <pc:docMk/>
          <pc:sldMk cId="4110854600" sldId="888"/>
        </pc:sldMkLst>
        <pc:spChg chg="mod">
          <ac:chgData name="Ahmed Hassan" userId="47750a22-629f-416f-a96d-609d36c2ca96" providerId="ADAL" clId="{532B45DE-F798-F841-BADB-D8B3994DC0F6}" dt="2025-07-27T17:31:10.190" v="487"/>
          <ac:spMkLst>
            <pc:docMk/>
            <pc:sldMk cId="4110854600" sldId="888"/>
            <ac:spMk id="11" creationId="{77074461-72D1-6DF5-36D0-4BAE2BE0E44C}"/>
          </ac:spMkLst>
        </pc:spChg>
        <pc:spChg chg="del mod">
          <ac:chgData name="Ahmed Hassan" userId="47750a22-629f-416f-a96d-609d36c2ca96" providerId="ADAL" clId="{532B45DE-F798-F841-BADB-D8B3994DC0F6}" dt="2025-07-29T08:36:50.597" v="1554"/>
          <ac:spMkLst>
            <pc:docMk/>
            <pc:sldMk cId="4110854600" sldId="888"/>
            <ac:spMk id="15" creationId="{E7EC6F55-6123-8570-50BA-AC672802CF15}"/>
          </ac:spMkLst>
        </pc:spChg>
        <pc:graphicFrameChg chg="add mod modGraphic">
          <ac:chgData name="Ahmed Hassan" userId="47750a22-629f-416f-a96d-609d36c2ca96" providerId="ADAL" clId="{532B45DE-F798-F841-BADB-D8B3994DC0F6}" dt="2025-07-29T08:37:15.906" v="1562" actId="14734"/>
          <ac:graphicFrameMkLst>
            <pc:docMk/>
            <pc:sldMk cId="4110854600" sldId="888"/>
            <ac:graphicFrameMk id="4" creationId="{E6357202-CBE1-1A8D-06C1-9211BEFFBBE9}"/>
          </ac:graphicFrameMkLst>
        </pc:graphicFrameChg>
      </pc:sldChg>
      <pc:sldChg chg="addSp modSp add mod ord">
        <pc:chgData name="Ahmed Hassan" userId="47750a22-629f-416f-a96d-609d36c2ca96" providerId="ADAL" clId="{532B45DE-F798-F841-BADB-D8B3994DC0F6}" dt="2025-07-29T08:40:27.947" v="1615" actId="20578"/>
        <pc:sldMkLst>
          <pc:docMk/>
          <pc:sldMk cId="1696351918" sldId="889"/>
        </pc:sldMkLst>
        <pc:spChg chg="mod">
          <ac:chgData name="Ahmed Hassan" userId="47750a22-629f-416f-a96d-609d36c2ca96" providerId="ADAL" clId="{532B45DE-F798-F841-BADB-D8B3994DC0F6}" dt="2025-07-27T17:31:45.973" v="497"/>
          <ac:spMkLst>
            <pc:docMk/>
            <pc:sldMk cId="1696351918" sldId="889"/>
            <ac:spMk id="11" creationId="{3A633F28-630A-4FD8-9E16-75207BCBA3F6}"/>
          </ac:spMkLst>
        </pc:spChg>
        <pc:spChg chg="mod">
          <ac:chgData name="Ahmed Hassan" userId="47750a22-629f-416f-a96d-609d36c2ca96" providerId="ADAL" clId="{532B45DE-F798-F841-BADB-D8B3994DC0F6}" dt="2025-07-27T17:32:05.270" v="504" actId="20577"/>
          <ac:spMkLst>
            <pc:docMk/>
            <pc:sldMk cId="1696351918" sldId="889"/>
            <ac:spMk id="15" creationId="{E13F4446-A4B4-CD66-D9C1-AB2405A11BA3}"/>
          </ac:spMkLst>
        </pc:spChg>
        <pc:picChg chg="add mod">
          <ac:chgData name="Ahmed Hassan" userId="47750a22-629f-416f-a96d-609d36c2ca96" providerId="ADAL" clId="{532B45DE-F798-F841-BADB-D8B3994DC0F6}" dt="2025-07-29T08:39:54.448" v="1614" actId="14100"/>
          <ac:picMkLst>
            <pc:docMk/>
            <pc:sldMk cId="1696351918" sldId="889"/>
            <ac:picMk id="4" creationId="{6B230417-2600-FEF4-5B79-F4135E2D26F9}"/>
          </ac:picMkLst>
        </pc:picChg>
      </pc:sldChg>
      <pc:sldChg chg="modSp add del mod">
        <pc:chgData name="Ahmed Hassan" userId="47750a22-629f-416f-a96d-609d36c2ca96" providerId="ADAL" clId="{532B45DE-F798-F841-BADB-D8B3994DC0F6}" dt="2025-07-29T08:37:56.474" v="1564" actId="2696"/>
        <pc:sldMkLst>
          <pc:docMk/>
          <pc:sldMk cId="1488054633" sldId="890"/>
        </pc:sldMkLst>
      </pc:sldChg>
      <pc:sldChg chg="delSp del modTransition modAnim">
        <pc:chgData name="Ahmed Hassan" userId="47750a22-629f-416f-a96d-609d36c2ca96" providerId="ADAL" clId="{532B45DE-F798-F841-BADB-D8B3994DC0F6}" dt="2025-07-26T22:01:24.394" v="38" actId="2696"/>
        <pc:sldMkLst>
          <pc:docMk/>
          <pc:sldMk cId="2870172759" sldId="890"/>
        </pc:sldMkLst>
      </pc:sldChg>
      <pc:sldChg chg="delSp del modTransition modAnim">
        <pc:chgData name="Ahmed Hassan" userId="47750a22-629f-416f-a96d-609d36c2ca96" providerId="ADAL" clId="{532B45DE-F798-F841-BADB-D8B3994DC0F6}" dt="2025-07-26T22:01:31.202" v="46" actId="2696"/>
        <pc:sldMkLst>
          <pc:docMk/>
          <pc:sldMk cId="764179286" sldId="891"/>
        </pc:sldMkLst>
      </pc:sldChg>
      <pc:sldChg chg="addSp delSp modSp add mod">
        <pc:chgData name="Ahmed Hassan" userId="47750a22-629f-416f-a96d-609d36c2ca96" providerId="ADAL" clId="{532B45DE-F798-F841-BADB-D8B3994DC0F6}" dt="2025-07-29T08:38:29.523" v="1575" actId="14100"/>
        <pc:sldMkLst>
          <pc:docMk/>
          <pc:sldMk cId="3441808363" sldId="891"/>
        </pc:sldMkLst>
        <pc:spChg chg="mod">
          <ac:chgData name="Ahmed Hassan" userId="47750a22-629f-416f-a96d-609d36c2ca96" providerId="ADAL" clId="{532B45DE-F798-F841-BADB-D8B3994DC0F6}" dt="2025-07-27T17:32:56.757" v="515" actId="20577"/>
          <ac:spMkLst>
            <pc:docMk/>
            <pc:sldMk cId="3441808363" sldId="891"/>
            <ac:spMk id="11" creationId="{1C0A6B7D-6E77-170C-D2AC-456138C2E5BC}"/>
          </ac:spMkLst>
        </pc:spChg>
        <pc:spChg chg="add del">
          <ac:chgData name="Ahmed Hassan" userId="47750a22-629f-416f-a96d-609d36c2ca96" providerId="ADAL" clId="{532B45DE-F798-F841-BADB-D8B3994DC0F6}" dt="2025-07-29T08:38:07.999" v="1566" actId="12084"/>
          <ac:spMkLst>
            <pc:docMk/>
            <pc:sldMk cId="3441808363" sldId="891"/>
            <ac:spMk id="14" creationId="{B098F662-6C4A-224F-745F-72E3F129672B}"/>
          </ac:spMkLst>
        </pc:spChg>
        <pc:spChg chg="del mod">
          <ac:chgData name="Ahmed Hassan" userId="47750a22-629f-416f-a96d-609d36c2ca96" providerId="ADAL" clId="{532B45DE-F798-F841-BADB-D8B3994DC0F6}" dt="2025-07-29T08:38:11.794" v="1567" actId="12084"/>
          <ac:spMkLst>
            <pc:docMk/>
            <pc:sldMk cId="3441808363" sldId="891"/>
            <ac:spMk id="15" creationId="{2FBA4E01-E0F5-60E9-5596-44E9D71664DC}"/>
          </ac:spMkLst>
        </pc:spChg>
        <pc:graphicFrameChg chg="add mod">
          <ac:chgData name="Ahmed Hassan" userId="47750a22-629f-416f-a96d-609d36c2ca96" providerId="ADAL" clId="{532B45DE-F798-F841-BADB-D8B3994DC0F6}" dt="2025-07-29T08:38:06.495" v="1565" actId="12084"/>
          <ac:graphicFrameMkLst>
            <pc:docMk/>
            <pc:sldMk cId="3441808363" sldId="891"/>
            <ac:graphicFrameMk id="4" creationId="{61724E97-EA0A-C395-7FCF-261E969EBBDC}"/>
          </ac:graphicFrameMkLst>
        </pc:graphicFrameChg>
        <pc:graphicFrameChg chg="add mod modGraphic">
          <ac:chgData name="Ahmed Hassan" userId="47750a22-629f-416f-a96d-609d36c2ca96" providerId="ADAL" clId="{532B45DE-F798-F841-BADB-D8B3994DC0F6}" dt="2025-07-29T08:38:29.523" v="1575" actId="14100"/>
          <ac:graphicFrameMkLst>
            <pc:docMk/>
            <pc:sldMk cId="3441808363" sldId="891"/>
            <ac:graphicFrameMk id="5" creationId="{5570BF44-9D12-0A9B-4BAF-1B16549A61AD}"/>
          </ac:graphicFrameMkLst>
        </pc:graphicFrameChg>
      </pc:sldChg>
      <pc:sldChg chg="addSp delSp modSp add mod">
        <pc:chgData name="Ahmed Hassan" userId="47750a22-629f-416f-a96d-609d36c2ca96" providerId="ADAL" clId="{532B45DE-F798-F841-BADB-D8B3994DC0F6}" dt="2025-07-29T08:41:12.638" v="1626" actId="403"/>
        <pc:sldMkLst>
          <pc:docMk/>
          <pc:sldMk cId="3352084736" sldId="892"/>
        </pc:sldMkLst>
        <pc:spChg chg="mod">
          <ac:chgData name="Ahmed Hassan" userId="47750a22-629f-416f-a96d-609d36c2ca96" providerId="ADAL" clId="{532B45DE-F798-F841-BADB-D8B3994DC0F6}" dt="2025-07-27T17:33:56.403" v="526"/>
          <ac:spMkLst>
            <pc:docMk/>
            <pc:sldMk cId="3352084736" sldId="892"/>
            <ac:spMk id="11" creationId="{5DB26F3B-5E86-2C0B-FDF2-370F8DF6F2CB}"/>
          </ac:spMkLst>
        </pc:spChg>
        <pc:spChg chg="mod">
          <ac:chgData name="Ahmed Hassan" userId="47750a22-629f-416f-a96d-609d36c2ca96" providerId="ADAL" clId="{532B45DE-F798-F841-BADB-D8B3994DC0F6}" dt="2025-07-29T08:40:59.237" v="1619" actId="1076"/>
          <ac:spMkLst>
            <pc:docMk/>
            <pc:sldMk cId="3352084736" sldId="892"/>
            <ac:spMk id="14" creationId="{F0764E02-191E-5532-5CBF-055BD2FE4491}"/>
          </ac:spMkLst>
        </pc:spChg>
        <pc:spChg chg="del mod">
          <ac:chgData name="Ahmed Hassan" userId="47750a22-629f-416f-a96d-609d36c2ca96" providerId="ADAL" clId="{532B45DE-F798-F841-BADB-D8B3994DC0F6}" dt="2025-07-29T08:40:51.964" v="1616" actId="26606"/>
          <ac:spMkLst>
            <pc:docMk/>
            <pc:sldMk cId="3352084736" sldId="892"/>
            <ac:spMk id="15" creationId="{C342A83B-14EE-AB8E-C0F2-1289D69D812A}"/>
          </ac:spMkLst>
        </pc:spChg>
        <pc:graphicFrameChg chg="add mod modGraphic">
          <ac:chgData name="Ahmed Hassan" userId="47750a22-629f-416f-a96d-609d36c2ca96" providerId="ADAL" clId="{532B45DE-F798-F841-BADB-D8B3994DC0F6}" dt="2025-07-29T08:41:12.638" v="1626" actId="403"/>
          <ac:graphicFrameMkLst>
            <pc:docMk/>
            <pc:sldMk cId="3352084736" sldId="892"/>
            <ac:graphicFrameMk id="24" creationId="{92147CE1-0BE3-1348-3A4C-1BC0DFCCD78C}"/>
          </ac:graphicFrameMkLst>
        </pc:graphicFrameChg>
        <pc:picChg chg="mod">
          <ac:chgData name="Ahmed Hassan" userId="47750a22-629f-416f-a96d-609d36c2ca96" providerId="ADAL" clId="{532B45DE-F798-F841-BADB-D8B3994DC0F6}" dt="2025-07-29T08:40:55.687" v="1617" actId="27614"/>
          <ac:picMkLst>
            <pc:docMk/>
            <pc:sldMk cId="3352084736" sldId="892"/>
            <ac:picMk id="22" creationId="{97FADA52-7FB9-0EFC-6B53-8A12E4AF0C91}"/>
          </ac:picMkLst>
        </pc:picChg>
      </pc:sldChg>
      <pc:sldChg chg="modSp add mod">
        <pc:chgData name="Ahmed Hassan" userId="47750a22-629f-416f-a96d-609d36c2ca96" providerId="ADAL" clId="{532B45DE-F798-F841-BADB-D8B3994DC0F6}" dt="2025-07-29T08:43:12.666" v="1658" actId="5793"/>
        <pc:sldMkLst>
          <pc:docMk/>
          <pc:sldMk cId="1840428887" sldId="893"/>
        </pc:sldMkLst>
        <pc:spChg chg="mod">
          <ac:chgData name="Ahmed Hassan" userId="47750a22-629f-416f-a96d-609d36c2ca96" providerId="ADAL" clId="{532B45DE-F798-F841-BADB-D8B3994DC0F6}" dt="2025-07-27T17:34:30.813" v="537"/>
          <ac:spMkLst>
            <pc:docMk/>
            <pc:sldMk cId="1840428887" sldId="893"/>
            <ac:spMk id="11" creationId="{F3190843-4367-2980-E26A-975541E260D1}"/>
          </ac:spMkLst>
        </pc:spChg>
        <pc:spChg chg="mod">
          <ac:chgData name="Ahmed Hassan" userId="47750a22-629f-416f-a96d-609d36c2ca96" providerId="ADAL" clId="{532B45DE-F798-F841-BADB-D8B3994DC0F6}" dt="2025-07-29T08:43:12.666" v="1658" actId="5793"/>
          <ac:spMkLst>
            <pc:docMk/>
            <pc:sldMk cId="1840428887" sldId="893"/>
            <ac:spMk id="15" creationId="{84CD685F-1781-3E54-F757-BF348D1DE9A8}"/>
          </ac:spMkLst>
        </pc:spChg>
      </pc:sldChg>
      <pc:sldChg chg="modSp add del mod">
        <pc:chgData name="Ahmed Hassan" userId="47750a22-629f-416f-a96d-609d36c2ca96" providerId="ADAL" clId="{532B45DE-F798-F841-BADB-D8B3994DC0F6}" dt="2025-07-29T08:44:42.906" v="1681" actId="2696"/>
        <pc:sldMkLst>
          <pc:docMk/>
          <pc:sldMk cId="2648054486" sldId="894"/>
        </pc:sldMkLst>
      </pc:sldChg>
      <pc:sldChg chg="modSp add mod">
        <pc:chgData name="Ahmed Hassan" userId="47750a22-629f-416f-a96d-609d36c2ca96" providerId="ADAL" clId="{532B45DE-F798-F841-BADB-D8B3994DC0F6}" dt="2025-07-29T08:48:47.776" v="1755" actId="20577"/>
        <pc:sldMkLst>
          <pc:docMk/>
          <pc:sldMk cId="1038805317" sldId="895"/>
        </pc:sldMkLst>
        <pc:spChg chg="mod">
          <ac:chgData name="Ahmed Hassan" userId="47750a22-629f-416f-a96d-609d36c2ca96" providerId="ADAL" clId="{532B45DE-F798-F841-BADB-D8B3994DC0F6}" dt="2025-07-27T17:36:20.495" v="554"/>
          <ac:spMkLst>
            <pc:docMk/>
            <pc:sldMk cId="1038805317" sldId="895"/>
            <ac:spMk id="11" creationId="{939D0E58-8BC5-4046-F093-D68B1D1D73B1}"/>
          </ac:spMkLst>
        </pc:spChg>
        <pc:spChg chg="mod">
          <ac:chgData name="Ahmed Hassan" userId="47750a22-629f-416f-a96d-609d36c2ca96" providerId="ADAL" clId="{532B45DE-F798-F841-BADB-D8B3994DC0F6}" dt="2025-07-29T08:48:47.776" v="1755" actId="20577"/>
          <ac:spMkLst>
            <pc:docMk/>
            <pc:sldMk cId="1038805317" sldId="895"/>
            <ac:spMk id="15" creationId="{89FDD1A6-7ED2-7731-D6F0-234E9195599C}"/>
          </ac:spMkLst>
        </pc:spChg>
      </pc:sldChg>
      <pc:sldChg chg="delSp del modTransition modAnim">
        <pc:chgData name="Ahmed Hassan" userId="47750a22-629f-416f-a96d-609d36c2ca96" providerId="ADAL" clId="{532B45DE-F798-F841-BADB-D8B3994DC0F6}" dt="2025-07-26T22:01:33.120" v="48" actId="2696"/>
        <pc:sldMkLst>
          <pc:docMk/>
          <pc:sldMk cId="2194060247" sldId="895"/>
        </pc:sldMkLst>
      </pc:sldChg>
      <pc:sldChg chg="delSp del modTransition modAnim">
        <pc:chgData name="Ahmed Hassan" userId="47750a22-629f-416f-a96d-609d36c2ca96" providerId="ADAL" clId="{532B45DE-F798-F841-BADB-D8B3994DC0F6}" dt="2025-07-26T22:01:33.832" v="49" actId="2696"/>
        <pc:sldMkLst>
          <pc:docMk/>
          <pc:sldMk cId="159605500" sldId="896"/>
        </pc:sldMkLst>
      </pc:sldChg>
      <pc:sldChg chg="addSp modSp add mod">
        <pc:chgData name="Ahmed Hassan" userId="47750a22-629f-416f-a96d-609d36c2ca96" providerId="ADAL" clId="{532B45DE-F798-F841-BADB-D8B3994DC0F6}" dt="2025-07-29T08:52:19.518" v="1793" actId="14100"/>
        <pc:sldMkLst>
          <pc:docMk/>
          <pc:sldMk cId="3780860348" sldId="896"/>
        </pc:sldMkLst>
        <pc:spChg chg="add mod">
          <ac:chgData name="Ahmed Hassan" userId="47750a22-629f-416f-a96d-609d36c2ca96" providerId="ADAL" clId="{532B45DE-F798-F841-BADB-D8B3994DC0F6}" dt="2025-07-29T08:51:06.936" v="1772"/>
          <ac:spMkLst>
            <pc:docMk/>
            <pc:sldMk cId="3780860348" sldId="896"/>
            <ac:spMk id="4" creationId="{077AFEE7-5C41-BFBB-F446-4B9656694F4F}"/>
          </ac:spMkLst>
        </pc:spChg>
        <pc:spChg chg="mod">
          <ac:chgData name="Ahmed Hassan" userId="47750a22-629f-416f-a96d-609d36c2ca96" providerId="ADAL" clId="{532B45DE-F798-F841-BADB-D8B3994DC0F6}" dt="2025-07-27T17:37:07.629" v="563"/>
          <ac:spMkLst>
            <pc:docMk/>
            <pc:sldMk cId="3780860348" sldId="896"/>
            <ac:spMk id="11" creationId="{32AAE8C7-C4A5-F0E4-EAD6-B7FBF99B8103}"/>
          </ac:spMkLst>
        </pc:spChg>
        <pc:spChg chg="mod">
          <ac:chgData name="Ahmed Hassan" userId="47750a22-629f-416f-a96d-609d36c2ca96" providerId="ADAL" clId="{532B45DE-F798-F841-BADB-D8B3994DC0F6}" dt="2025-07-29T08:50:47.500" v="1771" actId="14100"/>
          <ac:spMkLst>
            <pc:docMk/>
            <pc:sldMk cId="3780860348" sldId="896"/>
            <ac:spMk id="15" creationId="{78F7AE10-1872-205F-6EF0-14B7350B0834}"/>
          </ac:spMkLst>
        </pc:spChg>
        <pc:picChg chg="add mod">
          <ac:chgData name="Ahmed Hassan" userId="47750a22-629f-416f-a96d-609d36c2ca96" providerId="ADAL" clId="{532B45DE-F798-F841-BADB-D8B3994DC0F6}" dt="2025-07-29T08:52:19.518" v="1793" actId="14100"/>
          <ac:picMkLst>
            <pc:docMk/>
            <pc:sldMk cId="3780860348" sldId="896"/>
            <ac:picMk id="5" creationId="{FA5825BB-6FDD-E561-E52D-6833F1776EF3}"/>
          </ac:picMkLst>
        </pc:picChg>
      </pc:sldChg>
      <pc:sldChg chg="modSp add del mod">
        <pc:chgData name="Ahmed Hassan" userId="47750a22-629f-416f-a96d-609d36c2ca96" providerId="ADAL" clId="{532B45DE-F798-F841-BADB-D8B3994DC0F6}" dt="2025-07-29T08:49:40.030" v="1756" actId="2696"/>
        <pc:sldMkLst>
          <pc:docMk/>
          <pc:sldMk cId="2619698880" sldId="897"/>
        </pc:sldMkLst>
      </pc:sldChg>
      <pc:sldChg chg="modSp add del mod">
        <pc:chgData name="Ahmed Hassan" userId="47750a22-629f-416f-a96d-609d36c2ca96" providerId="ADAL" clId="{532B45DE-F798-F841-BADB-D8B3994DC0F6}" dt="2025-07-29T08:45:05.027" v="1683" actId="2696"/>
        <pc:sldMkLst>
          <pc:docMk/>
          <pc:sldMk cId="1027901026" sldId="898"/>
        </pc:sldMkLst>
      </pc:sldChg>
      <pc:sldChg chg="modSp add del mod">
        <pc:chgData name="Ahmed Hassan" userId="47750a22-629f-416f-a96d-609d36c2ca96" providerId="ADAL" clId="{532B45DE-F798-F841-BADB-D8B3994DC0F6}" dt="2025-07-29T08:45:03.251" v="1682" actId="2696"/>
        <pc:sldMkLst>
          <pc:docMk/>
          <pc:sldMk cId="1897508072" sldId="899"/>
        </pc:sldMkLst>
      </pc:sldChg>
      <pc:sldChg chg="delSp del modTransition modAnim">
        <pc:chgData name="Ahmed Hassan" userId="47750a22-629f-416f-a96d-609d36c2ca96" providerId="ADAL" clId="{532B45DE-F798-F841-BADB-D8B3994DC0F6}" dt="2025-07-26T22:01:27.578" v="42" actId="2696"/>
        <pc:sldMkLst>
          <pc:docMk/>
          <pc:sldMk cId="108383301" sldId="900"/>
        </pc:sldMkLst>
      </pc:sldChg>
      <pc:sldChg chg="addSp delSp modSp add mod ord">
        <pc:chgData name="Ahmed Hassan" userId="47750a22-629f-416f-a96d-609d36c2ca96" providerId="ADAL" clId="{532B45DE-F798-F841-BADB-D8B3994DC0F6}" dt="2025-07-28T21:42:22.607" v="789" actId="14100"/>
        <pc:sldMkLst>
          <pc:docMk/>
          <pc:sldMk cId="2566585117" sldId="900"/>
        </pc:sldMkLst>
        <pc:spChg chg="del mod">
          <ac:chgData name="Ahmed Hassan" userId="47750a22-629f-416f-a96d-609d36c2ca96" providerId="ADAL" clId="{532B45DE-F798-F841-BADB-D8B3994DC0F6}" dt="2025-07-28T21:42:14.311" v="787" actId="26606"/>
          <ac:spMkLst>
            <pc:docMk/>
            <pc:sldMk cId="2566585117" sldId="900"/>
            <ac:spMk id="15" creationId="{8D48A852-5159-7CC8-35F1-9D9D2F48680D}"/>
          </ac:spMkLst>
        </pc:spChg>
        <pc:graphicFrameChg chg="add mod">
          <ac:chgData name="Ahmed Hassan" userId="47750a22-629f-416f-a96d-609d36c2ca96" providerId="ADAL" clId="{532B45DE-F798-F841-BADB-D8B3994DC0F6}" dt="2025-07-28T21:42:22.607" v="789" actId="14100"/>
          <ac:graphicFrameMkLst>
            <pc:docMk/>
            <pc:sldMk cId="2566585117" sldId="900"/>
            <ac:graphicFrameMk id="24" creationId="{3E0413C9-2C86-6500-A043-F345DB64438D}"/>
          </ac:graphicFrameMkLst>
        </pc:graphicFrameChg>
        <pc:picChg chg="mod">
          <ac:chgData name="Ahmed Hassan" userId="47750a22-629f-416f-a96d-609d36c2ca96" providerId="ADAL" clId="{532B45DE-F798-F841-BADB-D8B3994DC0F6}" dt="2025-07-28T21:42:17.167" v="788" actId="27614"/>
          <ac:picMkLst>
            <pc:docMk/>
            <pc:sldMk cId="2566585117" sldId="900"/>
            <ac:picMk id="22" creationId="{D4D4A31D-C4C2-A746-8978-805D9BA2473A}"/>
          </ac:picMkLst>
        </pc:picChg>
      </pc:sldChg>
      <pc:sldChg chg="addSp modSp add mod">
        <pc:chgData name="Ahmed Hassan" userId="47750a22-629f-416f-a96d-609d36c2ca96" providerId="ADAL" clId="{532B45DE-F798-F841-BADB-D8B3994DC0F6}" dt="2025-07-28T21:45:54.848" v="864" actId="14100"/>
        <pc:sldMkLst>
          <pc:docMk/>
          <pc:sldMk cId="2166118008" sldId="901"/>
        </pc:sldMkLst>
        <pc:spChg chg="add mod">
          <ac:chgData name="Ahmed Hassan" userId="47750a22-629f-416f-a96d-609d36c2ca96" providerId="ADAL" clId="{532B45DE-F798-F841-BADB-D8B3994DC0F6}" dt="2025-07-28T21:45:54.848" v="864" actId="14100"/>
          <ac:spMkLst>
            <pc:docMk/>
            <pc:sldMk cId="2166118008" sldId="901"/>
            <ac:spMk id="4" creationId="{E27C5F28-B1DD-D872-2387-DAA3A6779691}"/>
          </ac:spMkLst>
        </pc:spChg>
        <pc:spChg chg="mod">
          <ac:chgData name="Ahmed Hassan" userId="47750a22-629f-416f-a96d-609d36c2ca96" providerId="ADAL" clId="{532B45DE-F798-F841-BADB-D8B3994DC0F6}" dt="2025-07-28T21:44:18.709" v="824"/>
          <ac:spMkLst>
            <pc:docMk/>
            <pc:sldMk cId="2166118008" sldId="901"/>
            <ac:spMk id="11" creationId="{EDCD071F-3A47-01DB-9010-737C96E7DB0D}"/>
          </ac:spMkLst>
        </pc:spChg>
        <pc:spChg chg="mod">
          <ac:chgData name="Ahmed Hassan" userId="47750a22-629f-416f-a96d-609d36c2ca96" providerId="ADAL" clId="{532B45DE-F798-F841-BADB-D8B3994DC0F6}" dt="2025-07-28T21:45:28.542" v="856" actId="20577"/>
          <ac:spMkLst>
            <pc:docMk/>
            <pc:sldMk cId="2166118008" sldId="901"/>
            <ac:spMk id="15" creationId="{E8CDB48C-F493-6EF8-F28D-8B101DF5024A}"/>
          </ac:spMkLst>
        </pc:spChg>
      </pc:sldChg>
      <pc:sldChg chg="delSp del modTransition modAnim">
        <pc:chgData name="Ahmed Hassan" userId="47750a22-629f-416f-a96d-609d36c2ca96" providerId="ADAL" clId="{532B45DE-F798-F841-BADB-D8B3994DC0F6}" dt="2025-07-26T22:01:28.426" v="43" actId="2696"/>
        <pc:sldMkLst>
          <pc:docMk/>
          <pc:sldMk cId="4091487599" sldId="901"/>
        </pc:sldMkLst>
      </pc:sldChg>
      <pc:sldChg chg="delSp del modTransition modAnim">
        <pc:chgData name="Ahmed Hassan" userId="47750a22-629f-416f-a96d-609d36c2ca96" providerId="ADAL" clId="{532B45DE-F798-F841-BADB-D8B3994DC0F6}" dt="2025-07-26T22:01:34.444" v="50" actId="2696"/>
        <pc:sldMkLst>
          <pc:docMk/>
          <pc:sldMk cId="182596924" sldId="902"/>
        </pc:sldMkLst>
      </pc:sldChg>
      <pc:sldChg chg="modSp add mod">
        <pc:chgData name="Ahmed Hassan" userId="47750a22-629f-416f-a96d-609d36c2ca96" providerId="ADAL" clId="{532B45DE-F798-F841-BADB-D8B3994DC0F6}" dt="2025-07-28T21:47:21.195" v="892" actId="12"/>
        <pc:sldMkLst>
          <pc:docMk/>
          <pc:sldMk cId="602577322" sldId="902"/>
        </pc:sldMkLst>
        <pc:spChg chg="mod">
          <ac:chgData name="Ahmed Hassan" userId="47750a22-629f-416f-a96d-609d36c2ca96" providerId="ADAL" clId="{532B45DE-F798-F841-BADB-D8B3994DC0F6}" dt="2025-07-28T21:46:34.737" v="870"/>
          <ac:spMkLst>
            <pc:docMk/>
            <pc:sldMk cId="602577322" sldId="902"/>
            <ac:spMk id="11" creationId="{E47B50F5-1F73-D8A4-7C01-80AD47E6B29D}"/>
          </ac:spMkLst>
        </pc:spChg>
        <pc:spChg chg="mod">
          <ac:chgData name="Ahmed Hassan" userId="47750a22-629f-416f-a96d-609d36c2ca96" providerId="ADAL" clId="{532B45DE-F798-F841-BADB-D8B3994DC0F6}" dt="2025-07-28T21:47:21.195" v="892" actId="12"/>
          <ac:spMkLst>
            <pc:docMk/>
            <pc:sldMk cId="602577322" sldId="902"/>
            <ac:spMk id="15" creationId="{DC3B0ADD-BAE2-5B08-940F-121AA661D4F8}"/>
          </ac:spMkLst>
        </pc:spChg>
      </pc:sldChg>
      <pc:sldChg chg="modSp add mod">
        <pc:chgData name="Ahmed Hassan" userId="47750a22-629f-416f-a96d-609d36c2ca96" providerId="ADAL" clId="{532B45DE-F798-F841-BADB-D8B3994DC0F6}" dt="2025-07-28T21:50:23.541" v="956" actId="20577"/>
        <pc:sldMkLst>
          <pc:docMk/>
          <pc:sldMk cId="76134217" sldId="903"/>
        </pc:sldMkLst>
        <pc:spChg chg="mod">
          <ac:chgData name="Ahmed Hassan" userId="47750a22-629f-416f-a96d-609d36c2ca96" providerId="ADAL" clId="{532B45DE-F798-F841-BADB-D8B3994DC0F6}" dt="2025-07-28T21:50:23.541" v="956" actId="20577"/>
          <ac:spMkLst>
            <pc:docMk/>
            <pc:sldMk cId="76134217" sldId="903"/>
            <ac:spMk id="15" creationId="{E6E26C72-0E88-E5C6-73D5-692872A348CD}"/>
          </ac:spMkLst>
        </pc:spChg>
      </pc:sldChg>
      <pc:sldChg chg="delSp del modTransition modAnim">
        <pc:chgData name="Ahmed Hassan" userId="47750a22-629f-416f-a96d-609d36c2ca96" providerId="ADAL" clId="{532B45DE-F798-F841-BADB-D8B3994DC0F6}" dt="2025-07-26T22:01:35.181" v="51" actId="2696"/>
        <pc:sldMkLst>
          <pc:docMk/>
          <pc:sldMk cId="908890086" sldId="903"/>
        </pc:sldMkLst>
      </pc:sldChg>
      <pc:sldChg chg="modSp add mod ord">
        <pc:chgData name="Ahmed Hassan" userId="47750a22-629f-416f-a96d-609d36c2ca96" providerId="ADAL" clId="{532B45DE-F798-F841-BADB-D8B3994DC0F6}" dt="2025-07-28T21:55:26.017" v="1020" actId="20577"/>
        <pc:sldMkLst>
          <pc:docMk/>
          <pc:sldMk cId="2451125935" sldId="904"/>
        </pc:sldMkLst>
        <pc:spChg chg="mod">
          <ac:chgData name="Ahmed Hassan" userId="47750a22-629f-416f-a96d-609d36c2ca96" providerId="ADAL" clId="{532B45DE-F798-F841-BADB-D8B3994DC0F6}" dt="2025-07-28T21:55:26.017" v="1020" actId="20577"/>
          <ac:spMkLst>
            <pc:docMk/>
            <pc:sldMk cId="2451125935" sldId="904"/>
            <ac:spMk id="11" creationId="{A6C9E87C-F6E3-8CA5-6A04-21D5E3CDF130}"/>
          </ac:spMkLst>
        </pc:spChg>
        <pc:spChg chg="mod">
          <ac:chgData name="Ahmed Hassan" userId="47750a22-629f-416f-a96d-609d36c2ca96" providerId="ADAL" clId="{532B45DE-F798-F841-BADB-D8B3994DC0F6}" dt="2025-07-28T21:55:08.741" v="1018" actId="20577"/>
          <ac:spMkLst>
            <pc:docMk/>
            <pc:sldMk cId="2451125935" sldId="904"/>
            <ac:spMk id="15" creationId="{A36300C7-2F2C-9675-BA32-97568891A991}"/>
          </ac:spMkLst>
        </pc:spChg>
      </pc:sldChg>
      <pc:sldChg chg="delSp del modTransition modAnim">
        <pc:chgData name="Ahmed Hassan" userId="47750a22-629f-416f-a96d-609d36c2ca96" providerId="ADAL" clId="{532B45DE-F798-F841-BADB-D8B3994DC0F6}" dt="2025-07-26T22:01:35.851" v="52" actId="2696"/>
        <pc:sldMkLst>
          <pc:docMk/>
          <pc:sldMk cId="3697984491" sldId="904"/>
        </pc:sldMkLst>
      </pc:sldChg>
      <pc:sldChg chg="delSp del modTransition modAnim">
        <pc:chgData name="Ahmed Hassan" userId="47750a22-629f-416f-a96d-609d36c2ca96" providerId="ADAL" clId="{532B45DE-F798-F841-BADB-D8B3994DC0F6}" dt="2025-07-26T22:01:31.834" v="47" actId="2696"/>
        <pc:sldMkLst>
          <pc:docMk/>
          <pc:sldMk cId="1802050357" sldId="905"/>
        </pc:sldMkLst>
      </pc:sldChg>
      <pc:sldChg chg="modSp add mod">
        <pc:chgData name="Ahmed Hassan" userId="47750a22-629f-416f-a96d-609d36c2ca96" providerId="ADAL" clId="{532B45DE-F798-F841-BADB-D8B3994DC0F6}" dt="2025-07-28T22:11:08.885" v="1218" actId="20577"/>
        <pc:sldMkLst>
          <pc:docMk/>
          <pc:sldMk cId="3227010989" sldId="905"/>
        </pc:sldMkLst>
        <pc:spChg chg="mod">
          <ac:chgData name="Ahmed Hassan" userId="47750a22-629f-416f-a96d-609d36c2ca96" providerId="ADAL" clId="{532B45DE-F798-F841-BADB-D8B3994DC0F6}" dt="2025-07-28T22:11:08.885" v="1218" actId="20577"/>
          <ac:spMkLst>
            <pc:docMk/>
            <pc:sldMk cId="3227010989" sldId="905"/>
            <ac:spMk id="15" creationId="{8B543281-C9CC-7BA2-A32E-009A0D422F96}"/>
          </ac:spMkLst>
        </pc:spChg>
      </pc:sldChg>
      <pc:sldChg chg="delSp del modTransition modAnim">
        <pc:chgData name="Ahmed Hassan" userId="47750a22-629f-416f-a96d-609d36c2ca96" providerId="ADAL" clId="{532B45DE-F798-F841-BADB-D8B3994DC0F6}" dt="2025-07-26T22:01:25.464" v="39" actId="2696"/>
        <pc:sldMkLst>
          <pc:docMk/>
          <pc:sldMk cId="219122947" sldId="906"/>
        </pc:sldMkLst>
      </pc:sldChg>
      <pc:sldChg chg="delSp modSp add mod">
        <pc:chgData name="Ahmed Hassan" userId="47750a22-629f-416f-a96d-609d36c2ca96" providerId="ADAL" clId="{532B45DE-F798-F841-BADB-D8B3994DC0F6}" dt="2025-07-29T08:34:53.765" v="1536" actId="14100"/>
        <pc:sldMkLst>
          <pc:docMk/>
          <pc:sldMk cId="1412529188" sldId="906"/>
        </pc:sldMkLst>
        <pc:graphicFrameChg chg="del">
          <ac:chgData name="Ahmed Hassan" userId="47750a22-629f-416f-a96d-609d36c2ca96" providerId="ADAL" clId="{532B45DE-F798-F841-BADB-D8B3994DC0F6}" dt="2025-07-29T08:34:37.865" v="1533" actId="478"/>
          <ac:graphicFrameMkLst>
            <pc:docMk/>
            <pc:sldMk cId="1412529188" sldId="906"/>
            <ac:graphicFrameMk id="4" creationId="{FE552DA5-5134-3295-9260-DAB3140B17E2}"/>
          </ac:graphicFrameMkLst>
        </pc:graphicFrameChg>
        <pc:graphicFrameChg chg="mod">
          <ac:chgData name="Ahmed Hassan" userId="47750a22-629f-416f-a96d-609d36c2ca96" providerId="ADAL" clId="{532B45DE-F798-F841-BADB-D8B3994DC0F6}" dt="2025-07-29T08:34:53.765" v="1536" actId="14100"/>
          <ac:graphicFrameMkLst>
            <pc:docMk/>
            <pc:sldMk cId="1412529188" sldId="906"/>
            <ac:graphicFrameMk id="5" creationId="{06295E03-7FA6-3255-7FF5-48B79F5FFD09}"/>
          </ac:graphicFrameMkLst>
        </pc:graphicFrameChg>
      </pc:sldChg>
      <pc:sldChg chg="modSp add mod">
        <pc:chgData name="Ahmed Hassan" userId="47750a22-629f-416f-a96d-609d36c2ca96" providerId="ADAL" clId="{532B45DE-F798-F841-BADB-D8B3994DC0F6}" dt="2025-07-29T08:39:10.609" v="1611" actId="20577"/>
        <pc:sldMkLst>
          <pc:docMk/>
          <pc:sldMk cId="439394627" sldId="907"/>
        </pc:sldMkLst>
        <pc:spChg chg="mod">
          <ac:chgData name="Ahmed Hassan" userId="47750a22-629f-416f-a96d-609d36c2ca96" providerId="ADAL" clId="{532B45DE-F798-F841-BADB-D8B3994DC0F6}" dt="2025-07-29T08:39:10.609" v="1611" actId="20577"/>
          <ac:spMkLst>
            <pc:docMk/>
            <pc:sldMk cId="439394627" sldId="907"/>
            <ac:spMk id="6" creationId="{4C95675C-CC5E-A19C-949F-741992561405}"/>
          </ac:spMkLst>
        </pc:spChg>
      </pc:sldChg>
      <pc:sldChg chg="addSp delSp modSp add mod">
        <pc:chgData name="Ahmed Hassan" userId="47750a22-629f-416f-a96d-609d36c2ca96" providerId="ADAL" clId="{532B45DE-F798-F841-BADB-D8B3994DC0F6}" dt="2025-07-29T08:44:33.444" v="1680" actId="14100"/>
        <pc:sldMkLst>
          <pc:docMk/>
          <pc:sldMk cId="1843512914" sldId="908"/>
        </pc:sldMkLst>
        <pc:spChg chg="add mod">
          <ac:chgData name="Ahmed Hassan" userId="47750a22-629f-416f-a96d-609d36c2ca96" providerId="ADAL" clId="{532B45DE-F798-F841-BADB-D8B3994DC0F6}" dt="2025-07-29T08:44:33.444" v="1680" actId="14100"/>
          <ac:spMkLst>
            <pc:docMk/>
            <pc:sldMk cId="1843512914" sldId="908"/>
            <ac:spMk id="6" creationId="{D8159173-77E3-BB9B-6C02-D53E041600B0}"/>
          </ac:spMkLst>
        </pc:spChg>
        <pc:spChg chg="mod">
          <ac:chgData name="Ahmed Hassan" userId="47750a22-629f-416f-a96d-609d36c2ca96" providerId="ADAL" clId="{532B45DE-F798-F841-BADB-D8B3994DC0F6}" dt="2025-07-29T08:43:24.016" v="1662"/>
          <ac:spMkLst>
            <pc:docMk/>
            <pc:sldMk cId="1843512914" sldId="908"/>
            <ac:spMk id="11" creationId="{43E16D05-3FE7-534B-3151-D89295D02F6B}"/>
          </ac:spMkLst>
        </pc:spChg>
        <pc:spChg chg="mod">
          <ac:chgData name="Ahmed Hassan" userId="47750a22-629f-416f-a96d-609d36c2ca96" providerId="ADAL" clId="{532B45DE-F798-F841-BADB-D8B3994DC0F6}" dt="2025-07-29T08:44:24.396" v="1677"/>
          <ac:spMkLst>
            <pc:docMk/>
            <pc:sldMk cId="1843512914" sldId="908"/>
            <ac:spMk id="14" creationId="{D70DC3D6-9630-4924-2B56-D64EC7255271}"/>
          </ac:spMkLst>
        </pc:spChg>
        <pc:spChg chg="del">
          <ac:chgData name="Ahmed Hassan" userId="47750a22-629f-416f-a96d-609d36c2ca96" providerId="ADAL" clId="{532B45DE-F798-F841-BADB-D8B3994DC0F6}" dt="2025-07-29T08:43:30.759" v="1663" actId="478"/>
          <ac:spMkLst>
            <pc:docMk/>
            <pc:sldMk cId="1843512914" sldId="908"/>
            <ac:spMk id="15" creationId="{9CE09544-35E3-CFEA-C124-4BD4CE38CA00}"/>
          </ac:spMkLst>
        </pc:spChg>
        <pc:graphicFrameChg chg="add mod modGraphic">
          <ac:chgData name="Ahmed Hassan" userId="47750a22-629f-416f-a96d-609d36c2ca96" providerId="ADAL" clId="{532B45DE-F798-F841-BADB-D8B3994DC0F6}" dt="2025-07-29T08:44:11.183" v="1676" actId="20577"/>
          <ac:graphicFrameMkLst>
            <pc:docMk/>
            <pc:sldMk cId="1843512914" sldId="908"/>
            <ac:graphicFrameMk id="4" creationId="{590C8BDB-575D-7486-F9D0-47C52FD9FE96}"/>
          </ac:graphicFrameMkLst>
        </pc:graphicFrameChg>
      </pc:sldChg>
      <pc:sldChg chg="addSp modSp add mod">
        <pc:chgData name="Ahmed Hassan" userId="47750a22-629f-416f-a96d-609d36c2ca96" providerId="ADAL" clId="{532B45DE-F798-F841-BADB-D8B3994DC0F6}" dt="2025-07-29T08:47:46.908" v="1742" actId="14734"/>
        <pc:sldMkLst>
          <pc:docMk/>
          <pc:sldMk cId="2861001113" sldId="909"/>
        </pc:sldMkLst>
        <pc:spChg chg="mod">
          <ac:chgData name="Ahmed Hassan" userId="47750a22-629f-416f-a96d-609d36c2ca96" providerId="ADAL" clId="{532B45DE-F798-F841-BADB-D8B3994DC0F6}" dt="2025-07-29T08:46:38.856" v="1725" actId="20577"/>
          <ac:spMkLst>
            <pc:docMk/>
            <pc:sldMk cId="2861001113" sldId="909"/>
            <ac:spMk id="11" creationId="{33F66B64-BC26-C2D6-7F68-EBAF1521BC92}"/>
          </ac:spMkLst>
        </pc:spChg>
        <pc:spChg chg="mod">
          <ac:chgData name="Ahmed Hassan" userId="47750a22-629f-416f-a96d-609d36c2ca96" providerId="ADAL" clId="{532B45DE-F798-F841-BADB-D8B3994DC0F6}" dt="2025-07-29T08:47:17.571" v="1733" actId="14100"/>
          <ac:spMkLst>
            <pc:docMk/>
            <pc:sldMk cId="2861001113" sldId="909"/>
            <ac:spMk id="15" creationId="{E5DB1B88-32BC-AE07-6FF7-40CBA16D4D87}"/>
          </ac:spMkLst>
        </pc:spChg>
        <pc:graphicFrameChg chg="add mod modGraphic">
          <ac:chgData name="Ahmed Hassan" userId="47750a22-629f-416f-a96d-609d36c2ca96" providerId="ADAL" clId="{532B45DE-F798-F841-BADB-D8B3994DC0F6}" dt="2025-07-29T08:47:46.908" v="1742" actId="14734"/>
          <ac:graphicFrameMkLst>
            <pc:docMk/>
            <pc:sldMk cId="2861001113" sldId="909"/>
            <ac:graphicFrameMk id="4" creationId="{F12F95C4-7993-5D03-21FD-4EB4149AFD52}"/>
          </ac:graphicFrameMkLst>
        </pc:graphicFrameChg>
      </pc:sldChg>
      <pc:sldChg chg="addSp delSp modSp add mod">
        <pc:chgData name="Ahmed Hassan" userId="47750a22-629f-416f-a96d-609d36c2ca96" providerId="ADAL" clId="{532B45DE-F798-F841-BADB-D8B3994DC0F6}" dt="2025-07-29T08:52:10.032" v="1788"/>
        <pc:sldMkLst>
          <pc:docMk/>
          <pc:sldMk cId="4292553973" sldId="910"/>
        </pc:sldMkLst>
        <pc:spChg chg="add mod">
          <ac:chgData name="Ahmed Hassan" userId="47750a22-629f-416f-a96d-609d36c2ca96" providerId="ADAL" clId="{532B45DE-F798-F841-BADB-D8B3994DC0F6}" dt="2025-07-29T08:51:56.527" v="1786" actId="403"/>
          <ac:spMkLst>
            <pc:docMk/>
            <pc:sldMk cId="4292553973" sldId="910"/>
            <ac:spMk id="6" creationId="{2E8F6C3D-D215-8507-06B4-A17FE13C4008}"/>
          </ac:spMkLst>
        </pc:spChg>
        <pc:spChg chg="mod">
          <ac:chgData name="Ahmed Hassan" userId="47750a22-629f-416f-a96d-609d36c2ca96" providerId="ADAL" clId="{532B45DE-F798-F841-BADB-D8B3994DC0F6}" dt="2025-07-29T08:51:15.167" v="1774"/>
          <ac:spMkLst>
            <pc:docMk/>
            <pc:sldMk cId="4292553973" sldId="910"/>
            <ac:spMk id="11" creationId="{2AA5DA29-4B7B-C4DF-A614-E7ABBCC26687}"/>
          </ac:spMkLst>
        </pc:spChg>
        <pc:spChg chg="mod">
          <ac:chgData name="Ahmed Hassan" userId="47750a22-629f-416f-a96d-609d36c2ca96" providerId="ADAL" clId="{532B45DE-F798-F841-BADB-D8B3994DC0F6}" dt="2025-07-29T08:51:46.068" v="1782"/>
          <ac:spMkLst>
            <pc:docMk/>
            <pc:sldMk cId="4292553973" sldId="910"/>
            <ac:spMk id="14" creationId="{82636CA8-6F74-54DD-1668-17C8C6346869}"/>
          </ac:spMkLst>
        </pc:spChg>
        <pc:spChg chg="del mod">
          <ac:chgData name="Ahmed Hassan" userId="47750a22-629f-416f-a96d-609d36c2ca96" providerId="ADAL" clId="{532B45DE-F798-F841-BADB-D8B3994DC0F6}" dt="2025-07-29T08:52:10.032" v="1788"/>
          <ac:spMkLst>
            <pc:docMk/>
            <pc:sldMk cId="4292553973" sldId="910"/>
            <ac:spMk id="15" creationId="{E2269432-4F5D-38FB-ED46-59A75975486F}"/>
          </ac:spMkLst>
        </pc:spChg>
        <pc:graphicFrameChg chg="add mod modGraphic">
          <ac:chgData name="Ahmed Hassan" userId="47750a22-629f-416f-a96d-609d36c2ca96" providerId="ADAL" clId="{532B45DE-F798-F841-BADB-D8B3994DC0F6}" dt="2025-07-29T08:51:41.125" v="1781" actId="1076"/>
          <ac:graphicFrameMkLst>
            <pc:docMk/>
            <pc:sldMk cId="4292553973" sldId="910"/>
            <ac:graphicFrameMk id="4" creationId="{BFB6D961-FF03-C407-5A42-21C59D61C668}"/>
          </ac:graphicFrameMkLst>
        </pc:graphicFrameChg>
      </pc:sldChg>
    </pc:docChg>
  </pc:docChgLst>
  <pc:docChgLst>
    <pc:chgData name="Ahmed Hassan" userId="47750a22-629f-416f-a96d-609d36c2ca96" providerId="ADAL" clId="{90E7AB44-30CC-CC4F-B61F-FEE632AE4A35}"/>
    <pc:docChg chg="delSld modSld modSection">
      <pc:chgData name="Ahmed Hassan" userId="47750a22-629f-416f-a96d-609d36c2ca96" providerId="ADAL" clId="{90E7AB44-30CC-CC4F-B61F-FEE632AE4A35}" dt="2025-07-21T20:32:57.550" v="115"/>
      <pc:docMkLst>
        <pc:docMk/>
      </pc:docMkLst>
      <pc:sldChg chg="addSp modSp">
        <pc:chgData name="Ahmed Hassan" userId="47750a22-629f-416f-a96d-609d36c2ca96" providerId="ADAL" clId="{90E7AB44-30CC-CC4F-B61F-FEE632AE4A35}" dt="2025-07-20T20:13:40.653" v="0"/>
        <pc:sldMkLst>
          <pc:docMk/>
          <pc:sldMk cId="0" sldId="303"/>
        </pc:sldMkLst>
      </pc:sldChg>
      <pc:sldChg chg="addSp modSp">
        <pc:chgData name="Ahmed Hassan" userId="47750a22-629f-416f-a96d-609d36c2ca96" providerId="ADAL" clId="{90E7AB44-30CC-CC4F-B61F-FEE632AE4A35}" dt="2025-07-20T20:15:06.382" v="1"/>
        <pc:sldMkLst>
          <pc:docMk/>
          <pc:sldMk cId="0" sldId="313"/>
        </pc:sldMkLst>
      </pc:sldChg>
      <pc:sldChg chg="addSp modSp">
        <pc:chgData name="Ahmed Hassan" userId="47750a22-629f-416f-a96d-609d36c2ca96" providerId="ADAL" clId="{90E7AB44-30CC-CC4F-B61F-FEE632AE4A35}" dt="2025-07-20T20:17:47.309" v="6"/>
        <pc:sldMkLst>
          <pc:docMk/>
          <pc:sldMk cId="3164866999" sldId="349"/>
        </pc:sldMkLst>
      </pc:sldChg>
      <pc:sldChg chg="addSp modSp">
        <pc:chgData name="Ahmed Hassan" userId="47750a22-629f-416f-a96d-609d36c2ca96" providerId="ADAL" clId="{90E7AB44-30CC-CC4F-B61F-FEE632AE4A35}" dt="2025-07-20T20:27:06.553" v="8"/>
        <pc:sldMkLst>
          <pc:docMk/>
          <pc:sldMk cId="196246014" sldId="678"/>
        </pc:sldMkLst>
      </pc:sldChg>
      <pc:sldChg chg="addSp modSp">
        <pc:chgData name="Ahmed Hassan" userId="47750a22-629f-416f-a96d-609d36c2ca96" providerId="ADAL" clId="{90E7AB44-30CC-CC4F-B61F-FEE632AE4A35}" dt="2025-07-20T20:23:48.249" v="7"/>
        <pc:sldMkLst>
          <pc:docMk/>
          <pc:sldMk cId="3550991968" sldId="679"/>
        </pc:sldMkLst>
      </pc:sldChg>
      <pc:sldChg chg="addSp modSp">
        <pc:chgData name="Ahmed Hassan" userId="47750a22-629f-416f-a96d-609d36c2ca96" providerId="ADAL" clId="{90E7AB44-30CC-CC4F-B61F-FEE632AE4A35}" dt="2025-07-20T20:15:25.538" v="2"/>
        <pc:sldMkLst>
          <pc:docMk/>
          <pc:sldMk cId="460651184" sldId="769"/>
        </pc:sldMkLst>
      </pc:sldChg>
      <pc:sldChg chg="addSp modSp">
        <pc:chgData name="Ahmed Hassan" userId="47750a22-629f-416f-a96d-609d36c2ca96" providerId="ADAL" clId="{90E7AB44-30CC-CC4F-B61F-FEE632AE4A35}" dt="2025-07-20T20:29:28.580" v="9"/>
        <pc:sldMkLst>
          <pc:docMk/>
          <pc:sldMk cId="2549799266" sldId="854"/>
        </pc:sldMkLst>
      </pc:sldChg>
      <pc:sldChg chg="addSp modSp">
        <pc:chgData name="Ahmed Hassan" userId="47750a22-629f-416f-a96d-609d36c2ca96" providerId="ADAL" clId="{90E7AB44-30CC-CC4F-B61F-FEE632AE4A35}" dt="2025-07-20T20:32:16.667" v="10"/>
        <pc:sldMkLst>
          <pc:docMk/>
          <pc:sldMk cId="1529728160" sldId="855"/>
        </pc:sldMkLst>
      </pc:sldChg>
      <pc:sldChg chg="addSp modSp">
        <pc:chgData name="Ahmed Hassan" userId="47750a22-629f-416f-a96d-609d36c2ca96" providerId="ADAL" clId="{90E7AB44-30CC-CC4F-B61F-FEE632AE4A35}" dt="2025-07-20T20:35:25.668" v="11"/>
        <pc:sldMkLst>
          <pc:docMk/>
          <pc:sldMk cId="71893441" sldId="856"/>
        </pc:sldMkLst>
      </pc:sldChg>
      <pc:sldChg chg="addSp modSp">
        <pc:chgData name="Ahmed Hassan" userId="47750a22-629f-416f-a96d-609d36c2ca96" providerId="ADAL" clId="{90E7AB44-30CC-CC4F-B61F-FEE632AE4A35}" dt="2025-07-21T17:28:23.887" v="20"/>
        <pc:sldMkLst>
          <pc:docMk/>
          <pc:sldMk cId="1388406855" sldId="860"/>
        </pc:sldMkLst>
      </pc:sldChg>
      <pc:sldChg chg="addSp modSp">
        <pc:chgData name="Ahmed Hassan" userId="47750a22-629f-416f-a96d-609d36c2ca96" providerId="ADAL" clId="{90E7AB44-30CC-CC4F-B61F-FEE632AE4A35}" dt="2025-07-21T14:36:31.521" v="12"/>
        <pc:sldMkLst>
          <pc:docMk/>
          <pc:sldMk cId="1085880390" sldId="864"/>
        </pc:sldMkLst>
      </pc:sldChg>
      <pc:sldChg chg="addSp modSp">
        <pc:chgData name="Ahmed Hassan" userId="47750a22-629f-416f-a96d-609d36c2ca96" providerId="ADAL" clId="{90E7AB44-30CC-CC4F-B61F-FEE632AE4A35}" dt="2025-07-21T14:38:24.860" v="13"/>
        <pc:sldMkLst>
          <pc:docMk/>
          <pc:sldMk cId="1647859214" sldId="865"/>
        </pc:sldMkLst>
      </pc:sldChg>
      <pc:sldChg chg="addSp modSp">
        <pc:chgData name="Ahmed Hassan" userId="47750a22-629f-416f-a96d-609d36c2ca96" providerId="ADAL" clId="{90E7AB44-30CC-CC4F-B61F-FEE632AE4A35}" dt="2025-07-21T14:40:44.598" v="14"/>
        <pc:sldMkLst>
          <pc:docMk/>
          <pc:sldMk cId="3085861623" sldId="866"/>
        </pc:sldMkLst>
      </pc:sldChg>
      <pc:sldChg chg="addSp modSp">
        <pc:chgData name="Ahmed Hassan" userId="47750a22-629f-416f-a96d-609d36c2ca96" providerId="ADAL" clId="{90E7AB44-30CC-CC4F-B61F-FEE632AE4A35}" dt="2025-07-21T14:42:50.253" v="15"/>
        <pc:sldMkLst>
          <pc:docMk/>
          <pc:sldMk cId="3905477855" sldId="867"/>
        </pc:sldMkLst>
      </pc:sldChg>
      <pc:sldChg chg="addSp modSp">
        <pc:chgData name="Ahmed Hassan" userId="47750a22-629f-416f-a96d-609d36c2ca96" providerId="ADAL" clId="{90E7AB44-30CC-CC4F-B61F-FEE632AE4A35}" dt="2025-07-21T14:45:36.655" v="16"/>
        <pc:sldMkLst>
          <pc:docMk/>
          <pc:sldMk cId="1715175046" sldId="868"/>
        </pc:sldMkLst>
      </pc:sldChg>
      <pc:sldChg chg="addSp modSp">
        <pc:chgData name="Ahmed Hassan" userId="47750a22-629f-416f-a96d-609d36c2ca96" providerId="ADAL" clId="{90E7AB44-30CC-CC4F-B61F-FEE632AE4A35}" dt="2025-07-20T20:16:00.427" v="3"/>
        <pc:sldMkLst>
          <pc:docMk/>
          <pc:sldMk cId="2068165408" sldId="869"/>
        </pc:sldMkLst>
      </pc:sldChg>
      <pc:sldChg chg="addSp modSp">
        <pc:chgData name="Ahmed Hassan" userId="47750a22-629f-416f-a96d-609d36c2ca96" providerId="ADAL" clId="{90E7AB44-30CC-CC4F-B61F-FEE632AE4A35}" dt="2025-07-21T14:48:45.476" v="17"/>
        <pc:sldMkLst>
          <pc:docMk/>
          <pc:sldMk cId="1597916257" sldId="870"/>
        </pc:sldMkLst>
      </pc:sldChg>
      <pc:sldChg chg="addSp modSp">
        <pc:chgData name="Ahmed Hassan" userId="47750a22-629f-416f-a96d-609d36c2ca96" providerId="ADAL" clId="{90E7AB44-30CC-CC4F-B61F-FEE632AE4A35}" dt="2025-07-21T20:15:34.089" v="103"/>
        <pc:sldMkLst>
          <pc:docMk/>
          <pc:sldMk cId="236303849" sldId="871"/>
        </pc:sldMkLst>
      </pc:sldChg>
      <pc:sldChg chg="addSp modSp">
        <pc:chgData name="Ahmed Hassan" userId="47750a22-629f-416f-a96d-609d36c2ca96" providerId="ADAL" clId="{90E7AB44-30CC-CC4F-B61F-FEE632AE4A35}" dt="2025-07-21T20:17:01.668" v="104"/>
        <pc:sldMkLst>
          <pc:docMk/>
          <pc:sldMk cId="2503721454" sldId="872"/>
        </pc:sldMkLst>
      </pc:sldChg>
      <pc:sldChg chg="addSp modSp">
        <pc:chgData name="Ahmed Hassan" userId="47750a22-629f-416f-a96d-609d36c2ca96" providerId="ADAL" clId="{90E7AB44-30CC-CC4F-B61F-FEE632AE4A35}" dt="2025-07-21T20:19:19.038" v="105"/>
        <pc:sldMkLst>
          <pc:docMk/>
          <pc:sldMk cId="1526298095" sldId="873"/>
        </pc:sldMkLst>
      </pc:sldChg>
      <pc:sldChg chg="addSp modSp mod">
        <pc:chgData name="Ahmed Hassan" userId="47750a22-629f-416f-a96d-609d36c2ca96" providerId="ADAL" clId="{90E7AB44-30CC-CC4F-B61F-FEE632AE4A35}" dt="2025-07-21T20:21:07.242" v="107" actId="20577"/>
        <pc:sldMkLst>
          <pc:docMk/>
          <pc:sldMk cId="865380372" sldId="874"/>
        </pc:sldMkLst>
      </pc:sldChg>
      <pc:sldChg chg="addSp modSp">
        <pc:chgData name="Ahmed Hassan" userId="47750a22-629f-416f-a96d-609d36c2ca96" providerId="ADAL" clId="{90E7AB44-30CC-CC4F-B61F-FEE632AE4A35}" dt="2025-07-21T20:23:55.827" v="108"/>
        <pc:sldMkLst>
          <pc:docMk/>
          <pc:sldMk cId="2836430300" sldId="875"/>
        </pc:sldMkLst>
      </pc:sldChg>
      <pc:sldChg chg="addSp modSp">
        <pc:chgData name="Ahmed Hassan" userId="47750a22-629f-416f-a96d-609d36c2ca96" providerId="ADAL" clId="{90E7AB44-30CC-CC4F-B61F-FEE632AE4A35}" dt="2025-07-21T20:25:08.215" v="109"/>
        <pc:sldMkLst>
          <pc:docMk/>
          <pc:sldMk cId="546281904" sldId="876"/>
        </pc:sldMkLst>
      </pc:sldChg>
      <pc:sldChg chg="addSp modSp">
        <pc:chgData name="Ahmed Hassan" userId="47750a22-629f-416f-a96d-609d36c2ca96" providerId="ADAL" clId="{90E7AB44-30CC-CC4F-B61F-FEE632AE4A35}" dt="2025-07-21T20:26:44.428" v="110"/>
        <pc:sldMkLst>
          <pc:docMk/>
          <pc:sldMk cId="687809358" sldId="877"/>
        </pc:sldMkLst>
      </pc:sldChg>
      <pc:sldChg chg="addSp modSp del">
        <pc:chgData name="Ahmed Hassan" userId="47750a22-629f-416f-a96d-609d36c2ca96" providerId="ADAL" clId="{90E7AB44-30CC-CC4F-B61F-FEE632AE4A35}" dt="2025-07-21T20:27:01.809" v="112" actId="2696"/>
        <pc:sldMkLst>
          <pc:docMk/>
          <pc:sldMk cId="1375332193" sldId="879"/>
        </pc:sldMkLst>
      </pc:sldChg>
      <pc:sldChg chg="addSp modSp">
        <pc:chgData name="Ahmed Hassan" userId="47750a22-629f-416f-a96d-609d36c2ca96" providerId="ADAL" clId="{90E7AB44-30CC-CC4F-B61F-FEE632AE4A35}" dt="2025-07-21T20:29:42.314" v="113"/>
        <pc:sldMkLst>
          <pc:docMk/>
          <pc:sldMk cId="3687536497" sldId="880"/>
        </pc:sldMkLst>
      </pc:sldChg>
      <pc:sldChg chg="addSp modSp">
        <pc:chgData name="Ahmed Hassan" userId="47750a22-629f-416f-a96d-609d36c2ca96" providerId="ADAL" clId="{90E7AB44-30CC-CC4F-B61F-FEE632AE4A35}" dt="2025-07-21T20:31:08.019" v="114"/>
        <pc:sldMkLst>
          <pc:docMk/>
          <pc:sldMk cId="3957513737" sldId="881"/>
        </pc:sldMkLst>
      </pc:sldChg>
      <pc:sldChg chg="addSp modSp">
        <pc:chgData name="Ahmed Hassan" userId="47750a22-629f-416f-a96d-609d36c2ca96" providerId="ADAL" clId="{90E7AB44-30CC-CC4F-B61F-FEE632AE4A35}" dt="2025-07-21T20:32:57.550" v="115"/>
        <pc:sldMkLst>
          <pc:docMk/>
          <pc:sldMk cId="1633292156" sldId="882"/>
        </pc:sldMkLst>
      </pc:sldChg>
      <pc:sldChg chg="addSp delSp modSp mod modTransition modAnim">
        <pc:chgData name="Ahmed Hassan" userId="47750a22-629f-416f-a96d-609d36c2ca96" providerId="ADAL" clId="{90E7AB44-30CC-CC4F-B61F-FEE632AE4A35}" dt="2025-07-21T18:01:51.895" v="72" actId="20577"/>
        <pc:sldMkLst>
          <pc:docMk/>
          <pc:sldMk cId="615417509" sldId="885"/>
        </pc:sldMkLst>
      </pc:sldChg>
      <pc:sldChg chg="addSp modSp">
        <pc:chgData name="Ahmed Hassan" userId="47750a22-629f-416f-a96d-609d36c2ca96" providerId="ADAL" clId="{90E7AB44-30CC-CC4F-B61F-FEE632AE4A35}" dt="2025-07-21T17:50:56.082" v="27"/>
        <pc:sldMkLst>
          <pc:docMk/>
          <pc:sldMk cId="3065557366" sldId="886"/>
        </pc:sldMkLst>
      </pc:sldChg>
      <pc:sldChg chg="addSp modSp">
        <pc:chgData name="Ahmed Hassan" userId="47750a22-629f-416f-a96d-609d36c2ca96" providerId="ADAL" clId="{90E7AB44-30CC-CC4F-B61F-FEE632AE4A35}" dt="2025-07-21T14:52:30.709" v="18"/>
        <pc:sldMkLst>
          <pc:docMk/>
          <pc:sldMk cId="1024517384" sldId="887"/>
        </pc:sldMkLst>
      </pc:sldChg>
      <pc:sldChg chg="addSp modSp">
        <pc:chgData name="Ahmed Hassan" userId="47750a22-629f-416f-a96d-609d36c2ca96" providerId="ADAL" clId="{90E7AB44-30CC-CC4F-B61F-FEE632AE4A35}" dt="2025-07-21T17:30:05.634" v="21"/>
        <pc:sldMkLst>
          <pc:docMk/>
          <pc:sldMk cId="3048884978" sldId="888"/>
        </pc:sldMkLst>
      </pc:sldChg>
      <pc:sldChg chg="addSp modSp">
        <pc:chgData name="Ahmed Hassan" userId="47750a22-629f-416f-a96d-609d36c2ca96" providerId="ADAL" clId="{90E7AB44-30CC-CC4F-B61F-FEE632AE4A35}" dt="2025-07-20T20:16:35.081" v="4"/>
        <pc:sldMkLst>
          <pc:docMk/>
          <pc:sldMk cId="2870172759" sldId="890"/>
        </pc:sldMkLst>
      </pc:sldChg>
      <pc:sldChg chg="addSp modSp">
        <pc:chgData name="Ahmed Hassan" userId="47750a22-629f-416f-a96d-609d36c2ca96" providerId="ADAL" clId="{90E7AB44-30CC-CC4F-B61F-FEE632AE4A35}" dt="2025-07-21T17:54:13.260" v="28"/>
        <pc:sldMkLst>
          <pc:docMk/>
          <pc:sldMk cId="764179286" sldId="891"/>
        </pc:sldMkLst>
      </pc:sldChg>
      <pc:sldChg chg="addSp delSp modSp modTransition modAnim">
        <pc:chgData name="Ahmed Hassan" userId="47750a22-629f-416f-a96d-609d36c2ca96" providerId="ADAL" clId="{90E7AB44-30CC-CC4F-B61F-FEE632AE4A35}" dt="2025-07-21T17:58:09.501" v="35"/>
        <pc:sldMkLst>
          <pc:docMk/>
          <pc:sldMk cId="2194060247" sldId="895"/>
        </pc:sldMkLst>
      </pc:sldChg>
      <pc:sldChg chg="addSp delSp modSp mod modTransition modAnim">
        <pc:chgData name="Ahmed Hassan" userId="47750a22-629f-416f-a96d-609d36c2ca96" providerId="ADAL" clId="{90E7AB44-30CC-CC4F-B61F-FEE632AE4A35}" dt="2025-07-21T18:08:33.154" v="99"/>
        <pc:sldMkLst>
          <pc:docMk/>
          <pc:sldMk cId="159605500" sldId="896"/>
        </pc:sldMkLst>
      </pc:sldChg>
      <pc:sldChg chg="addSp modSp">
        <pc:chgData name="Ahmed Hassan" userId="47750a22-629f-416f-a96d-609d36c2ca96" providerId="ADAL" clId="{90E7AB44-30CC-CC4F-B61F-FEE632AE4A35}" dt="2025-07-21T17:32:37.001" v="22"/>
        <pc:sldMkLst>
          <pc:docMk/>
          <pc:sldMk cId="108383301" sldId="900"/>
        </pc:sldMkLst>
      </pc:sldChg>
      <pc:sldChg chg="addSp modSp">
        <pc:chgData name="Ahmed Hassan" userId="47750a22-629f-416f-a96d-609d36c2ca96" providerId="ADAL" clId="{90E7AB44-30CC-CC4F-B61F-FEE632AE4A35}" dt="2025-07-21T17:35:26.953" v="23"/>
        <pc:sldMkLst>
          <pc:docMk/>
          <pc:sldMk cId="4091487599" sldId="901"/>
        </pc:sldMkLst>
      </pc:sldChg>
      <pc:sldChg chg="addSp modSp mod">
        <pc:chgData name="Ahmed Hassan" userId="47750a22-629f-416f-a96d-609d36c2ca96" providerId="ADAL" clId="{90E7AB44-30CC-CC4F-B61F-FEE632AE4A35}" dt="2025-07-21T18:13:06.632" v="100"/>
        <pc:sldMkLst>
          <pc:docMk/>
          <pc:sldMk cId="182596924" sldId="902"/>
        </pc:sldMkLst>
      </pc:sldChg>
      <pc:sldChg chg="addSp modSp">
        <pc:chgData name="Ahmed Hassan" userId="47750a22-629f-416f-a96d-609d36c2ca96" providerId="ADAL" clId="{90E7AB44-30CC-CC4F-B61F-FEE632AE4A35}" dt="2025-07-21T18:16:50.313" v="101"/>
        <pc:sldMkLst>
          <pc:docMk/>
          <pc:sldMk cId="908890086" sldId="903"/>
        </pc:sldMkLst>
      </pc:sldChg>
      <pc:sldChg chg="addSp modSp">
        <pc:chgData name="Ahmed Hassan" userId="47750a22-629f-416f-a96d-609d36c2ca96" providerId="ADAL" clId="{90E7AB44-30CC-CC4F-B61F-FEE632AE4A35}" dt="2025-07-21T18:19:43.686" v="102"/>
        <pc:sldMkLst>
          <pc:docMk/>
          <pc:sldMk cId="3697984491" sldId="904"/>
        </pc:sldMkLst>
      </pc:sldChg>
      <pc:sldChg chg="addSp delSp modSp modTransition modAnim">
        <pc:chgData name="Ahmed Hassan" userId="47750a22-629f-416f-a96d-609d36c2ca96" providerId="ADAL" clId="{90E7AB44-30CC-CC4F-B61F-FEE632AE4A35}" dt="2025-07-21T17:57:39.908" v="34"/>
        <pc:sldMkLst>
          <pc:docMk/>
          <pc:sldMk cId="1802050357" sldId="905"/>
        </pc:sldMkLst>
      </pc:sldChg>
      <pc:sldChg chg="addSp modSp">
        <pc:chgData name="Ahmed Hassan" userId="47750a22-629f-416f-a96d-609d36c2ca96" providerId="ADAL" clId="{90E7AB44-30CC-CC4F-B61F-FEE632AE4A35}" dt="2025-07-21T14:56:13.347" v="19"/>
        <pc:sldMkLst>
          <pc:docMk/>
          <pc:sldMk cId="219122947" sldId="906"/>
        </pc:sldMkLst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29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ata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3" Type="http://schemas.openxmlformats.org/officeDocument/2006/relationships/image" Target="../media/image35.png"/><Relationship Id="rId7" Type="http://schemas.openxmlformats.org/officeDocument/2006/relationships/image" Target="../media/image47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3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29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3" Type="http://schemas.openxmlformats.org/officeDocument/2006/relationships/image" Target="../media/image35.png"/><Relationship Id="rId7" Type="http://schemas.openxmlformats.org/officeDocument/2006/relationships/image" Target="../media/image47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3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8FB34D-3F08-492E-AA1D-E00C846B2943}" type="doc">
      <dgm:prSet loTypeId="urn:microsoft.com/office/officeart/2018/layout/CircleProcess" loCatId="simpleprocesssa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E121D0D-62F7-46BA-B6EA-348A582D7311}">
      <dgm:prSet custT="1"/>
      <dgm:spPr/>
      <dgm:t>
        <a:bodyPr/>
        <a:lstStyle/>
        <a:p>
          <a:r>
            <a:rPr lang="en-US" sz="2400">
              <a:solidFill>
                <a:schemeClr val="bg1"/>
              </a:solidFill>
            </a:rPr>
            <a:t>Business decisions are made under uncertainty.</a:t>
          </a:r>
        </a:p>
      </dgm:t>
    </dgm:pt>
    <dgm:pt modelId="{CC76030A-FB84-4030-BA25-D5791A46505F}" type="parTrans" cxnId="{9141A833-8EF5-4FF4-9B43-0F7B4448BBB8}">
      <dgm:prSet/>
      <dgm:spPr/>
      <dgm:t>
        <a:bodyPr/>
        <a:lstStyle/>
        <a:p>
          <a:endParaRPr lang="en-US" sz="2000">
            <a:solidFill>
              <a:schemeClr val="bg1"/>
            </a:solidFill>
          </a:endParaRPr>
        </a:p>
      </dgm:t>
    </dgm:pt>
    <dgm:pt modelId="{EB528A27-B8B1-4472-94C5-745185D2262D}" type="sibTrans" cxnId="{9141A833-8EF5-4FF4-9B43-0F7B4448BBB8}">
      <dgm:prSet/>
      <dgm:spPr/>
      <dgm:t>
        <a:bodyPr/>
        <a:lstStyle/>
        <a:p>
          <a:endParaRPr lang="en-US" sz="2000">
            <a:solidFill>
              <a:schemeClr val="bg1"/>
            </a:solidFill>
          </a:endParaRPr>
        </a:p>
      </dgm:t>
    </dgm:pt>
    <dgm:pt modelId="{E2EACC04-5E8F-4B7E-9138-B9DABA86358F}">
      <dgm:prSet custT="1"/>
      <dgm:spPr/>
      <dgm:t>
        <a:bodyPr/>
        <a:lstStyle/>
        <a:p>
          <a:r>
            <a:rPr lang="en-US" sz="2400">
              <a:solidFill>
                <a:schemeClr val="bg1"/>
              </a:solidFill>
            </a:rPr>
            <a:t>Probabilities quantify belief based on data.</a:t>
          </a:r>
        </a:p>
      </dgm:t>
    </dgm:pt>
    <dgm:pt modelId="{5F5FF36D-86EF-418D-AC62-7C03ED6265DE}" type="parTrans" cxnId="{D02C9DCE-6755-491D-9EE7-0E4EF33B543F}">
      <dgm:prSet/>
      <dgm:spPr/>
      <dgm:t>
        <a:bodyPr/>
        <a:lstStyle/>
        <a:p>
          <a:endParaRPr lang="en-US" sz="2000">
            <a:solidFill>
              <a:schemeClr val="bg1"/>
            </a:solidFill>
          </a:endParaRPr>
        </a:p>
      </dgm:t>
    </dgm:pt>
    <dgm:pt modelId="{88B7857C-9019-4959-BE82-3445CA744606}" type="sibTrans" cxnId="{D02C9DCE-6755-491D-9EE7-0E4EF33B543F}">
      <dgm:prSet/>
      <dgm:spPr/>
      <dgm:t>
        <a:bodyPr/>
        <a:lstStyle/>
        <a:p>
          <a:endParaRPr lang="en-US" sz="2000">
            <a:solidFill>
              <a:schemeClr val="bg1"/>
            </a:solidFill>
          </a:endParaRPr>
        </a:p>
      </dgm:t>
    </dgm:pt>
    <dgm:pt modelId="{329D9836-BF06-4B16-B4A8-4CC20C3951CA}">
      <dgm:prSet custT="1"/>
      <dgm:spPr/>
      <dgm:t>
        <a:bodyPr/>
        <a:lstStyle/>
        <a:p>
          <a:r>
            <a:rPr lang="en-US" sz="2400">
              <a:solidFill>
                <a:schemeClr val="bg1"/>
              </a:solidFill>
            </a:rPr>
            <a:t>Help make informed, evidence-based predictions.</a:t>
          </a:r>
        </a:p>
      </dgm:t>
    </dgm:pt>
    <dgm:pt modelId="{914293BC-906E-44FF-B6EE-408EE240DA75}" type="parTrans" cxnId="{C73539D3-919A-4E32-8BCE-AA286171F67D}">
      <dgm:prSet/>
      <dgm:spPr/>
      <dgm:t>
        <a:bodyPr/>
        <a:lstStyle/>
        <a:p>
          <a:endParaRPr lang="en-US" sz="2000">
            <a:solidFill>
              <a:schemeClr val="bg1"/>
            </a:solidFill>
          </a:endParaRPr>
        </a:p>
      </dgm:t>
    </dgm:pt>
    <dgm:pt modelId="{84905BDA-80A4-4908-833E-0C2ECB55F623}" type="sibTrans" cxnId="{C73539D3-919A-4E32-8BCE-AA286171F67D}">
      <dgm:prSet/>
      <dgm:spPr/>
      <dgm:t>
        <a:bodyPr/>
        <a:lstStyle/>
        <a:p>
          <a:endParaRPr lang="en-US" sz="2000">
            <a:solidFill>
              <a:schemeClr val="bg1"/>
            </a:solidFill>
          </a:endParaRPr>
        </a:p>
      </dgm:t>
    </dgm:pt>
    <dgm:pt modelId="{29DC3741-DB6C-4AEB-94EF-A6E5ED0F8B1D}">
      <dgm:prSet custT="1"/>
      <dgm:spPr/>
      <dgm:t>
        <a:bodyPr/>
        <a:lstStyle/>
        <a:p>
          <a:r>
            <a:rPr lang="en-US" sz="2400">
              <a:solidFill>
                <a:schemeClr val="bg1"/>
              </a:solidFill>
            </a:rPr>
            <a:t>Provide a framework for learning from new data.</a:t>
          </a:r>
        </a:p>
      </dgm:t>
    </dgm:pt>
    <dgm:pt modelId="{12615F08-FAF5-4D39-8118-E0E9D7D7CAB9}" type="parTrans" cxnId="{95D2D799-1B83-43CE-A744-CEA9B5E6D9A8}">
      <dgm:prSet/>
      <dgm:spPr/>
      <dgm:t>
        <a:bodyPr/>
        <a:lstStyle/>
        <a:p>
          <a:endParaRPr lang="en-US" sz="2000">
            <a:solidFill>
              <a:schemeClr val="bg1"/>
            </a:solidFill>
          </a:endParaRPr>
        </a:p>
      </dgm:t>
    </dgm:pt>
    <dgm:pt modelId="{9B33BCB4-4811-4B5F-9133-4D8E4441E70C}" type="sibTrans" cxnId="{95D2D799-1B83-43CE-A744-CEA9B5E6D9A8}">
      <dgm:prSet/>
      <dgm:spPr/>
      <dgm:t>
        <a:bodyPr/>
        <a:lstStyle/>
        <a:p>
          <a:endParaRPr lang="en-US" sz="2000">
            <a:solidFill>
              <a:schemeClr val="bg1"/>
            </a:solidFill>
          </a:endParaRPr>
        </a:p>
      </dgm:t>
    </dgm:pt>
    <dgm:pt modelId="{BBBF5CBF-1EEE-BE4F-A08E-950D45469963}" type="pres">
      <dgm:prSet presAssocID="{CE8FB34D-3F08-492E-AA1D-E00C846B2943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227EAD9C-61B0-274C-BEAC-FADDD4F1B778}" type="pres">
      <dgm:prSet presAssocID="{29DC3741-DB6C-4AEB-94EF-A6E5ED0F8B1D}" presName="Accent4" presStyleCnt="0"/>
      <dgm:spPr/>
    </dgm:pt>
    <dgm:pt modelId="{46A68F60-32FB-5F40-A71A-8A85BDF9F5BF}" type="pres">
      <dgm:prSet presAssocID="{29DC3741-DB6C-4AEB-94EF-A6E5ED0F8B1D}" presName="Accent" presStyleLbl="node1" presStyleIdx="0" presStyleCnt="8"/>
      <dgm:spPr/>
    </dgm:pt>
    <dgm:pt modelId="{3489528D-74A0-A949-968A-5B3FB2404357}" type="pres">
      <dgm:prSet presAssocID="{29DC3741-DB6C-4AEB-94EF-A6E5ED0F8B1D}" presName="ParentBackground4" presStyleCnt="0"/>
      <dgm:spPr/>
    </dgm:pt>
    <dgm:pt modelId="{A479D433-FB56-4D41-9828-DAF10AC2B9D9}" type="pres">
      <dgm:prSet presAssocID="{29DC3741-DB6C-4AEB-94EF-A6E5ED0F8B1D}" presName="ParentBackground" presStyleLbl="node1" presStyleIdx="1" presStyleCnt="8"/>
      <dgm:spPr/>
    </dgm:pt>
    <dgm:pt modelId="{FBF246E2-B1BB-F744-A88B-2B2687BC7E53}" type="pres">
      <dgm:prSet presAssocID="{29DC3741-DB6C-4AEB-94EF-A6E5ED0F8B1D}" presName="Parent4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02D30E7F-96F8-AF4D-8987-9F45844D3317}" type="pres">
      <dgm:prSet presAssocID="{329D9836-BF06-4B16-B4A8-4CC20C3951CA}" presName="Accent3" presStyleCnt="0"/>
      <dgm:spPr/>
    </dgm:pt>
    <dgm:pt modelId="{75D2261E-79CA-F747-BFE8-4471187DB17D}" type="pres">
      <dgm:prSet presAssocID="{329D9836-BF06-4B16-B4A8-4CC20C3951CA}" presName="Accent" presStyleLbl="node1" presStyleIdx="2" presStyleCnt="8"/>
      <dgm:spPr/>
    </dgm:pt>
    <dgm:pt modelId="{82BDEE8F-AD17-2B45-960B-A1F40685B1DB}" type="pres">
      <dgm:prSet presAssocID="{329D9836-BF06-4B16-B4A8-4CC20C3951CA}" presName="ParentBackground3" presStyleCnt="0"/>
      <dgm:spPr/>
    </dgm:pt>
    <dgm:pt modelId="{DFEB8780-D1FF-1B41-A666-7061422756CB}" type="pres">
      <dgm:prSet presAssocID="{329D9836-BF06-4B16-B4A8-4CC20C3951CA}" presName="ParentBackground" presStyleLbl="node1" presStyleIdx="3" presStyleCnt="8"/>
      <dgm:spPr/>
    </dgm:pt>
    <dgm:pt modelId="{D48250AD-6D93-B440-9437-4C47F0E56949}" type="pres">
      <dgm:prSet presAssocID="{329D9836-BF06-4B16-B4A8-4CC20C3951CA}" presName="Parent3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DEB16A25-7D93-8A4E-AB80-233A12AF9577}" type="pres">
      <dgm:prSet presAssocID="{E2EACC04-5E8F-4B7E-9138-B9DABA86358F}" presName="Accent2" presStyleCnt="0"/>
      <dgm:spPr/>
    </dgm:pt>
    <dgm:pt modelId="{0C553394-E81E-094A-B75F-6D1FAE287DF1}" type="pres">
      <dgm:prSet presAssocID="{E2EACC04-5E8F-4B7E-9138-B9DABA86358F}" presName="Accent" presStyleLbl="node1" presStyleIdx="4" presStyleCnt="8"/>
      <dgm:spPr/>
    </dgm:pt>
    <dgm:pt modelId="{F961B35C-5D65-AF41-8190-4D2FFEA7297D}" type="pres">
      <dgm:prSet presAssocID="{E2EACC04-5E8F-4B7E-9138-B9DABA86358F}" presName="ParentBackground2" presStyleCnt="0"/>
      <dgm:spPr/>
    </dgm:pt>
    <dgm:pt modelId="{E79C8CAC-5B78-754A-833A-35B4DCDB45A0}" type="pres">
      <dgm:prSet presAssocID="{E2EACC04-5E8F-4B7E-9138-B9DABA86358F}" presName="ParentBackground" presStyleLbl="node1" presStyleIdx="5" presStyleCnt="8"/>
      <dgm:spPr/>
    </dgm:pt>
    <dgm:pt modelId="{9E9C9E8A-58FB-E54C-894C-682D9ABE36A2}" type="pres">
      <dgm:prSet presAssocID="{E2EACC04-5E8F-4B7E-9138-B9DABA86358F}" presName="Parent2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62572195-3177-DB46-9BD1-24D17E07BDD0}" type="pres">
      <dgm:prSet presAssocID="{0E121D0D-62F7-46BA-B6EA-348A582D7311}" presName="Accent1" presStyleCnt="0"/>
      <dgm:spPr/>
    </dgm:pt>
    <dgm:pt modelId="{16FC0856-B244-BB4A-9B4E-349F1A9ACF27}" type="pres">
      <dgm:prSet presAssocID="{0E121D0D-62F7-46BA-B6EA-348A582D7311}" presName="Accent" presStyleLbl="node1" presStyleIdx="6" presStyleCnt="8"/>
      <dgm:spPr/>
    </dgm:pt>
    <dgm:pt modelId="{4712C493-F967-7646-984C-AD8003FE1377}" type="pres">
      <dgm:prSet presAssocID="{0E121D0D-62F7-46BA-B6EA-348A582D7311}" presName="ParentBackground1" presStyleCnt="0"/>
      <dgm:spPr/>
    </dgm:pt>
    <dgm:pt modelId="{04761AB5-85AD-CE4E-950A-3E8237A20296}" type="pres">
      <dgm:prSet presAssocID="{0E121D0D-62F7-46BA-B6EA-348A582D7311}" presName="ParentBackground" presStyleLbl="node1" presStyleIdx="7" presStyleCnt="8"/>
      <dgm:spPr/>
    </dgm:pt>
    <dgm:pt modelId="{5D592D3C-4C39-2743-B708-2E81C3F43681}" type="pres">
      <dgm:prSet presAssocID="{0E121D0D-62F7-46BA-B6EA-348A582D7311}" presName="Parent1" presStyleLbl="fgAcc0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9B55760B-C66A-E240-8BF9-DF40060B2DBA}" type="presOf" srcId="{0E121D0D-62F7-46BA-B6EA-348A582D7311}" destId="{5D592D3C-4C39-2743-B708-2E81C3F43681}" srcOrd="1" destOrd="0" presId="urn:microsoft.com/office/officeart/2018/layout/CircleProcess"/>
    <dgm:cxn modelId="{03AB7331-931A-3148-9754-4F0B4B21A09A}" type="presOf" srcId="{E2EACC04-5E8F-4B7E-9138-B9DABA86358F}" destId="{9E9C9E8A-58FB-E54C-894C-682D9ABE36A2}" srcOrd="1" destOrd="0" presId="urn:microsoft.com/office/officeart/2018/layout/CircleProcess"/>
    <dgm:cxn modelId="{F7969532-F0BE-4040-A97E-D2DAD444E8D7}" type="presOf" srcId="{E2EACC04-5E8F-4B7E-9138-B9DABA86358F}" destId="{E79C8CAC-5B78-754A-833A-35B4DCDB45A0}" srcOrd="0" destOrd="0" presId="urn:microsoft.com/office/officeart/2018/layout/CircleProcess"/>
    <dgm:cxn modelId="{9141A833-8EF5-4FF4-9B43-0F7B4448BBB8}" srcId="{CE8FB34D-3F08-492E-AA1D-E00C846B2943}" destId="{0E121D0D-62F7-46BA-B6EA-348A582D7311}" srcOrd="0" destOrd="0" parTransId="{CC76030A-FB84-4030-BA25-D5791A46505F}" sibTransId="{EB528A27-B8B1-4472-94C5-745185D2262D}"/>
    <dgm:cxn modelId="{93E2D847-104D-874B-8572-37517F6C3C9C}" type="presOf" srcId="{CE8FB34D-3F08-492E-AA1D-E00C846B2943}" destId="{BBBF5CBF-1EEE-BE4F-A08E-950D45469963}" srcOrd="0" destOrd="0" presId="urn:microsoft.com/office/officeart/2018/layout/CircleProcess"/>
    <dgm:cxn modelId="{83E2B252-C8D1-E446-8AAF-7AF960F2ED28}" type="presOf" srcId="{29DC3741-DB6C-4AEB-94EF-A6E5ED0F8B1D}" destId="{FBF246E2-B1BB-F744-A88B-2B2687BC7E53}" srcOrd="1" destOrd="0" presId="urn:microsoft.com/office/officeart/2018/layout/CircleProcess"/>
    <dgm:cxn modelId="{B9D81D68-371F-7B47-859E-778D3CCE1CE3}" type="presOf" srcId="{0E121D0D-62F7-46BA-B6EA-348A582D7311}" destId="{04761AB5-85AD-CE4E-950A-3E8237A20296}" srcOrd="0" destOrd="0" presId="urn:microsoft.com/office/officeart/2018/layout/CircleProcess"/>
    <dgm:cxn modelId="{71A8618F-EC02-424A-9E30-408DD33D3411}" type="presOf" srcId="{329D9836-BF06-4B16-B4A8-4CC20C3951CA}" destId="{D48250AD-6D93-B440-9437-4C47F0E56949}" srcOrd="1" destOrd="0" presId="urn:microsoft.com/office/officeart/2018/layout/CircleProcess"/>
    <dgm:cxn modelId="{C053C099-1940-D647-AC8A-35C43BDD45D3}" type="presOf" srcId="{329D9836-BF06-4B16-B4A8-4CC20C3951CA}" destId="{DFEB8780-D1FF-1B41-A666-7061422756CB}" srcOrd="0" destOrd="0" presId="urn:microsoft.com/office/officeart/2018/layout/CircleProcess"/>
    <dgm:cxn modelId="{95D2D799-1B83-43CE-A744-CEA9B5E6D9A8}" srcId="{CE8FB34D-3F08-492E-AA1D-E00C846B2943}" destId="{29DC3741-DB6C-4AEB-94EF-A6E5ED0F8B1D}" srcOrd="3" destOrd="0" parTransId="{12615F08-FAF5-4D39-8118-E0E9D7D7CAB9}" sibTransId="{9B33BCB4-4811-4B5F-9133-4D8E4441E70C}"/>
    <dgm:cxn modelId="{35C344B2-09A2-7047-8B93-55D33EC0CDF4}" type="presOf" srcId="{29DC3741-DB6C-4AEB-94EF-A6E5ED0F8B1D}" destId="{A479D433-FB56-4D41-9828-DAF10AC2B9D9}" srcOrd="0" destOrd="0" presId="urn:microsoft.com/office/officeart/2018/layout/CircleProcess"/>
    <dgm:cxn modelId="{D02C9DCE-6755-491D-9EE7-0E4EF33B543F}" srcId="{CE8FB34D-3F08-492E-AA1D-E00C846B2943}" destId="{E2EACC04-5E8F-4B7E-9138-B9DABA86358F}" srcOrd="1" destOrd="0" parTransId="{5F5FF36D-86EF-418D-AC62-7C03ED6265DE}" sibTransId="{88B7857C-9019-4959-BE82-3445CA744606}"/>
    <dgm:cxn modelId="{C73539D3-919A-4E32-8BCE-AA286171F67D}" srcId="{CE8FB34D-3F08-492E-AA1D-E00C846B2943}" destId="{329D9836-BF06-4B16-B4A8-4CC20C3951CA}" srcOrd="2" destOrd="0" parTransId="{914293BC-906E-44FF-B6EE-408EE240DA75}" sibTransId="{84905BDA-80A4-4908-833E-0C2ECB55F623}"/>
    <dgm:cxn modelId="{37107BED-54D0-FF4F-93DD-6FBE4389F101}" type="presParOf" srcId="{BBBF5CBF-1EEE-BE4F-A08E-950D45469963}" destId="{227EAD9C-61B0-274C-BEAC-FADDD4F1B778}" srcOrd="0" destOrd="0" presId="urn:microsoft.com/office/officeart/2018/layout/CircleProcess"/>
    <dgm:cxn modelId="{8D352999-3341-2D4E-8830-A16982E5AC29}" type="presParOf" srcId="{227EAD9C-61B0-274C-BEAC-FADDD4F1B778}" destId="{46A68F60-32FB-5F40-A71A-8A85BDF9F5BF}" srcOrd="0" destOrd="0" presId="urn:microsoft.com/office/officeart/2018/layout/CircleProcess"/>
    <dgm:cxn modelId="{D95DE89F-86F8-E84F-81DD-B1CE0260D290}" type="presParOf" srcId="{BBBF5CBF-1EEE-BE4F-A08E-950D45469963}" destId="{3489528D-74A0-A949-968A-5B3FB2404357}" srcOrd="1" destOrd="0" presId="urn:microsoft.com/office/officeart/2018/layout/CircleProcess"/>
    <dgm:cxn modelId="{B05AEC6A-167B-634B-A92D-F3CF61C00549}" type="presParOf" srcId="{3489528D-74A0-A949-968A-5B3FB2404357}" destId="{A479D433-FB56-4D41-9828-DAF10AC2B9D9}" srcOrd="0" destOrd="0" presId="urn:microsoft.com/office/officeart/2018/layout/CircleProcess"/>
    <dgm:cxn modelId="{CC70DDBE-5A0F-EC4A-9371-A0D29DDBF51F}" type="presParOf" srcId="{BBBF5CBF-1EEE-BE4F-A08E-950D45469963}" destId="{FBF246E2-B1BB-F744-A88B-2B2687BC7E53}" srcOrd="2" destOrd="0" presId="urn:microsoft.com/office/officeart/2018/layout/CircleProcess"/>
    <dgm:cxn modelId="{4B2442EB-D6BE-1F41-B8C8-9D8AD7AAEB90}" type="presParOf" srcId="{BBBF5CBF-1EEE-BE4F-A08E-950D45469963}" destId="{02D30E7F-96F8-AF4D-8987-9F45844D3317}" srcOrd="3" destOrd="0" presId="urn:microsoft.com/office/officeart/2018/layout/CircleProcess"/>
    <dgm:cxn modelId="{3D889D5D-5302-5641-8F9C-05FF7229CBE2}" type="presParOf" srcId="{02D30E7F-96F8-AF4D-8987-9F45844D3317}" destId="{75D2261E-79CA-F747-BFE8-4471187DB17D}" srcOrd="0" destOrd="0" presId="urn:microsoft.com/office/officeart/2018/layout/CircleProcess"/>
    <dgm:cxn modelId="{702DCA0D-FB7D-A84B-83DD-6077BF97DB8A}" type="presParOf" srcId="{BBBF5CBF-1EEE-BE4F-A08E-950D45469963}" destId="{82BDEE8F-AD17-2B45-960B-A1F40685B1DB}" srcOrd="4" destOrd="0" presId="urn:microsoft.com/office/officeart/2018/layout/CircleProcess"/>
    <dgm:cxn modelId="{0777BB78-DA8D-2A4B-8126-6E549974EC0D}" type="presParOf" srcId="{82BDEE8F-AD17-2B45-960B-A1F40685B1DB}" destId="{DFEB8780-D1FF-1B41-A666-7061422756CB}" srcOrd="0" destOrd="0" presId="urn:microsoft.com/office/officeart/2018/layout/CircleProcess"/>
    <dgm:cxn modelId="{691F1F18-866A-5347-A0E3-355FCFA3B515}" type="presParOf" srcId="{BBBF5CBF-1EEE-BE4F-A08E-950D45469963}" destId="{D48250AD-6D93-B440-9437-4C47F0E56949}" srcOrd="5" destOrd="0" presId="urn:microsoft.com/office/officeart/2018/layout/CircleProcess"/>
    <dgm:cxn modelId="{BD2D9E7D-77B2-114A-A52D-0A709C93E527}" type="presParOf" srcId="{BBBF5CBF-1EEE-BE4F-A08E-950D45469963}" destId="{DEB16A25-7D93-8A4E-AB80-233A12AF9577}" srcOrd="6" destOrd="0" presId="urn:microsoft.com/office/officeart/2018/layout/CircleProcess"/>
    <dgm:cxn modelId="{E72A91E0-AC7C-E84C-A570-7A9E9039DAD1}" type="presParOf" srcId="{DEB16A25-7D93-8A4E-AB80-233A12AF9577}" destId="{0C553394-E81E-094A-B75F-6D1FAE287DF1}" srcOrd="0" destOrd="0" presId="urn:microsoft.com/office/officeart/2018/layout/CircleProcess"/>
    <dgm:cxn modelId="{0C9080CD-603A-4C4A-A8FF-482B264E8F00}" type="presParOf" srcId="{BBBF5CBF-1EEE-BE4F-A08E-950D45469963}" destId="{F961B35C-5D65-AF41-8190-4D2FFEA7297D}" srcOrd="7" destOrd="0" presId="urn:microsoft.com/office/officeart/2018/layout/CircleProcess"/>
    <dgm:cxn modelId="{45EF5CC1-6610-A84A-8F5D-98DE4E1590E5}" type="presParOf" srcId="{F961B35C-5D65-AF41-8190-4D2FFEA7297D}" destId="{E79C8CAC-5B78-754A-833A-35B4DCDB45A0}" srcOrd="0" destOrd="0" presId="urn:microsoft.com/office/officeart/2018/layout/CircleProcess"/>
    <dgm:cxn modelId="{EDC24700-F10B-2749-8824-BB6332BB1253}" type="presParOf" srcId="{BBBF5CBF-1EEE-BE4F-A08E-950D45469963}" destId="{9E9C9E8A-58FB-E54C-894C-682D9ABE36A2}" srcOrd="8" destOrd="0" presId="urn:microsoft.com/office/officeart/2018/layout/CircleProcess"/>
    <dgm:cxn modelId="{49B0FD73-9ACB-C243-B99F-97B07AF15412}" type="presParOf" srcId="{BBBF5CBF-1EEE-BE4F-A08E-950D45469963}" destId="{62572195-3177-DB46-9BD1-24D17E07BDD0}" srcOrd="9" destOrd="0" presId="urn:microsoft.com/office/officeart/2018/layout/CircleProcess"/>
    <dgm:cxn modelId="{1D1E6137-3A3D-3147-919A-DA7D6819D813}" type="presParOf" srcId="{62572195-3177-DB46-9BD1-24D17E07BDD0}" destId="{16FC0856-B244-BB4A-9B4E-349F1A9ACF27}" srcOrd="0" destOrd="0" presId="urn:microsoft.com/office/officeart/2018/layout/CircleProcess"/>
    <dgm:cxn modelId="{0F45DD64-885B-E543-A8A7-682D22A6D8CD}" type="presParOf" srcId="{BBBF5CBF-1EEE-BE4F-A08E-950D45469963}" destId="{4712C493-F967-7646-984C-AD8003FE1377}" srcOrd="10" destOrd="0" presId="urn:microsoft.com/office/officeart/2018/layout/CircleProcess"/>
    <dgm:cxn modelId="{A4B345CD-6DC8-FC46-9CE8-4396565A9941}" type="presParOf" srcId="{4712C493-F967-7646-984C-AD8003FE1377}" destId="{04761AB5-85AD-CE4E-950A-3E8237A20296}" srcOrd="0" destOrd="0" presId="urn:microsoft.com/office/officeart/2018/layout/CircleProcess"/>
    <dgm:cxn modelId="{BA527B95-1FCB-E448-B200-BB0A8D25A646}" type="presParOf" srcId="{BBBF5CBF-1EEE-BE4F-A08E-950D45469963}" destId="{5D592D3C-4C39-2743-B708-2E81C3F43681}" srcOrd="11" destOrd="0" presId="urn:microsoft.com/office/officeart/2018/layout/Circle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A6F74A-DDD3-4EFA-AEEC-AEA8F1404FDB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798CA2-D473-497D-8C98-9E24FD69F72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Raw data lacks context until interpreted probabilistically.</a:t>
          </a:r>
        </a:p>
      </dgm:t>
    </dgm:pt>
    <dgm:pt modelId="{505E253B-8A4F-4586-A1D2-F1952D1D3FDF}" type="parTrans" cxnId="{30596AC1-717F-45C2-882F-E634DD06DB5B}">
      <dgm:prSet/>
      <dgm:spPr/>
      <dgm:t>
        <a:bodyPr/>
        <a:lstStyle/>
        <a:p>
          <a:endParaRPr lang="en-US"/>
        </a:p>
      </dgm:t>
    </dgm:pt>
    <dgm:pt modelId="{6EB11EA3-A053-4A57-9B17-5EA1DA8D5706}" type="sibTrans" cxnId="{30596AC1-717F-45C2-882F-E634DD06DB5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011E096-749A-44EC-B1F2-65456636DAF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Data science models help map evidence to likelihoods.</a:t>
          </a:r>
        </a:p>
      </dgm:t>
    </dgm:pt>
    <dgm:pt modelId="{0EE8AD25-4651-4EBE-BEC5-8E0B22A0C169}" type="parTrans" cxnId="{74E22B48-2367-4A7B-83DD-86B4BFA0F4B8}">
      <dgm:prSet/>
      <dgm:spPr/>
      <dgm:t>
        <a:bodyPr/>
        <a:lstStyle/>
        <a:p>
          <a:endParaRPr lang="en-US"/>
        </a:p>
      </dgm:t>
    </dgm:pt>
    <dgm:pt modelId="{21DFA2FC-CD39-4082-8D02-E973B4A4D66B}" type="sibTrans" cxnId="{74E22B48-2367-4A7B-83DD-86B4BFA0F4B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E124629-227C-405D-B31F-7CDFB36EEBC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Supports risk assessment and resource allocation.</a:t>
          </a:r>
        </a:p>
      </dgm:t>
    </dgm:pt>
    <dgm:pt modelId="{962853FB-2D18-4857-B1DF-13DF13519101}" type="parTrans" cxnId="{94293D74-9CF9-4FC1-BB45-5B5FBF3B070B}">
      <dgm:prSet/>
      <dgm:spPr/>
      <dgm:t>
        <a:bodyPr/>
        <a:lstStyle/>
        <a:p>
          <a:endParaRPr lang="en-US"/>
        </a:p>
      </dgm:t>
    </dgm:pt>
    <dgm:pt modelId="{2C3F054B-7F9B-4F88-ACE1-236EEC5E3393}" type="sibTrans" cxnId="{94293D74-9CF9-4FC1-BB45-5B5FBF3B070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B82E801-67A1-4920-AAAA-E9F7A666C51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Foundation of automated decision-making systems.</a:t>
          </a:r>
        </a:p>
      </dgm:t>
    </dgm:pt>
    <dgm:pt modelId="{C6331F51-F702-4777-B28B-BC676D4F3739}" type="parTrans" cxnId="{6613BCC7-4156-4B8C-97E9-9E661D63B24B}">
      <dgm:prSet/>
      <dgm:spPr/>
      <dgm:t>
        <a:bodyPr/>
        <a:lstStyle/>
        <a:p>
          <a:endParaRPr lang="en-US"/>
        </a:p>
      </dgm:t>
    </dgm:pt>
    <dgm:pt modelId="{D1658FAD-A8AC-46A3-9D6B-28275AF644C9}" type="sibTrans" cxnId="{6613BCC7-4156-4B8C-97E9-9E661D63B24B}">
      <dgm:prSet/>
      <dgm:spPr/>
      <dgm:t>
        <a:bodyPr/>
        <a:lstStyle/>
        <a:p>
          <a:endParaRPr lang="en-US"/>
        </a:p>
      </dgm:t>
    </dgm:pt>
    <dgm:pt modelId="{36DB5682-1673-4AF0-921E-5274503E04AF}" type="pres">
      <dgm:prSet presAssocID="{66A6F74A-DDD3-4EFA-AEEC-AEA8F1404FDB}" presName="root" presStyleCnt="0">
        <dgm:presLayoutVars>
          <dgm:dir/>
          <dgm:resizeHandles val="exact"/>
        </dgm:presLayoutVars>
      </dgm:prSet>
      <dgm:spPr/>
    </dgm:pt>
    <dgm:pt modelId="{F64B8992-3D7F-4A05-8AD0-5D4790F2D318}" type="pres">
      <dgm:prSet presAssocID="{66A6F74A-DDD3-4EFA-AEEC-AEA8F1404FDB}" presName="container" presStyleCnt="0">
        <dgm:presLayoutVars>
          <dgm:dir/>
          <dgm:resizeHandles val="exact"/>
        </dgm:presLayoutVars>
      </dgm:prSet>
      <dgm:spPr/>
    </dgm:pt>
    <dgm:pt modelId="{659488ED-9E44-4148-8CA1-00B337922114}" type="pres">
      <dgm:prSet presAssocID="{1F798CA2-D473-497D-8C98-9E24FD69F720}" presName="compNode" presStyleCnt="0"/>
      <dgm:spPr/>
    </dgm:pt>
    <dgm:pt modelId="{4952DADB-B94E-4AD2-B887-8E63F44B9B17}" type="pres">
      <dgm:prSet presAssocID="{1F798CA2-D473-497D-8C98-9E24FD69F720}" presName="iconBgRect" presStyleLbl="bgShp" presStyleIdx="0" presStyleCnt="4"/>
      <dgm:spPr/>
    </dgm:pt>
    <dgm:pt modelId="{DDC5DEC5-9E99-496D-9898-90D1B592278F}" type="pres">
      <dgm:prSet presAssocID="{1F798CA2-D473-497D-8C98-9E24FD69F72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21BB515A-0836-448C-991D-B4409DD8E03B}" type="pres">
      <dgm:prSet presAssocID="{1F798CA2-D473-497D-8C98-9E24FD69F720}" presName="spaceRect" presStyleCnt="0"/>
      <dgm:spPr/>
    </dgm:pt>
    <dgm:pt modelId="{EB628A6C-90C8-48C7-8404-6D9F49CA882A}" type="pres">
      <dgm:prSet presAssocID="{1F798CA2-D473-497D-8C98-9E24FD69F720}" presName="textRect" presStyleLbl="revTx" presStyleIdx="0" presStyleCnt="4">
        <dgm:presLayoutVars>
          <dgm:chMax val="1"/>
          <dgm:chPref val="1"/>
        </dgm:presLayoutVars>
      </dgm:prSet>
      <dgm:spPr/>
    </dgm:pt>
    <dgm:pt modelId="{90E0AE61-6820-4F10-A829-70487A174777}" type="pres">
      <dgm:prSet presAssocID="{6EB11EA3-A053-4A57-9B17-5EA1DA8D5706}" presName="sibTrans" presStyleLbl="sibTrans2D1" presStyleIdx="0" presStyleCnt="0"/>
      <dgm:spPr/>
    </dgm:pt>
    <dgm:pt modelId="{12165EE0-513F-42E5-A282-4A846DF887FB}" type="pres">
      <dgm:prSet presAssocID="{2011E096-749A-44EC-B1F2-65456636DAF6}" presName="compNode" presStyleCnt="0"/>
      <dgm:spPr/>
    </dgm:pt>
    <dgm:pt modelId="{01CC7EB7-4E3E-4506-9290-75F84335731B}" type="pres">
      <dgm:prSet presAssocID="{2011E096-749A-44EC-B1F2-65456636DAF6}" presName="iconBgRect" presStyleLbl="bgShp" presStyleIdx="1" presStyleCnt="4"/>
      <dgm:spPr/>
    </dgm:pt>
    <dgm:pt modelId="{60CCC818-2722-44A2-A2F8-DFD1935944A9}" type="pres">
      <dgm:prSet presAssocID="{2011E096-749A-44EC-B1F2-65456636DAF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184253D8-3780-40F0-9ABF-C3DDEEB9728E}" type="pres">
      <dgm:prSet presAssocID="{2011E096-749A-44EC-B1F2-65456636DAF6}" presName="spaceRect" presStyleCnt="0"/>
      <dgm:spPr/>
    </dgm:pt>
    <dgm:pt modelId="{2EA4ECF9-4522-47ED-AA15-BCA8E0A0D407}" type="pres">
      <dgm:prSet presAssocID="{2011E096-749A-44EC-B1F2-65456636DAF6}" presName="textRect" presStyleLbl="revTx" presStyleIdx="1" presStyleCnt="4">
        <dgm:presLayoutVars>
          <dgm:chMax val="1"/>
          <dgm:chPref val="1"/>
        </dgm:presLayoutVars>
      </dgm:prSet>
      <dgm:spPr/>
    </dgm:pt>
    <dgm:pt modelId="{948940FD-F2E2-4964-9AA0-1E4B432F2198}" type="pres">
      <dgm:prSet presAssocID="{21DFA2FC-CD39-4082-8D02-E973B4A4D66B}" presName="sibTrans" presStyleLbl="sibTrans2D1" presStyleIdx="0" presStyleCnt="0"/>
      <dgm:spPr/>
    </dgm:pt>
    <dgm:pt modelId="{414A769F-62F3-408F-8BDE-51EA2B5C3AB7}" type="pres">
      <dgm:prSet presAssocID="{5E124629-227C-405D-B31F-7CDFB36EEBCE}" presName="compNode" presStyleCnt="0"/>
      <dgm:spPr/>
    </dgm:pt>
    <dgm:pt modelId="{93D1621C-D0B1-49A1-B563-A559ECD205D8}" type="pres">
      <dgm:prSet presAssocID="{5E124629-227C-405D-B31F-7CDFB36EEBCE}" presName="iconBgRect" presStyleLbl="bgShp" presStyleIdx="2" presStyleCnt="4"/>
      <dgm:spPr/>
    </dgm:pt>
    <dgm:pt modelId="{E4FBC38A-AC9E-4FBD-B185-311FFEADFE27}" type="pres">
      <dgm:prSet presAssocID="{5E124629-227C-405D-B31F-7CDFB36EEBC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1F326B7D-5803-4CFE-A322-E041AD279311}" type="pres">
      <dgm:prSet presAssocID="{5E124629-227C-405D-B31F-7CDFB36EEBCE}" presName="spaceRect" presStyleCnt="0"/>
      <dgm:spPr/>
    </dgm:pt>
    <dgm:pt modelId="{E1ED7DF4-F51F-45A5-8432-5A8F5ED1C4E0}" type="pres">
      <dgm:prSet presAssocID="{5E124629-227C-405D-B31F-7CDFB36EEBCE}" presName="textRect" presStyleLbl="revTx" presStyleIdx="2" presStyleCnt="4">
        <dgm:presLayoutVars>
          <dgm:chMax val="1"/>
          <dgm:chPref val="1"/>
        </dgm:presLayoutVars>
      </dgm:prSet>
      <dgm:spPr/>
    </dgm:pt>
    <dgm:pt modelId="{908D85E6-C8C6-405B-8E90-E6E92BBEAD49}" type="pres">
      <dgm:prSet presAssocID="{2C3F054B-7F9B-4F88-ACE1-236EEC5E3393}" presName="sibTrans" presStyleLbl="sibTrans2D1" presStyleIdx="0" presStyleCnt="0"/>
      <dgm:spPr/>
    </dgm:pt>
    <dgm:pt modelId="{CFF91052-8F18-470C-B6BB-60AD76294604}" type="pres">
      <dgm:prSet presAssocID="{2B82E801-67A1-4920-AAAA-E9F7A666C512}" presName="compNode" presStyleCnt="0"/>
      <dgm:spPr/>
    </dgm:pt>
    <dgm:pt modelId="{44D91BF7-CF63-410D-B8B2-FF9DEF1680FB}" type="pres">
      <dgm:prSet presAssocID="{2B82E801-67A1-4920-AAAA-E9F7A666C512}" presName="iconBgRect" presStyleLbl="bgShp" presStyleIdx="3" presStyleCnt="4"/>
      <dgm:spPr/>
    </dgm:pt>
    <dgm:pt modelId="{D2F99AE7-B08C-4F66-8CEC-E1AFE8D80319}" type="pres">
      <dgm:prSet presAssocID="{2B82E801-67A1-4920-AAAA-E9F7A666C51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FE162F0E-5C66-4E71-8DDC-CD5D950A6219}" type="pres">
      <dgm:prSet presAssocID="{2B82E801-67A1-4920-AAAA-E9F7A666C512}" presName="spaceRect" presStyleCnt="0"/>
      <dgm:spPr/>
    </dgm:pt>
    <dgm:pt modelId="{1DD950D9-CAAB-455E-887E-CE62BBB04B07}" type="pres">
      <dgm:prSet presAssocID="{2B82E801-67A1-4920-AAAA-E9F7A666C51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0611317-6B61-4300-ADF9-186B86AE0579}" type="presOf" srcId="{6EB11EA3-A053-4A57-9B17-5EA1DA8D5706}" destId="{90E0AE61-6820-4F10-A829-70487A174777}" srcOrd="0" destOrd="0" presId="urn:microsoft.com/office/officeart/2018/2/layout/IconCircleList"/>
    <dgm:cxn modelId="{74E22B48-2367-4A7B-83DD-86B4BFA0F4B8}" srcId="{66A6F74A-DDD3-4EFA-AEEC-AEA8F1404FDB}" destId="{2011E096-749A-44EC-B1F2-65456636DAF6}" srcOrd="1" destOrd="0" parTransId="{0EE8AD25-4651-4EBE-BEC5-8E0B22A0C169}" sibTransId="{21DFA2FC-CD39-4082-8D02-E973B4A4D66B}"/>
    <dgm:cxn modelId="{7ABA2668-4E98-4143-BB6E-994C38324B6B}" type="presOf" srcId="{1F798CA2-D473-497D-8C98-9E24FD69F720}" destId="{EB628A6C-90C8-48C7-8404-6D9F49CA882A}" srcOrd="0" destOrd="0" presId="urn:microsoft.com/office/officeart/2018/2/layout/IconCircleList"/>
    <dgm:cxn modelId="{94293D74-9CF9-4FC1-BB45-5B5FBF3B070B}" srcId="{66A6F74A-DDD3-4EFA-AEEC-AEA8F1404FDB}" destId="{5E124629-227C-405D-B31F-7CDFB36EEBCE}" srcOrd="2" destOrd="0" parTransId="{962853FB-2D18-4857-B1DF-13DF13519101}" sibTransId="{2C3F054B-7F9B-4F88-ACE1-236EEC5E3393}"/>
    <dgm:cxn modelId="{68C2C184-3E73-418F-B2EF-39A7E80F7434}" type="presOf" srcId="{5E124629-227C-405D-B31F-7CDFB36EEBCE}" destId="{E1ED7DF4-F51F-45A5-8432-5A8F5ED1C4E0}" srcOrd="0" destOrd="0" presId="urn:microsoft.com/office/officeart/2018/2/layout/IconCircleList"/>
    <dgm:cxn modelId="{C52710AB-012F-4527-B13E-A1AED344C8F0}" type="presOf" srcId="{2011E096-749A-44EC-B1F2-65456636DAF6}" destId="{2EA4ECF9-4522-47ED-AA15-BCA8E0A0D407}" srcOrd="0" destOrd="0" presId="urn:microsoft.com/office/officeart/2018/2/layout/IconCircleList"/>
    <dgm:cxn modelId="{EC4172B6-1746-49E1-A919-838A9BC331B2}" type="presOf" srcId="{2C3F054B-7F9B-4F88-ACE1-236EEC5E3393}" destId="{908D85E6-C8C6-405B-8E90-E6E92BBEAD49}" srcOrd="0" destOrd="0" presId="urn:microsoft.com/office/officeart/2018/2/layout/IconCircleList"/>
    <dgm:cxn modelId="{10C85BC0-6AD4-423B-8963-35D0E68248F2}" type="presOf" srcId="{2B82E801-67A1-4920-AAAA-E9F7A666C512}" destId="{1DD950D9-CAAB-455E-887E-CE62BBB04B07}" srcOrd="0" destOrd="0" presId="urn:microsoft.com/office/officeart/2018/2/layout/IconCircleList"/>
    <dgm:cxn modelId="{30596AC1-717F-45C2-882F-E634DD06DB5B}" srcId="{66A6F74A-DDD3-4EFA-AEEC-AEA8F1404FDB}" destId="{1F798CA2-D473-497D-8C98-9E24FD69F720}" srcOrd="0" destOrd="0" parTransId="{505E253B-8A4F-4586-A1D2-F1952D1D3FDF}" sibTransId="{6EB11EA3-A053-4A57-9B17-5EA1DA8D5706}"/>
    <dgm:cxn modelId="{6613BCC7-4156-4B8C-97E9-9E661D63B24B}" srcId="{66A6F74A-DDD3-4EFA-AEEC-AEA8F1404FDB}" destId="{2B82E801-67A1-4920-AAAA-E9F7A666C512}" srcOrd="3" destOrd="0" parTransId="{C6331F51-F702-4777-B28B-BC676D4F3739}" sibTransId="{D1658FAD-A8AC-46A3-9D6B-28275AF644C9}"/>
    <dgm:cxn modelId="{6CAD98CE-7FB4-4832-832F-B211AE2A09A1}" type="presOf" srcId="{21DFA2FC-CD39-4082-8D02-E973B4A4D66B}" destId="{948940FD-F2E2-4964-9AA0-1E4B432F2198}" srcOrd="0" destOrd="0" presId="urn:microsoft.com/office/officeart/2018/2/layout/IconCircleList"/>
    <dgm:cxn modelId="{1D96F0CF-9D54-43C5-A0ED-F94FB667F167}" type="presOf" srcId="{66A6F74A-DDD3-4EFA-AEEC-AEA8F1404FDB}" destId="{36DB5682-1673-4AF0-921E-5274503E04AF}" srcOrd="0" destOrd="0" presId="urn:microsoft.com/office/officeart/2018/2/layout/IconCircleList"/>
    <dgm:cxn modelId="{F0261FEC-E392-431E-84FB-40DA426051FB}" type="presParOf" srcId="{36DB5682-1673-4AF0-921E-5274503E04AF}" destId="{F64B8992-3D7F-4A05-8AD0-5D4790F2D318}" srcOrd="0" destOrd="0" presId="urn:microsoft.com/office/officeart/2018/2/layout/IconCircleList"/>
    <dgm:cxn modelId="{CC3AA1E2-B4B4-4ACC-80BD-EED21E003386}" type="presParOf" srcId="{F64B8992-3D7F-4A05-8AD0-5D4790F2D318}" destId="{659488ED-9E44-4148-8CA1-00B337922114}" srcOrd="0" destOrd="0" presId="urn:microsoft.com/office/officeart/2018/2/layout/IconCircleList"/>
    <dgm:cxn modelId="{846BF6D8-42BA-48FF-8B59-B4109C5D2147}" type="presParOf" srcId="{659488ED-9E44-4148-8CA1-00B337922114}" destId="{4952DADB-B94E-4AD2-B887-8E63F44B9B17}" srcOrd="0" destOrd="0" presId="urn:microsoft.com/office/officeart/2018/2/layout/IconCircleList"/>
    <dgm:cxn modelId="{8D1A686F-1558-4018-A8BE-36DA7E005135}" type="presParOf" srcId="{659488ED-9E44-4148-8CA1-00B337922114}" destId="{DDC5DEC5-9E99-496D-9898-90D1B592278F}" srcOrd="1" destOrd="0" presId="urn:microsoft.com/office/officeart/2018/2/layout/IconCircleList"/>
    <dgm:cxn modelId="{6D381E47-BEDB-4110-B648-5EC4A2842654}" type="presParOf" srcId="{659488ED-9E44-4148-8CA1-00B337922114}" destId="{21BB515A-0836-448C-991D-B4409DD8E03B}" srcOrd="2" destOrd="0" presId="urn:microsoft.com/office/officeart/2018/2/layout/IconCircleList"/>
    <dgm:cxn modelId="{86FE92EF-32D0-46BC-9DD8-5596029CED8C}" type="presParOf" srcId="{659488ED-9E44-4148-8CA1-00B337922114}" destId="{EB628A6C-90C8-48C7-8404-6D9F49CA882A}" srcOrd="3" destOrd="0" presId="urn:microsoft.com/office/officeart/2018/2/layout/IconCircleList"/>
    <dgm:cxn modelId="{20C143BB-5615-427D-92D0-2B935D1EBDD5}" type="presParOf" srcId="{F64B8992-3D7F-4A05-8AD0-5D4790F2D318}" destId="{90E0AE61-6820-4F10-A829-70487A174777}" srcOrd="1" destOrd="0" presId="urn:microsoft.com/office/officeart/2018/2/layout/IconCircleList"/>
    <dgm:cxn modelId="{6A2A768F-C8BE-47AA-AA87-814193952D29}" type="presParOf" srcId="{F64B8992-3D7F-4A05-8AD0-5D4790F2D318}" destId="{12165EE0-513F-42E5-A282-4A846DF887FB}" srcOrd="2" destOrd="0" presId="urn:microsoft.com/office/officeart/2018/2/layout/IconCircleList"/>
    <dgm:cxn modelId="{223E9645-1258-4C6A-89F7-7009734E1749}" type="presParOf" srcId="{12165EE0-513F-42E5-A282-4A846DF887FB}" destId="{01CC7EB7-4E3E-4506-9290-75F84335731B}" srcOrd="0" destOrd="0" presId="urn:microsoft.com/office/officeart/2018/2/layout/IconCircleList"/>
    <dgm:cxn modelId="{63DD5D94-8C29-451C-9DE0-531AB45E4C3C}" type="presParOf" srcId="{12165EE0-513F-42E5-A282-4A846DF887FB}" destId="{60CCC818-2722-44A2-A2F8-DFD1935944A9}" srcOrd="1" destOrd="0" presId="urn:microsoft.com/office/officeart/2018/2/layout/IconCircleList"/>
    <dgm:cxn modelId="{29C50385-A7E8-47C3-9908-5480E9DD093D}" type="presParOf" srcId="{12165EE0-513F-42E5-A282-4A846DF887FB}" destId="{184253D8-3780-40F0-9ABF-C3DDEEB9728E}" srcOrd="2" destOrd="0" presId="urn:microsoft.com/office/officeart/2018/2/layout/IconCircleList"/>
    <dgm:cxn modelId="{A268C86B-B154-4FAB-8A31-1A2F7C3BBA05}" type="presParOf" srcId="{12165EE0-513F-42E5-A282-4A846DF887FB}" destId="{2EA4ECF9-4522-47ED-AA15-BCA8E0A0D407}" srcOrd="3" destOrd="0" presId="urn:microsoft.com/office/officeart/2018/2/layout/IconCircleList"/>
    <dgm:cxn modelId="{D99916AF-67D5-44C3-A13F-727BF666D234}" type="presParOf" srcId="{F64B8992-3D7F-4A05-8AD0-5D4790F2D318}" destId="{948940FD-F2E2-4964-9AA0-1E4B432F2198}" srcOrd="3" destOrd="0" presId="urn:microsoft.com/office/officeart/2018/2/layout/IconCircleList"/>
    <dgm:cxn modelId="{73BE4F55-3C4D-42C2-B6FD-6240F55ED896}" type="presParOf" srcId="{F64B8992-3D7F-4A05-8AD0-5D4790F2D318}" destId="{414A769F-62F3-408F-8BDE-51EA2B5C3AB7}" srcOrd="4" destOrd="0" presId="urn:microsoft.com/office/officeart/2018/2/layout/IconCircleList"/>
    <dgm:cxn modelId="{7F15C0DB-A608-46FC-9106-A0B656A1FCE8}" type="presParOf" srcId="{414A769F-62F3-408F-8BDE-51EA2B5C3AB7}" destId="{93D1621C-D0B1-49A1-B563-A559ECD205D8}" srcOrd="0" destOrd="0" presId="urn:microsoft.com/office/officeart/2018/2/layout/IconCircleList"/>
    <dgm:cxn modelId="{B5368365-5848-49EE-86D4-639A6C2F8432}" type="presParOf" srcId="{414A769F-62F3-408F-8BDE-51EA2B5C3AB7}" destId="{E4FBC38A-AC9E-4FBD-B185-311FFEADFE27}" srcOrd="1" destOrd="0" presId="urn:microsoft.com/office/officeart/2018/2/layout/IconCircleList"/>
    <dgm:cxn modelId="{6DB11A55-04D5-40AA-9069-8DB170C5B0B7}" type="presParOf" srcId="{414A769F-62F3-408F-8BDE-51EA2B5C3AB7}" destId="{1F326B7D-5803-4CFE-A322-E041AD279311}" srcOrd="2" destOrd="0" presId="urn:microsoft.com/office/officeart/2018/2/layout/IconCircleList"/>
    <dgm:cxn modelId="{3484DBB5-A0C1-4297-9756-D2068321BAA5}" type="presParOf" srcId="{414A769F-62F3-408F-8BDE-51EA2B5C3AB7}" destId="{E1ED7DF4-F51F-45A5-8432-5A8F5ED1C4E0}" srcOrd="3" destOrd="0" presId="urn:microsoft.com/office/officeart/2018/2/layout/IconCircleList"/>
    <dgm:cxn modelId="{E658654C-7CB4-4C32-B9D8-86AC2F086DD5}" type="presParOf" srcId="{F64B8992-3D7F-4A05-8AD0-5D4790F2D318}" destId="{908D85E6-C8C6-405B-8E90-E6E92BBEAD49}" srcOrd="5" destOrd="0" presId="urn:microsoft.com/office/officeart/2018/2/layout/IconCircleList"/>
    <dgm:cxn modelId="{170D991D-A34F-46FF-8F95-9306935D605C}" type="presParOf" srcId="{F64B8992-3D7F-4A05-8AD0-5D4790F2D318}" destId="{CFF91052-8F18-470C-B6BB-60AD76294604}" srcOrd="6" destOrd="0" presId="urn:microsoft.com/office/officeart/2018/2/layout/IconCircleList"/>
    <dgm:cxn modelId="{1340AB47-F21D-4A88-9448-F9C370B55489}" type="presParOf" srcId="{CFF91052-8F18-470C-B6BB-60AD76294604}" destId="{44D91BF7-CF63-410D-B8B2-FF9DEF1680FB}" srcOrd="0" destOrd="0" presId="urn:microsoft.com/office/officeart/2018/2/layout/IconCircleList"/>
    <dgm:cxn modelId="{A4750FB7-06FF-4E36-89F8-5228952C18FC}" type="presParOf" srcId="{CFF91052-8F18-470C-B6BB-60AD76294604}" destId="{D2F99AE7-B08C-4F66-8CEC-E1AFE8D80319}" srcOrd="1" destOrd="0" presId="urn:microsoft.com/office/officeart/2018/2/layout/IconCircleList"/>
    <dgm:cxn modelId="{8E0F9785-E995-4AC7-AAEA-8B9C71896CAF}" type="presParOf" srcId="{CFF91052-8F18-470C-B6BB-60AD76294604}" destId="{FE162F0E-5C66-4E71-8DDC-CD5D950A6219}" srcOrd="2" destOrd="0" presId="urn:microsoft.com/office/officeart/2018/2/layout/IconCircleList"/>
    <dgm:cxn modelId="{4B4AD69E-7DBE-4FCA-953A-8A661DDB67A8}" type="presParOf" srcId="{CFF91052-8F18-470C-B6BB-60AD76294604}" destId="{1DD950D9-CAAB-455E-887E-CE62BBB04B0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DBD3AC8-6E8B-1D4C-B6EB-6B79F880D84D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1015E1-5268-2348-9799-AF3B595A4D8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dirty="0"/>
            <a:t>Evidence shifts or supports our belief in a hypothesis.</a:t>
          </a:r>
        </a:p>
      </dgm:t>
    </dgm:pt>
    <dgm:pt modelId="{FCD74813-BC53-964C-8469-FAAB656D96C8}" type="parTrans" cxnId="{687D2EF6-35CA-7D49-A23B-E459A24135E0}">
      <dgm:prSet/>
      <dgm:spPr/>
      <dgm:t>
        <a:bodyPr/>
        <a:lstStyle/>
        <a:p>
          <a:endParaRPr lang="en-US" sz="2000"/>
        </a:p>
      </dgm:t>
    </dgm:pt>
    <dgm:pt modelId="{92CD439A-1AEA-444B-B8F7-12F0149D8BEB}" type="sibTrans" cxnId="{687D2EF6-35CA-7D49-A23B-E459A24135E0}">
      <dgm:prSet/>
      <dgm:spPr/>
      <dgm:t>
        <a:bodyPr/>
        <a:lstStyle/>
        <a:p>
          <a:endParaRPr lang="en-US" sz="2000"/>
        </a:p>
      </dgm:t>
    </dgm:pt>
    <dgm:pt modelId="{48873006-0BF9-FB43-B941-1194A02AA0A2}">
      <dgm:prSet custT="1"/>
      <dgm:spPr/>
      <dgm:t>
        <a:bodyPr/>
        <a:lstStyle/>
        <a:p>
          <a:r>
            <a:rPr lang="en-US" sz="2400"/>
            <a:t>Probabilities enable belief updating over time.</a:t>
          </a:r>
          <a:endParaRPr lang="en-US" sz="2400" dirty="0"/>
        </a:p>
      </dgm:t>
    </dgm:pt>
    <dgm:pt modelId="{0F053F47-A8E2-994B-8B99-F13A255ED0A3}" type="parTrans" cxnId="{949EE344-E4B6-E54B-A5E0-D11931AC7A04}">
      <dgm:prSet/>
      <dgm:spPr/>
      <dgm:t>
        <a:bodyPr/>
        <a:lstStyle/>
        <a:p>
          <a:endParaRPr lang="en-US" sz="2000"/>
        </a:p>
      </dgm:t>
    </dgm:pt>
    <dgm:pt modelId="{93277E7B-AB15-4D4E-A4BA-B1A81B00C662}" type="sibTrans" cxnId="{949EE344-E4B6-E54B-A5E0-D11931AC7A04}">
      <dgm:prSet/>
      <dgm:spPr/>
      <dgm:t>
        <a:bodyPr/>
        <a:lstStyle/>
        <a:p>
          <a:endParaRPr lang="en-US" sz="2000"/>
        </a:p>
      </dgm:t>
    </dgm:pt>
    <dgm:pt modelId="{F20975F3-1ECF-B449-8B99-43A5249A0430}">
      <dgm:prSet custT="1"/>
      <dgm:spPr/>
      <dgm:t>
        <a:bodyPr/>
        <a:lstStyle/>
        <a:p>
          <a:r>
            <a:rPr lang="en-US" sz="2400"/>
            <a:t>Enables predictive modeling and scenario planning</a:t>
          </a:r>
          <a:endParaRPr lang="ar-SA" sz="2400"/>
        </a:p>
      </dgm:t>
    </dgm:pt>
    <dgm:pt modelId="{05BF09D3-A018-8A4F-BDAF-B10B15E88400}" type="parTrans" cxnId="{696F481D-A2F7-BB40-A262-DCE196087CB5}">
      <dgm:prSet/>
      <dgm:spPr/>
      <dgm:t>
        <a:bodyPr/>
        <a:lstStyle/>
        <a:p>
          <a:endParaRPr lang="en-US" sz="2000"/>
        </a:p>
      </dgm:t>
    </dgm:pt>
    <dgm:pt modelId="{89D25D20-7D1E-4148-A185-BF3847202627}" type="sibTrans" cxnId="{696F481D-A2F7-BB40-A262-DCE196087CB5}">
      <dgm:prSet/>
      <dgm:spPr/>
      <dgm:t>
        <a:bodyPr/>
        <a:lstStyle/>
        <a:p>
          <a:endParaRPr lang="en-US" sz="2000"/>
        </a:p>
      </dgm:t>
    </dgm:pt>
    <dgm:pt modelId="{83F2C6CF-8F18-9245-B968-F29EE9240CEC}" type="pres">
      <dgm:prSet presAssocID="{ADBD3AC8-6E8B-1D4C-B6EB-6B79F880D84D}" presName="diagram" presStyleCnt="0">
        <dgm:presLayoutVars>
          <dgm:dir/>
          <dgm:resizeHandles val="exact"/>
        </dgm:presLayoutVars>
      </dgm:prSet>
      <dgm:spPr/>
    </dgm:pt>
    <dgm:pt modelId="{39AA590B-E728-0E42-9B56-A79DEB6A470E}" type="pres">
      <dgm:prSet presAssocID="{161015E1-5268-2348-9799-AF3B595A4D83}" presName="node" presStyleLbl="node1" presStyleIdx="0" presStyleCnt="3">
        <dgm:presLayoutVars>
          <dgm:bulletEnabled val="1"/>
        </dgm:presLayoutVars>
      </dgm:prSet>
      <dgm:spPr/>
    </dgm:pt>
    <dgm:pt modelId="{8BF909C4-306E-274D-885A-DD452CDE3AC2}" type="pres">
      <dgm:prSet presAssocID="{92CD439A-1AEA-444B-B8F7-12F0149D8BEB}" presName="sibTrans" presStyleCnt="0"/>
      <dgm:spPr/>
    </dgm:pt>
    <dgm:pt modelId="{F269E687-A11C-784F-BE36-B3FC66194AE4}" type="pres">
      <dgm:prSet presAssocID="{48873006-0BF9-FB43-B941-1194A02AA0A2}" presName="node" presStyleLbl="node1" presStyleIdx="1" presStyleCnt="3">
        <dgm:presLayoutVars>
          <dgm:bulletEnabled val="1"/>
        </dgm:presLayoutVars>
      </dgm:prSet>
      <dgm:spPr/>
    </dgm:pt>
    <dgm:pt modelId="{1919280D-E779-5D41-A085-9B17FE32FB1E}" type="pres">
      <dgm:prSet presAssocID="{93277E7B-AB15-4D4E-A4BA-B1A81B00C662}" presName="sibTrans" presStyleCnt="0"/>
      <dgm:spPr/>
    </dgm:pt>
    <dgm:pt modelId="{D19E176B-128B-B742-965B-7F4B4127F4B7}" type="pres">
      <dgm:prSet presAssocID="{F20975F3-1ECF-B449-8B99-43A5249A0430}" presName="node" presStyleLbl="node1" presStyleIdx="2" presStyleCnt="3">
        <dgm:presLayoutVars>
          <dgm:bulletEnabled val="1"/>
        </dgm:presLayoutVars>
      </dgm:prSet>
      <dgm:spPr/>
    </dgm:pt>
  </dgm:ptLst>
  <dgm:cxnLst>
    <dgm:cxn modelId="{696F481D-A2F7-BB40-A262-DCE196087CB5}" srcId="{ADBD3AC8-6E8B-1D4C-B6EB-6B79F880D84D}" destId="{F20975F3-1ECF-B449-8B99-43A5249A0430}" srcOrd="2" destOrd="0" parTransId="{05BF09D3-A018-8A4F-BDAF-B10B15E88400}" sibTransId="{89D25D20-7D1E-4148-A185-BF3847202627}"/>
    <dgm:cxn modelId="{949EE344-E4B6-E54B-A5E0-D11931AC7A04}" srcId="{ADBD3AC8-6E8B-1D4C-B6EB-6B79F880D84D}" destId="{48873006-0BF9-FB43-B941-1194A02AA0A2}" srcOrd="1" destOrd="0" parTransId="{0F053F47-A8E2-994B-8B99-F13A255ED0A3}" sibTransId="{93277E7B-AB15-4D4E-A4BA-B1A81B00C662}"/>
    <dgm:cxn modelId="{210CA06E-4424-C640-8BDC-3958C4FFE783}" type="presOf" srcId="{ADBD3AC8-6E8B-1D4C-B6EB-6B79F880D84D}" destId="{83F2C6CF-8F18-9245-B968-F29EE9240CEC}" srcOrd="0" destOrd="0" presId="urn:microsoft.com/office/officeart/2005/8/layout/default"/>
    <dgm:cxn modelId="{D7ABC075-7062-F945-AA1C-91FACFD3AB6F}" type="presOf" srcId="{F20975F3-1ECF-B449-8B99-43A5249A0430}" destId="{D19E176B-128B-B742-965B-7F4B4127F4B7}" srcOrd="0" destOrd="0" presId="urn:microsoft.com/office/officeart/2005/8/layout/default"/>
    <dgm:cxn modelId="{3CD12A87-8D39-D740-B5CA-75F715BA6C61}" type="presOf" srcId="{48873006-0BF9-FB43-B941-1194A02AA0A2}" destId="{F269E687-A11C-784F-BE36-B3FC66194AE4}" srcOrd="0" destOrd="0" presId="urn:microsoft.com/office/officeart/2005/8/layout/default"/>
    <dgm:cxn modelId="{BF6058BC-748B-7948-A0BD-D0656C90F429}" type="presOf" srcId="{161015E1-5268-2348-9799-AF3B595A4D83}" destId="{39AA590B-E728-0E42-9B56-A79DEB6A470E}" srcOrd="0" destOrd="0" presId="urn:microsoft.com/office/officeart/2005/8/layout/default"/>
    <dgm:cxn modelId="{687D2EF6-35CA-7D49-A23B-E459A24135E0}" srcId="{ADBD3AC8-6E8B-1D4C-B6EB-6B79F880D84D}" destId="{161015E1-5268-2348-9799-AF3B595A4D83}" srcOrd="0" destOrd="0" parTransId="{FCD74813-BC53-964C-8469-FAAB656D96C8}" sibTransId="{92CD439A-1AEA-444B-B8F7-12F0149D8BEB}"/>
    <dgm:cxn modelId="{AE698AAD-91D8-FB4D-ACFD-33FB7C0AC7DA}" type="presParOf" srcId="{83F2C6CF-8F18-9245-B968-F29EE9240CEC}" destId="{39AA590B-E728-0E42-9B56-A79DEB6A470E}" srcOrd="0" destOrd="0" presId="urn:microsoft.com/office/officeart/2005/8/layout/default"/>
    <dgm:cxn modelId="{57CB9C46-D688-C444-B3FD-73F81CBB29E6}" type="presParOf" srcId="{83F2C6CF-8F18-9245-B968-F29EE9240CEC}" destId="{8BF909C4-306E-274D-885A-DD452CDE3AC2}" srcOrd="1" destOrd="0" presId="urn:microsoft.com/office/officeart/2005/8/layout/default"/>
    <dgm:cxn modelId="{5BC480E8-B0F5-044A-97C1-AA98D24AA794}" type="presParOf" srcId="{83F2C6CF-8F18-9245-B968-F29EE9240CEC}" destId="{F269E687-A11C-784F-BE36-B3FC66194AE4}" srcOrd="2" destOrd="0" presId="urn:microsoft.com/office/officeart/2005/8/layout/default"/>
    <dgm:cxn modelId="{224A1CEE-B639-7248-9AA0-BC4B1A085DD7}" type="presParOf" srcId="{83F2C6CF-8F18-9245-B968-F29EE9240CEC}" destId="{1919280D-E779-5D41-A085-9B17FE32FB1E}" srcOrd="3" destOrd="0" presId="urn:microsoft.com/office/officeart/2005/8/layout/default"/>
    <dgm:cxn modelId="{5E6A67FD-FBAD-2C42-971A-D067E5AC556B}" type="presParOf" srcId="{83F2C6CF-8F18-9245-B968-F29EE9240CEC}" destId="{D19E176B-128B-B742-965B-7F4B4127F4B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EBA071A-1FBB-4264-A0EB-F56E83B42E9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32956DE-2904-43DE-A6D3-775365F9D6D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Developed by Thomas Bayes (1701–1761).</a:t>
          </a:r>
        </a:p>
      </dgm:t>
    </dgm:pt>
    <dgm:pt modelId="{1A809138-2490-42D5-99CD-DAB358A0BCD4}" type="parTrans" cxnId="{C2A78F73-C56F-46A7-9F54-21187FA14A85}">
      <dgm:prSet/>
      <dgm:spPr/>
      <dgm:t>
        <a:bodyPr/>
        <a:lstStyle/>
        <a:p>
          <a:endParaRPr lang="en-US"/>
        </a:p>
      </dgm:t>
    </dgm:pt>
    <dgm:pt modelId="{BA7340D3-0FE8-4D92-A281-512F1DA5A594}" type="sibTrans" cxnId="{C2A78F73-C56F-46A7-9F54-21187FA14A85}">
      <dgm:prSet/>
      <dgm:spPr/>
      <dgm:t>
        <a:bodyPr/>
        <a:lstStyle/>
        <a:p>
          <a:endParaRPr lang="en-US"/>
        </a:p>
      </dgm:t>
    </dgm:pt>
    <dgm:pt modelId="{445BD427-74A7-42E3-8F50-2BC6B5D7120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 rule to revise existing beliefs with new evidence.</a:t>
          </a:r>
        </a:p>
      </dgm:t>
    </dgm:pt>
    <dgm:pt modelId="{18E1A858-C266-4C78-B9E2-8B936C329B7A}" type="parTrans" cxnId="{895C3F72-C863-4A8D-AFB6-1A0AE249E051}">
      <dgm:prSet/>
      <dgm:spPr/>
      <dgm:t>
        <a:bodyPr/>
        <a:lstStyle/>
        <a:p>
          <a:endParaRPr lang="en-US"/>
        </a:p>
      </dgm:t>
    </dgm:pt>
    <dgm:pt modelId="{4DA57E3A-08F6-4BE6-9894-F512845C44E2}" type="sibTrans" cxnId="{895C3F72-C863-4A8D-AFB6-1A0AE249E051}">
      <dgm:prSet/>
      <dgm:spPr/>
      <dgm:t>
        <a:bodyPr/>
        <a:lstStyle/>
        <a:p>
          <a:endParaRPr lang="en-US"/>
        </a:p>
      </dgm:t>
    </dgm:pt>
    <dgm:pt modelId="{F1F056E2-61A2-4C4A-8103-E20B61163BA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Core tool in reasoning from incomplete information.</a:t>
          </a:r>
        </a:p>
      </dgm:t>
    </dgm:pt>
    <dgm:pt modelId="{ABDC287E-EB34-4FAC-A0CE-5943F2748A97}" type="parTrans" cxnId="{7B3BCB12-3FEF-40AD-A48E-C68FCE8537BF}">
      <dgm:prSet/>
      <dgm:spPr/>
      <dgm:t>
        <a:bodyPr/>
        <a:lstStyle/>
        <a:p>
          <a:endParaRPr lang="en-US"/>
        </a:p>
      </dgm:t>
    </dgm:pt>
    <dgm:pt modelId="{9685DBCB-A4FF-48E9-9E39-23124F97F775}" type="sibTrans" cxnId="{7B3BCB12-3FEF-40AD-A48E-C68FCE8537BF}">
      <dgm:prSet/>
      <dgm:spPr/>
      <dgm:t>
        <a:bodyPr/>
        <a:lstStyle/>
        <a:p>
          <a:endParaRPr lang="en-US"/>
        </a:p>
      </dgm:t>
    </dgm:pt>
    <dgm:pt modelId="{77939E40-D73B-4DA8-A3BD-13489EB85A1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Bridges data and decision-making.</a:t>
          </a:r>
        </a:p>
      </dgm:t>
    </dgm:pt>
    <dgm:pt modelId="{DE1E46E9-4438-4838-957E-627A3EC56E67}" type="parTrans" cxnId="{117480EC-2A5B-4461-8CD5-02546FA12DE5}">
      <dgm:prSet/>
      <dgm:spPr/>
      <dgm:t>
        <a:bodyPr/>
        <a:lstStyle/>
        <a:p>
          <a:endParaRPr lang="en-US"/>
        </a:p>
      </dgm:t>
    </dgm:pt>
    <dgm:pt modelId="{441B4C08-79B9-494A-8891-F7C1E63A9AFD}" type="sibTrans" cxnId="{117480EC-2A5B-4461-8CD5-02546FA12DE5}">
      <dgm:prSet/>
      <dgm:spPr/>
      <dgm:t>
        <a:bodyPr/>
        <a:lstStyle/>
        <a:p>
          <a:endParaRPr lang="en-US"/>
        </a:p>
      </dgm:t>
    </dgm:pt>
    <dgm:pt modelId="{A596A8D4-131A-4B77-A392-7FCE389B2779}" type="pres">
      <dgm:prSet presAssocID="{CEBA071A-1FBB-4264-A0EB-F56E83B42E95}" presName="root" presStyleCnt="0">
        <dgm:presLayoutVars>
          <dgm:dir/>
          <dgm:resizeHandles val="exact"/>
        </dgm:presLayoutVars>
      </dgm:prSet>
      <dgm:spPr/>
    </dgm:pt>
    <dgm:pt modelId="{71CF0E4F-4C41-4A41-945D-C288C6E5204B}" type="pres">
      <dgm:prSet presAssocID="{F32956DE-2904-43DE-A6D3-775365F9D6D4}" presName="compNode" presStyleCnt="0"/>
      <dgm:spPr/>
    </dgm:pt>
    <dgm:pt modelId="{1EB44BD3-EE6F-4C59-A685-E49D94778BDE}" type="pres">
      <dgm:prSet presAssocID="{F32956DE-2904-43DE-A6D3-775365F9D6D4}" presName="bgRect" presStyleLbl="bgShp" presStyleIdx="0" presStyleCnt="4"/>
      <dgm:spPr/>
    </dgm:pt>
    <dgm:pt modelId="{6CF211DF-BB2B-4594-B9F9-C288485FCE25}" type="pres">
      <dgm:prSet presAssocID="{F32956DE-2904-43DE-A6D3-775365F9D6D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prechaun Hat"/>
        </a:ext>
      </dgm:extLst>
    </dgm:pt>
    <dgm:pt modelId="{1E45BA73-26F1-4F5D-AE87-9AA5CD7DF848}" type="pres">
      <dgm:prSet presAssocID="{F32956DE-2904-43DE-A6D3-775365F9D6D4}" presName="spaceRect" presStyleCnt="0"/>
      <dgm:spPr/>
    </dgm:pt>
    <dgm:pt modelId="{2A579288-6089-43F7-9C3D-D1D15EEAC987}" type="pres">
      <dgm:prSet presAssocID="{F32956DE-2904-43DE-A6D3-775365F9D6D4}" presName="parTx" presStyleLbl="revTx" presStyleIdx="0" presStyleCnt="4">
        <dgm:presLayoutVars>
          <dgm:chMax val="0"/>
          <dgm:chPref val="0"/>
        </dgm:presLayoutVars>
      </dgm:prSet>
      <dgm:spPr/>
    </dgm:pt>
    <dgm:pt modelId="{7B05A711-325E-46FA-9821-D9744AE0A97E}" type="pres">
      <dgm:prSet presAssocID="{BA7340D3-0FE8-4D92-A281-512F1DA5A594}" presName="sibTrans" presStyleCnt="0"/>
      <dgm:spPr/>
    </dgm:pt>
    <dgm:pt modelId="{6B603342-7A81-40FB-9658-170C5C080D1D}" type="pres">
      <dgm:prSet presAssocID="{445BD427-74A7-42E3-8F50-2BC6B5D71205}" presName="compNode" presStyleCnt="0"/>
      <dgm:spPr/>
    </dgm:pt>
    <dgm:pt modelId="{61E04779-C627-40A6-9B02-308C83CB3D7C}" type="pres">
      <dgm:prSet presAssocID="{445BD427-74A7-42E3-8F50-2BC6B5D71205}" presName="bgRect" presStyleLbl="bgShp" presStyleIdx="1" presStyleCnt="4"/>
      <dgm:spPr/>
    </dgm:pt>
    <dgm:pt modelId="{27365034-9BEF-461F-A42D-D36B9171DCA2}" type="pres">
      <dgm:prSet presAssocID="{445BD427-74A7-42E3-8F50-2BC6B5D7120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C0F4B2A-C953-4D2D-BA8B-54E9F7315677}" type="pres">
      <dgm:prSet presAssocID="{445BD427-74A7-42E3-8F50-2BC6B5D71205}" presName="spaceRect" presStyleCnt="0"/>
      <dgm:spPr/>
    </dgm:pt>
    <dgm:pt modelId="{0780E774-BF4D-42E8-9FB1-E7C078594BAD}" type="pres">
      <dgm:prSet presAssocID="{445BD427-74A7-42E3-8F50-2BC6B5D71205}" presName="parTx" presStyleLbl="revTx" presStyleIdx="1" presStyleCnt="4">
        <dgm:presLayoutVars>
          <dgm:chMax val="0"/>
          <dgm:chPref val="0"/>
        </dgm:presLayoutVars>
      </dgm:prSet>
      <dgm:spPr/>
    </dgm:pt>
    <dgm:pt modelId="{82061BF9-5992-4558-8B77-3F9DFED00C67}" type="pres">
      <dgm:prSet presAssocID="{4DA57E3A-08F6-4BE6-9894-F512845C44E2}" presName="sibTrans" presStyleCnt="0"/>
      <dgm:spPr/>
    </dgm:pt>
    <dgm:pt modelId="{0F3D4DBA-E8D4-4D4B-8B5E-BCD454C2B57B}" type="pres">
      <dgm:prSet presAssocID="{F1F056E2-61A2-4C4A-8103-E20B61163BA7}" presName="compNode" presStyleCnt="0"/>
      <dgm:spPr/>
    </dgm:pt>
    <dgm:pt modelId="{3FF9F851-2657-41FA-ABBA-D0AB758D7852}" type="pres">
      <dgm:prSet presAssocID="{F1F056E2-61A2-4C4A-8103-E20B61163BA7}" presName="bgRect" presStyleLbl="bgShp" presStyleIdx="2" presStyleCnt="4"/>
      <dgm:spPr/>
    </dgm:pt>
    <dgm:pt modelId="{FD9D9A25-F08B-4461-93EE-D21142B481CB}" type="pres">
      <dgm:prSet presAssocID="{F1F056E2-61A2-4C4A-8103-E20B61163BA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ning Tools"/>
        </a:ext>
      </dgm:extLst>
    </dgm:pt>
    <dgm:pt modelId="{CDB07758-21A9-4156-BA4C-EBDC1ACB13F9}" type="pres">
      <dgm:prSet presAssocID="{F1F056E2-61A2-4C4A-8103-E20B61163BA7}" presName="spaceRect" presStyleCnt="0"/>
      <dgm:spPr/>
    </dgm:pt>
    <dgm:pt modelId="{8FBAF2F2-1B4C-4E96-8E81-13B390310FA2}" type="pres">
      <dgm:prSet presAssocID="{F1F056E2-61A2-4C4A-8103-E20B61163BA7}" presName="parTx" presStyleLbl="revTx" presStyleIdx="2" presStyleCnt="4">
        <dgm:presLayoutVars>
          <dgm:chMax val="0"/>
          <dgm:chPref val="0"/>
        </dgm:presLayoutVars>
      </dgm:prSet>
      <dgm:spPr/>
    </dgm:pt>
    <dgm:pt modelId="{46094BD2-FB45-4A38-AD11-097AD2600437}" type="pres">
      <dgm:prSet presAssocID="{9685DBCB-A4FF-48E9-9E39-23124F97F775}" presName="sibTrans" presStyleCnt="0"/>
      <dgm:spPr/>
    </dgm:pt>
    <dgm:pt modelId="{3D5A4541-99EA-44CD-B1CC-8A9C435B8C8B}" type="pres">
      <dgm:prSet presAssocID="{77939E40-D73B-4DA8-A3BD-13489EB85A17}" presName="compNode" presStyleCnt="0"/>
      <dgm:spPr/>
    </dgm:pt>
    <dgm:pt modelId="{265C42A9-6ACD-4611-AF95-555A3DF6AC62}" type="pres">
      <dgm:prSet presAssocID="{77939E40-D73B-4DA8-A3BD-13489EB85A17}" presName="bgRect" presStyleLbl="bgShp" presStyleIdx="3" presStyleCnt="4"/>
      <dgm:spPr/>
    </dgm:pt>
    <dgm:pt modelId="{95D83E54-947E-40EC-8400-D8D9E2635141}" type="pres">
      <dgm:prSet presAssocID="{77939E40-D73B-4DA8-A3BD-13489EB85A1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idge scene"/>
        </a:ext>
      </dgm:extLst>
    </dgm:pt>
    <dgm:pt modelId="{DF6AB3A3-93E0-4413-B2FC-1E780C1252EB}" type="pres">
      <dgm:prSet presAssocID="{77939E40-D73B-4DA8-A3BD-13489EB85A17}" presName="spaceRect" presStyleCnt="0"/>
      <dgm:spPr/>
    </dgm:pt>
    <dgm:pt modelId="{A0B6D448-35DC-498A-A595-C89A8C0587B5}" type="pres">
      <dgm:prSet presAssocID="{77939E40-D73B-4DA8-A3BD-13489EB85A17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B3BCB12-3FEF-40AD-A48E-C68FCE8537BF}" srcId="{CEBA071A-1FBB-4264-A0EB-F56E83B42E95}" destId="{F1F056E2-61A2-4C4A-8103-E20B61163BA7}" srcOrd="2" destOrd="0" parTransId="{ABDC287E-EB34-4FAC-A0CE-5943F2748A97}" sibTransId="{9685DBCB-A4FF-48E9-9E39-23124F97F775}"/>
    <dgm:cxn modelId="{2CF72B4E-545F-47EE-8ED8-1C16DED247A9}" type="presOf" srcId="{F1F056E2-61A2-4C4A-8103-E20B61163BA7}" destId="{8FBAF2F2-1B4C-4E96-8E81-13B390310FA2}" srcOrd="0" destOrd="0" presId="urn:microsoft.com/office/officeart/2018/2/layout/IconVerticalSolidList"/>
    <dgm:cxn modelId="{DEEF7C5F-EC6B-4337-9379-42E05BA2A6CE}" type="presOf" srcId="{F32956DE-2904-43DE-A6D3-775365F9D6D4}" destId="{2A579288-6089-43F7-9C3D-D1D15EEAC987}" srcOrd="0" destOrd="0" presId="urn:microsoft.com/office/officeart/2018/2/layout/IconVerticalSolidList"/>
    <dgm:cxn modelId="{895C3F72-C863-4A8D-AFB6-1A0AE249E051}" srcId="{CEBA071A-1FBB-4264-A0EB-F56E83B42E95}" destId="{445BD427-74A7-42E3-8F50-2BC6B5D71205}" srcOrd="1" destOrd="0" parTransId="{18E1A858-C266-4C78-B9E2-8B936C329B7A}" sibTransId="{4DA57E3A-08F6-4BE6-9894-F512845C44E2}"/>
    <dgm:cxn modelId="{C2A78F73-C56F-46A7-9F54-21187FA14A85}" srcId="{CEBA071A-1FBB-4264-A0EB-F56E83B42E95}" destId="{F32956DE-2904-43DE-A6D3-775365F9D6D4}" srcOrd="0" destOrd="0" parTransId="{1A809138-2490-42D5-99CD-DAB358A0BCD4}" sibTransId="{BA7340D3-0FE8-4D92-A281-512F1DA5A594}"/>
    <dgm:cxn modelId="{4DEABF98-A94C-47CA-808C-7947204C3A6E}" type="presOf" srcId="{CEBA071A-1FBB-4264-A0EB-F56E83B42E95}" destId="{A596A8D4-131A-4B77-A392-7FCE389B2779}" srcOrd="0" destOrd="0" presId="urn:microsoft.com/office/officeart/2018/2/layout/IconVerticalSolidList"/>
    <dgm:cxn modelId="{10F936B8-00DD-470B-A3EF-711ACC418FB2}" type="presOf" srcId="{445BD427-74A7-42E3-8F50-2BC6B5D71205}" destId="{0780E774-BF4D-42E8-9FB1-E7C078594BAD}" srcOrd="0" destOrd="0" presId="urn:microsoft.com/office/officeart/2018/2/layout/IconVerticalSolidList"/>
    <dgm:cxn modelId="{117480EC-2A5B-4461-8CD5-02546FA12DE5}" srcId="{CEBA071A-1FBB-4264-A0EB-F56E83B42E95}" destId="{77939E40-D73B-4DA8-A3BD-13489EB85A17}" srcOrd="3" destOrd="0" parTransId="{DE1E46E9-4438-4838-957E-627A3EC56E67}" sibTransId="{441B4C08-79B9-494A-8891-F7C1E63A9AFD}"/>
    <dgm:cxn modelId="{C5767BFF-3FC5-4F4A-87D6-F8748262DB19}" type="presOf" srcId="{77939E40-D73B-4DA8-A3BD-13489EB85A17}" destId="{A0B6D448-35DC-498A-A595-C89A8C0587B5}" srcOrd="0" destOrd="0" presId="urn:microsoft.com/office/officeart/2018/2/layout/IconVerticalSolidList"/>
    <dgm:cxn modelId="{83F7929A-77DB-49B5-AA5A-7E957FF158E5}" type="presParOf" srcId="{A596A8D4-131A-4B77-A392-7FCE389B2779}" destId="{71CF0E4F-4C41-4A41-945D-C288C6E5204B}" srcOrd="0" destOrd="0" presId="urn:microsoft.com/office/officeart/2018/2/layout/IconVerticalSolidList"/>
    <dgm:cxn modelId="{C8B546CD-1800-428E-AE2E-19AD83851921}" type="presParOf" srcId="{71CF0E4F-4C41-4A41-945D-C288C6E5204B}" destId="{1EB44BD3-EE6F-4C59-A685-E49D94778BDE}" srcOrd="0" destOrd="0" presId="urn:microsoft.com/office/officeart/2018/2/layout/IconVerticalSolidList"/>
    <dgm:cxn modelId="{9E86F5D2-ACF1-4E6F-AC7D-39060C5283C4}" type="presParOf" srcId="{71CF0E4F-4C41-4A41-945D-C288C6E5204B}" destId="{6CF211DF-BB2B-4594-B9F9-C288485FCE25}" srcOrd="1" destOrd="0" presId="urn:microsoft.com/office/officeart/2018/2/layout/IconVerticalSolidList"/>
    <dgm:cxn modelId="{85C1F8FA-CD60-43D6-863D-25A40597E31F}" type="presParOf" srcId="{71CF0E4F-4C41-4A41-945D-C288C6E5204B}" destId="{1E45BA73-26F1-4F5D-AE87-9AA5CD7DF848}" srcOrd="2" destOrd="0" presId="urn:microsoft.com/office/officeart/2018/2/layout/IconVerticalSolidList"/>
    <dgm:cxn modelId="{423C7214-7C92-4B4C-AEE5-6CF481D52920}" type="presParOf" srcId="{71CF0E4F-4C41-4A41-945D-C288C6E5204B}" destId="{2A579288-6089-43F7-9C3D-D1D15EEAC987}" srcOrd="3" destOrd="0" presId="urn:microsoft.com/office/officeart/2018/2/layout/IconVerticalSolidList"/>
    <dgm:cxn modelId="{EE385285-BAA0-49A2-9329-B485548AB7FF}" type="presParOf" srcId="{A596A8D4-131A-4B77-A392-7FCE389B2779}" destId="{7B05A711-325E-46FA-9821-D9744AE0A97E}" srcOrd="1" destOrd="0" presId="urn:microsoft.com/office/officeart/2018/2/layout/IconVerticalSolidList"/>
    <dgm:cxn modelId="{4A78BA4A-38A0-4C84-A05A-184D61A6D5F0}" type="presParOf" srcId="{A596A8D4-131A-4B77-A392-7FCE389B2779}" destId="{6B603342-7A81-40FB-9658-170C5C080D1D}" srcOrd="2" destOrd="0" presId="urn:microsoft.com/office/officeart/2018/2/layout/IconVerticalSolidList"/>
    <dgm:cxn modelId="{2C273722-7F86-46B5-8623-FBDD32205C43}" type="presParOf" srcId="{6B603342-7A81-40FB-9658-170C5C080D1D}" destId="{61E04779-C627-40A6-9B02-308C83CB3D7C}" srcOrd="0" destOrd="0" presId="urn:microsoft.com/office/officeart/2018/2/layout/IconVerticalSolidList"/>
    <dgm:cxn modelId="{BD2A182C-9FCD-484A-B1A4-ECA83C9BE987}" type="presParOf" srcId="{6B603342-7A81-40FB-9658-170C5C080D1D}" destId="{27365034-9BEF-461F-A42D-D36B9171DCA2}" srcOrd="1" destOrd="0" presId="urn:microsoft.com/office/officeart/2018/2/layout/IconVerticalSolidList"/>
    <dgm:cxn modelId="{76705AC6-0007-408E-AB7A-5A02C7588947}" type="presParOf" srcId="{6B603342-7A81-40FB-9658-170C5C080D1D}" destId="{EC0F4B2A-C953-4D2D-BA8B-54E9F7315677}" srcOrd="2" destOrd="0" presId="urn:microsoft.com/office/officeart/2018/2/layout/IconVerticalSolidList"/>
    <dgm:cxn modelId="{9AA379D3-CB90-432B-B639-AB78D3E060FC}" type="presParOf" srcId="{6B603342-7A81-40FB-9658-170C5C080D1D}" destId="{0780E774-BF4D-42E8-9FB1-E7C078594BAD}" srcOrd="3" destOrd="0" presId="urn:microsoft.com/office/officeart/2018/2/layout/IconVerticalSolidList"/>
    <dgm:cxn modelId="{038FA396-9414-42B6-ADF1-7EA2130CEFEC}" type="presParOf" srcId="{A596A8D4-131A-4B77-A392-7FCE389B2779}" destId="{82061BF9-5992-4558-8B77-3F9DFED00C67}" srcOrd="3" destOrd="0" presId="urn:microsoft.com/office/officeart/2018/2/layout/IconVerticalSolidList"/>
    <dgm:cxn modelId="{56F5B282-0A6E-4C58-A511-6BCCC9BA9EB6}" type="presParOf" srcId="{A596A8D4-131A-4B77-A392-7FCE389B2779}" destId="{0F3D4DBA-E8D4-4D4B-8B5E-BCD454C2B57B}" srcOrd="4" destOrd="0" presId="urn:microsoft.com/office/officeart/2018/2/layout/IconVerticalSolidList"/>
    <dgm:cxn modelId="{D3AEF402-267F-4810-B617-23611C41CF3F}" type="presParOf" srcId="{0F3D4DBA-E8D4-4D4B-8B5E-BCD454C2B57B}" destId="{3FF9F851-2657-41FA-ABBA-D0AB758D7852}" srcOrd="0" destOrd="0" presId="urn:microsoft.com/office/officeart/2018/2/layout/IconVerticalSolidList"/>
    <dgm:cxn modelId="{ADE1229D-4BCF-443C-85C0-2DF5A3093EE2}" type="presParOf" srcId="{0F3D4DBA-E8D4-4D4B-8B5E-BCD454C2B57B}" destId="{FD9D9A25-F08B-4461-93EE-D21142B481CB}" srcOrd="1" destOrd="0" presId="urn:microsoft.com/office/officeart/2018/2/layout/IconVerticalSolidList"/>
    <dgm:cxn modelId="{9403B768-7CE5-4AD5-9CE0-568536E0ECE1}" type="presParOf" srcId="{0F3D4DBA-E8D4-4D4B-8B5E-BCD454C2B57B}" destId="{CDB07758-21A9-4156-BA4C-EBDC1ACB13F9}" srcOrd="2" destOrd="0" presId="urn:microsoft.com/office/officeart/2018/2/layout/IconVerticalSolidList"/>
    <dgm:cxn modelId="{964BB311-B864-40AF-9D3C-43D71F4AA342}" type="presParOf" srcId="{0F3D4DBA-E8D4-4D4B-8B5E-BCD454C2B57B}" destId="{8FBAF2F2-1B4C-4E96-8E81-13B390310FA2}" srcOrd="3" destOrd="0" presId="urn:microsoft.com/office/officeart/2018/2/layout/IconVerticalSolidList"/>
    <dgm:cxn modelId="{9E337AD2-6F14-4163-8C53-E58EA5030855}" type="presParOf" srcId="{A596A8D4-131A-4B77-A392-7FCE389B2779}" destId="{46094BD2-FB45-4A38-AD11-097AD2600437}" srcOrd="5" destOrd="0" presId="urn:microsoft.com/office/officeart/2018/2/layout/IconVerticalSolidList"/>
    <dgm:cxn modelId="{6F8D1668-A936-4C74-8E2C-15BE470227F1}" type="presParOf" srcId="{A596A8D4-131A-4B77-A392-7FCE389B2779}" destId="{3D5A4541-99EA-44CD-B1CC-8A9C435B8C8B}" srcOrd="6" destOrd="0" presId="urn:microsoft.com/office/officeart/2018/2/layout/IconVerticalSolidList"/>
    <dgm:cxn modelId="{FD34F0AF-DFAD-49C1-81F7-535C65DA6044}" type="presParOf" srcId="{3D5A4541-99EA-44CD-B1CC-8A9C435B8C8B}" destId="{265C42A9-6ACD-4611-AF95-555A3DF6AC62}" srcOrd="0" destOrd="0" presId="urn:microsoft.com/office/officeart/2018/2/layout/IconVerticalSolidList"/>
    <dgm:cxn modelId="{8E725CF7-4DAE-41EA-8579-F355F9C916DA}" type="presParOf" srcId="{3D5A4541-99EA-44CD-B1CC-8A9C435B8C8B}" destId="{95D83E54-947E-40EC-8400-D8D9E2635141}" srcOrd="1" destOrd="0" presId="urn:microsoft.com/office/officeart/2018/2/layout/IconVerticalSolidList"/>
    <dgm:cxn modelId="{88C32BE5-134A-4518-8210-7D21D5096C33}" type="presParOf" srcId="{3D5A4541-99EA-44CD-B1CC-8A9C435B8C8B}" destId="{DF6AB3A3-93E0-4413-B2FC-1E780C1252EB}" srcOrd="2" destOrd="0" presId="urn:microsoft.com/office/officeart/2018/2/layout/IconVerticalSolidList"/>
    <dgm:cxn modelId="{94ED0624-C8FD-4AA6-B283-7C89DAF883DB}" type="presParOf" srcId="{3D5A4541-99EA-44CD-B1CC-8A9C435B8C8B}" destId="{A0B6D448-35DC-498A-A595-C89A8C0587B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6EB9A2-402B-42E2-84B8-AE81EA4234D8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0C5F3E9-E642-4DEA-8F94-80FC196AC4F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Result of applying Bayes Rule.</a:t>
          </a:r>
        </a:p>
      </dgm:t>
    </dgm:pt>
    <dgm:pt modelId="{9AE55D8A-FE24-4190-ADA0-0E9E4139C9F2}" type="parTrans" cxnId="{14B37F01-6088-46FF-A0CD-CBDCC573D773}">
      <dgm:prSet/>
      <dgm:spPr/>
      <dgm:t>
        <a:bodyPr/>
        <a:lstStyle/>
        <a:p>
          <a:endParaRPr lang="en-US"/>
        </a:p>
      </dgm:t>
    </dgm:pt>
    <dgm:pt modelId="{DB4EF3FD-FFB8-4B13-B0D0-CB7EFB9CFA3F}" type="sibTrans" cxnId="{14B37F01-6088-46FF-A0CD-CBDCC573D77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2A4D1B9-524C-4BD7-AD70-2EF3B79D3A1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Guides updated decisions and predictions.</a:t>
          </a:r>
        </a:p>
      </dgm:t>
    </dgm:pt>
    <dgm:pt modelId="{4FD0A981-0E8E-4EF7-8AEA-F01D14C8D544}" type="parTrans" cxnId="{D99F336D-8F26-465A-A94D-D39A29B35BB2}">
      <dgm:prSet/>
      <dgm:spPr/>
      <dgm:t>
        <a:bodyPr/>
        <a:lstStyle/>
        <a:p>
          <a:endParaRPr lang="en-US"/>
        </a:p>
      </dgm:t>
    </dgm:pt>
    <dgm:pt modelId="{B729A8AB-7A21-4F78-A945-647FC124693C}" type="sibTrans" cxnId="{D99F336D-8F26-465A-A94D-D39A29B35BB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08CB932-A798-4215-8B17-3D8632D5539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Reflects new evidence combined with existing knowledge.</a:t>
          </a:r>
        </a:p>
      </dgm:t>
    </dgm:pt>
    <dgm:pt modelId="{7DEE2102-060C-4233-B3C8-30B25813F561}" type="parTrans" cxnId="{967C94B2-5999-4BE6-BC9E-B553056470A8}">
      <dgm:prSet/>
      <dgm:spPr/>
      <dgm:t>
        <a:bodyPr/>
        <a:lstStyle/>
        <a:p>
          <a:endParaRPr lang="en-US"/>
        </a:p>
      </dgm:t>
    </dgm:pt>
    <dgm:pt modelId="{2918E153-4A90-4C30-ADE4-297D5DD6F9DD}" type="sibTrans" cxnId="{967C94B2-5999-4BE6-BC9E-B553056470A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9B0B8046-AE5C-43C6-8CA3-99634DDCD12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Used in classifiers, diagnostics, forecasting.</a:t>
          </a:r>
        </a:p>
      </dgm:t>
    </dgm:pt>
    <dgm:pt modelId="{746230A2-A7E8-4384-BEC0-D98D2FD344CD}" type="parTrans" cxnId="{2048905F-CB30-4CFD-BFEC-83BA024690A8}">
      <dgm:prSet/>
      <dgm:spPr/>
      <dgm:t>
        <a:bodyPr/>
        <a:lstStyle/>
        <a:p>
          <a:endParaRPr lang="en-US"/>
        </a:p>
      </dgm:t>
    </dgm:pt>
    <dgm:pt modelId="{741E8B51-96A0-4724-80FC-5A2BD40359D7}" type="sibTrans" cxnId="{2048905F-CB30-4CFD-BFEC-83BA024690A8}">
      <dgm:prSet/>
      <dgm:spPr/>
      <dgm:t>
        <a:bodyPr/>
        <a:lstStyle/>
        <a:p>
          <a:endParaRPr lang="en-US"/>
        </a:p>
      </dgm:t>
    </dgm:pt>
    <dgm:pt modelId="{3DFFEC1E-0773-45D1-8435-75CEF1FF395E}" type="pres">
      <dgm:prSet presAssocID="{0B6EB9A2-402B-42E2-84B8-AE81EA4234D8}" presName="root" presStyleCnt="0">
        <dgm:presLayoutVars>
          <dgm:dir/>
          <dgm:resizeHandles val="exact"/>
        </dgm:presLayoutVars>
      </dgm:prSet>
      <dgm:spPr/>
    </dgm:pt>
    <dgm:pt modelId="{245796EE-FA6A-4D9F-8C91-22E1E428497B}" type="pres">
      <dgm:prSet presAssocID="{0B6EB9A2-402B-42E2-84B8-AE81EA4234D8}" presName="container" presStyleCnt="0">
        <dgm:presLayoutVars>
          <dgm:dir/>
          <dgm:resizeHandles val="exact"/>
        </dgm:presLayoutVars>
      </dgm:prSet>
      <dgm:spPr/>
    </dgm:pt>
    <dgm:pt modelId="{0D9D6E45-7E65-4870-A505-BE4F2864600A}" type="pres">
      <dgm:prSet presAssocID="{C0C5F3E9-E642-4DEA-8F94-80FC196AC4FE}" presName="compNode" presStyleCnt="0"/>
      <dgm:spPr/>
    </dgm:pt>
    <dgm:pt modelId="{E140235B-A2EB-4BE1-9E70-8BD2E1D7BCC8}" type="pres">
      <dgm:prSet presAssocID="{C0C5F3E9-E642-4DEA-8F94-80FC196AC4FE}" presName="iconBgRect" presStyleLbl="bgShp" presStyleIdx="0" presStyleCnt="4"/>
      <dgm:spPr/>
    </dgm:pt>
    <dgm:pt modelId="{76BC2932-FDDE-4ADC-AFF3-AFF6DDB3C532}" type="pres">
      <dgm:prSet presAssocID="{C0C5F3E9-E642-4DEA-8F94-80FC196AC4F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7B3C6728-D95F-4021-B819-9829644F8804}" type="pres">
      <dgm:prSet presAssocID="{C0C5F3E9-E642-4DEA-8F94-80FC196AC4FE}" presName="spaceRect" presStyleCnt="0"/>
      <dgm:spPr/>
    </dgm:pt>
    <dgm:pt modelId="{46189D69-8448-43B4-BE58-BB66D42D3061}" type="pres">
      <dgm:prSet presAssocID="{C0C5F3E9-E642-4DEA-8F94-80FC196AC4FE}" presName="textRect" presStyleLbl="revTx" presStyleIdx="0" presStyleCnt="4">
        <dgm:presLayoutVars>
          <dgm:chMax val="1"/>
          <dgm:chPref val="1"/>
        </dgm:presLayoutVars>
      </dgm:prSet>
      <dgm:spPr/>
    </dgm:pt>
    <dgm:pt modelId="{5F8B1542-05AE-4172-B83C-63B54D54596D}" type="pres">
      <dgm:prSet presAssocID="{DB4EF3FD-FFB8-4B13-B0D0-CB7EFB9CFA3F}" presName="sibTrans" presStyleLbl="sibTrans2D1" presStyleIdx="0" presStyleCnt="0"/>
      <dgm:spPr/>
    </dgm:pt>
    <dgm:pt modelId="{7304DE52-13E9-4F81-9ADA-C1BC655C7505}" type="pres">
      <dgm:prSet presAssocID="{62A4D1B9-524C-4BD7-AD70-2EF3B79D3A13}" presName="compNode" presStyleCnt="0"/>
      <dgm:spPr/>
    </dgm:pt>
    <dgm:pt modelId="{0AE0B195-D70A-4B3A-B2D1-DD6ED56D3399}" type="pres">
      <dgm:prSet presAssocID="{62A4D1B9-524C-4BD7-AD70-2EF3B79D3A13}" presName="iconBgRect" presStyleLbl="bgShp" presStyleIdx="1" presStyleCnt="4"/>
      <dgm:spPr/>
    </dgm:pt>
    <dgm:pt modelId="{5338AF0B-6680-4122-8736-3B3783DF3B56}" type="pres">
      <dgm:prSet presAssocID="{62A4D1B9-524C-4BD7-AD70-2EF3B79D3A1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ud"/>
        </a:ext>
      </dgm:extLst>
    </dgm:pt>
    <dgm:pt modelId="{2301BD84-EEE5-4794-80FE-A34488602066}" type="pres">
      <dgm:prSet presAssocID="{62A4D1B9-524C-4BD7-AD70-2EF3B79D3A13}" presName="spaceRect" presStyleCnt="0"/>
      <dgm:spPr/>
    </dgm:pt>
    <dgm:pt modelId="{7742EA82-0A00-4374-BE37-B7343DCA1025}" type="pres">
      <dgm:prSet presAssocID="{62A4D1B9-524C-4BD7-AD70-2EF3B79D3A13}" presName="textRect" presStyleLbl="revTx" presStyleIdx="1" presStyleCnt="4">
        <dgm:presLayoutVars>
          <dgm:chMax val="1"/>
          <dgm:chPref val="1"/>
        </dgm:presLayoutVars>
      </dgm:prSet>
      <dgm:spPr/>
    </dgm:pt>
    <dgm:pt modelId="{FA9B7A5B-B116-41D1-888B-F930C6FCD742}" type="pres">
      <dgm:prSet presAssocID="{B729A8AB-7A21-4F78-A945-647FC124693C}" presName="sibTrans" presStyleLbl="sibTrans2D1" presStyleIdx="0" presStyleCnt="0"/>
      <dgm:spPr/>
    </dgm:pt>
    <dgm:pt modelId="{EB30165B-0719-428E-8391-D97F723F5AEB}" type="pres">
      <dgm:prSet presAssocID="{D08CB932-A798-4215-8B17-3D8632D5539E}" presName="compNode" presStyleCnt="0"/>
      <dgm:spPr/>
    </dgm:pt>
    <dgm:pt modelId="{961D3069-4BCC-4A93-AFDE-47A5DBB5BC24}" type="pres">
      <dgm:prSet presAssocID="{D08CB932-A798-4215-8B17-3D8632D5539E}" presName="iconBgRect" presStyleLbl="bgShp" presStyleIdx="2" presStyleCnt="4"/>
      <dgm:spPr/>
    </dgm:pt>
    <dgm:pt modelId="{D0433AEE-FD5E-492D-A7E0-E8804FE2AD99}" type="pres">
      <dgm:prSet presAssocID="{D08CB932-A798-4215-8B17-3D8632D5539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839A946-C1B4-4D18-9FBC-759711F5DD69}" type="pres">
      <dgm:prSet presAssocID="{D08CB932-A798-4215-8B17-3D8632D5539E}" presName="spaceRect" presStyleCnt="0"/>
      <dgm:spPr/>
    </dgm:pt>
    <dgm:pt modelId="{6D7D8D14-0937-4F26-973A-A6D35CAAA496}" type="pres">
      <dgm:prSet presAssocID="{D08CB932-A798-4215-8B17-3D8632D5539E}" presName="textRect" presStyleLbl="revTx" presStyleIdx="2" presStyleCnt="4">
        <dgm:presLayoutVars>
          <dgm:chMax val="1"/>
          <dgm:chPref val="1"/>
        </dgm:presLayoutVars>
      </dgm:prSet>
      <dgm:spPr/>
    </dgm:pt>
    <dgm:pt modelId="{B1A48E89-EAF2-4E5E-9D98-C3E63499A1E3}" type="pres">
      <dgm:prSet presAssocID="{2918E153-4A90-4C30-ADE4-297D5DD6F9DD}" presName="sibTrans" presStyleLbl="sibTrans2D1" presStyleIdx="0" presStyleCnt="0"/>
      <dgm:spPr/>
    </dgm:pt>
    <dgm:pt modelId="{55517E75-5C01-4CFB-A7B5-76B9D93ACB92}" type="pres">
      <dgm:prSet presAssocID="{9B0B8046-AE5C-43C6-8CA3-99634DDCD12E}" presName="compNode" presStyleCnt="0"/>
      <dgm:spPr/>
    </dgm:pt>
    <dgm:pt modelId="{5BD91CDA-2281-492E-ACEE-FBD18286140F}" type="pres">
      <dgm:prSet presAssocID="{9B0B8046-AE5C-43C6-8CA3-99634DDCD12E}" presName="iconBgRect" presStyleLbl="bgShp" presStyleIdx="3" presStyleCnt="4"/>
      <dgm:spPr/>
    </dgm:pt>
    <dgm:pt modelId="{2389DE04-5EBB-4E85-91B7-B61D4C277334}" type="pres">
      <dgm:prSet presAssocID="{9B0B8046-AE5C-43C6-8CA3-99634DDCD12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irst Aid Kit"/>
        </a:ext>
      </dgm:extLst>
    </dgm:pt>
    <dgm:pt modelId="{8D8EEE15-F2DB-4FCC-8C13-A331CF7A4E75}" type="pres">
      <dgm:prSet presAssocID="{9B0B8046-AE5C-43C6-8CA3-99634DDCD12E}" presName="spaceRect" presStyleCnt="0"/>
      <dgm:spPr/>
    </dgm:pt>
    <dgm:pt modelId="{5DDF3900-F6BF-4D4D-B5FF-FE010BAFA600}" type="pres">
      <dgm:prSet presAssocID="{9B0B8046-AE5C-43C6-8CA3-99634DDCD12E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14B37F01-6088-46FF-A0CD-CBDCC573D773}" srcId="{0B6EB9A2-402B-42E2-84B8-AE81EA4234D8}" destId="{C0C5F3E9-E642-4DEA-8F94-80FC196AC4FE}" srcOrd="0" destOrd="0" parTransId="{9AE55D8A-FE24-4190-ADA0-0E9E4139C9F2}" sibTransId="{DB4EF3FD-FFB8-4B13-B0D0-CB7EFB9CFA3F}"/>
    <dgm:cxn modelId="{1DAA5D20-65E4-4D49-B1E0-D0A66CCBB5AB}" type="presOf" srcId="{62A4D1B9-524C-4BD7-AD70-2EF3B79D3A13}" destId="{7742EA82-0A00-4374-BE37-B7343DCA1025}" srcOrd="0" destOrd="0" presId="urn:microsoft.com/office/officeart/2018/2/layout/IconCircleList"/>
    <dgm:cxn modelId="{41D3F223-B259-4B91-ABFE-C4C5EB6CA999}" type="presOf" srcId="{2918E153-4A90-4C30-ADE4-297D5DD6F9DD}" destId="{B1A48E89-EAF2-4E5E-9D98-C3E63499A1E3}" srcOrd="0" destOrd="0" presId="urn:microsoft.com/office/officeart/2018/2/layout/IconCircleList"/>
    <dgm:cxn modelId="{7FAD3634-78F4-4F48-9113-9D404D69F59D}" type="presOf" srcId="{9B0B8046-AE5C-43C6-8CA3-99634DDCD12E}" destId="{5DDF3900-F6BF-4D4D-B5FF-FE010BAFA600}" srcOrd="0" destOrd="0" presId="urn:microsoft.com/office/officeart/2018/2/layout/IconCircleList"/>
    <dgm:cxn modelId="{59DCC63E-0406-4F08-8DE4-A1595991FA99}" type="presOf" srcId="{C0C5F3E9-E642-4DEA-8F94-80FC196AC4FE}" destId="{46189D69-8448-43B4-BE58-BB66D42D3061}" srcOrd="0" destOrd="0" presId="urn:microsoft.com/office/officeart/2018/2/layout/IconCircleList"/>
    <dgm:cxn modelId="{0732EF49-E85D-4A20-9951-20BAEDB5F103}" type="presOf" srcId="{D08CB932-A798-4215-8B17-3D8632D5539E}" destId="{6D7D8D14-0937-4F26-973A-A6D35CAAA496}" srcOrd="0" destOrd="0" presId="urn:microsoft.com/office/officeart/2018/2/layout/IconCircleList"/>
    <dgm:cxn modelId="{99DC1659-85DC-4496-9D0B-85A6B7A82885}" type="presOf" srcId="{DB4EF3FD-FFB8-4B13-B0D0-CB7EFB9CFA3F}" destId="{5F8B1542-05AE-4172-B83C-63B54D54596D}" srcOrd="0" destOrd="0" presId="urn:microsoft.com/office/officeart/2018/2/layout/IconCircleList"/>
    <dgm:cxn modelId="{2048905F-CB30-4CFD-BFEC-83BA024690A8}" srcId="{0B6EB9A2-402B-42E2-84B8-AE81EA4234D8}" destId="{9B0B8046-AE5C-43C6-8CA3-99634DDCD12E}" srcOrd="3" destOrd="0" parTransId="{746230A2-A7E8-4384-BEC0-D98D2FD344CD}" sibTransId="{741E8B51-96A0-4724-80FC-5A2BD40359D7}"/>
    <dgm:cxn modelId="{D99F336D-8F26-465A-A94D-D39A29B35BB2}" srcId="{0B6EB9A2-402B-42E2-84B8-AE81EA4234D8}" destId="{62A4D1B9-524C-4BD7-AD70-2EF3B79D3A13}" srcOrd="1" destOrd="0" parTransId="{4FD0A981-0E8E-4EF7-8AEA-F01D14C8D544}" sibTransId="{B729A8AB-7A21-4F78-A945-647FC124693C}"/>
    <dgm:cxn modelId="{40B48C6E-9447-468F-A0C1-6F566FE6E43B}" type="presOf" srcId="{0B6EB9A2-402B-42E2-84B8-AE81EA4234D8}" destId="{3DFFEC1E-0773-45D1-8435-75CEF1FF395E}" srcOrd="0" destOrd="0" presId="urn:microsoft.com/office/officeart/2018/2/layout/IconCircleList"/>
    <dgm:cxn modelId="{967C94B2-5999-4BE6-BC9E-B553056470A8}" srcId="{0B6EB9A2-402B-42E2-84B8-AE81EA4234D8}" destId="{D08CB932-A798-4215-8B17-3D8632D5539E}" srcOrd="2" destOrd="0" parTransId="{7DEE2102-060C-4233-B3C8-30B25813F561}" sibTransId="{2918E153-4A90-4C30-ADE4-297D5DD6F9DD}"/>
    <dgm:cxn modelId="{A7053FEC-9CB5-4D5C-8D62-6131CF101A2B}" type="presOf" srcId="{B729A8AB-7A21-4F78-A945-647FC124693C}" destId="{FA9B7A5B-B116-41D1-888B-F930C6FCD742}" srcOrd="0" destOrd="0" presId="urn:microsoft.com/office/officeart/2018/2/layout/IconCircleList"/>
    <dgm:cxn modelId="{897488E9-2BE7-46BF-BA12-71A6A5364F6E}" type="presParOf" srcId="{3DFFEC1E-0773-45D1-8435-75CEF1FF395E}" destId="{245796EE-FA6A-4D9F-8C91-22E1E428497B}" srcOrd="0" destOrd="0" presId="urn:microsoft.com/office/officeart/2018/2/layout/IconCircleList"/>
    <dgm:cxn modelId="{D4B77A69-D45C-404E-AD29-77273E0FC7C2}" type="presParOf" srcId="{245796EE-FA6A-4D9F-8C91-22E1E428497B}" destId="{0D9D6E45-7E65-4870-A505-BE4F2864600A}" srcOrd="0" destOrd="0" presId="urn:microsoft.com/office/officeart/2018/2/layout/IconCircleList"/>
    <dgm:cxn modelId="{AA46954A-175D-48FB-80C4-27F1578EE7C6}" type="presParOf" srcId="{0D9D6E45-7E65-4870-A505-BE4F2864600A}" destId="{E140235B-A2EB-4BE1-9E70-8BD2E1D7BCC8}" srcOrd="0" destOrd="0" presId="urn:microsoft.com/office/officeart/2018/2/layout/IconCircleList"/>
    <dgm:cxn modelId="{E22F1B9C-330F-490C-811E-42AC4F980B9B}" type="presParOf" srcId="{0D9D6E45-7E65-4870-A505-BE4F2864600A}" destId="{76BC2932-FDDE-4ADC-AFF3-AFF6DDB3C532}" srcOrd="1" destOrd="0" presId="urn:microsoft.com/office/officeart/2018/2/layout/IconCircleList"/>
    <dgm:cxn modelId="{6982F925-9057-4D8C-A82B-0E9ADF5CA105}" type="presParOf" srcId="{0D9D6E45-7E65-4870-A505-BE4F2864600A}" destId="{7B3C6728-D95F-4021-B819-9829644F8804}" srcOrd="2" destOrd="0" presId="urn:microsoft.com/office/officeart/2018/2/layout/IconCircleList"/>
    <dgm:cxn modelId="{E0BF130B-3606-45F8-B502-F4BBBBAEC424}" type="presParOf" srcId="{0D9D6E45-7E65-4870-A505-BE4F2864600A}" destId="{46189D69-8448-43B4-BE58-BB66D42D3061}" srcOrd="3" destOrd="0" presId="urn:microsoft.com/office/officeart/2018/2/layout/IconCircleList"/>
    <dgm:cxn modelId="{582C5D71-CD02-47A7-9F8D-677783AA12D2}" type="presParOf" srcId="{245796EE-FA6A-4D9F-8C91-22E1E428497B}" destId="{5F8B1542-05AE-4172-B83C-63B54D54596D}" srcOrd="1" destOrd="0" presId="urn:microsoft.com/office/officeart/2018/2/layout/IconCircleList"/>
    <dgm:cxn modelId="{5F05D004-247E-4EAE-8E66-44236F1A2991}" type="presParOf" srcId="{245796EE-FA6A-4D9F-8C91-22E1E428497B}" destId="{7304DE52-13E9-4F81-9ADA-C1BC655C7505}" srcOrd="2" destOrd="0" presId="urn:microsoft.com/office/officeart/2018/2/layout/IconCircleList"/>
    <dgm:cxn modelId="{913E8DEC-77C2-48E4-9270-D5760CDBF8FB}" type="presParOf" srcId="{7304DE52-13E9-4F81-9ADA-C1BC655C7505}" destId="{0AE0B195-D70A-4B3A-B2D1-DD6ED56D3399}" srcOrd="0" destOrd="0" presId="urn:microsoft.com/office/officeart/2018/2/layout/IconCircleList"/>
    <dgm:cxn modelId="{00E2D416-851F-49E2-B573-9ED24394C0E6}" type="presParOf" srcId="{7304DE52-13E9-4F81-9ADA-C1BC655C7505}" destId="{5338AF0B-6680-4122-8736-3B3783DF3B56}" srcOrd="1" destOrd="0" presId="urn:microsoft.com/office/officeart/2018/2/layout/IconCircleList"/>
    <dgm:cxn modelId="{9CCF7BC5-FF91-413B-B458-A02361C4A69A}" type="presParOf" srcId="{7304DE52-13E9-4F81-9ADA-C1BC655C7505}" destId="{2301BD84-EEE5-4794-80FE-A34488602066}" srcOrd="2" destOrd="0" presId="urn:microsoft.com/office/officeart/2018/2/layout/IconCircleList"/>
    <dgm:cxn modelId="{4F60122E-A5C8-4E5A-B9D8-98577BBD1AAB}" type="presParOf" srcId="{7304DE52-13E9-4F81-9ADA-C1BC655C7505}" destId="{7742EA82-0A00-4374-BE37-B7343DCA1025}" srcOrd="3" destOrd="0" presId="urn:microsoft.com/office/officeart/2018/2/layout/IconCircleList"/>
    <dgm:cxn modelId="{4DF9EF65-F6C4-478B-8A94-899A70AC1EF1}" type="presParOf" srcId="{245796EE-FA6A-4D9F-8C91-22E1E428497B}" destId="{FA9B7A5B-B116-41D1-888B-F930C6FCD742}" srcOrd="3" destOrd="0" presId="urn:microsoft.com/office/officeart/2018/2/layout/IconCircleList"/>
    <dgm:cxn modelId="{CBC11D22-E66E-4953-A5F8-EBC9184C5EC6}" type="presParOf" srcId="{245796EE-FA6A-4D9F-8C91-22E1E428497B}" destId="{EB30165B-0719-428E-8391-D97F723F5AEB}" srcOrd="4" destOrd="0" presId="urn:microsoft.com/office/officeart/2018/2/layout/IconCircleList"/>
    <dgm:cxn modelId="{0B4A96B7-C236-4EEA-9265-45A4F8647534}" type="presParOf" srcId="{EB30165B-0719-428E-8391-D97F723F5AEB}" destId="{961D3069-4BCC-4A93-AFDE-47A5DBB5BC24}" srcOrd="0" destOrd="0" presId="urn:microsoft.com/office/officeart/2018/2/layout/IconCircleList"/>
    <dgm:cxn modelId="{3ED55B7D-4416-475D-9099-AB1B0C670F9B}" type="presParOf" srcId="{EB30165B-0719-428E-8391-D97F723F5AEB}" destId="{D0433AEE-FD5E-492D-A7E0-E8804FE2AD99}" srcOrd="1" destOrd="0" presId="urn:microsoft.com/office/officeart/2018/2/layout/IconCircleList"/>
    <dgm:cxn modelId="{2803F6C8-C113-4970-BC4E-AC4A2250AF46}" type="presParOf" srcId="{EB30165B-0719-428E-8391-D97F723F5AEB}" destId="{7839A946-C1B4-4D18-9FBC-759711F5DD69}" srcOrd="2" destOrd="0" presId="urn:microsoft.com/office/officeart/2018/2/layout/IconCircleList"/>
    <dgm:cxn modelId="{55C6F02D-A858-4012-A874-AF7DB1E58F69}" type="presParOf" srcId="{EB30165B-0719-428E-8391-D97F723F5AEB}" destId="{6D7D8D14-0937-4F26-973A-A6D35CAAA496}" srcOrd="3" destOrd="0" presId="urn:microsoft.com/office/officeart/2018/2/layout/IconCircleList"/>
    <dgm:cxn modelId="{2AC6F47C-760C-48B0-8A0F-9AF86E0C8412}" type="presParOf" srcId="{245796EE-FA6A-4D9F-8C91-22E1E428497B}" destId="{B1A48E89-EAF2-4E5E-9D98-C3E63499A1E3}" srcOrd="5" destOrd="0" presId="urn:microsoft.com/office/officeart/2018/2/layout/IconCircleList"/>
    <dgm:cxn modelId="{79439CD5-842E-4E57-8C26-6BDD6081E8DA}" type="presParOf" srcId="{245796EE-FA6A-4D9F-8C91-22E1E428497B}" destId="{55517E75-5C01-4CFB-A7B5-76B9D93ACB92}" srcOrd="6" destOrd="0" presId="urn:microsoft.com/office/officeart/2018/2/layout/IconCircleList"/>
    <dgm:cxn modelId="{B5962866-9403-47CF-9C68-C6471EA8D20A}" type="presParOf" srcId="{55517E75-5C01-4CFB-A7B5-76B9D93ACB92}" destId="{5BD91CDA-2281-492E-ACEE-FBD18286140F}" srcOrd="0" destOrd="0" presId="urn:microsoft.com/office/officeart/2018/2/layout/IconCircleList"/>
    <dgm:cxn modelId="{725F4433-DE04-4CA3-A47F-6A3405627CAC}" type="presParOf" srcId="{55517E75-5C01-4CFB-A7B5-76B9D93ACB92}" destId="{2389DE04-5EBB-4E85-91B7-B61D4C277334}" srcOrd="1" destOrd="0" presId="urn:microsoft.com/office/officeart/2018/2/layout/IconCircleList"/>
    <dgm:cxn modelId="{1E91DA2C-59BB-4A58-8590-675A0B82FD6A}" type="presParOf" srcId="{55517E75-5C01-4CFB-A7B5-76B9D93ACB92}" destId="{8D8EEE15-F2DB-4FCC-8C13-A331CF7A4E75}" srcOrd="2" destOrd="0" presId="urn:microsoft.com/office/officeart/2018/2/layout/IconCircleList"/>
    <dgm:cxn modelId="{E009F05D-E220-4089-9033-7502C573990C}" type="presParOf" srcId="{55517E75-5C01-4CFB-A7B5-76B9D93ACB92}" destId="{5DDF3900-F6BF-4D4D-B5FF-FE010BAFA600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96723-F269-DC4D-908D-005C3B93F30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F2C0A26-A43B-2740-9E5B-D72A0FF10176}">
      <dgm:prSet/>
      <dgm:spPr/>
      <dgm:t>
        <a:bodyPr/>
        <a:lstStyle/>
        <a:p>
          <a:r>
            <a:rPr lang="en-US"/>
            <a:t>Base rate fallacy: ignoring prior probabilities.</a:t>
          </a:r>
          <a:endParaRPr lang="en-EG"/>
        </a:p>
      </dgm:t>
    </dgm:pt>
    <dgm:pt modelId="{AE10DFC7-EA6C-3944-8D78-EFF7E8361F2E}" type="parTrans" cxnId="{806B3A55-CE8F-4F4A-8F49-BBAABDED0FBC}">
      <dgm:prSet/>
      <dgm:spPr/>
      <dgm:t>
        <a:bodyPr/>
        <a:lstStyle/>
        <a:p>
          <a:endParaRPr lang="en-US"/>
        </a:p>
      </dgm:t>
    </dgm:pt>
    <dgm:pt modelId="{C07E55D1-B59F-2247-8048-085B991CA177}" type="sibTrans" cxnId="{806B3A55-CE8F-4F4A-8F49-BBAABDED0FBC}">
      <dgm:prSet/>
      <dgm:spPr/>
      <dgm:t>
        <a:bodyPr/>
        <a:lstStyle/>
        <a:p>
          <a:endParaRPr lang="en-US"/>
        </a:p>
      </dgm:t>
    </dgm:pt>
    <dgm:pt modelId="{B79D0040-8B88-8042-B5C8-AD4101CC2150}">
      <dgm:prSet/>
      <dgm:spPr/>
      <dgm:t>
        <a:bodyPr/>
        <a:lstStyle/>
        <a:p>
          <a:r>
            <a:rPr lang="en-US"/>
            <a:t>Confusing P(A|B) with P(B|A).</a:t>
          </a:r>
          <a:endParaRPr lang="en-EG"/>
        </a:p>
      </dgm:t>
    </dgm:pt>
    <dgm:pt modelId="{63348D5E-B50E-C24D-9B61-54D3DDF13610}" type="parTrans" cxnId="{83E77A92-4FB0-9143-8267-2CE37D80BB7F}">
      <dgm:prSet/>
      <dgm:spPr/>
      <dgm:t>
        <a:bodyPr/>
        <a:lstStyle/>
        <a:p>
          <a:endParaRPr lang="en-US"/>
        </a:p>
      </dgm:t>
    </dgm:pt>
    <dgm:pt modelId="{C0C3C1EA-B581-A840-A782-4A6D854ECF2A}" type="sibTrans" cxnId="{83E77A92-4FB0-9143-8267-2CE37D80BB7F}">
      <dgm:prSet/>
      <dgm:spPr/>
      <dgm:t>
        <a:bodyPr/>
        <a:lstStyle/>
        <a:p>
          <a:endParaRPr lang="en-US"/>
        </a:p>
      </dgm:t>
    </dgm:pt>
    <dgm:pt modelId="{4CD300A0-B077-3945-A09A-99CD114B34E1}">
      <dgm:prSet/>
      <dgm:spPr/>
      <dgm:t>
        <a:bodyPr/>
        <a:lstStyle/>
        <a:p>
          <a:r>
            <a:rPr lang="en-US"/>
            <a:t>Misreading conditional probabilities.</a:t>
          </a:r>
          <a:endParaRPr lang="en-EG"/>
        </a:p>
      </dgm:t>
    </dgm:pt>
    <dgm:pt modelId="{38E67F16-7C6E-F940-A66F-1C7F641307A2}" type="parTrans" cxnId="{4D93582A-12AB-C940-843A-0C38B54D527B}">
      <dgm:prSet/>
      <dgm:spPr/>
      <dgm:t>
        <a:bodyPr/>
        <a:lstStyle/>
        <a:p>
          <a:endParaRPr lang="en-US"/>
        </a:p>
      </dgm:t>
    </dgm:pt>
    <dgm:pt modelId="{6A413A59-5C69-9A49-ACE2-F8C5E7A0F21D}" type="sibTrans" cxnId="{4D93582A-12AB-C940-843A-0C38B54D527B}">
      <dgm:prSet/>
      <dgm:spPr/>
      <dgm:t>
        <a:bodyPr/>
        <a:lstStyle/>
        <a:p>
          <a:endParaRPr lang="en-US"/>
        </a:p>
      </dgm:t>
    </dgm:pt>
    <dgm:pt modelId="{3AD66944-43A7-5F45-A9A7-3EF7158F113B}">
      <dgm:prSet/>
      <dgm:spPr/>
      <dgm:t>
        <a:bodyPr/>
        <a:lstStyle/>
        <a:p>
          <a:r>
            <a:rPr lang="en-US"/>
            <a:t>Avoid by explicitly modeling priors and evidence.</a:t>
          </a:r>
          <a:endParaRPr lang="en-EG"/>
        </a:p>
      </dgm:t>
    </dgm:pt>
    <dgm:pt modelId="{B7B655CB-2A26-A24B-B969-71502D24CBC6}" type="parTrans" cxnId="{8034C62D-F104-FA49-9D24-1A6E5DCA23A1}">
      <dgm:prSet/>
      <dgm:spPr/>
      <dgm:t>
        <a:bodyPr/>
        <a:lstStyle/>
        <a:p>
          <a:endParaRPr lang="en-US"/>
        </a:p>
      </dgm:t>
    </dgm:pt>
    <dgm:pt modelId="{ED573182-5BB5-D142-B3D9-392BACFC5375}" type="sibTrans" cxnId="{8034C62D-F104-FA49-9D24-1A6E5DCA23A1}">
      <dgm:prSet/>
      <dgm:spPr/>
      <dgm:t>
        <a:bodyPr/>
        <a:lstStyle/>
        <a:p>
          <a:endParaRPr lang="en-US"/>
        </a:p>
      </dgm:t>
    </dgm:pt>
    <dgm:pt modelId="{D9A4DAC8-29DF-B54C-BD5A-54D062394091}" type="pres">
      <dgm:prSet presAssocID="{2E796723-F269-DC4D-908D-005C3B93F303}" presName="linear" presStyleCnt="0">
        <dgm:presLayoutVars>
          <dgm:animLvl val="lvl"/>
          <dgm:resizeHandles val="exact"/>
        </dgm:presLayoutVars>
      </dgm:prSet>
      <dgm:spPr/>
    </dgm:pt>
    <dgm:pt modelId="{D819109F-48C3-704E-B26D-36E294F0B222}" type="pres">
      <dgm:prSet presAssocID="{EF2C0A26-A43B-2740-9E5B-D72A0FF1017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934468F-B2FD-E943-A527-04BED6FF4C8A}" type="pres">
      <dgm:prSet presAssocID="{C07E55D1-B59F-2247-8048-085B991CA177}" presName="spacer" presStyleCnt="0"/>
      <dgm:spPr/>
    </dgm:pt>
    <dgm:pt modelId="{6A254695-F433-224A-8124-0121E9BD7265}" type="pres">
      <dgm:prSet presAssocID="{B79D0040-8B88-8042-B5C8-AD4101CC215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C291DC6-F824-E14A-A763-A2F28A79C294}" type="pres">
      <dgm:prSet presAssocID="{C0C3C1EA-B581-A840-A782-4A6D854ECF2A}" presName="spacer" presStyleCnt="0"/>
      <dgm:spPr/>
    </dgm:pt>
    <dgm:pt modelId="{EB9EDC19-0031-444E-A029-6C582533849A}" type="pres">
      <dgm:prSet presAssocID="{4CD300A0-B077-3945-A09A-99CD114B34E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32134E6-A3FD-F54F-B842-B1C2B0C674DB}" type="pres">
      <dgm:prSet presAssocID="{6A413A59-5C69-9A49-ACE2-F8C5E7A0F21D}" presName="spacer" presStyleCnt="0"/>
      <dgm:spPr/>
    </dgm:pt>
    <dgm:pt modelId="{1E11B627-B8D9-8C47-9C34-97777DD8884D}" type="pres">
      <dgm:prSet presAssocID="{3AD66944-43A7-5F45-A9A7-3EF7158F113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26FE504-E61B-9945-83FC-4E6ACEC59EB3}" type="presOf" srcId="{4CD300A0-B077-3945-A09A-99CD114B34E1}" destId="{EB9EDC19-0031-444E-A029-6C582533849A}" srcOrd="0" destOrd="0" presId="urn:microsoft.com/office/officeart/2005/8/layout/vList2"/>
    <dgm:cxn modelId="{4D93582A-12AB-C940-843A-0C38B54D527B}" srcId="{2E796723-F269-DC4D-908D-005C3B93F303}" destId="{4CD300A0-B077-3945-A09A-99CD114B34E1}" srcOrd="2" destOrd="0" parTransId="{38E67F16-7C6E-F940-A66F-1C7F641307A2}" sibTransId="{6A413A59-5C69-9A49-ACE2-F8C5E7A0F21D}"/>
    <dgm:cxn modelId="{8034C62D-F104-FA49-9D24-1A6E5DCA23A1}" srcId="{2E796723-F269-DC4D-908D-005C3B93F303}" destId="{3AD66944-43A7-5F45-A9A7-3EF7158F113B}" srcOrd="3" destOrd="0" parTransId="{B7B655CB-2A26-A24B-B969-71502D24CBC6}" sibTransId="{ED573182-5BB5-D142-B3D9-392BACFC5375}"/>
    <dgm:cxn modelId="{1769143F-1B7D-EB4B-B135-AFD5E7D45170}" type="presOf" srcId="{2E796723-F269-DC4D-908D-005C3B93F303}" destId="{D9A4DAC8-29DF-B54C-BD5A-54D062394091}" srcOrd="0" destOrd="0" presId="urn:microsoft.com/office/officeart/2005/8/layout/vList2"/>
    <dgm:cxn modelId="{806B3A55-CE8F-4F4A-8F49-BBAABDED0FBC}" srcId="{2E796723-F269-DC4D-908D-005C3B93F303}" destId="{EF2C0A26-A43B-2740-9E5B-D72A0FF10176}" srcOrd="0" destOrd="0" parTransId="{AE10DFC7-EA6C-3944-8D78-EFF7E8361F2E}" sibTransId="{C07E55D1-B59F-2247-8048-085B991CA177}"/>
    <dgm:cxn modelId="{A5D85D59-D611-D14A-88FD-DB6E9482A2F6}" type="presOf" srcId="{3AD66944-43A7-5F45-A9A7-3EF7158F113B}" destId="{1E11B627-B8D9-8C47-9C34-97777DD8884D}" srcOrd="0" destOrd="0" presId="urn:microsoft.com/office/officeart/2005/8/layout/vList2"/>
    <dgm:cxn modelId="{499B8D6C-4DBA-FB4F-8E2F-35C5DF702ECB}" type="presOf" srcId="{EF2C0A26-A43B-2740-9E5B-D72A0FF10176}" destId="{D819109F-48C3-704E-B26D-36E294F0B222}" srcOrd="0" destOrd="0" presId="urn:microsoft.com/office/officeart/2005/8/layout/vList2"/>
    <dgm:cxn modelId="{18FB2E91-DD7C-014E-98C6-27B4924873F5}" type="presOf" srcId="{B79D0040-8B88-8042-B5C8-AD4101CC2150}" destId="{6A254695-F433-224A-8124-0121E9BD7265}" srcOrd="0" destOrd="0" presId="urn:microsoft.com/office/officeart/2005/8/layout/vList2"/>
    <dgm:cxn modelId="{83E77A92-4FB0-9143-8267-2CE37D80BB7F}" srcId="{2E796723-F269-DC4D-908D-005C3B93F303}" destId="{B79D0040-8B88-8042-B5C8-AD4101CC2150}" srcOrd="1" destOrd="0" parTransId="{63348D5E-B50E-C24D-9B61-54D3DDF13610}" sibTransId="{C0C3C1EA-B581-A840-A782-4A6D854ECF2A}"/>
    <dgm:cxn modelId="{6760AD87-C4F2-4A4E-BB0D-238125B8BD01}" type="presParOf" srcId="{D9A4DAC8-29DF-B54C-BD5A-54D062394091}" destId="{D819109F-48C3-704E-B26D-36E294F0B222}" srcOrd="0" destOrd="0" presId="urn:microsoft.com/office/officeart/2005/8/layout/vList2"/>
    <dgm:cxn modelId="{69108C0C-F076-2A47-956A-1CF34596E2EC}" type="presParOf" srcId="{D9A4DAC8-29DF-B54C-BD5A-54D062394091}" destId="{2934468F-B2FD-E943-A527-04BED6FF4C8A}" srcOrd="1" destOrd="0" presId="urn:microsoft.com/office/officeart/2005/8/layout/vList2"/>
    <dgm:cxn modelId="{4C865BDB-5609-4641-A49E-EE3FEC7B57D4}" type="presParOf" srcId="{D9A4DAC8-29DF-B54C-BD5A-54D062394091}" destId="{6A254695-F433-224A-8124-0121E9BD7265}" srcOrd="2" destOrd="0" presId="urn:microsoft.com/office/officeart/2005/8/layout/vList2"/>
    <dgm:cxn modelId="{3D10B956-940E-A344-AE2E-914997F64032}" type="presParOf" srcId="{D9A4DAC8-29DF-B54C-BD5A-54D062394091}" destId="{CC291DC6-F824-E14A-A763-A2F28A79C294}" srcOrd="3" destOrd="0" presId="urn:microsoft.com/office/officeart/2005/8/layout/vList2"/>
    <dgm:cxn modelId="{798B729A-9CFA-C045-9717-B9D7FA277401}" type="presParOf" srcId="{D9A4DAC8-29DF-B54C-BD5A-54D062394091}" destId="{EB9EDC19-0031-444E-A029-6C582533849A}" srcOrd="4" destOrd="0" presId="urn:microsoft.com/office/officeart/2005/8/layout/vList2"/>
    <dgm:cxn modelId="{5C84A5D2-7FD7-8742-94EF-C0E7BBE5557A}" type="presParOf" srcId="{D9A4DAC8-29DF-B54C-BD5A-54D062394091}" destId="{432134E6-A3FD-F54F-B842-B1C2B0C674DB}" srcOrd="5" destOrd="0" presId="urn:microsoft.com/office/officeart/2005/8/layout/vList2"/>
    <dgm:cxn modelId="{D0C7786A-D7F7-434C-B6F5-CA54597C5270}" type="presParOf" srcId="{D9A4DAC8-29DF-B54C-BD5A-54D062394091}" destId="{1E11B627-B8D9-8C47-9C34-97777DD8884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3E51119-F620-4B59-9BCE-DFE615787E4C}" type="doc">
      <dgm:prSet loTypeId="urn:microsoft.com/office/officeart/2018/layout/CircleProcess" loCatId="simpleprocesssa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1DDEC29-AA94-4DD0-A777-C9527F202457}">
      <dgm:prSet custT="1"/>
      <dgm:spPr/>
      <dgm:t>
        <a:bodyPr/>
        <a:lstStyle/>
        <a:p>
          <a:r>
            <a:rPr lang="en-US" sz="2300" dirty="0">
              <a:solidFill>
                <a:schemeClr val="bg1"/>
              </a:solidFill>
            </a:rPr>
            <a:t>Classification predicts category labels.</a:t>
          </a:r>
        </a:p>
      </dgm:t>
    </dgm:pt>
    <dgm:pt modelId="{2532D20B-860E-40B5-BAB3-DF6ED3997618}" type="parTrans" cxnId="{C2104305-9C40-4FB8-A6C8-F3E1A452C86F}">
      <dgm:prSet/>
      <dgm:spPr/>
      <dgm:t>
        <a:bodyPr/>
        <a:lstStyle/>
        <a:p>
          <a:endParaRPr lang="en-US" sz="2300">
            <a:solidFill>
              <a:schemeClr val="bg1"/>
            </a:solidFill>
          </a:endParaRPr>
        </a:p>
      </dgm:t>
    </dgm:pt>
    <dgm:pt modelId="{362F6EDF-B80B-4552-9E80-8E5568B57BDA}" type="sibTrans" cxnId="{C2104305-9C40-4FB8-A6C8-F3E1A452C86F}">
      <dgm:prSet/>
      <dgm:spPr/>
      <dgm:t>
        <a:bodyPr/>
        <a:lstStyle/>
        <a:p>
          <a:endParaRPr lang="en-US" sz="2300">
            <a:solidFill>
              <a:schemeClr val="bg1"/>
            </a:solidFill>
          </a:endParaRPr>
        </a:p>
      </dgm:t>
    </dgm:pt>
    <dgm:pt modelId="{F5C6FEA8-100C-4BE1-9568-D09938F11BA9}">
      <dgm:prSet custT="1"/>
      <dgm:spPr/>
      <dgm:t>
        <a:bodyPr/>
        <a:lstStyle/>
        <a:p>
          <a:r>
            <a:rPr lang="en-US" sz="2300">
              <a:solidFill>
                <a:schemeClr val="bg1"/>
              </a:solidFill>
            </a:rPr>
            <a:t>Probabilistic classifiers predict likelihood of each class.</a:t>
          </a:r>
        </a:p>
      </dgm:t>
    </dgm:pt>
    <dgm:pt modelId="{6CD1F328-83D0-48F9-93F9-CC08C32768D7}" type="parTrans" cxnId="{04F3AB83-F72C-480C-8409-BF65EFD1598B}">
      <dgm:prSet/>
      <dgm:spPr/>
      <dgm:t>
        <a:bodyPr/>
        <a:lstStyle/>
        <a:p>
          <a:endParaRPr lang="en-US" sz="2300">
            <a:solidFill>
              <a:schemeClr val="bg1"/>
            </a:solidFill>
          </a:endParaRPr>
        </a:p>
      </dgm:t>
    </dgm:pt>
    <dgm:pt modelId="{DFEE6801-C56A-42C5-A703-52F7E3744569}" type="sibTrans" cxnId="{04F3AB83-F72C-480C-8409-BF65EFD1598B}">
      <dgm:prSet/>
      <dgm:spPr/>
      <dgm:t>
        <a:bodyPr/>
        <a:lstStyle/>
        <a:p>
          <a:endParaRPr lang="en-US" sz="2300">
            <a:solidFill>
              <a:schemeClr val="bg1"/>
            </a:solidFill>
          </a:endParaRPr>
        </a:p>
      </dgm:t>
    </dgm:pt>
    <dgm:pt modelId="{F5951C1A-A961-43CA-A094-B030C0BD0A22}">
      <dgm:prSet custT="1"/>
      <dgm:spPr/>
      <dgm:t>
        <a:bodyPr/>
        <a:lstStyle/>
        <a:p>
          <a:r>
            <a:rPr lang="en-US" sz="2300">
              <a:solidFill>
                <a:schemeClr val="bg1"/>
              </a:solidFill>
            </a:rPr>
            <a:t>Allows flexible decision thresholds.</a:t>
          </a:r>
        </a:p>
      </dgm:t>
    </dgm:pt>
    <dgm:pt modelId="{86248751-9BCB-46D4-BD2F-E4DBD28A64E9}" type="parTrans" cxnId="{15E5DCB0-E6D8-439B-B030-42FE9BCD150D}">
      <dgm:prSet/>
      <dgm:spPr/>
      <dgm:t>
        <a:bodyPr/>
        <a:lstStyle/>
        <a:p>
          <a:endParaRPr lang="en-US" sz="2300">
            <a:solidFill>
              <a:schemeClr val="bg1"/>
            </a:solidFill>
          </a:endParaRPr>
        </a:p>
      </dgm:t>
    </dgm:pt>
    <dgm:pt modelId="{D447D912-155F-45DF-888F-A59B4F16B653}" type="sibTrans" cxnId="{15E5DCB0-E6D8-439B-B030-42FE9BCD150D}">
      <dgm:prSet/>
      <dgm:spPr/>
      <dgm:t>
        <a:bodyPr/>
        <a:lstStyle/>
        <a:p>
          <a:endParaRPr lang="en-US" sz="2300">
            <a:solidFill>
              <a:schemeClr val="bg1"/>
            </a:solidFill>
          </a:endParaRPr>
        </a:p>
      </dgm:t>
    </dgm:pt>
    <dgm:pt modelId="{316D685C-F56B-465E-B69B-B8EB9077D1FD}">
      <dgm:prSet custT="1"/>
      <dgm:spPr/>
      <dgm:t>
        <a:bodyPr/>
        <a:lstStyle/>
        <a:p>
          <a:r>
            <a:rPr lang="en-US" sz="2300">
              <a:solidFill>
                <a:schemeClr val="bg1"/>
              </a:solidFill>
            </a:rPr>
            <a:t>Supports confidence-based predictions.</a:t>
          </a:r>
        </a:p>
      </dgm:t>
    </dgm:pt>
    <dgm:pt modelId="{250E909B-CDA8-4646-A38F-A821DFE9EA82}" type="parTrans" cxnId="{DC8A710A-A1D4-4DF6-90AB-E22FD6077B4B}">
      <dgm:prSet/>
      <dgm:spPr/>
      <dgm:t>
        <a:bodyPr/>
        <a:lstStyle/>
        <a:p>
          <a:endParaRPr lang="en-US" sz="2300">
            <a:solidFill>
              <a:schemeClr val="bg1"/>
            </a:solidFill>
          </a:endParaRPr>
        </a:p>
      </dgm:t>
    </dgm:pt>
    <dgm:pt modelId="{BC43A745-32DE-4753-9C07-09C900E2FF08}" type="sibTrans" cxnId="{DC8A710A-A1D4-4DF6-90AB-E22FD6077B4B}">
      <dgm:prSet/>
      <dgm:spPr/>
      <dgm:t>
        <a:bodyPr/>
        <a:lstStyle/>
        <a:p>
          <a:endParaRPr lang="en-US" sz="2300">
            <a:solidFill>
              <a:schemeClr val="bg1"/>
            </a:solidFill>
          </a:endParaRPr>
        </a:p>
      </dgm:t>
    </dgm:pt>
    <dgm:pt modelId="{8C106006-A534-C545-8F67-D7BB21A66B68}" type="pres">
      <dgm:prSet presAssocID="{23E51119-F620-4B59-9BCE-DFE615787E4C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C458B6E3-5CAB-CC43-910E-6C7AB24C849A}" type="pres">
      <dgm:prSet presAssocID="{316D685C-F56B-465E-B69B-B8EB9077D1FD}" presName="Accent4" presStyleCnt="0"/>
      <dgm:spPr/>
    </dgm:pt>
    <dgm:pt modelId="{0A954DFC-747E-2142-92EB-D1CCB8D6C5DA}" type="pres">
      <dgm:prSet presAssocID="{316D685C-F56B-465E-B69B-B8EB9077D1FD}" presName="Accent" presStyleLbl="node1" presStyleIdx="0" presStyleCnt="8"/>
      <dgm:spPr/>
    </dgm:pt>
    <dgm:pt modelId="{E479979B-F6C4-E841-AB8D-1932AF3644C7}" type="pres">
      <dgm:prSet presAssocID="{316D685C-F56B-465E-B69B-B8EB9077D1FD}" presName="ParentBackground4" presStyleCnt="0"/>
      <dgm:spPr/>
    </dgm:pt>
    <dgm:pt modelId="{FFD95E85-673F-3845-A69B-16CBFA629D11}" type="pres">
      <dgm:prSet presAssocID="{316D685C-F56B-465E-B69B-B8EB9077D1FD}" presName="ParentBackground" presStyleLbl="node1" presStyleIdx="1" presStyleCnt="8"/>
      <dgm:spPr/>
    </dgm:pt>
    <dgm:pt modelId="{2F657803-DCB8-7741-B13B-722F5FCCE94B}" type="pres">
      <dgm:prSet presAssocID="{316D685C-F56B-465E-B69B-B8EB9077D1FD}" presName="Parent4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8D9683D6-D6B2-F34A-940A-55DEE8807701}" type="pres">
      <dgm:prSet presAssocID="{F5951C1A-A961-43CA-A094-B030C0BD0A22}" presName="Accent3" presStyleCnt="0"/>
      <dgm:spPr/>
    </dgm:pt>
    <dgm:pt modelId="{863B095A-62B5-6B49-9C01-D57BBCA7EA37}" type="pres">
      <dgm:prSet presAssocID="{F5951C1A-A961-43CA-A094-B030C0BD0A22}" presName="Accent" presStyleLbl="node1" presStyleIdx="2" presStyleCnt="8"/>
      <dgm:spPr/>
    </dgm:pt>
    <dgm:pt modelId="{3A0BA5DE-801F-F649-AB4F-FDA9A570B417}" type="pres">
      <dgm:prSet presAssocID="{F5951C1A-A961-43CA-A094-B030C0BD0A22}" presName="ParentBackground3" presStyleCnt="0"/>
      <dgm:spPr/>
    </dgm:pt>
    <dgm:pt modelId="{4AB7011B-48EB-DC4E-8D89-B29E6D8DADAF}" type="pres">
      <dgm:prSet presAssocID="{F5951C1A-A961-43CA-A094-B030C0BD0A22}" presName="ParentBackground" presStyleLbl="node1" presStyleIdx="3" presStyleCnt="8"/>
      <dgm:spPr/>
    </dgm:pt>
    <dgm:pt modelId="{F4DA189E-3F2C-8D46-BEF4-67BB07D0EC11}" type="pres">
      <dgm:prSet presAssocID="{F5951C1A-A961-43CA-A094-B030C0BD0A22}" presName="Parent3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12EF82A2-5A62-AD41-90CA-3D22C7B0CDA2}" type="pres">
      <dgm:prSet presAssocID="{F5C6FEA8-100C-4BE1-9568-D09938F11BA9}" presName="Accent2" presStyleCnt="0"/>
      <dgm:spPr/>
    </dgm:pt>
    <dgm:pt modelId="{8C201AAA-85A3-414E-B191-419BFE59171A}" type="pres">
      <dgm:prSet presAssocID="{F5C6FEA8-100C-4BE1-9568-D09938F11BA9}" presName="Accent" presStyleLbl="node1" presStyleIdx="4" presStyleCnt="8"/>
      <dgm:spPr/>
    </dgm:pt>
    <dgm:pt modelId="{CDFA8C84-9032-3349-A879-A3B710A34A95}" type="pres">
      <dgm:prSet presAssocID="{F5C6FEA8-100C-4BE1-9568-D09938F11BA9}" presName="ParentBackground2" presStyleCnt="0"/>
      <dgm:spPr/>
    </dgm:pt>
    <dgm:pt modelId="{CAAB6EA8-E911-6A40-9C94-4301FF8EDE65}" type="pres">
      <dgm:prSet presAssocID="{F5C6FEA8-100C-4BE1-9568-D09938F11BA9}" presName="ParentBackground" presStyleLbl="node1" presStyleIdx="5" presStyleCnt="8"/>
      <dgm:spPr/>
    </dgm:pt>
    <dgm:pt modelId="{E3B9FFC8-2BEA-2749-9EB3-7F8645B6AEBA}" type="pres">
      <dgm:prSet presAssocID="{F5C6FEA8-100C-4BE1-9568-D09938F11BA9}" presName="Parent2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A59C145A-4875-4A43-854A-2AA6E77AADD4}" type="pres">
      <dgm:prSet presAssocID="{71DDEC29-AA94-4DD0-A777-C9527F202457}" presName="Accent1" presStyleCnt="0"/>
      <dgm:spPr/>
    </dgm:pt>
    <dgm:pt modelId="{975E6F0B-A236-BD46-BE42-D6133A88B772}" type="pres">
      <dgm:prSet presAssocID="{71DDEC29-AA94-4DD0-A777-C9527F202457}" presName="Accent" presStyleLbl="node1" presStyleIdx="6" presStyleCnt="8"/>
      <dgm:spPr/>
    </dgm:pt>
    <dgm:pt modelId="{3669D50D-C8DA-D94B-AA1E-1A3A149313EE}" type="pres">
      <dgm:prSet presAssocID="{71DDEC29-AA94-4DD0-A777-C9527F202457}" presName="ParentBackground1" presStyleCnt="0"/>
      <dgm:spPr/>
    </dgm:pt>
    <dgm:pt modelId="{A76F5A08-B3EB-7D4D-BF94-23C945986FDB}" type="pres">
      <dgm:prSet presAssocID="{71DDEC29-AA94-4DD0-A777-C9527F202457}" presName="ParentBackground" presStyleLbl="node1" presStyleIdx="7" presStyleCnt="8"/>
      <dgm:spPr/>
    </dgm:pt>
    <dgm:pt modelId="{CD2650A8-A42C-484F-BD58-160EB63A67B6}" type="pres">
      <dgm:prSet presAssocID="{71DDEC29-AA94-4DD0-A777-C9527F202457}" presName="Parent1" presStyleLbl="fgAcc0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C2104305-9C40-4FB8-A6C8-F3E1A452C86F}" srcId="{23E51119-F620-4B59-9BCE-DFE615787E4C}" destId="{71DDEC29-AA94-4DD0-A777-C9527F202457}" srcOrd="0" destOrd="0" parTransId="{2532D20B-860E-40B5-BAB3-DF6ED3997618}" sibTransId="{362F6EDF-B80B-4552-9E80-8E5568B57BDA}"/>
    <dgm:cxn modelId="{DC8A710A-A1D4-4DF6-90AB-E22FD6077B4B}" srcId="{23E51119-F620-4B59-9BCE-DFE615787E4C}" destId="{316D685C-F56B-465E-B69B-B8EB9077D1FD}" srcOrd="3" destOrd="0" parTransId="{250E909B-CDA8-4646-A38F-A821DFE9EA82}" sibTransId="{BC43A745-32DE-4753-9C07-09C900E2FF08}"/>
    <dgm:cxn modelId="{7DF81B0F-E5DD-9846-8BE9-2F7EF85EF5F4}" type="presOf" srcId="{F5951C1A-A961-43CA-A094-B030C0BD0A22}" destId="{F4DA189E-3F2C-8D46-BEF4-67BB07D0EC11}" srcOrd="1" destOrd="0" presId="urn:microsoft.com/office/officeart/2018/layout/CircleProcess"/>
    <dgm:cxn modelId="{5132AA4E-187F-EA46-88D2-0F8CF037279B}" type="presOf" srcId="{23E51119-F620-4B59-9BCE-DFE615787E4C}" destId="{8C106006-A534-C545-8F67-D7BB21A66B68}" srcOrd="0" destOrd="0" presId="urn:microsoft.com/office/officeart/2018/layout/CircleProcess"/>
    <dgm:cxn modelId="{6828D459-12B1-7148-B630-723523202168}" type="presOf" srcId="{71DDEC29-AA94-4DD0-A777-C9527F202457}" destId="{A76F5A08-B3EB-7D4D-BF94-23C945986FDB}" srcOrd="0" destOrd="0" presId="urn:microsoft.com/office/officeart/2018/layout/CircleProcess"/>
    <dgm:cxn modelId="{199CE777-DEDC-AF42-88B4-2E91C79D6143}" type="presOf" srcId="{F5C6FEA8-100C-4BE1-9568-D09938F11BA9}" destId="{CAAB6EA8-E911-6A40-9C94-4301FF8EDE65}" srcOrd="0" destOrd="0" presId="urn:microsoft.com/office/officeart/2018/layout/CircleProcess"/>
    <dgm:cxn modelId="{43DB7E7F-E0A3-704C-9ED3-402B8E728420}" type="presOf" srcId="{71DDEC29-AA94-4DD0-A777-C9527F202457}" destId="{CD2650A8-A42C-484F-BD58-160EB63A67B6}" srcOrd="1" destOrd="0" presId="urn:microsoft.com/office/officeart/2018/layout/CircleProcess"/>
    <dgm:cxn modelId="{37AFD281-7722-1140-8732-726AB01B0C23}" type="presOf" srcId="{316D685C-F56B-465E-B69B-B8EB9077D1FD}" destId="{FFD95E85-673F-3845-A69B-16CBFA629D11}" srcOrd="0" destOrd="0" presId="urn:microsoft.com/office/officeart/2018/layout/CircleProcess"/>
    <dgm:cxn modelId="{04F3AB83-F72C-480C-8409-BF65EFD1598B}" srcId="{23E51119-F620-4B59-9BCE-DFE615787E4C}" destId="{F5C6FEA8-100C-4BE1-9568-D09938F11BA9}" srcOrd="1" destOrd="0" parTransId="{6CD1F328-83D0-48F9-93F9-CC08C32768D7}" sibTransId="{DFEE6801-C56A-42C5-A703-52F7E3744569}"/>
    <dgm:cxn modelId="{9118DB9B-356B-CF49-AD37-72A32AC5230D}" type="presOf" srcId="{F5951C1A-A961-43CA-A094-B030C0BD0A22}" destId="{4AB7011B-48EB-DC4E-8D89-B29E6D8DADAF}" srcOrd="0" destOrd="0" presId="urn:microsoft.com/office/officeart/2018/layout/CircleProcess"/>
    <dgm:cxn modelId="{E3E408A2-EFD3-244B-B695-E2E65D219FE0}" type="presOf" srcId="{F5C6FEA8-100C-4BE1-9568-D09938F11BA9}" destId="{E3B9FFC8-2BEA-2749-9EB3-7F8645B6AEBA}" srcOrd="1" destOrd="0" presId="urn:microsoft.com/office/officeart/2018/layout/CircleProcess"/>
    <dgm:cxn modelId="{15E5DCB0-E6D8-439B-B030-42FE9BCD150D}" srcId="{23E51119-F620-4B59-9BCE-DFE615787E4C}" destId="{F5951C1A-A961-43CA-A094-B030C0BD0A22}" srcOrd="2" destOrd="0" parTransId="{86248751-9BCB-46D4-BD2F-E4DBD28A64E9}" sibTransId="{D447D912-155F-45DF-888F-A59B4F16B653}"/>
    <dgm:cxn modelId="{435844ED-6176-4342-B709-D13D7C832FD6}" type="presOf" srcId="{316D685C-F56B-465E-B69B-B8EB9077D1FD}" destId="{2F657803-DCB8-7741-B13B-722F5FCCE94B}" srcOrd="1" destOrd="0" presId="urn:microsoft.com/office/officeart/2018/layout/CircleProcess"/>
    <dgm:cxn modelId="{3CB53843-3F42-9840-85E3-4464984D0133}" type="presParOf" srcId="{8C106006-A534-C545-8F67-D7BB21A66B68}" destId="{C458B6E3-5CAB-CC43-910E-6C7AB24C849A}" srcOrd="0" destOrd="0" presId="urn:microsoft.com/office/officeart/2018/layout/CircleProcess"/>
    <dgm:cxn modelId="{F082CEC7-398E-0448-B0BC-6FC1A71EAB30}" type="presParOf" srcId="{C458B6E3-5CAB-CC43-910E-6C7AB24C849A}" destId="{0A954DFC-747E-2142-92EB-D1CCB8D6C5DA}" srcOrd="0" destOrd="0" presId="urn:microsoft.com/office/officeart/2018/layout/CircleProcess"/>
    <dgm:cxn modelId="{10EB85A6-68F0-DC49-B70A-0C8B11D11EA0}" type="presParOf" srcId="{8C106006-A534-C545-8F67-D7BB21A66B68}" destId="{E479979B-F6C4-E841-AB8D-1932AF3644C7}" srcOrd="1" destOrd="0" presId="urn:microsoft.com/office/officeart/2018/layout/CircleProcess"/>
    <dgm:cxn modelId="{D2E87BB6-684B-DE47-8F40-94FA26C18F8D}" type="presParOf" srcId="{E479979B-F6C4-E841-AB8D-1932AF3644C7}" destId="{FFD95E85-673F-3845-A69B-16CBFA629D11}" srcOrd="0" destOrd="0" presId="urn:microsoft.com/office/officeart/2018/layout/CircleProcess"/>
    <dgm:cxn modelId="{DC7AE0C7-95BC-F344-9EEF-2779FF829590}" type="presParOf" srcId="{8C106006-A534-C545-8F67-D7BB21A66B68}" destId="{2F657803-DCB8-7741-B13B-722F5FCCE94B}" srcOrd="2" destOrd="0" presId="urn:microsoft.com/office/officeart/2018/layout/CircleProcess"/>
    <dgm:cxn modelId="{18D5FA2A-EC64-AD47-BBDD-BD5F1CE6777E}" type="presParOf" srcId="{8C106006-A534-C545-8F67-D7BB21A66B68}" destId="{8D9683D6-D6B2-F34A-940A-55DEE8807701}" srcOrd="3" destOrd="0" presId="urn:microsoft.com/office/officeart/2018/layout/CircleProcess"/>
    <dgm:cxn modelId="{35E094F3-E21F-E049-A594-3F75E253FAB5}" type="presParOf" srcId="{8D9683D6-D6B2-F34A-940A-55DEE8807701}" destId="{863B095A-62B5-6B49-9C01-D57BBCA7EA37}" srcOrd="0" destOrd="0" presId="urn:microsoft.com/office/officeart/2018/layout/CircleProcess"/>
    <dgm:cxn modelId="{872F4B92-6B58-F74F-B0F7-979DFD4CCA9E}" type="presParOf" srcId="{8C106006-A534-C545-8F67-D7BB21A66B68}" destId="{3A0BA5DE-801F-F649-AB4F-FDA9A570B417}" srcOrd="4" destOrd="0" presId="urn:microsoft.com/office/officeart/2018/layout/CircleProcess"/>
    <dgm:cxn modelId="{B2AECAA2-BD3C-704E-8607-5A2A3E836EF5}" type="presParOf" srcId="{3A0BA5DE-801F-F649-AB4F-FDA9A570B417}" destId="{4AB7011B-48EB-DC4E-8D89-B29E6D8DADAF}" srcOrd="0" destOrd="0" presId="urn:microsoft.com/office/officeart/2018/layout/CircleProcess"/>
    <dgm:cxn modelId="{2202497F-AA9B-6D4F-B55E-84E35512544D}" type="presParOf" srcId="{8C106006-A534-C545-8F67-D7BB21A66B68}" destId="{F4DA189E-3F2C-8D46-BEF4-67BB07D0EC11}" srcOrd="5" destOrd="0" presId="urn:microsoft.com/office/officeart/2018/layout/CircleProcess"/>
    <dgm:cxn modelId="{B6F55251-CBD9-9F45-8210-D906E7BE9752}" type="presParOf" srcId="{8C106006-A534-C545-8F67-D7BB21A66B68}" destId="{12EF82A2-5A62-AD41-90CA-3D22C7B0CDA2}" srcOrd="6" destOrd="0" presId="urn:microsoft.com/office/officeart/2018/layout/CircleProcess"/>
    <dgm:cxn modelId="{1AC20666-E96D-454D-BD0E-A977478BC948}" type="presParOf" srcId="{12EF82A2-5A62-AD41-90CA-3D22C7B0CDA2}" destId="{8C201AAA-85A3-414E-B191-419BFE59171A}" srcOrd="0" destOrd="0" presId="urn:microsoft.com/office/officeart/2018/layout/CircleProcess"/>
    <dgm:cxn modelId="{810BD2C3-1616-C64D-B9B2-18E715A53CFB}" type="presParOf" srcId="{8C106006-A534-C545-8F67-D7BB21A66B68}" destId="{CDFA8C84-9032-3349-A879-A3B710A34A95}" srcOrd="7" destOrd="0" presId="urn:microsoft.com/office/officeart/2018/layout/CircleProcess"/>
    <dgm:cxn modelId="{FC90C21E-1AB7-1649-97C5-6E2EA85A900F}" type="presParOf" srcId="{CDFA8C84-9032-3349-A879-A3B710A34A95}" destId="{CAAB6EA8-E911-6A40-9C94-4301FF8EDE65}" srcOrd="0" destOrd="0" presId="urn:microsoft.com/office/officeart/2018/layout/CircleProcess"/>
    <dgm:cxn modelId="{FC8BD450-4508-CD46-B7B8-FADDC270AC24}" type="presParOf" srcId="{8C106006-A534-C545-8F67-D7BB21A66B68}" destId="{E3B9FFC8-2BEA-2749-9EB3-7F8645B6AEBA}" srcOrd="8" destOrd="0" presId="urn:microsoft.com/office/officeart/2018/layout/CircleProcess"/>
    <dgm:cxn modelId="{A148E6E2-118C-0645-80D1-64708E4AD5BC}" type="presParOf" srcId="{8C106006-A534-C545-8F67-D7BB21A66B68}" destId="{A59C145A-4875-4A43-854A-2AA6E77AADD4}" srcOrd="9" destOrd="0" presId="urn:microsoft.com/office/officeart/2018/layout/CircleProcess"/>
    <dgm:cxn modelId="{B4169D8A-7C35-A84A-A55F-912B3FC3643A}" type="presParOf" srcId="{A59C145A-4875-4A43-854A-2AA6E77AADD4}" destId="{975E6F0B-A236-BD46-BE42-D6133A88B772}" srcOrd="0" destOrd="0" presId="urn:microsoft.com/office/officeart/2018/layout/CircleProcess"/>
    <dgm:cxn modelId="{859E48D5-EA5C-B045-9EE1-BFDA6BCDBC1E}" type="presParOf" srcId="{8C106006-A534-C545-8F67-D7BB21A66B68}" destId="{3669D50D-C8DA-D94B-AA1E-1A3A149313EE}" srcOrd="10" destOrd="0" presId="urn:microsoft.com/office/officeart/2018/layout/CircleProcess"/>
    <dgm:cxn modelId="{A12FA8C8-AD8B-3D42-A362-B6511D30A4EF}" type="presParOf" srcId="{3669D50D-C8DA-D94B-AA1E-1A3A149313EE}" destId="{A76F5A08-B3EB-7D4D-BF94-23C945986FDB}" srcOrd="0" destOrd="0" presId="urn:microsoft.com/office/officeart/2018/layout/CircleProcess"/>
    <dgm:cxn modelId="{E1D73541-93BC-8345-8E9C-6B491C9F5C12}" type="presParOf" srcId="{8C106006-A534-C545-8F67-D7BB21A66B68}" destId="{CD2650A8-A42C-484F-BD58-160EB63A67B6}" srcOrd="11" destOrd="0" presId="urn:microsoft.com/office/officeart/2018/layout/Circle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D5CF7C8-3B9D-9F4E-A132-0EABD2344A79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C147FD2-0A3B-9D4C-83EC-43EB6655CC41}">
      <dgm:prSet custT="1"/>
      <dgm:spPr/>
      <dgm:t>
        <a:bodyPr/>
        <a:lstStyle/>
        <a:p>
          <a:r>
            <a:rPr lang="en-US" sz="1800" b="1"/>
            <a:t>Learn</a:t>
          </a:r>
          <a:r>
            <a:rPr lang="en-US" sz="1800"/>
            <a:t> the probability of each class (e.g., spam vs. not spam).</a:t>
          </a:r>
          <a:endParaRPr lang="en-EG" sz="1800"/>
        </a:p>
      </dgm:t>
    </dgm:pt>
    <dgm:pt modelId="{8448DEA1-FE7D-7B43-AB08-54581251799C}" type="parTrans" cxnId="{7FA55E52-5BB5-F049-B9E4-888F4523162F}">
      <dgm:prSet/>
      <dgm:spPr/>
      <dgm:t>
        <a:bodyPr/>
        <a:lstStyle/>
        <a:p>
          <a:endParaRPr lang="en-US" sz="2400"/>
        </a:p>
      </dgm:t>
    </dgm:pt>
    <dgm:pt modelId="{AD4B1E02-0B5E-8040-8368-18CC3F0B2F28}" type="sibTrans" cxnId="{7FA55E52-5BB5-F049-B9E4-888F4523162F}">
      <dgm:prSet custT="1"/>
      <dgm:spPr/>
      <dgm:t>
        <a:bodyPr/>
        <a:lstStyle/>
        <a:p>
          <a:endParaRPr lang="en-US" sz="1600"/>
        </a:p>
      </dgm:t>
    </dgm:pt>
    <dgm:pt modelId="{1EEF5DF2-16CE-B843-A2A0-2EAAFE70684E}">
      <dgm:prSet custT="1"/>
      <dgm:spPr/>
      <dgm:t>
        <a:bodyPr/>
        <a:lstStyle/>
        <a:p>
          <a:r>
            <a:rPr lang="en-US" sz="1800" b="1"/>
            <a:t>Learn</a:t>
          </a:r>
          <a:r>
            <a:rPr lang="en-US" sz="1800"/>
            <a:t> the probability of each feature value given a class.</a:t>
          </a:r>
          <a:endParaRPr lang="en-EG" sz="1800"/>
        </a:p>
      </dgm:t>
    </dgm:pt>
    <dgm:pt modelId="{4FA95DC7-94BB-5945-AA3E-6BD2FC98EB53}" type="parTrans" cxnId="{6F958F9D-58EA-5C4F-8619-74D4204E29A9}">
      <dgm:prSet/>
      <dgm:spPr/>
      <dgm:t>
        <a:bodyPr/>
        <a:lstStyle/>
        <a:p>
          <a:endParaRPr lang="en-US" sz="2400"/>
        </a:p>
      </dgm:t>
    </dgm:pt>
    <dgm:pt modelId="{62EFEDCD-BE96-C248-ACF2-E7D958AEFCAE}" type="sibTrans" cxnId="{6F958F9D-58EA-5C4F-8619-74D4204E29A9}">
      <dgm:prSet custT="1"/>
      <dgm:spPr/>
      <dgm:t>
        <a:bodyPr/>
        <a:lstStyle/>
        <a:p>
          <a:endParaRPr lang="en-US" sz="1600"/>
        </a:p>
      </dgm:t>
    </dgm:pt>
    <dgm:pt modelId="{41DAF830-10A2-E34B-84D1-5FA0965AECEC}">
      <dgm:prSet custT="1"/>
      <dgm:spPr/>
      <dgm:t>
        <a:bodyPr/>
        <a:lstStyle/>
        <a:p>
          <a:r>
            <a:rPr lang="en-US" sz="1800" b="1"/>
            <a:t>Apply Bayes’ Theorem</a:t>
          </a:r>
          <a:r>
            <a:rPr lang="en-US" sz="1800"/>
            <a:t> to calculate the probability of each class given a new observation.</a:t>
          </a:r>
          <a:endParaRPr lang="en-EG" sz="1800"/>
        </a:p>
      </dgm:t>
    </dgm:pt>
    <dgm:pt modelId="{4AA14047-7998-7D48-B8A1-7F9DBC1B2634}" type="parTrans" cxnId="{C03ED7F0-5956-E043-8119-9A77903F941B}">
      <dgm:prSet/>
      <dgm:spPr/>
      <dgm:t>
        <a:bodyPr/>
        <a:lstStyle/>
        <a:p>
          <a:endParaRPr lang="en-US" sz="2400"/>
        </a:p>
      </dgm:t>
    </dgm:pt>
    <dgm:pt modelId="{EEF8D440-5707-EF40-942D-FBCC17AA8BFC}" type="sibTrans" cxnId="{C03ED7F0-5956-E043-8119-9A77903F941B}">
      <dgm:prSet custT="1"/>
      <dgm:spPr/>
      <dgm:t>
        <a:bodyPr/>
        <a:lstStyle/>
        <a:p>
          <a:endParaRPr lang="en-US" sz="1600"/>
        </a:p>
      </dgm:t>
    </dgm:pt>
    <dgm:pt modelId="{E451B322-C735-0048-B747-781DC613B499}">
      <dgm:prSet custT="1"/>
      <dgm:spPr/>
      <dgm:t>
        <a:bodyPr/>
        <a:lstStyle/>
        <a:p>
          <a:r>
            <a:rPr lang="en-US" sz="1800" b="1"/>
            <a:t>Choose the class</a:t>
          </a:r>
          <a:r>
            <a:rPr lang="en-US" sz="1800"/>
            <a:t> with the highest probability.</a:t>
          </a:r>
          <a:endParaRPr lang="en-EG" sz="1800"/>
        </a:p>
      </dgm:t>
    </dgm:pt>
    <dgm:pt modelId="{A392CDFE-F762-AC43-8352-43B7D22D5BC0}" type="parTrans" cxnId="{1AC9690F-D646-7B47-A184-E78D2C161653}">
      <dgm:prSet/>
      <dgm:spPr/>
      <dgm:t>
        <a:bodyPr/>
        <a:lstStyle/>
        <a:p>
          <a:endParaRPr lang="en-US" sz="2400"/>
        </a:p>
      </dgm:t>
    </dgm:pt>
    <dgm:pt modelId="{E3D34E2B-D45D-7A49-B228-74D13AA5480B}" type="sibTrans" cxnId="{1AC9690F-D646-7B47-A184-E78D2C161653}">
      <dgm:prSet/>
      <dgm:spPr/>
      <dgm:t>
        <a:bodyPr/>
        <a:lstStyle/>
        <a:p>
          <a:endParaRPr lang="en-US" sz="2400"/>
        </a:p>
      </dgm:t>
    </dgm:pt>
    <dgm:pt modelId="{420AC887-889F-6F4F-8ACF-866E4F5D74A5}" type="pres">
      <dgm:prSet presAssocID="{5D5CF7C8-3B9D-9F4E-A132-0EABD2344A79}" presName="Name0" presStyleCnt="0">
        <dgm:presLayoutVars>
          <dgm:dir/>
          <dgm:resizeHandles val="exact"/>
        </dgm:presLayoutVars>
      </dgm:prSet>
      <dgm:spPr/>
    </dgm:pt>
    <dgm:pt modelId="{76DC362F-27A2-2140-8F1D-3BA2916BF7BA}" type="pres">
      <dgm:prSet presAssocID="{DC147FD2-0A3B-9D4C-83EC-43EB6655CC41}" presName="node" presStyleLbl="node1" presStyleIdx="0" presStyleCnt="4">
        <dgm:presLayoutVars>
          <dgm:bulletEnabled val="1"/>
        </dgm:presLayoutVars>
      </dgm:prSet>
      <dgm:spPr/>
    </dgm:pt>
    <dgm:pt modelId="{1C233718-7AD2-C941-A390-FA64895B6FAB}" type="pres">
      <dgm:prSet presAssocID="{AD4B1E02-0B5E-8040-8368-18CC3F0B2F28}" presName="sibTrans" presStyleLbl="sibTrans2D1" presStyleIdx="0" presStyleCnt="3"/>
      <dgm:spPr/>
    </dgm:pt>
    <dgm:pt modelId="{8D5D6E68-A9B2-5A4C-9FD1-0A1C724AB7FA}" type="pres">
      <dgm:prSet presAssocID="{AD4B1E02-0B5E-8040-8368-18CC3F0B2F28}" presName="connectorText" presStyleLbl="sibTrans2D1" presStyleIdx="0" presStyleCnt="3"/>
      <dgm:spPr/>
    </dgm:pt>
    <dgm:pt modelId="{5ABE942F-FFA6-F945-A8C6-AAAFF1446A50}" type="pres">
      <dgm:prSet presAssocID="{1EEF5DF2-16CE-B843-A2A0-2EAAFE70684E}" presName="node" presStyleLbl="node1" presStyleIdx="1" presStyleCnt="4">
        <dgm:presLayoutVars>
          <dgm:bulletEnabled val="1"/>
        </dgm:presLayoutVars>
      </dgm:prSet>
      <dgm:spPr/>
    </dgm:pt>
    <dgm:pt modelId="{8EC91353-AB5A-7049-A35F-7578F74DB21A}" type="pres">
      <dgm:prSet presAssocID="{62EFEDCD-BE96-C248-ACF2-E7D958AEFCAE}" presName="sibTrans" presStyleLbl="sibTrans2D1" presStyleIdx="1" presStyleCnt="3"/>
      <dgm:spPr/>
    </dgm:pt>
    <dgm:pt modelId="{9A89AF5C-51E9-734F-A843-B93E87F33130}" type="pres">
      <dgm:prSet presAssocID="{62EFEDCD-BE96-C248-ACF2-E7D958AEFCAE}" presName="connectorText" presStyleLbl="sibTrans2D1" presStyleIdx="1" presStyleCnt="3"/>
      <dgm:spPr/>
    </dgm:pt>
    <dgm:pt modelId="{338F6763-22F9-A744-B952-BF239C18869A}" type="pres">
      <dgm:prSet presAssocID="{41DAF830-10A2-E34B-84D1-5FA0965AECEC}" presName="node" presStyleLbl="node1" presStyleIdx="2" presStyleCnt="4">
        <dgm:presLayoutVars>
          <dgm:bulletEnabled val="1"/>
        </dgm:presLayoutVars>
      </dgm:prSet>
      <dgm:spPr/>
    </dgm:pt>
    <dgm:pt modelId="{BF6D6435-862B-4F4F-BD28-EE1691243DE5}" type="pres">
      <dgm:prSet presAssocID="{EEF8D440-5707-EF40-942D-FBCC17AA8BFC}" presName="sibTrans" presStyleLbl="sibTrans2D1" presStyleIdx="2" presStyleCnt="3"/>
      <dgm:spPr/>
    </dgm:pt>
    <dgm:pt modelId="{F93D3DD2-E56F-0440-9632-2396F8ADA717}" type="pres">
      <dgm:prSet presAssocID="{EEF8D440-5707-EF40-942D-FBCC17AA8BFC}" presName="connectorText" presStyleLbl="sibTrans2D1" presStyleIdx="2" presStyleCnt="3"/>
      <dgm:spPr/>
    </dgm:pt>
    <dgm:pt modelId="{3C0EFABD-F02A-D448-8ED5-CB9755EDF27A}" type="pres">
      <dgm:prSet presAssocID="{E451B322-C735-0048-B747-781DC613B499}" presName="node" presStyleLbl="node1" presStyleIdx="3" presStyleCnt="4">
        <dgm:presLayoutVars>
          <dgm:bulletEnabled val="1"/>
        </dgm:presLayoutVars>
      </dgm:prSet>
      <dgm:spPr/>
    </dgm:pt>
  </dgm:ptLst>
  <dgm:cxnLst>
    <dgm:cxn modelId="{8820D901-86B6-A34F-AB2A-4986DEC23D87}" type="presOf" srcId="{EEF8D440-5707-EF40-942D-FBCC17AA8BFC}" destId="{F93D3DD2-E56F-0440-9632-2396F8ADA717}" srcOrd="1" destOrd="0" presId="urn:microsoft.com/office/officeart/2005/8/layout/process1"/>
    <dgm:cxn modelId="{1AC9690F-D646-7B47-A184-E78D2C161653}" srcId="{5D5CF7C8-3B9D-9F4E-A132-0EABD2344A79}" destId="{E451B322-C735-0048-B747-781DC613B499}" srcOrd="3" destOrd="0" parTransId="{A392CDFE-F762-AC43-8352-43B7D22D5BC0}" sibTransId="{E3D34E2B-D45D-7A49-B228-74D13AA5480B}"/>
    <dgm:cxn modelId="{8D2A780F-E6EA-3F4D-B4D7-500750ABD143}" type="presOf" srcId="{5D5CF7C8-3B9D-9F4E-A132-0EABD2344A79}" destId="{420AC887-889F-6F4F-8ACF-866E4F5D74A5}" srcOrd="0" destOrd="0" presId="urn:microsoft.com/office/officeart/2005/8/layout/process1"/>
    <dgm:cxn modelId="{82D3F218-C6BD-9B42-9684-F8F64002B219}" type="presOf" srcId="{DC147FD2-0A3B-9D4C-83EC-43EB6655CC41}" destId="{76DC362F-27A2-2140-8F1D-3BA2916BF7BA}" srcOrd="0" destOrd="0" presId="urn:microsoft.com/office/officeart/2005/8/layout/process1"/>
    <dgm:cxn modelId="{7FA55E52-5BB5-F049-B9E4-888F4523162F}" srcId="{5D5CF7C8-3B9D-9F4E-A132-0EABD2344A79}" destId="{DC147FD2-0A3B-9D4C-83EC-43EB6655CC41}" srcOrd="0" destOrd="0" parTransId="{8448DEA1-FE7D-7B43-AB08-54581251799C}" sibTransId="{AD4B1E02-0B5E-8040-8368-18CC3F0B2F28}"/>
    <dgm:cxn modelId="{139F307E-549A-FF47-8295-D08C45AFEC74}" type="presOf" srcId="{AD4B1E02-0B5E-8040-8368-18CC3F0B2F28}" destId="{8D5D6E68-A9B2-5A4C-9FD1-0A1C724AB7FA}" srcOrd="1" destOrd="0" presId="urn:microsoft.com/office/officeart/2005/8/layout/process1"/>
    <dgm:cxn modelId="{34DAC394-6B31-9640-B21F-CEE0E2226B07}" type="presOf" srcId="{AD4B1E02-0B5E-8040-8368-18CC3F0B2F28}" destId="{1C233718-7AD2-C941-A390-FA64895B6FAB}" srcOrd="0" destOrd="0" presId="urn:microsoft.com/office/officeart/2005/8/layout/process1"/>
    <dgm:cxn modelId="{0C6AE19A-B236-644B-B828-D0EBFE2709F6}" type="presOf" srcId="{1EEF5DF2-16CE-B843-A2A0-2EAAFE70684E}" destId="{5ABE942F-FFA6-F945-A8C6-AAAFF1446A50}" srcOrd="0" destOrd="0" presId="urn:microsoft.com/office/officeart/2005/8/layout/process1"/>
    <dgm:cxn modelId="{C9F6519B-F6C7-8A44-AF18-8990D39AF515}" type="presOf" srcId="{E451B322-C735-0048-B747-781DC613B499}" destId="{3C0EFABD-F02A-D448-8ED5-CB9755EDF27A}" srcOrd="0" destOrd="0" presId="urn:microsoft.com/office/officeart/2005/8/layout/process1"/>
    <dgm:cxn modelId="{6F958F9D-58EA-5C4F-8619-74D4204E29A9}" srcId="{5D5CF7C8-3B9D-9F4E-A132-0EABD2344A79}" destId="{1EEF5DF2-16CE-B843-A2A0-2EAAFE70684E}" srcOrd="1" destOrd="0" parTransId="{4FA95DC7-94BB-5945-AA3E-6BD2FC98EB53}" sibTransId="{62EFEDCD-BE96-C248-ACF2-E7D958AEFCAE}"/>
    <dgm:cxn modelId="{F2C02FBD-BC25-FA4A-BB3C-B14358B5C651}" type="presOf" srcId="{41DAF830-10A2-E34B-84D1-5FA0965AECEC}" destId="{338F6763-22F9-A744-B952-BF239C18869A}" srcOrd="0" destOrd="0" presId="urn:microsoft.com/office/officeart/2005/8/layout/process1"/>
    <dgm:cxn modelId="{79D30BC1-4F32-D14E-8BB0-EA5B52A800DF}" type="presOf" srcId="{EEF8D440-5707-EF40-942D-FBCC17AA8BFC}" destId="{BF6D6435-862B-4F4F-BD28-EE1691243DE5}" srcOrd="0" destOrd="0" presId="urn:microsoft.com/office/officeart/2005/8/layout/process1"/>
    <dgm:cxn modelId="{50421EE3-9CC1-0E45-B3EB-645A8E316412}" type="presOf" srcId="{62EFEDCD-BE96-C248-ACF2-E7D958AEFCAE}" destId="{9A89AF5C-51E9-734F-A843-B93E87F33130}" srcOrd="1" destOrd="0" presId="urn:microsoft.com/office/officeart/2005/8/layout/process1"/>
    <dgm:cxn modelId="{6A4C06ED-9C61-CC41-AB81-9290A9C0F655}" type="presOf" srcId="{62EFEDCD-BE96-C248-ACF2-E7D958AEFCAE}" destId="{8EC91353-AB5A-7049-A35F-7578F74DB21A}" srcOrd="0" destOrd="0" presId="urn:microsoft.com/office/officeart/2005/8/layout/process1"/>
    <dgm:cxn modelId="{C03ED7F0-5956-E043-8119-9A77903F941B}" srcId="{5D5CF7C8-3B9D-9F4E-A132-0EABD2344A79}" destId="{41DAF830-10A2-E34B-84D1-5FA0965AECEC}" srcOrd="2" destOrd="0" parTransId="{4AA14047-7998-7D48-B8A1-7F9DBC1B2634}" sibTransId="{EEF8D440-5707-EF40-942D-FBCC17AA8BFC}"/>
    <dgm:cxn modelId="{B6E2439D-A606-C241-B924-C83CC8AEC4AF}" type="presParOf" srcId="{420AC887-889F-6F4F-8ACF-866E4F5D74A5}" destId="{76DC362F-27A2-2140-8F1D-3BA2916BF7BA}" srcOrd="0" destOrd="0" presId="urn:microsoft.com/office/officeart/2005/8/layout/process1"/>
    <dgm:cxn modelId="{BA0BCCB1-F67A-884E-B153-463485D19480}" type="presParOf" srcId="{420AC887-889F-6F4F-8ACF-866E4F5D74A5}" destId="{1C233718-7AD2-C941-A390-FA64895B6FAB}" srcOrd="1" destOrd="0" presId="urn:microsoft.com/office/officeart/2005/8/layout/process1"/>
    <dgm:cxn modelId="{E235BD94-67E6-E746-8461-53FE381C79E1}" type="presParOf" srcId="{1C233718-7AD2-C941-A390-FA64895B6FAB}" destId="{8D5D6E68-A9B2-5A4C-9FD1-0A1C724AB7FA}" srcOrd="0" destOrd="0" presId="urn:microsoft.com/office/officeart/2005/8/layout/process1"/>
    <dgm:cxn modelId="{5D27BF6D-F2B3-3E47-8BB2-E866BFAAE800}" type="presParOf" srcId="{420AC887-889F-6F4F-8ACF-866E4F5D74A5}" destId="{5ABE942F-FFA6-F945-A8C6-AAAFF1446A50}" srcOrd="2" destOrd="0" presId="urn:microsoft.com/office/officeart/2005/8/layout/process1"/>
    <dgm:cxn modelId="{749FCB4B-DD56-9543-AD30-197D272120AB}" type="presParOf" srcId="{420AC887-889F-6F4F-8ACF-866E4F5D74A5}" destId="{8EC91353-AB5A-7049-A35F-7578F74DB21A}" srcOrd="3" destOrd="0" presId="urn:microsoft.com/office/officeart/2005/8/layout/process1"/>
    <dgm:cxn modelId="{9C022087-8824-E743-BE30-9AC1B44D887F}" type="presParOf" srcId="{8EC91353-AB5A-7049-A35F-7578F74DB21A}" destId="{9A89AF5C-51E9-734F-A843-B93E87F33130}" srcOrd="0" destOrd="0" presId="urn:microsoft.com/office/officeart/2005/8/layout/process1"/>
    <dgm:cxn modelId="{B443F815-7F16-5A46-95C7-021C2FE426CF}" type="presParOf" srcId="{420AC887-889F-6F4F-8ACF-866E4F5D74A5}" destId="{338F6763-22F9-A744-B952-BF239C18869A}" srcOrd="4" destOrd="0" presId="urn:microsoft.com/office/officeart/2005/8/layout/process1"/>
    <dgm:cxn modelId="{5863A3F0-4B71-F44D-8689-35A90A1B7D28}" type="presParOf" srcId="{420AC887-889F-6F4F-8ACF-866E4F5D74A5}" destId="{BF6D6435-862B-4F4F-BD28-EE1691243DE5}" srcOrd="5" destOrd="0" presId="urn:microsoft.com/office/officeart/2005/8/layout/process1"/>
    <dgm:cxn modelId="{210DC533-A5C7-AE42-88A8-600F562CF3DD}" type="presParOf" srcId="{BF6D6435-862B-4F4F-BD28-EE1691243DE5}" destId="{F93D3DD2-E56F-0440-9632-2396F8ADA717}" srcOrd="0" destOrd="0" presId="urn:microsoft.com/office/officeart/2005/8/layout/process1"/>
    <dgm:cxn modelId="{F886AE74-D551-8645-9D79-F0546DBBFF66}" type="presParOf" srcId="{420AC887-889F-6F4F-8ACF-866E4F5D74A5}" destId="{3C0EFABD-F02A-D448-8ED5-CB9755EDF27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FFD8981-B99F-4620-A23D-7E482C6E0DDD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E2CDF3-48B5-4329-8EEA-DB8A09E1C72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Sentiment analysis in social media.</a:t>
          </a:r>
        </a:p>
      </dgm:t>
    </dgm:pt>
    <dgm:pt modelId="{B495FBC5-4FF0-4900-90DA-02E7CF15329C}" type="parTrans" cxnId="{C7A046F4-E29A-4B14-A222-4DDDF41BA643}">
      <dgm:prSet/>
      <dgm:spPr/>
      <dgm:t>
        <a:bodyPr/>
        <a:lstStyle/>
        <a:p>
          <a:endParaRPr lang="en-US"/>
        </a:p>
      </dgm:t>
    </dgm:pt>
    <dgm:pt modelId="{6C640C5A-543E-4FF5-B3F0-502DA4398940}" type="sibTrans" cxnId="{C7A046F4-E29A-4B14-A222-4DDDF41BA64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31EA7A8-CFE4-4623-B03C-19505647C7E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Loan default prediction.</a:t>
          </a:r>
        </a:p>
      </dgm:t>
    </dgm:pt>
    <dgm:pt modelId="{A23011EB-03DA-4D54-A1D7-9D85EC522C35}" type="parTrans" cxnId="{46453F07-8641-463F-A23A-268372063C11}">
      <dgm:prSet/>
      <dgm:spPr/>
      <dgm:t>
        <a:bodyPr/>
        <a:lstStyle/>
        <a:p>
          <a:endParaRPr lang="en-US"/>
        </a:p>
      </dgm:t>
    </dgm:pt>
    <dgm:pt modelId="{E18EDCFE-E21A-4B49-9884-636766C8A41B}" type="sibTrans" cxnId="{46453F07-8641-463F-A23A-268372063C1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C9FF04D-55E2-423F-86E8-46273BE1954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Product recommendation systems.</a:t>
          </a:r>
        </a:p>
      </dgm:t>
    </dgm:pt>
    <dgm:pt modelId="{180F994C-3898-48AF-A1EC-917C7A0B0A62}" type="parTrans" cxnId="{14464B4C-DEF7-4F03-BAEA-3555C5D42C3B}">
      <dgm:prSet/>
      <dgm:spPr/>
      <dgm:t>
        <a:bodyPr/>
        <a:lstStyle/>
        <a:p>
          <a:endParaRPr lang="en-US"/>
        </a:p>
      </dgm:t>
    </dgm:pt>
    <dgm:pt modelId="{56835984-7BD2-48AC-A421-6CE5EB460E43}" type="sibTrans" cxnId="{14464B4C-DEF7-4F03-BAEA-3555C5D42C3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9CD7F5C-B457-40D0-A357-E0C4DB7BF8B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Customer segmentation.</a:t>
          </a:r>
        </a:p>
      </dgm:t>
    </dgm:pt>
    <dgm:pt modelId="{2CC3E0ED-9677-4C6B-9107-AB8AF4EB2C17}" type="parTrans" cxnId="{717268FA-E187-49A6-A513-1D65CA610D44}">
      <dgm:prSet/>
      <dgm:spPr/>
      <dgm:t>
        <a:bodyPr/>
        <a:lstStyle/>
        <a:p>
          <a:endParaRPr lang="en-US"/>
        </a:p>
      </dgm:t>
    </dgm:pt>
    <dgm:pt modelId="{3DD621F0-FEE7-47E1-B6D7-14C18BA2A532}" type="sibTrans" cxnId="{717268FA-E187-49A6-A513-1D65CA610D44}">
      <dgm:prSet/>
      <dgm:spPr/>
      <dgm:t>
        <a:bodyPr/>
        <a:lstStyle/>
        <a:p>
          <a:endParaRPr lang="en-US"/>
        </a:p>
      </dgm:t>
    </dgm:pt>
    <dgm:pt modelId="{AB4A9FA6-A439-4130-BB52-4E8F4563BECD}" type="pres">
      <dgm:prSet presAssocID="{BFFD8981-B99F-4620-A23D-7E482C6E0DDD}" presName="root" presStyleCnt="0">
        <dgm:presLayoutVars>
          <dgm:dir/>
          <dgm:resizeHandles val="exact"/>
        </dgm:presLayoutVars>
      </dgm:prSet>
      <dgm:spPr/>
    </dgm:pt>
    <dgm:pt modelId="{E8846F28-2994-4799-8D36-A81EDAB2E833}" type="pres">
      <dgm:prSet presAssocID="{BFFD8981-B99F-4620-A23D-7E482C6E0DDD}" presName="container" presStyleCnt="0">
        <dgm:presLayoutVars>
          <dgm:dir/>
          <dgm:resizeHandles val="exact"/>
        </dgm:presLayoutVars>
      </dgm:prSet>
      <dgm:spPr/>
    </dgm:pt>
    <dgm:pt modelId="{CA461E4B-FA5F-4F05-902E-F2ACEAEAAF5C}" type="pres">
      <dgm:prSet presAssocID="{BCE2CDF3-48B5-4329-8EEA-DB8A09E1C726}" presName="compNode" presStyleCnt="0"/>
      <dgm:spPr/>
    </dgm:pt>
    <dgm:pt modelId="{535CA6D1-5DA8-4230-B374-BCE9ECF7F41C}" type="pres">
      <dgm:prSet presAssocID="{BCE2CDF3-48B5-4329-8EEA-DB8A09E1C726}" presName="iconBgRect" presStyleLbl="bgShp" presStyleIdx="0" presStyleCnt="4"/>
      <dgm:spPr/>
    </dgm:pt>
    <dgm:pt modelId="{06FF9325-D60B-4FE7-81EB-7821ABCD707B}" type="pres">
      <dgm:prSet presAssocID="{BCE2CDF3-48B5-4329-8EEA-DB8A09E1C72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utral Face with No Fill"/>
        </a:ext>
      </dgm:extLst>
    </dgm:pt>
    <dgm:pt modelId="{E1400E08-7262-44A6-89C1-58AED56C0346}" type="pres">
      <dgm:prSet presAssocID="{BCE2CDF3-48B5-4329-8EEA-DB8A09E1C726}" presName="spaceRect" presStyleCnt="0"/>
      <dgm:spPr/>
    </dgm:pt>
    <dgm:pt modelId="{97106CDD-7236-478D-8FAE-6011F9EC6CCC}" type="pres">
      <dgm:prSet presAssocID="{BCE2CDF3-48B5-4329-8EEA-DB8A09E1C726}" presName="textRect" presStyleLbl="revTx" presStyleIdx="0" presStyleCnt="4">
        <dgm:presLayoutVars>
          <dgm:chMax val="1"/>
          <dgm:chPref val="1"/>
        </dgm:presLayoutVars>
      </dgm:prSet>
      <dgm:spPr/>
    </dgm:pt>
    <dgm:pt modelId="{28CBF50A-28E8-40BD-AB03-875FFBBFDCA9}" type="pres">
      <dgm:prSet presAssocID="{6C640C5A-543E-4FF5-B3F0-502DA4398940}" presName="sibTrans" presStyleLbl="sibTrans2D1" presStyleIdx="0" presStyleCnt="0"/>
      <dgm:spPr/>
    </dgm:pt>
    <dgm:pt modelId="{A4EA014F-CB63-4CDC-B807-15379B121F3C}" type="pres">
      <dgm:prSet presAssocID="{F31EA7A8-CFE4-4623-B03C-19505647C7EA}" presName="compNode" presStyleCnt="0"/>
      <dgm:spPr/>
    </dgm:pt>
    <dgm:pt modelId="{EFB032A3-45D2-4365-B031-8B8ABD0EA605}" type="pres">
      <dgm:prSet presAssocID="{F31EA7A8-CFE4-4623-B03C-19505647C7EA}" presName="iconBgRect" presStyleLbl="bgShp" presStyleIdx="1" presStyleCnt="4"/>
      <dgm:spPr/>
    </dgm:pt>
    <dgm:pt modelId="{B072BF32-C693-4EC8-9727-A92D5FB81F85}" type="pres">
      <dgm:prSet presAssocID="{F31EA7A8-CFE4-4623-B03C-19505647C7E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490DCF85-1C6A-4B61-ACF6-C9AC7781D187}" type="pres">
      <dgm:prSet presAssocID="{F31EA7A8-CFE4-4623-B03C-19505647C7EA}" presName="spaceRect" presStyleCnt="0"/>
      <dgm:spPr/>
    </dgm:pt>
    <dgm:pt modelId="{F1B2FACE-55F6-492C-9C2A-0366EEF9803E}" type="pres">
      <dgm:prSet presAssocID="{F31EA7A8-CFE4-4623-B03C-19505647C7EA}" presName="textRect" presStyleLbl="revTx" presStyleIdx="1" presStyleCnt="4">
        <dgm:presLayoutVars>
          <dgm:chMax val="1"/>
          <dgm:chPref val="1"/>
        </dgm:presLayoutVars>
      </dgm:prSet>
      <dgm:spPr/>
    </dgm:pt>
    <dgm:pt modelId="{DA02B8DC-A53B-4C0D-B8EF-7013EF6FC545}" type="pres">
      <dgm:prSet presAssocID="{E18EDCFE-E21A-4B49-9884-636766C8A41B}" presName="sibTrans" presStyleLbl="sibTrans2D1" presStyleIdx="0" presStyleCnt="0"/>
      <dgm:spPr/>
    </dgm:pt>
    <dgm:pt modelId="{0869EE62-B05D-4890-85D4-E55E21984C87}" type="pres">
      <dgm:prSet presAssocID="{AC9FF04D-55E2-423F-86E8-46273BE19542}" presName="compNode" presStyleCnt="0"/>
      <dgm:spPr/>
    </dgm:pt>
    <dgm:pt modelId="{C7A50F3A-8E37-4E7B-9DD4-855C96367DAB}" type="pres">
      <dgm:prSet presAssocID="{AC9FF04D-55E2-423F-86E8-46273BE19542}" presName="iconBgRect" presStyleLbl="bgShp" presStyleIdx="2" presStyleCnt="4"/>
      <dgm:spPr/>
    </dgm:pt>
    <dgm:pt modelId="{11076444-371B-47B9-9CA3-E5E6B040CD49}" type="pres">
      <dgm:prSet presAssocID="{AC9FF04D-55E2-423F-86E8-46273BE1954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97A9A990-894E-4362-BA6B-D4CE56949162}" type="pres">
      <dgm:prSet presAssocID="{AC9FF04D-55E2-423F-86E8-46273BE19542}" presName="spaceRect" presStyleCnt="0"/>
      <dgm:spPr/>
    </dgm:pt>
    <dgm:pt modelId="{8BC3CFF1-E8CB-4917-A342-7E6AF2229BFE}" type="pres">
      <dgm:prSet presAssocID="{AC9FF04D-55E2-423F-86E8-46273BE19542}" presName="textRect" presStyleLbl="revTx" presStyleIdx="2" presStyleCnt="4">
        <dgm:presLayoutVars>
          <dgm:chMax val="1"/>
          <dgm:chPref val="1"/>
        </dgm:presLayoutVars>
      </dgm:prSet>
      <dgm:spPr/>
    </dgm:pt>
    <dgm:pt modelId="{9B56D1CA-18B4-462E-BDB3-36DA3C2201CB}" type="pres">
      <dgm:prSet presAssocID="{56835984-7BD2-48AC-A421-6CE5EB460E43}" presName="sibTrans" presStyleLbl="sibTrans2D1" presStyleIdx="0" presStyleCnt="0"/>
      <dgm:spPr/>
    </dgm:pt>
    <dgm:pt modelId="{D425F05D-E719-4317-81A9-ED75E401C8DA}" type="pres">
      <dgm:prSet presAssocID="{F9CD7F5C-B457-40D0-A357-E0C4DB7BF8B7}" presName="compNode" presStyleCnt="0"/>
      <dgm:spPr/>
    </dgm:pt>
    <dgm:pt modelId="{32E369F1-CFA0-4858-B191-B201CF85624C}" type="pres">
      <dgm:prSet presAssocID="{F9CD7F5C-B457-40D0-A357-E0C4DB7BF8B7}" presName="iconBgRect" presStyleLbl="bgShp" presStyleIdx="3" presStyleCnt="4"/>
      <dgm:spPr/>
    </dgm:pt>
    <dgm:pt modelId="{1017C427-2A9B-444B-B8DD-44121C45F636}" type="pres">
      <dgm:prSet presAssocID="{F9CD7F5C-B457-40D0-A357-E0C4DB7BF8B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 Audience"/>
        </a:ext>
      </dgm:extLst>
    </dgm:pt>
    <dgm:pt modelId="{39349188-A1F8-4BED-9986-5AABB377D08C}" type="pres">
      <dgm:prSet presAssocID="{F9CD7F5C-B457-40D0-A357-E0C4DB7BF8B7}" presName="spaceRect" presStyleCnt="0"/>
      <dgm:spPr/>
    </dgm:pt>
    <dgm:pt modelId="{C4047515-ECBE-4D92-9199-C67A2FFB8CD4}" type="pres">
      <dgm:prSet presAssocID="{F9CD7F5C-B457-40D0-A357-E0C4DB7BF8B7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6453F07-8641-463F-A23A-268372063C11}" srcId="{BFFD8981-B99F-4620-A23D-7E482C6E0DDD}" destId="{F31EA7A8-CFE4-4623-B03C-19505647C7EA}" srcOrd="1" destOrd="0" parTransId="{A23011EB-03DA-4D54-A1D7-9D85EC522C35}" sibTransId="{E18EDCFE-E21A-4B49-9884-636766C8A41B}"/>
    <dgm:cxn modelId="{A492500A-6A9E-4157-8BB1-A3CA8D5296F9}" type="presOf" srcId="{56835984-7BD2-48AC-A421-6CE5EB460E43}" destId="{9B56D1CA-18B4-462E-BDB3-36DA3C2201CB}" srcOrd="0" destOrd="0" presId="urn:microsoft.com/office/officeart/2018/2/layout/IconCircleList"/>
    <dgm:cxn modelId="{288C1229-E608-4A17-A9B6-3E93EF0AC5A2}" type="presOf" srcId="{BCE2CDF3-48B5-4329-8EEA-DB8A09E1C726}" destId="{97106CDD-7236-478D-8FAE-6011F9EC6CCC}" srcOrd="0" destOrd="0" presId="urn:microsoft.com/office/officeart/2018/2/layout/IconCircleList"/>
    <dgm:cxn modelId="{0679AE3C-19DA-4982-AA34-E261085FD96D}" type="presOf" srcId="{F9CD7F5C-B457-40D0-A357-E0C4DB7BF8B7}" destId="{C4047515-ECBE-4D92-9199-C67A2FFB8CD4}" srcOrd="0" destOrd="0" presId="urn:microsoft.com/office/officeart/2018/2/layout/IconCircleList"/>
    <dgm:cxn modelId="{677B7747-0CF4-4D4A-B43E-2BD5CE3863E3}" type="presOf" srcId="{BFFD8981-B99F-4620-A23D-7E482C6E0DDD}" destId="{AB4A9FA6-A439-4130-BB52-4E8F4563BECD}" srcOrd="0" destOrd="0" presId="urn:microsoft.com/office/officeart/2018/2/layout/IconCircleList"/>
    <dgm:cxn modelId="{14464B4C-DEF7-4F03-BAEA-3555C5D42C3B}" srcId="{BFFD8981-B99F-4620-A23D-7E482C6E0DDD}" destId="{AC9FF04D-55E2-423F-86E8-46273BE19542}" srcOrd="2" destOrd="0" parTransId="{180F994C-3898-48AF-A1EC-917C7A0B0A62}" sibTransId="{56835984-7BD2-48AC-A421-6CE5EB460E43}"/>
    <dgm:cxn modelId="{FC4FCBB1-23B5-4AC8-AD9F-DE92F5FB7C68}" type="presOf" srcId="{AC9FF04D-55E2-423F-86E8-46273BE19542}" destId="{8BC3CFF1-E8CB-4917-A342-7E6AF2229BFE}" srcOrd="0" destOrd="0" presId="urn:microsoft.com/office/officeart/2018/2/layout/IconCircleList"/>
    <dgm:cxn modelId="{F1E7F8B2-E070-47F5-8032-A25E279FB5A4}" type="presOf" srcId="{6C640C5A-543E-4FF5-B3F0-502DA4398940}" destId="{28CBF50A-28E8-40BD-AB03-875FFBBFDCA9}" srcOrd="0" destOrd="0" presId="urn:microsoft.com/office/officeart/2018/2/layout/IconCircleList"/>
    <dgm:cxn modelId="{550C81D0-8C4C-454B-915F-E790A0CDB994}" type="presOf" srcId="{F31EA7A8-CFE4-4623-B03C-19505647C7EA}" destId="{F1B2FACE-55F6-492C-9C2A-0366EEF9803E}" srcOrd="0" destOrd="0" presId="urn:microsoft.com/office/officeart/2018/2/layout/IconCircleList"/>
    <dgm:cxn modelId="{C7A046F4-E29A-4B14-A222-4DDDF41BA643}" srcId="{BFFD8981-B99F-4620-A23D-7E482C6E0DDD}" destId="{BCE2CDF3-48B5-4329-8EEA-DB8A09E1C726}" srcOrd="0" destOrd="0" parTransId="{B495FBC5-4FF0-4900-90DA-02E7CF15329C}" sibTransId="{6C640C5A-543E-4FF5-B3F0-502DA4398940}"/>
    <dgm:cxn modelId="{717268FA-E187-49A6-A513-1D65CA610D44}" srcId="{BFFD8981-B99F-4620-A23D-7E482C6E0DDD}" destId="{F9CD7F5C-B457-40D0-A357-E0C4DB7BF8B7}" srcOrd="3" destOrd="0" parTransId="{2CC3E0ED-9677-4C6B-9107-AB8AF4EB2C17}" sibTransId="{3DD621F0-FEE7-47E1-B6D7-14C18BA2A532}"/>
    <dgm:cxn modelId="{2D29DBFB-A8ED-4842-821A-7693912AB153}" type="presOf" srcId="{E18EDCFE-E21A-4B49-9884-636766C8A41B}" destId="{DA02B8DC-A53B-4C0D-B8EF-7013EF6FC545}" srcOrd="0" destOrd="0" presId="urn:microsoft.com/office/officeart/2018/2/layout/IconCircleList"/>
    <dgm:cxn modelId="{09A20D24-49CB-4DEE-9005-D86956E6166B}" type="presParOf" srcId="{AB4A9FA6-A439-4130-BB52-4E8F4563BECD}" destId="{E8846F28-2994-4799-8D36-A81EDAB2E833}" srcOrd="0" destOrd="0" presId="urn:microsoft.com/office/officeart/2018/2/layout/IconCircleList"/>
    <dgm:cxn modelId="{A7D2B309-189D-4823-8E0E-6C52FB7BC07C}" type="presParOf" srcId="{E8846F28-2994-4799-8D36-A81EDAB2E833}" destId="{CA461E4B-FA5F-4F05-902E-F2ACEAEAAF5C}" srcOrd="0" destOrd="0" presId="urn:microsoft.com/office/officeart/2018/2/layout/IconCircleList"/>
    <dgm:cxn modelId="{FBEB6D74-992E-4FFC-B707-627E748CE60E}" type="presParOf" srcId="{CA461E4B-FA5F-4F05-902E-F2ACEAEAAF5C}" destId="{535CA6D1-5DA8-4230-B374-BCE9ECF7F41C}" srcOrd="0" destOrd="0" presId="urn:microsoft.com/office/officeart/2018/2/layout/IconCircleList"/>
    <dgm:cxn modelId="{0D12550E-0C7A-4097-B136-D3C0C94EA77F}" type="presParOf" srcId="{CA461E4B-FA5F-4F05-902E-F2ACEAEAAF5C}" destId="{06FF9325-D60B-4FE7-81EB-7821ABCD707B}" srcOrd="1" destOrd="0" presId="urn:microsoft.com/office/officeart/2018/2/layout/IconCircleList"/>
    <dgm:cxn modelId="{C78BF5A9-64A5-4CE7-A620-36F6E5D289E7}" type="presParOf" srcId="{CA461E4B-FA5F-4F05-902E-F2ACEAEAAF5C}" destId="{E1400E08-7262-44A6-89C1-58AED56C0346}" srcOrd="2" destOrd="0" presId="urn:microsoft.com/office/officeart/2018/2/layout/IconCircleList"/>
    <dgm:cxn modelId="{0DCEA2F6-9C92-442E-8936-86B930C2F0A0}" type="presParOf" srcId="{CA461E4B-FA5F-4F05-902E-F2ACEAEAAF5C}" destId="{97106CDD-7236-478D-8FAE-6011F9EC6CCC}" srcOrd="3" destOrd="0" presId="urn:microsoft.com/office/officeart/2018/2/layout/IconCircleList"/>
    <dgm:cxn modelId="{D1ED2B40-A281-49A4-B0FE-FAB7E718B3B4}" type="presParOf" srcId="{E8846F28-2994-4799-8D36-A81EDAB2E833}" destId="{28CBF50A-28E8-40BD-AB03-875FFBBFDCA9}" srcOrd="1" destOrd="0" presId="urn:microsoft.com/office/officeart/2018/2/layout/IconCircleList"/>
    <dgm:cxn modelId="{7876E014-96F7-4EA7-86EF-F12B04476430}" type="presParOf" srcId="{E8846F28-2994-4799-8D36-A81EDAB2E833}" destId="{A4EA014F-CB63-4CDC-B807-15379B121F3C}" srcOrd="2" destOrd="0" presId="urn:microsoft.com/office/officeart/2018/2/layout/IconCircleList"/>
    <dgm:cxn modelId="{B9CAFA6A-2BE6-4697-80FB-CFD4C0D4A69B}" type="presParOf" srcId="{A4EA014F-CB63-4CDC-B807-15379B121F3C}" destId="{EFB032A3-45D2-4365-B031-8B8ABD0EA605}" srcOrd="0" destOrd="0" presId="urn:microsoft.com/office/officeart/2018/2/layout/IconCircleList"/>
    <dgm:cxn modelId="{3C07D04E-40C7-4C8C-A1DC-D7BE50F80635}" type="presParOf" srcId="{A4EA014F-CB63-4CDC-B807-15379B121F3C}" destId="{B072BF32-C693-4EC8-9727-A92D5FB81F85}" srcOrd="1" destOrd="0" presId="urn:microsoft.com/office/officeart/2018/2/layout/IconCircleList"/>
    <dgm:cxn modelId="{CA35C35D-6C00-4568-9AB7-321E1478A0B8}" type="presParOf" srcId="{A4EA014F-CB63-4CDC-B807-15379B121F3C}" destId="{490DCF85-1C6A-4B61-ACF6-C9AC7781D187}" srcOrd="2" destOrd="0" presId="urn:microsoft.com/office/officeart/2018/2/layout/IconCircleList"/>
    <dgm:cxn modelId="{6E777A5E-802C-4418-8E34-609928960819}" type="presParOf" srcId="{A4EA014F-CB63-4CDC-B807-15379B121F3C}" destId="{F1B2FACE-55F6-492C-9C2A-0366EEF9803E}" srcOrd="3" destOrd="0" presId="urn:microsoft.com/office/officeart/2018/2/layout/IconCircleList"/>
    <dgm:cxn modelId="{5BBA47AB-E368-4FD1-B0D9-03350D8D5C81}" type="presParOf" srcId="{E8846F28-2994-4799-8D36-A81EDAB2E833}" destId="{DA02B8DC-A53B-4C0D-B8EF-7013EF6FC545}" srcOrd="3" destOrd="0" presId="urn:microsoft.com/office/officeart/2018/2/layout/IconCircleList"/>
    <dgm:cxn modelId="{0478C857-D31B-4F37-A473-3732731FC925}" type="presParOf" srcId="{E8846F28-2994-4799-8D36-A81EDAB2E833}" destId="{0869EE62-B05D-4890-85D4-E55E21984C87}" srcOrd="4" destOrd="0" presId="urn:microsoft.com/office/officeart/2018/2/layout/IconCircleList"/>
    <dgm:cxn modelId="{878B9512-F984-4C32-A4F1-3AFFEF1362EF}" type="presParOf" srcId="{0869EE62-B05D-4890-85D4-E55E21984C87}" destId="{C7A50F3A-8E37-4E7B-9DD4-855C96367DAB}" srcOrd="0" destOrd="0" presId="urn:microsoft.com/office/officeart/2018/2/layout/IconCircleList"/>
    <dgm:cxn modelId="{8DF43AF9-58AC-4CD3-8596-1A8312CDB288}" type="presParOf" srcId="{0869EE62-B05D-4890-85D4-E55E21984C87}" destId="{11076444-371B-47B9-9CA3-E5E6B040CD49}" srcOrd="1" destOrd="0" presId="urn:microsoft.com/office/officeart/2018/2/layout/IconCircleList"/>
    <dgm:cxn modelId="{FBE9E658-686E-47EE-AE0E-6E431E7556F5}" type="presParOf" srcId="{0869EE62-B05D-4890-85D4-E55E21984C87}" destId="{97A9A990-894E-4362-BA6B-D4CE56949162}" srcOrd="2" destOrd="0" presId="urn:microsoft.com/office/officeart/2018/2/layout/IconCircleList"/>
    <dgm:cxn modelId="{30EA7E5E-65C2-4C51-84A6-1852DE0500C6}" type="presParOf" srcId="{0869EE62-B05D-4890-85D4-E55E21984C87}" destId="{8BC3CFF1-E8CB-4917-A342-7E6AF2229BFE}" srcOrd="3" destOrd="0" presId="urn:microsoft.com/office/officeart/2018/2/layout/IconCircleList"/>
    <dgm:cxn modelId="{62B995D6-6DFC-4286-BF10-5332FADA770C}" type="presParOf" srcId="{E8846F28-2994-4799-8D36-A81EDAB2E833}" destId="{9B56D1CA-18B4-462E-BDB3-36DA3C2201CB}" srcOrd="5" destOrd="0" presId="urn:microsoft.com/office/officeart/2018/2/layout/IconCircleList"/>
    <dgm:cxn modelId="{18CE7609-BA76-4E52-8F21-00A6704D4A93}" type="presParOf" srcId="{E8846F28-2994-4799-8D36-A81EDAB2E833}" destId="{D425F05D-E719-4317-81A9-ED75E401C8DA}" srcOrd="6" destOrd="0" presId="urn:microsoft.com/office/officeart/2018/2/layout/IconCircleList"/>
    <dgm:cxn modelId="{A0115104-D342-4A81-B5EA-79226E3C8E44}" type="presParOf" srcId="{D425F05D-E719-4317-81A9-ED75E401C8DA}" destId="{32E369F1-CFA0-4858-B191-B201CF85624C}" srcOrd="0" destOrd="0" presId="urn:microsoft.com/office/officeart/2018/2/layout/IconCircleList"/>
    <dgm:cxn modelId="{6D6C395B-822B-42E9-AB1A-C79970159988}" type="presParOf" srcId="{D425F05D-E719-4317-81A9-ED75E401C8DA}" destId="{1017C427-2A9B-444B-B8DD-44121C45F636}" srcOrd="1" destOrd="0" presId="urn:microsoft.com/office/officeart/2018/2/layout/IconCircleList"/>
    <dgm:cxn modelId="{16499712-FADC-4208-BE02-8BF3B9D74BCB}" type="presParOf" srcId="{D425F05D-E719-4317-81A9-ED75E401C8DA}" destId="{39349188-A1F8-4BED-9986-5AABB377D08C}" srcOrd="2" destOrd="0" presId="urn:microsoft.com/office/officeart/2018/2/layout/IconCircleList"/>
    <dgm:cxn modelId="{D84EAC27-63D1-4D46-9520-DEF4A37A545B}" type="presParOf" srcId="{D425F05D-E719-4317-81A9-ED75E401C8DA}" destId="{C4047515-ECBE-4D92-9199-C67A2FFB8CD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17E30FB-D131-824D-A57F-AC859016FAA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34B39DD-E345-CE49-914F-07768A8FBEF6}">
      <dgm:prSet custT="1"/>
      <dgm:spPr/>
      <dgm:t>
        <a:bodyPr/>
        <a:lstStyle/>
        <a:p>
          <a:r>
            <a:rPr lang="en-US" sz="2800"/>
            <a:t>Marketing Campaigns &amp; Targeting</a:t>
          </a:r>
          <a:endParaRPr lang="en-EG" sz="2800"/>
        </a:p>
      </dgm:t>
    </dgm:pt>
    <dgm:pt modelId="{408C8541-243F-124D-A278-8CB93822C0BB}" type="parTrans" cxnId="{4807A56D-4D56-9D4F-A9A4-E86CEE8BC340}">
      <dgm:prSet/>
      <dgm:spPr/>
      <dgm:t>
        <a:bodyPr/>
        <a:lstStyle/>
        <a:p>
          <a:endParaRPr lang="en-US" sz="1200"/>
        </a:p>
      </dgm:t>
    </dgm:pt>
    <dgm:pt modelId="{F25C565A-CF83-A448-805D-A42590C80842}" type="sibTrans" cxnId="{4807A56D-4D56-9D4F-A9A4-E86CEE8BC340}">
      <dgm:prSet/>
      <dgm:spPr/>
      <dgm:t>
        <a:bodyPr/>
        <a:lstStyle/>
        <a:p>
          <a:endParaRPr lang="en-US" sz="1200"/>
        </a:p>
      </dgm:t>
    </dgm:pt>
    <dgm:pt modelId="{2AF2A674-D3F7-2F4D-8C04-FA7D0D922901}">
      <dgm:prSet custT="1"/>
      <dgm:spPr/>
      <dgm:t>
        <a:bodyPr/>
        <a:lstStyle/>
        <a:p>
          <a:r>
            <a:rPr lang="en-US" sz="2000"/>
            <a:t>Use Case: Identifying high-value customers likely to respond to a promotion.</a:t>
          </a:r>
          <a:endParaRPr lang="en-EG" sz="2000"/>
        </a:p>
      </dgm:t>
    </dgm:pt>
    <dgm:pt modelId="{AB2B0707-98D0-784C-9B3F-879583AD433C}" type="parTrans" cxnId="{103958F0-7AE1-B84B-850E-F54BEC3BE194}">
      <dgm:prSet/>
      <dgm:spPr/>
      <dgm:t>
        <a:bodyPr/>
        <a:lstStyle/>
        <a:p>
          <a:endParaRPr lang="en-US" sz="1200"/>
        </a:p>
      </dgm:t>
    </dgm:pt>
    <dgm:pt modelId="{210551CF-92FF-AA43-9FA9-78F24C221F14}" type="sibTrans" cxnId="{103958F0-7AE1-B84B-850E-F54BEC3BE194}">
      <dgm:prSet/>
      <dgm:spPr/>
      <dgm:t>
        <a:bodyPr/>
        <a:lstStyle/>
        <a:p>
          <a:endParaRPr lang="en-US" sz="1200"/>
        </a:p>
      </dgm:t>
    </dgm:pt>
    <dgm:pt modelId="{40787D79-6607-D841-9CD6-EF7F1A2F8382}">
      <dgm:prSet custT="1"/>
      <dgm:spPr/>
      <dgm:t>
        <a:bodyPr/>
        <a:lstStyle/>
        <a:p>
          <a:r>
            <a:rPr lang="en-US" sz="2000" dirty="0"/>
            <a:t>How Lift Helps: Measures how much better the campaign performs by targeting the top decile vs. the general population.</a:t>
          </a:r>
          <a:endParaRPr lang="en-EG" sz="2000" dirty="0"/>
        </a:p>
      </dgm:t>
    </dgm:pt>
    <dgm:pt modelId="{49F6761B-F4A1-EA4D-AB13-16B6C59689E6}" type="parTrans" cxnId="{CBA33B8A-39C3-064D-B1E1-35AEEBE3DEAD}">
      <dgm:prSet/>
      <dgm:spPr/>
      <dgm:t>
        <a:bodyPr/>
        <a:lstStyle/>
        <a:p>
          <a:endParaRPr lang="en-US" sz="1200"/>
        </a:p>
      </dgm:t>
    </dgm:pt>
    <dgm:pt modelId="{12BA0117-0827-0E47-A3A2-61E4237607D2}" type="sibTrans" cxnId="{CBA33B8A-39C3-064D-B1E1-35AEEBE3DEAD}">
      <dgm:prSet/>
      <dgm:spPr/>
      <dgm:t>
        <a:bodyPr/>
        <a:lstStyle/>
        <a:p>
          <a:endParaRPr lang="en-US" sz="1200"/>
        </a:p>
      </dgm:t>
    </dgm:pt>
    <dgm:pt modelId="{78FC0B23-A5BA-E742-A5F7-AA664EBA02B1}">
      <dgm:prSet custT="1"/>
      <dgm:spPr/>
      <dgm:t>
        <a:bodyPr/>
        <a:lstStyle/>
        <a:p>
          <a:r>
            <a:rPr lang="en-US" sz="2000"/>
            <a:t>Example: A lift of 4 in the top 10% means those customers are 4× more likely to respond than average.</a:t>
          </a:r>
          <a:endParaRPr lang="en-EG" sz="2000"/>
        </a:p>
      </dgm:t>
    </dgm:pt>
    <dgm:pt modelId="{34D33AEE-2659-6C48-BE7D-C12512EBEAA1}" type="parTrans" cxnId="{6D426250-0C89-3A49-B692-7B2D8986EA92}">
      <dgm:prSet/>
      <dgm:spPr/>
      <dgm:t>
        <a:bodyPr/>
        <a:lstStyle/>
        <a:p>
          <a:endParaRPr lang="en-US" sz="1200"/>
        </a:p>
      </dgm:t>
    </dgm:pt>
    <dgm:pt modelId="{C3D7C34D-B388-E740-8C71-B1C0633BBD56}" type="sibTrans" cxnId="{6D426250-0C89-3A49-B692-7B2D8986EA92}">
      <dgm:prSet/>
      <dgm:spPr/>
      <dgm:t>
        <a:bodyPr/>
        <a:lstStyle/>
        <a:p>
          <a:endParaRPr lang="en-US" sz="1200"/>
        </a:p>
      </dgm:t>
    </dgm:pt>
    <dgm:pt modelId="{DAA91BCE-DE7C-E349-9238-D1F71B8E5124}">
      <dgm:prSet custT="1"/>
      <dgm:spPr/>
      <dgm:t>
        <a:bodyPr/>
        <a:lstStyle/>
        <a:p>
          <a:r>
            <a:rPr lang="en-US" sz="2800"/>
            <a:t>Churn Prediction</a:t>
          </a:r>
          <a:endParaRPr lang="en-EG" sz="2800"/>
        </a:p>
      </dgm:t>
    </dgm:pt>
    <dgm:pt modelId="{7BD26DB5-4CB9-5140-9A96-7770F7904B62}" type="parTrans" cxnId="{D961DB63-4DAD-BC41-8175-8A26780CBE61}">
      <dgm:prSet/>
      <dgm:spPr/>
      <dgm:t>
        <a:bodyPr/>
        <a:lstStyle/>
        <a:p>
          <a:endParaRPr lang="en-US" sz="1200"/>
        </a:p>
      </dgm:t>
    </dgm:pt>
    <dgm:pt modelId="{8B6B31EC-EC7A-FB41-B177-F5FFE953E47B}" type="sibTrans" cxnId="{D961DB63-4DAD-BC41-8175-8A26780CBE61}">
      <dgm:prSet/>
      <dgm:spPr/>
      <dgm:t>
        <a:bodyPr/>
        <a:lstStyle/>
        <a:p>
          <a:endParaRPr lang="en-US" sz="1200"/>
        </a:p>
      </dgm:t>
    </dgm:pt>
    <dgm:pt modelId="{1A0E064F-D184-9848-B163-6A30149B2862}">
      <dgm:prSet custT="1"/>
      <dgm:spPr/>
      <dgm:t>
        <a:bodyPr/>
        <a:lstStyle/>
        <a:p>
          <a:r>
            <a:rPr lang="en-US" sz="2000"/>
            <a:t>Use Case: Prioritizing customers most likely to leave a service.</a:t>
          </a:r>
          <a:endParaRPr lang="en-EG" sz="2000"/>
        </a:p>
      </dgm:t>
    </dgm:pt>
    <dgm:pt modelId="{D7188A31-272A-8049-BDE8-001F84EECFED}" type="parTrans" cxnId="{8BD095C9-B76B-3741-B2F5-99870F13306F}">
      <dgm:prSet/>
      <dgm:spPr/>
      <dgm:t>
        <a:bodyPr/>
        <a:lstStyle/>
        <a:p>
          <a:endParaRPr lang="en-US" sz="1200"/>
        </a:p>
      </dgm:t>
    </dgm:pt>
    <dgm:pt modelId="{5A49F186-17CB-0044-95B9-E92DE3DD051C}" type="sibTrans" cxnId="{8BD095C9-B76B-3741-B2F5-99870F13306F}">
      <dgm:prSet/>
      <dgm:spPr/>
      <dgm:t>
        <a:bodyPr/>
        <a:lstStyle/>
        <a:p>
          <a:endParaRPr lang="en-US" sz="1200"/>
        </a:p>
      </dgm:t>
    </dgm:pt>
    <dgm:pt modelId="{06636BE0-178D-E444-811B-FAF1117875BB}">
      <dgm:prSet custT="1"/>
      <dgm:spPr/>
      <dgm:t>
        <a:bodyPr/>
        <a:lstStyle/>
        <a:p>
          <a:r>
            <a:rPr lang="en-US" sz="2000" dirty="0"/>
            <a:t>How Lift Helps: Helps allocate retention resources more effectively by targeting customers with the highest lift scores.</a:t>
          </a:r>
          <a:endParaRPr lang="en-EG" sz="2000" dirty="0"/>
        </a:p>
      </dgm:t>
    </dgm:pt>
    <dgm:pt modelId="{BE85957A-717C-0941-BD3C-BB9884E422D1}" type="parTrans" cxnId="{B5D98F75-5D02-9F4F-99E7-E5A55909BEDB}">
      <dgm:prSet/>
      <dgm:spPr/>
      <dgm:t>
        <a:bodyPr/>
        <a:lstStyle/>
        <a:p>
          <a:endParaRPr lang="en-US" sz="1200"/>
        </a:p>
      </dgm:t>
    </dgm:pt>
    <dgm:pt modelId="{DF02FF4C-1654-3443-B8C0-A6781B61F9FF}" type="sibTrans" cxnId="{B5D98F75-5D02-9F4F-99E7-E5A55909BEDB}">
      <dgm:prSet/>
      <dgm:spPr/>
      <dgm:t>
        <a:bodyPr/>
        <a:lstStyle/>
        <a:p>
          <a:endParaRPr lang="en-US" sz="1200"/>
        </a:p>
      </dgm:t>
    </dgm:pt>
    <dgm:pt modelId="{A8F7CBEC-1197-1442-8A91-E3220D13FAC4}">
      <dgm:prSet custT="1"/>
      <dgm:spPr/>
      <dgm:t>
        <a:bodyPr/>
        <a:lstStyle/>
        <a:p>
          <a:r>
            <a:rPr lang="en-US" sz="2800"/>
            <a:t>Fraud Detection</a:t>
          </a:r>
          <a:endParaRPr lang="en-EG" sz="2800"/>
        </a:p>
      </dgm:t>
    </dgm:pt>
    <dgm:pt modelId="{15E3001E-BAFD-0C40-A64E-FF008C2B3FD0}" type="parTrans" cxnId="{33D53AED-BDC2-A74E-A39F-1042BBED90FE}">
      <dgm:prSet/>
      <dgm:spPr/>
      <dgm:t>
        <a:bodyPr/>
        <a:lstStyle/>
        <a:p>
          <a:endParaRPr lang="en-US" sz="1200"/>
        </a:p>
      </dgm:t>
    </dgm:pt>
    <dgm:pt modelId="{9C5B6230-2ACA-114A-8983-9B12FEB1D599}" type="sibTrans" cxnId="{33D53AED-BDC2-A74E-A39F-1042BBED90FE}">
      <dgm:prSet/>
      <dgm:spPr/>
      <dgm:t>
        <a:bodyPr/>
        <a:lstStyle/>
        <a:p>
          <a:endParaRPr lang="en-US" sz="1200"/>
        </a:p>
      </dgm:t>
    </dgm:pt>
    <dgm:pt modelId="{9D4FBDBF-5A63-F143-88ED-25D5003B860D}">
      <dgm:prSet custT="1"/>
      <dgm:spPr/>
      <dgm:t>
        <a:bodyPr/>
        <a:lstStyle/>
        <a:p>
          <a:r>
            <a:rPr lang="en-US" sz="2000"/>
            <a:t>Use Case: Identifying transactions likely to be fraudulent.</a:t>
          </a:r>
          <a:endParaRPr lang="en-EG" sz="2000"/>
        </a:p>
      </dgm:t>
    </dgm:pt>
    <dgm:pt modelId="{5CF19B97-F9EB-2147-963D-BE0735A67597}" type="parTrans" cxnId="{037AF4D9-6F1C-FB4A-BD3B-F31E92309FAA}">
      <dgm:prSet/>
      <dgm:spPr/>
      <dgm:t>
        <a:bodyPr/>
        <a:lstStyle/>
        <a:p>
          <a:endParaRPr lang="en-US" sz="1200"/>
        </a:p>
      </dgm:t>
    </dgm:pt>
    <dgm:pt modelId="{85B1D554-EA58-2F4A-AD0A-9076B1CA211D}" type="sibTrans" cxnId="{037AF4D9-6F1C-FB4A-BD3B-F31E92309FAA}">
      <dgm:prSet/>
      <dgm:spPr/>
      <dgm:t>
        <a:bodyPr/>
        <a:lstStyle/>
        <a:p>
          <a:endParaRPr lang="en-US" sz="1200"/>
        </a:p>
      </dgm:t>
    </dgm:pt>
    <dgm:pt modelId="{8F3093A7-EDB5-ED4C-B357-F38A3A1A1594}">
      <dgm:prSet custT="1"/>
      <dgm:spPr/>
      <dgm:t>
        <a:bodyPr/>
        <a:lstStyle/>
        <a:p>
          <a:r>
            <a:rPr lang="en-US" sz="2000"/>
            <a:t>How Lift Helps: Lift charts can show how concentrating on top-scoring transactions increases fraud detection efficiency.</a:t>
          </a:r>
          <a:endParaRPr lang="en-EG" sz="2000"/>
        </a:p>
      </dgm:t>
    </dgm:pt>
    <dgm:pt modelId="{E805A9B4-9FCA-3541-B0B8-AD555B3B14DB}" type="parTrans" cxnId="{EC6FD41C-9169-BD45-A640-B4AE9C988F30}">
      <dgm:prSet/>
      <dgm:spPr/>
      <dgm:t>
        <a:bodyPr/>
        <a:lstStyle/>
        <a:p>
          <a:endParaRPr lang="en-US" sz="1200"/>
        </a:p>
      </dgm:t>
    </dgm:pt>
    <dgm:pt modelId="{129C686C-DAFB-8845-878C-C7F96732E612}" type="sibTrans" cxnId="{EC6FD41C-9169-BD45-A640-B4AE9C988F30}">
      <dgm:prSet/>
      <dgm:spPr/>
      <dgm:t>
        <a:bodyPr/>
        <a:lstStyle/>
        <a:p>
          <a:endParaRPr lang="en-US" sz="1200"/>
        </a:p>
      </dgm:t>
    </dgm:pt>
    <dgm:pt modelId="{F3CAAFC9-40F2-014F-AFB6-4409664C2071}" type="pres">
      <dgm:prSet presAssocID="{E17E30FB-D131-824D-A57F-AC859016FAA4}" presName="linear" presStyleCnt="0">
        <dgm:presLayoutVars>
          <dgm:animLvl val="lvl"/>
          <dgm:resizeHandles val="exact"/>
        </dgm:presLayoutVars>
      </dgm:prSet>
      <dgm:spPr/>
    </dgm:pt>
    <dgm:pt modelId="{21AD06FC-001A-C545-ADDD-8B851E347850}" type="pres">
      <dgm:prSet presAssocID="{434B39DD-E345-CE49-914F-07768A8FBEF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FFDAEFF-FA4A-BF4E-B0EF-43439E4BB945}" type="pres">
      <dgm:prSet presAssocID="{434B39DD-E345-CE49-914F-07768A8FBEF6}" presName="childText" presStyleLbl="revTx" presStyleIdx="0" presStyleCnt="3">
        <dgm:presLayoutVars>
          <dgm:bulletEnabled val="1"/>
        </dgm:presLayoutVars>
      </dgm:prSet>
      <dgm:spPr/>
    </dgm:pt>
    <dgm:pt modelId="{E2B0BA1E-9698-5A4D-B169-4F01EADC4172}" type="pres">
      <dgm:prSet presAssocID="{DAA91BCE-DE7C-E349-9238-D1F71B8E512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246DDC8-E163-8F49-9E15-D9046D4C035C}" type="pres">
      <dgm:prSet presAssocID="{DAA91BCE-DE7C-E349-9238-D1F71B8E5124}" presName="childText" presStyleLbl="revTx" presStyleIdx="1" presStyleCnt="3">
        <dgm:presLayoutVars>
          <dgm:bulletEnabled val="1"/>
        </dgm:presLayoutVars>
      </dgm:prSet>
      <dgm:spPr/>
    </dgm:pt>
    <dgm:pt modelId="{07A9B5F8-3AFF-7A4E-82BE-B5257BCB7667}" type="pres">
      <dgm:prSet presAssocID="{A8F7CBEC-1197-1442-8A91-E3220D13FAC4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D99457A-0DCB-294D-A161-BE57DCF86C0D}" type="pres">
      <dgm:prSet presAssocID="{A8F7CBEC-1197-1442-8A91-E3220D13FAC4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17F96E0D-62BC-9C4C-AAFF-9A8F5655C35F}" type="presOf" srcId="{40787D79-6607-D841-9CD6-EF7F1A2F8382}" destId="{4FFDAEFF-FA4A-BF4E-B0EF-43439E4BB945}" srcOrd="0" destOrd="1" presId="urn:microsoft.com/office/officeart/2005/8/layout/vList2"/>
    <dgm:cxn modelId="{EC6FD41C-9169-BD45-A640-B4AE9C988F30}" srcId="{A8F7CBEC-1197-1442-8A91-E3220D13FAC4}" destId="{8F3093A7-EDB5-ED4C-B357-F38A3A1A1594}" srcOrd="1" destOrd="0" parTransId="{E805A9B4-9FCA-3541-B0B8-AD555B3B14DB}" sibTransId="{129C686C-DAFB-8845-878C-C7F96732E612}"/>
    <dgm:cxn modelId="{DB713531-1A87-5E49-AAAC-6432C2AE8B73}" type="presOf" srcId="{8F3093A7-EDB5-ED4C-B357-F38A3A1A1594}" destId="{DD99457A-0DCB-294D-A161-BE57DCF86C0D}" srcOrd="0" destOrd="1" presId="urn:microsoft.com/office/officeart/2005/8/layout/vList2"/>
    <dgm:cxn modelId="{3B24484A-88CA-304E-91F8-8DF7268800C6}" type="presOf" srcId="{06636BE0-178D-E444-811B-FAF1117875BB}" destId="{B246DDC8-E163-8F49-9E15-D9046D4C035C}" srcOrd="0" destOrd="1" presId="urn:microsoft.com/office/officeart/2005/8/layout/vList2"/>
    <dgm:cxn modelId="{17C5664E-49EE-5C44-B21B-B267DA86AEBF}" type="presOf" srcId="{E17E30FB-D131-824D-A57F-AC859016FAA4}" destId="{F3CAAFC9-40F2-014F-AFB6-4409664C2071}" srcOrd="0" destOrd="0" presId="urn:microsoft.com/office/officeart/2005/8/layout/vList2"/>
    <dgm:cxn modelId="{6D426250-0C89-3A49-B692-7B2D8986EA92}" srcId="{434B39DD-E345-CE49-914F-07768A8FBEF6}" destId="{78FC0B23-A5BA-E742-A5F7-AA664EBA02B1}" srcOrd="2" destOrd="0" parTransId="{34D33AEE-2659-6C48-BE7D-C12512EBEAA1}" sibTransId="{C3D7C34D-B388-E740-8C71-B1C0633BBD56}"/>
    <dgm:cxn modelId="{D961DB63-4DAD-BC41-8175-8A26780CBE61}" srcId="{E17E30FB-D131-824D-A57F-AC859016FAA4}" destId="{DAA91BCE-DE7C-E349-9238-D1F71B8E5124}" srcOrd="1" destOrd="0" parTransId="{7BD26DB5-4CB9-5140-9A96-7770F7904B62}" sibTransId="{8B6B31EC-EC7A-FB41-B177-F5FFE953E47B}"/>
    <dgm:cxn modelId="{B36C196B-6015-9B44-A48E-89A5F8B7E96D}" type="presOf" srcId="{1A0E064F-D184-9848-B163-6A30149B2862}" destId="{B246DDC8-E163-8F49-9E15-D9046D4C035C}" srcOrd="0" destOrd="0" presId="urn:microsoft.com/office/officeart/2005/8/layout/vList2"/>
    <dgm:cxn modelId="{4807A56D-4D56-9D4F-A9A4-E86CEE8BC340}" srcId="{E17E30FB-D131-824D-A57F-AC859016FAA4}" destId="{434B39DD-E345-CE49-914F-07768A8FBEF6}" srcOrd="0" destOrd="0" parTransId="{408C8541-243F-124D-A278-8CB93822C0BB}" sibTransId="{F25C565A-CF83-A448-805D-A42590C80842}"/>
    <dgm:cxn modelId="{5407C76E-2BDD-594B-B11A-A8A1B3D5A49B}" type="presOf" srcId="{A8F7CBEC-1197-1442-8A91-E3220D13FAC4}" destId="{07A9B5F8-3AFF-7A4E-82BE-B5257BCB7667}" srcOrd="0" destOrd="0" presId="urn:microsoft.com/office/officeart/2005/8/layout/vList2"/>
    <dgm:cxn modelId="{62BEEC73-8A70-574C-B893-711455599CD4}" type="presOf" srcId="{434B39DD-E345-CE49-914F-07768A8FBEF6}" destId="{21AD06FC-001A-C545-ADDD-8B851E347850}" srcOrd="0" destOrd="0" presId="urn:microsoft.com/office/officeart/2005/8/layout/vList2"/>
    <dgm:cxn modelId="{B5D98F75-5D02-9F4F-99E7-E5A55909BEDB}" srcId="{DAA91BCE-DE7C-E349-9238-D1F71B8E5124}" destId="{06636BE0-178D-E444-811B-FAF1117875BB}" srcOrd="1" destOrd="0" parTransId="{BE85957A-717C-0941-BD3C-BB9884E422D1}" sibTransId="{DF02FF4C-1654-3443-B8C0-A6781B61F9FF}"/>
    <dgm:cxn modelId="{CBA33B8A-39C3-064D-B1E1-35AEEBE3DEAD}" srcId="{434B39DD-E345-CE49-914F-07768A8FBEF6}" destId="{40787D79-6607-D841-9CD6-EF7F1A2F8382}" srcOrd="1" destOrd="0" parTransId="{49F6761B-F4A1-EA4D-AB13-16B6C59689E6}" sibTransId="{12BA0117-0827-0E47-A3A2-61E4237607D2}"/>
    <dgm:cxn modelId="{71D5ECBF-0607-CE4F-AF80-E2900D8B97C2}" type="presOf" srcId="{DAA91BCE-DE7C-E349-9238-D1F71B8E5124}" destId="{E2B0BA1E-9698-5A4D-B169-4F01EADC4172}" srcOrd="0" destOrd="0" presId="urn:microsoft.com/office/officeart/2005/8/layout/vList2"/>
    <dgm:cxn modelId="{8BD095C9-B76B-3741-B2F5-99870F13306F}" srcId="{DAA91BCE-DE7C-E349-9238-D1F71B8E5124}" destId="{1A0E064F-D184-9848-B163-6A30149B2862}" srcOrd="0" destOrd="0" parTransId="{D7188A31-272A-8049-BDE8-001F84EECFED}" sibTransId="{5A49F186-17CB-0044-95B9-E92DE3DD051C}"/>
    <dgm:cxn modelId="{037AF4D9-6F1C-FB4A-BD3B-F31E92309FAA}" srcId="{A8F7CBEC-1197-1442-8A91-E3220D13FAC4}" destId="{9D4FBDBF-5A63-F143-88ED-25D5003B860D}" srcOrd="0" destOrd="0" parTransId="{5CF19B97-F9EB-2147-963D-BE0735A67597}" sibTransId="{85B1D554-EA58-2F4A-AD0A-9076B1CA211D}"/>
    <dgm:cxn modelId="{33D53AED-BDC2-A74E-A39F-1042BBED90FE}" srcId="{E17E30FB-D131-824D-A57F-AC859016FAA4}" destId="{A8F7CBEC-1197-1442-8A91-E3220D13FAC4}" srcOrd="2" destOrd="0" parTransId="{15E3001E-BAFD-0C40-A64E-FF008C2B3FD0}" sibTransId="{9C5B6230-2ACA-114A-8983-9B12FEB1D599}"/>
    <dgm:cxn modelId="{103958F0-7AE1-B84B-850E-F54BEC3BE194}" srcId="{434B39DD-E345-CE49-914F-07768A8FBEF6}" destId="{2AF2A674-D3F7-2F4D-8C04-FA7D0D922901}" srcOrd="0" destOrd="0" parTransId="{AB2B0707-98D0-784C-9B3F-879583AD433C}" sibTransId="{210551CF-92FF-AA43-9FA9-78F24C221F14}"/>
    <dgm:cxn modelId="{1E8A9BF0-58BE-494F-9C5B-311DCD160324}" type="presOf" srcId="{78FC0B23-A5BA-E742-A5F7-AA664EBA02B1}" destId="{4FFDAEFF-FA4A-BF4E-B0EF-43439E4BB945}" srcOrd="0" destOrd="2" presId="urn:microsoft.com/office/officeart/2005/8/layout/vList2"/>
    <dgm:cxn modelId="{4AF773F2-8CE9-594C-AA16-67FC8C1CAF32}" type="presOf" srcId="{9D4FBDBF-5A63-F143-88ED-25D5003B860D}" destId="{DD99457A-0DCB-294D-A161-BE57DCF86C0D}" srcOrd="0" destOrd="0" presId="urn:microsoft.com/office/officeart/2005/8/layout/vList2"/>
    <dgm:cxn modelId="{3EFE7EF5-A1E6-1642-B415-1BF8F795773A}" type="presOf" srcId="{2AF2A674-D3F7-2F4D-8C04-FA7D0D922901}" destId="{4FFDAEFF-FA4A-BF4E-B0EF-43439E4BB945}" srcOrd="0" destOrd="0" presId="urn:microsoft.com/office/officeart/2005/8/layout/vList2"/>
    <dgm:cxn modelId="{69EDC7BF-3FFC-E341-9921-1F05A0B4C82F}" type="presParOf" srcId="{F3CAAFC9-40F2-014F-AFB6-4409664C2071}" destId="{21AD06FC-001A-C545-ADDD-8B851E347850}" srcOrd="0" destOrd="0" presId="urn:microsoft.com/office/officeart/2005/8/layout/vList2"/>
    <dgm:cxn modelId="{9C1B4798-E5CD-6F44-8900-916B5F3B26E0}" type="presParOf" srcId="{F3CAAFC9-40F2-014F-AFB6-4409664C2071}" destId="{4FFDAEFF-FA4A-BF4E-B0EF-43439E4BB945}" srcOrd="1" destOrd="0" presId="urn:microsoft.com/office/officeart/2005/8/layout/vList2"/>
    <dgm:cxn modelId="{58229F0C-37BC-D748-A0E1-6F29F02CF27D}" type="presParOf" srcId="{F3CAAFC9-40F2-014F-AFB6-4409664C2071}" destId="{E2B0BA1E-9698-5A4D-B169-4F01EADC4172}" srcOrd="2" destOrd="0" presId="urn:microsoft.com/office/officeart/2005/8/layout/vList2"/>
    <dgm:cxn modelId="{12C97FAC-A259-364C-A992-1BD7BD9A788B}" type="presParOf" srcId="{F3CAAFC9-40F2-014F-AFB6-4409664C2071}" destId="{B246DDC8-E163-8F49-9E15-D9046D4C035C}" srcOrd="3" destOrd="0" presId="urn:microsoft.com/office/officeart/2005/8/layout/vList2"/>
    <dgm:cxn modelId="{E7332260-B3B1-0A46-94BB-DA96EE6F76F3}" type="presParOf" srcId="{F3CAAFC9-40F2-014F-AFB6-4409664C2071}" destId="{07A9B5F8-3AFF-7A4E-82BE-B5257BCB7667}" srcOrd="4" destOrd="0" presId="urn:microsoft.com/office/officeart/2005/8/layout/vList2"/>
    <dgm:cxn modelId="{D380E1F0-5969-744D-992B-F47833CC0592}" type="presParOf" srcId="{F3CAAFC9-40F2-014F-AFB6-4409664C2071}" destId="{DD99457A-0DCB-294D-A161-BE57DCF86C0D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17E30FB-D131-824D-A57F-AC859016FAA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E463B4-BA17-9C4E-B508-627660BCA667}">
      <dgm:prSet custT="1"/>
      <dgm:spPr/>
      <dgm:t>
        <a:bodyPr/>
        <a:lstStyle/>
        <a:p>
          <a:r>
            <a:rPr lang="en-US" sz="2800" dirty="0"/>
            <a:t>Credit Scoring and Risk Modeling</a:t>
          </a:r>
          <a:endParaRPr lang="en-EG" sz="2800" dirty="0"/>
        </a:p>
      </dgm:t>
    </dgm:pt>
    <dgm:pt modelId="{4C7AF5A7-8223-2145-B849-6580F81AEFDC}" type="parTrans" cxnId="{629962F8-AE1F-D243-A48C-D7B2342AC706}">
      <dgm:prSet/>
      <dgm:spPr/>
      <dgm:t>
        <a:bodyPr/>
        <a:lstStyle/>
        <a:p>
          <a:endParaRPr lang="en-US" sz="1200"/>
        </a:p>
      </dgm:t>
    </dgm:pt>
    <dgm:pt modelId="{66EB21DE-BCC9-CB41-AEBD-C054AC89D50F}" type="sibTrans" cxnId="{629962F8-AE1F-D243-A48C-D7B2342AC706}">
      <dgm:prSet/>
      <dgm:spPr/>
      <dgm:t>
        <a:bodyPr/>
        <a:lstStyle/>
        <a:p>
          <a:endParaRPr lang="en-US" sz="1200"/>
        </a:p>
      </dgm:t>
    </dgm:pt>
    <dgm:pt modelId="{CF5A6570-14C0-EF49-96FD-250C441355E0}">
      <dgm:prSet custT="1"/>
      <dgm:spPr/>
      <dgm:t>
        <a:bodyPr/>
        <a:lstStyle/>
        <a:p>
          <a:r>
            <a:rPr lang="en-US" sz="2000"/>
            <a:t>Use Case: Ranking applicants by likelihood of default.</a:t>
          </a:r>
          <a:endParaRPr lang="en-EG" sz="2000"/>
        </a:p>
      </dgm:t>
    </dgm:pt>
    <dgm:pt modelId="{1EDF3634-A447-F942-A21A-A7CCB088D6E5}" type="parTrans" cxnId="{99106211-A857-2743-B840-8A6F5D09E3F9}">
      <dgm:prSet/>
      <dgm:spPr/>
      <dgm:t>
        <a:bodyPr/>
        <a:lstStyle/>
        <a:p>
          <a:endParaRPr lang="en-US" sz="1200"/>
        </a:p>
      </dgm:t>
    </dgm:pt>
    <dgm:pt modelId="{98696E4E-900C-5140-9B10-53ED95F36F87}" type="sibTrans" cxnId="{99106211-A857-2743-B840-8A6F5D09E3F9}">
      <dgm:prSet/>
      <dgm:spPr/>
      <dgm:t>
        <a:bodyPr/>
        <a:lstStyle/>
        <a:p>
          <a:endParaRPr lang="en-US" sz="1200"/>
        </a:p>
      </dgm:t>
    </dgm:pt>
    <dgm:pt modelId="{F5FA048B-0373-1D4D-A7A6-AA228917B9E6}">
      <dgm:prSet custT="1"/>
      <dgm:spPr/>
      <dgm:t>
        <a:bodyPr/>
        <a:lstStyle/>
        <a:p>
          <a:r>
            <a:rPr lang="en-US" sz="2000"/>
            <a:t>How Lift Helps: Lift shows how much more likely default is among top-risk groups, aiding in cut-off score decisions.</a:t>
          </a:r>
          <a:endParaRPr lang="en-EG" sz="2000"/>
        </a:p>
      </dgm:t>
    </dgm:pt>
    <dgm:pt modelId="{F39783C0-4A0A-AD4C-A36A-B8AF07F8007F}" type="parTrans" cxnId="{DB76F656-A52A-7645-8C44-6221555BCA63}">
      <dgm:prSet/>
      <dgm:spPr/>
      <dgm:t>
        <a:bodyPr/>
        <a:lstStyle/>
        <a:p>
          <a:endParaRPr lang="en-US" sz="1200"/>
        </a:p>
      </dgm:t>
    </dgm:pt>
    <dgm:pt modelId="{5BDDC9DE-23EB-734E-AEC0-52540D780530}" type="sibTrans" cxnId="{DB76F656-A52A-7645-8C44-6221555BCA63}">
      <dgm:prSet/>
      <dgm:spPr/>
      <dgm:t>
        <a:bodyPr/>
        <a:lstStyle/>
        <a:p>
          <a:endParaRPr lang="en-US" sz="1200"/>
        </a:p>
      </dgm:t>
    </dgm:pt>
    <dgm:pt modelId="{5A904FC5-8E59-444D-8F37-86A069F9F340}">
      <dgm:prSet custT="1"/>
      <dgm:spPr/>
      <dgm:t>
        <a:bodyPr/>
        <a:lstStyle/>
        <a:p>
          <a:r>
            <a:rPr lang="en-US" sz="2800" dirty="0"/>
            <a:t>5. Recommender Systems</a:t>
          </a:r>
          <a:endParaRPr lang="en-EG" sz="2800" dirty="0"/>
        </a:p>
      </dgm:t>
    </dgm:pt>
    <dgm:pt modelId="{21329816-5E4A-B146-87B3-A919DE0B8E4B}" type="parTrans" cxnId="{4C551FEA-7995-A64B-9C21-733677329711}">
      <dgm:prSet/>
      <dgm:spPr/>
      <dgm:t>
        <a:bodyPr/>
        <a:lstStyle/>
        <a:p>
          <a:endParaRPr lang="en-US" sz="1200"/>
        </a:p>
      </dgm:t>
    </dgm:pt>
    <dgm:pt modelId="{49FECB4F-6575-6644-B57B-FFD8B978ADA0}" type="sibTrans" cxnId="{4C551FEA-7995-A64B-9C21-733677329711}">
      <dgm:prSet/>
      <dgm:spPr/>
      <dgm:t>
        <a:bodyPr/>
        <a:lstStyle/>
        <a:p>
          <a:endParaRPr lang="en-US" sz="1200"/>
        </a:p>
      </dgm:t>
    </dgm:pt>
    <dgm:pt modelId="{E34B3255-39E3-EA4D-B5F3-F4C22551BB3D}">
      <dgm:prSet custT="1"/>
      <dgm:spPr/>
      <dgm:t>
        <a:bodyPr/>
        <a:lstStyle/>
        <a:p>
          <a:r>
            <a:rPr lang="en-US" sz="2000"/>
            <a:t>•	Use Case: Showing users content/products they’re most likely to engage with.</a:t>
          </a:r>
          <a:endParaRPr lang="en-EG" sz="2000"/>
        </a:p>
      </dgm:t>
    </dgm:pt>
    <dgm:pt modelId="{9B94FD1B-33B4-0E4F-903F-7761ED8667C4}" type="parTrans" cxnId="{72D1B0B7-B818-0E47-AF28-F994D2EA3CAA}">
      <dgm:prSet/>
      <dgm:spPr/>
      <dgm:t>
        <a:bodyPr/>
        <a:lstStyle/>
        <a:p>
          <a:endParaRPr lang="en-US" sz="1200"/>
        </a:p>
      </dgm:t>
    </dgm:pt>
    <dgm:pt modelId="{EF05BECB-FF1B-4443-B38B-4ECD3E1A6619}" type="sibTrans" cxnId="{72D1B0B7-B818-0E47-AF28-F994D2EA3CAA}">
      <dgm:prSet/>
      <dgm:spPr/>
      <dgm:t>
        <a:bodyPr/>
        <a:lstStyle/>
        <a:p>
          <a:endParaRPr lang="en-US" sz="1200"/>
        </a:p>
      </dgm:t>
    </dgm:pt>
    <dgm:pt modelId="{AD030AD3-DB82-D34E-A944-F6CF59151271}">
      <dgm:prSet custT="1"/>
      <dgm:spPr/>
      <dgm:t>
        <a:bodyPr/>
        <a:lstStyle/>
        <a:p>
          <a:r>
            <a:rPr lang="en-US" sz="2000" dirty="0"/>
            <a:t>•	How Lift Helps: Measures improvement in click-through or conversion vs. random recommendations.</a:t>
          </a:r>
          <a:endParaRPr lang="en-EG" sz="2000" dirty="0"/>
        </a:p>
      </dgm:t>
    </dgm:pt>
    <dgm:pt modelId="{BA2132C3-65C7-BA43-9701-BBC1F7641CEE}" type="parTrans" cxnId="{652B88F2-7C7F-2D41-AF6F-92F2659C454A}">
      <dgm:prSet/>
      <dgm:spPr/>
      <dgm:t>
        <a:bodyPr/>
        <a:lstStyle/>
        <a:p>
          <a:endParaRPr lang="en-US" sz="1200"/>
        </a:p>
      </dgm:t>
    </dgm:pt>
    <dgm:pt modelId="{5DA30DB6-3027-5849-AF2C-C9C7B50BE2A9}" type="sibTrans" cxnId="{652B88F2-7C7F-2D41-AF6F-92F2659C454A}">
      <dgm:prSet/>
      <dgm:spPr/>
      <dgm:t>
        <a:bodyPr/>
        <a:lstStyle/>
        <a:p>
          <a:endParaRPr lang="en-US" sz="1200"/>
        </a:p>
      </dgm:t>
    </dgm:pt>
    <dgm:pt modelId="{F3CAAFC9-40F2-014F-AFB6-4409664C2071}" type="pres">
      <dgm:prSet presAssocID="{E17E30FB-D131-824D-A57F-AC859016FAA4}" presName="linear" presStyleCnt="0">
        <dgm:presLayoutVars>
          <dgm:animLvl val="lvl"/>
          <dgm:resizeHandles val="exact"/>
        </dgm:presLayoutVars>
      </dgm:prSet>
      <dgm:spPr/>
    </dgm:pt>
    <dgm:pt modelId="{15DA21D0-5400-8F49-9C0B-85E5FD4BD38F}" type="pres">
      <dgm:prSet presAssocID="{DDE463B4-BA17-9C4E-B508-627660BCA66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61DD505-EA19-194C-BF52-E915A55050B9}" type="pres">
      <dgm:prSet presAssocID="{DDE463B4-BA17-9C4E-B508-627660BCA667}" presName="childText" presStyleLbl="revTx" presStyleIdx="0" presStyleCnt="2">
        <dgm:presLayoutVars>
          <dgm:bulletEnabled val="1"/>
        </dgm:presLayoutVars>
      </dgm:prSet>
      <dgm:spPr/>
    </dgm:pt>
    <dgm:pt modelId="{3A94C383-37D1-C647-938D-920B531E4D03}" type="pres">
      <dgm:prSet presAssocID="{5A904FC5-8E59-444D-8F37-86A069F9F340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5520963F-BE05-C54A-8317-5C2CC972D2BF}" type="pres">
      <dgm:prSet presAssocID="{5A904FC5-8E59-444D-8F37-86A069F9F340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46DA5A02-E253-594E-B700-F8FE60F9BB18}" type="presOf" srcId="{CF5A6570-14C0-EF49-96FD-250C441355E0}" destId="{E61DD505-EA19-194C-BF52-E915A55050B9}" srcOrd="0" destOrd="0" presId="urn:microsoft.com/office/officeart/2005/8/layout/vList2"/>
    <dgm:cxn modelId="{99106211-A857-2743-B840-8A6F5D09E3F9}" srcId="{DDE463B4-BA17-9C4E-B508-627660BCA667}" destId="{CF5A6570-14C0-EF49-96FD-250C441355E0}" srcOrd="0" destOrd="0" parTransId="{1EDF3634-A447-F942-A21A-A7CCB088D6E5}" sibTransId="{98696E4E-900C-5140-9B10-53ED95F36F87}"/>
    <dgm:cxn modelId="{65BBEB42-2ED3-FD40-B0C9-7710926100CE}" type="presOf" srcId="{E34B3255-39E3-EA4D-B5F3-F4C22551BB3D}" destId="{5520963F-BE05-C54A-8317-5C2CC972D2BF}" srcOrd="0" destOrd="0" presId="urn:microsoft.com/office/officeart/2005/8/layout/vList2"/>
    <dgm:cxn modelId="{17C5664E-49EE-5C44-B21B-B267DA86AEBF}" type="presOf" srcId="{E17E30FB-D131-824D-A57F-AC859016FAA4}" destId="{F3CAAFC9-40F2-014F-AFB6-4409664C2071}" srcOrd="0" destOrd="0" presId="urn:microsoft.com/office/officeart/2005/8/layout/vList2"/>
    <dgm:cxn modelId="{DB76F656-A52A-7645-8C44-6221555BCA63}" srcId="{DDE463B4-BA17-9C4E-B508-627660BCA667}" destId="{F5FA048B-0373-1D4D-A7A6-AA228917B9E6}" srcOrd="1" destOrd="0" parTransId="{F39783C0-4A0A-AD4C-A36A-B8AF07F8007F}" sibTransId="{5BDDC9DE-23EB-734E-AEC0-52540D780530}"/>
    <dgm:cxn modelId="{A31ECF62-5FE9-574C-B5FD-5BF7206DD627}" type="presOf" srcId="{5A904FC5-8E59-444D-8F37-86A069F9F340}" destId="{3A94C383-37D1-C647-938D-920B531E4D03}" srcOrd="0" destOrd="0" presId="urn:microsoft.com/office/officeart/2005/8/layout/vList2"/>
    <dgm:cxn modelId="{72D1B0B7-B818-0E47-AF28-F994D2EA3CAA}" srcId="{5A904FC5-8E59-444D-8F37-86A069F9F340}" destId="{E34B3255-39E3-EA4D-B5F3-F4C22551BB3D}" srcOrd="0" destOrd="0" parTransId="{9B94FD1B-33B4-0E4F-903F-7761ED8667C4}" sibTransId="{EF05BECB-FF1B-4443-B38B-4ECD3E1A6619}"/>
    <dgm:cxn modelId="{567DC2CE-49C6-3042-BDF5-DB99589C1193}" type="presOf" srcId="{F5FA048B-0373-1D4D-A7A6-AA228917B9E6}" destId="{E61DD505-EA19-194C-BF52-E915A55050B9}" srcOrd="0" destOrd="1" presId="urn:microsoft.com/office/officeart/2005/8/layout/vList2"/>
    <dgm:cxn modelId="{20110DD6-281E-1143-A4F7-E481962BE7D4}" type="presOf" srcId="{AD030AD3-DB82-D34E-A944-F6CF59151271}" destId="{5520963F-BE05-C54A-8317-5C2CC972D2BF}" srcOrd="0" destOrd="1" presId="urn:microsoft.com/office/officeart/2005/8/layout/vList2"/>
    <dgm:cxn modelId="{4A0A72E8-8F09-504B-8C55-6B9022ABCCA4}" type="presOf" srcId="{DDE463B4-BA17-9C4E-B508-627660BCA667}" destId="{15DA21D0-5400-8F49-9C0B-85E5FD4BD38F}" srcOrd="0" destOrd="0" presId="urn:microsoft.com/office/officeart/2005/8/layout/vList2"/>
    <dgm:cxn modelId="{4C551FEA-7995-A64B-9C21-733677329711}" srcId="{E17E30FB-D131-824D-A57F-AC859016FAA4}" destId="{5A904FC5-8E59-444D-8F37-86A069F9F340}" srcOrd="1" destOrd="0" parTransId="{21329816-5E4A-B146-87B3-A919DE0B8E4B}" sibTransId="{49FECB4F-6575-6644-B57B-FFD8B978ADA0}"/>
    <dgm:cxn modelId="{652B88F2-7C7F-2D41-AF6F-92F2659C454A}" srcId="{5A904FC5-8E59-444D-8F37-86A069F9F340}" destId="{AD030AD3-DB82-D34E-A944-F6CF59151271}" srcOrd="1" destOrd="0" parTransId="{BA2132C3-65C7-BA43-9701-BBC1F7641CEE}" sibTransId="{5DA30DB6-3027-5849-AF2C-C9C7B50BE2A9}"/>
    <dgm:cxn modelId="{629962F8-AE1F-D243-A48C-D7B2342AC706}" srcId="{E17E30FB-D131-824D-A57F-AC859016FAA4}" destId="{DDE463B4-BA17-9C4E-B508-627660BCA667}" srcOrd="0" destOrd="0" parTransId="{4C7AF5A7-8223-2145-B849-6580F81AEFDC}" sibTransId="{66EB21DE-BCC9-CB41-AEBD-C054AC89D50F}"/>
    <dgm:cxn modelId="{74814C07-9ACC-9B4F-AF24-EFBF34342815}" type="presParOf" srcId="{F3CAAFC9-40F2-014F-AFB6-4409664C2071}" destId="{15DA21D0-5400-8F49-9C0B-85E5FD4BD38F}" srcOrd="0" destOrd="0" presId="urn:microsoft.com/office/officeart/2005/8/layout/vList2"/>
    <dgm:cxn modelId="{7AD352CF-BDF4-AE4D-A9FE-DA5475801005}" type="presParOf" srcId="{F3CAAFC9-40F2-014F-AFB6-4409664C2071}" destId="{E61DD505-EA19-194C-BF52-E915A55050B9}" srcOrd="1" destOrd="0" presId="urn:microsoft.com/office/officeart/2005/8/layout/vList2"/>
    <dgm:cxn modelId="{C61785DD-1C5A-6A4F-82B0-6E5FA176D52A}" type="presParOf" srcId="{F3CAAFC9-40F2-014F-AFB6-4409664C2071}" destId="{3A94C383-37D1-C647-938D-920B531E4D03}" srcOrd="2" destOrd="0" presId="urn:microsoft.com/office/officeart/2005/8/layout/vList2"/>
    <dgm:cxn modelId="{EF78FBD2-5702-7741-BA0D-1B673B4FF9E8}" type="presParOf" srcId="{F3CAAFC9-40F2-014F-AFB6-4409664C2071}" destId="{5520963F-BE05-C54A-8317-5C2CC972D2BF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F2DFF95-9FA1-2F45-B4D7-2FDE500771A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5158875-D6A9-2C4D-AC75-E0D73723697B}">
      <dgm:prSet custT="1"/>
      <dgm:spPr/>
      <dgm:t>
        <a:bodyPr/>
        <a:lstStyle/>
        <a:p>
          <a:r>
            <a:rPr lang="en-US" sz="3200"/>
            <a:t>Lift can be unstable with rare events.</a:t>
          </a:r>
          <a:endParaRPr lang="en-EG" sz="3200"/>
        </a:p>
      </dgm:t>
    </dgm:pt>
    <dgm:pt modelId="{C808EBAD-896E-A343-8F5E-68652E897A9A}" type="parTrans" cxnId="{C04C9693-554D-834B-A571-69FB59D35527}">
      <dgm:prSet/>
      <dgm:spPr/>
      <dgm:t>
        <a:bodyPr/>
        <a:lstStyle/>
        <a:p>
          <a:endParaRPr lang="en-US" sz="2800"/>
        </a:p>
      </dgm:t>
    </dgm:pt>
    <dgm:pt modelId="{DA2F4BD1-AB66-D148-9730-615873F48BB3}" type="sibTrans" cxnId="{C04C9693-554D-834B-A571-69FB59D35527}">
      <dgm:prSet/>
      <dgm:spPr/>
      <dgm:t>
        <a:bodyPr/>
        <a:lstStyle/>
        <a:p>
          <a:endParaRPr lang="en-US" sz="2800"/>
        </a:p>
      </dgm:t>
    </dgm:pt>
    <dgm:pt modelId="{4E86F5D0-CCF8-3F40-89E0-3B4CFE4EF530}">
      <dgm:prSet custT="1"/>
      <dgm:spPr/>
      <dgm:t>
        <a:bodyPr/>
        <a:lstStyle/>
        <a:p>
          <a:r>
            <a:rPr lang="en-US" sz="3200"/>
            <a:t>May overfit if not validated.</a:t>
          </a:r>
          <a:endParaRPr lang="en-EG" sz="3200"/>
        </a:p>
      </dgm:t>
    </dgm:pt>
    <dgm:pt modelId="{9EBD8828-B4D8-3D41-A560-EEEC510DE5B4}" type="parTrans" cxnId="{0C78CC03-E1D0-3941-ACB2-7FEE2B2616E2}">
      <dgm:prSet/>
      <dgm:spPr/>
      <dgm:t>
        <a:bodyPr/>
        <a:lstStyle/>
        <a:p>
          <a:endParaRPr lang="en-US" sz="2800"/>
        </a:p>
      </dgm:t>
    </dgm:pt>
    <dgm:pt modelId="{E55FC119-788E-0A47-8581-3318605D5CF6}" type="sibTrans" cxnId="{0C78CC03-E1D0-3941-ACB2-7FEE2B2616E2}">
      <dgm:prSet/>
      <dgm:spPr/>
      <dgm:t>
        <a:bodyPr/>
        <a:lstStyle/>
        <a:p>
          <a:endParaRPr lang="en-US" sz="2800"/>
        </a:p>
      </dgm:t>
    </dgm:pt>
    <dgm:pt modelId="{2BD064D5-0F7D-F040-93C8-6E25954C4F3E}">
      <dgm:prSet custT="1"/>
      <dgm:spPr/>
      <dgm:t>
        <a:bodyPr/>
        <a:lstStyle/>
        <a:p>
          <a:r>
            <a:rPr lang="en-US" sz="3200"/>
            <a:t>Validate on holdout or cross-validated sets.</a:t>
          </a:r>
          <a:endParaRPr lang="en-EG" sz="3200"/>
        </a:p>
      </dgm:t>
    </dgm:pt>
    <dgm:pt modelId="{757AF35F-C4A5-484B-8D41-802F30D1AF87}" type="parTrans" cxnId="{D6F018F9-8EA4-164A-AE11-76094F80A94C}">
      <dgm:prSet/>
      <dgm:spPr/>
      <dgm:t>
        <a:bodyPr/>
        <a:lstStyle/>
        <a:p>
          <a:endParaRPr lang="en-US" sz="2800"/>
        </a:p>
      </dgm:t>
    </dgm:pt>
    <dgm:pt modelId="{8E4D5F24-0C22-E247-9F1D-F919C25BD30C}" type="sibTrans" cxnId="{D6F018F9-8EA4-164A-AE11-76094F80A94C}">
      <dgm:prSet/>
      <dgm:spPr/>
      <dgm:t>
        <a:bodyPr/>
        <a:lstStyle/>
        <a:p>
          <a:endParaRPr lang="en-US" sz="2800"/>
        </a:p>
      </dgm:t>
    </dgm:pt>
    <dgm:pt modelId="{54D0EB7D-F16E-5A42-8F62-13A46C187EDE}">
      <dgm:prSet custT="1"/>
      <dgm:spPr/>
      <dgm:t>
        <a:bodyPr/>
        <a:lstStyle/>
        <a:p>
          <a:r>
            <a:rPr lang="en-US" sz="3200"/>
            <a:t>Combine with other metrics for robustness...</a:t>
          </a:r>
          <a:endParaRPr lang="en-EG" sz="3200"/>
        </a:p>
      </dgm:t>
    </dgm:pt>
    <dgm:pt modelId="{DA9482E8-33A2-1A4B-AC12-1F00F50380EC}" type="parTrans" cxnId="{16172FB8-B32D-AF4B-8A08-2B6728824624}">
      <dgm:prSet/>
      <dgm:spPr/>
      <dgm:t>
        <a:bodyPr/>
        <a:lstStyle/>
        <a:p>
          <a:endParaRPr lang="en-US" sz="2800"/>
        </a:p>
      </dgm:t>
    </dgm:pt>
    <dgm:pt modelId="{88FA83D2-885D-9845-9221-1928007436BF}" type="sibTrans" cxnId="{16172FB8-B32D-AF4B-8A08-2B6728824624}">
      <dgm:prSet/>
      <dgm:spPr/>
      <dgm:t>
        <a:bodyPr/>
        <a:lstStyle/>
        <a:p>
          <a:endParaRPr lang="en-US" sz="2800"/>
        </a:p>
      </dgm:t>
    </dgm:pt>
    <dgm:pt modelId="{5C9D2474-FE76-8F46-B59F-9BAB2012671C}" type="pres">
      <dgm:prSet presAssocID="{DF2DFF95-9FA1-2F45-B4D7-2FDE500771A1}" presName="linear" presStyleCnt="0">
        <dgm:presLayoutVars>
          <dgm:animLvl val="lvl"/>
          <dgm:resizeHandles val="exact"/>
        </dgm:presLayoutVars>
      </dgm:prSet>
      <dgm:spPr/>
    </dgm:pt>
    <dgm:pt modelId="{DC6CC9F2-6A3E-4644-BEAA-F8B79B14FF19}" type="pres">
      <dgm:prSet presAssocID="{85158875-D6A9-2C4D-AC75-E0D73723697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0CDC321-C521-9449-9895-AA8619363589}" type="pres">
      <dgm:prSet presAssocID="{DA2F4BD1-AB66-D148-9730-615873F48BB3}" presName="spacer" presStyleCnt="0"/>
      <dgm:spPr/>
    </dgm:pt>
    <dgm:pt modelId="{4A3AEBEC-D639-6346-8900-92D5E8E1CD4F}" type="pres">
      <dgm:prSet presAssocID="{4E86F5D0-CCF8-3F40-89E0-3B4CFE4EF53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3BE9D20-1CF4-EF4B-A07D-808BBD848AD1}" type="pres">
      <dgm:prSet presAssocID="{E55FC119-788E-0A47-8581-3318605D5CF6}" presName="spacer" presStyleCnt="0"/>
      <dgm:spPr/>
    </dgm:pt>
    <dgm:pt modelId="{7995A818-0A33-7741-B752-87D34E487798}" type="pres">
      <dgm:prSet presAssocID="{2BD064D5-0F7D-F040-93C8-6E25954C4F3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199A34A-D2CF-1543-90D1-9A8768E2EB1D}" type="pres">
      <dgm:prSet presAssocID="{8E4D5F24-0C22-E247-9F1D-F919C25BD30C}" presName="spacer" presStyleCnt="0"/>
      <dgm:spPr/>
    </dgm:pt>
    <dgm:pt modelId="{7504394B-DD34-FB4D-82E1-2866B8EB3FF7}" type="pres">
      <dgm:prSet presAssocID="{54D0EB7D-F16E-5A42-8F62-13A46C187ED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C78CC03-E1D0-3941-ACB2-7FEE2B2616E2}" srcId="{DF2DFF95-9FA1-2F45-B4D7-2FDE500771A1}" destId="{4E86F5D0-CCF8-3F40-89E0-3B4CFE4EF530}" srcOrd="1" destOrd="0" parTransId="{9EBD8828-B4D8-3D41-A560-EEEC510DE5B4}" sibTransId="{E55FC119-788E-0A47-8581-3318605D5CF6}"/>
    <dgm:cxn modelId="{63228222-F0C5-1142-AF53-51757320D5A4}" type="presOf" srcId="{DF2DFF95-9FA1-2F45-B4D7-2FDE500771A1}" destId="{5C9D2474-FE76-8F46-B59F-9BAB2012671C}" srcOrd="0" destOrd="0" presId="urn:microsoft.com/office/officeart/2005/8/layout/vList2"/>
    <dgm:cxn modelId="{37BFE449-9D96-934B-B4BD-8D5206B938CF}" type="presOf" srcId="{85158875-D6A9-2C4D-AC75-E0D73723697B}" destId="{DC6CC9F2-6A3E-4644-BEAA-F8B79B14FF19}" srcOrd="0" destOrd="0" presId="urn:microsoft.com/office/officeart/2005/8/layout/vList2"/>
    <dgm:cxn modelId="{78D15187-348E-784D-B7D3-B3318E89C99E}" type="presOf" srcId="{2BD064D5-0F7D-F040-93C8-6E25954C4F3E}" destId="{7995A818-0A33-7741-B752-87D34E487798}" srcOrd="0" destOrd="0" presId="urn:microsoft.com/office/officeart/2005/8/layout/vList2"/>
    <dgm:cxn modelId="{43A05A8C-764C-BD47-B5A2-1717FF97E0AB}" type="presOf" srcId="{4E86F5D0-CCF8-3F40-89E0-3B4CFE4EF530}" destId="{4A3AEBEC-D639-6346-8900-92D5E8E1CD4F}" srcOrd="0" destOrd="0" presId="urn:microsoft.com/office/officeart/2005/8/layout/vList2"/>
    <dgm:cxn modelId="{C04C9693-554D-834B-A571-69FB59D35527}" srcId="{DF2DFF95-9FA1-2F45-B4D7-2FDE500771A1}" destId="{85158875-D6A9-2C4D-AC75-E0D73723697B}" srcOrd="0" destOrd="0" parTransId="{C808EBAD-896E-A343-8F5E-68652E897A9A}" sibTransId="{DA2F4BD1-AB66-D148-9730-615873F48BB3}"/>
    <dgm:cxn modelId="{16172FB8-B32D-AF4B-8A08-2B6728824624}" srcId="{DF2DFF95-9FA1-2F45-B4D7-2FDE500771A1}" destId="{54D0EB7D-F16E-5A42-8F62-13A46C187EDE}" srcOrd="3" destOrd="0" parTransId="{DA9482E8-33A2-1A4B-AC12-1F00F50380EC}" sibTransId="{88FA83D2-885D-9845-9221-1928007436BF}"/>
    <dgm:cxn modelId="{2AA0E4E2-BD0F-A547-846C-5F168100AD4D}" type="presOf" srcId="{54D0EB7D-F16E-5A42-8F62-13A46C187EDE}" destId="{7504394B-DD34-FB4D-82E1-2866B8EB3FF7}" srcOrd="0" destOrd="0" presId="urn:microsoft.com/office/officeart/2005/8/layout/vList2"/>
    <dgm:cxn modelId="{D6F018F9-8EA4-164A-AE11-76094F80A94C}" srcId="{DF2DFF95-9FA1-2F45-B4D7-2FDE500771A1}" destId="{2BD064D5-0F7D-F040-93C8-6E25954C4F3E}" srcOrd="2" destOrd="0" parTransId="{757AF35F-C4A5-484B-8D41-802F30D1AF87}" sibTransId="{8E4D5F24-0C22-E247-9F1D-F919C25BD30C}"/>
    <dgm:cxn modelId="{87536BA7-4894-EF47-9254-BDA47CE754EB}" type="presParOf" srcId="{5C9D2474-FE76-8F46-B59F-9BAB2012671C}" destId="{DC6CC9F2-6A3E-4644-BEAA-F8B79B14FF19}" srcOrd="0" destOrd="0" presId="urn:microsoft.com/office/officeart/2005/8/layout/vList2"/>
    <dgm:cxn modelId="{6AD50173-3D92-6943-B59F-33AE2B5D05DE}" type="presParOf" srcId="{5C9D2474-FE76-8F46-B59F-9BAB2012671C}" destId="{20CDC321-C521-9449-9895-AA8619363589}" srcOrd="1" destOrd="0" presId="urn:microsoft.com/office/officeart/2005/8/layout/vList2"/>
    <dgm:cxn modelId="{3C752F41-85C9-CE4A-A612-C10C2BF3C153}" type="presParOf" srcId="{5C9D2474-FE76-8F46-B59F-9BAB2012671C}" destId="{4A3AEBEC-D639-6346-8900-92D5E8E1CD4F}" srcOrd="2" destOrd="0" presId="urn:microsoft.com/office/officeart/2005/8/layout/vList2"/>
    <dgm:cxn modelId="{71A77436-C9D5-A249-B67E-0F597AC57E15}" type="presParOf" srcId="{5C9D2474-FE76-8F46-B59F-9BAB2012671C}" destId="{13BE9D20-1CF4-EF4B-A07D-808BBD848AD1}" srcOrd="3" destOrd="0" presId="urn:microsoft.com/office/officeart/2005/8/layout/vList2"/>
    <dgm:cxn modelId="{5F39B99B-BCC2-444A-A24D-6787356C5C21}" type="presParOf" srcId="{5C9D2474-FE76-8F46-B59F-9BAB2012671C}" destId="{7995A818-0A33-7741-B752-87D34E487798}" srcOrd="4" destOrd="0" presId="urn:microsoft.com/office/officeart/2005/8/layout/vList2"/>
    <dgm:cxn modelId="{25463FC2-FC32-8341-8DE0-D9ABE96B361C}" type="presParOf" srcId="{5C9D2474-FE76-8F46-B59F-9BAB2012671C}" destId="{6199A34A-D2CF-1543-90D1-9A8768E2EB1D}" srcOrd="5" destOrd="0" presId="urn:microsoft.com/office/officeart/2005/8/layout/vList2"/>
    <dgm:cxn modelId="{5102F86B-BFDE-3B44-9F96-F140DFCE0E30}" type="presParOf" srcId="{5C9D2474-FE76-8F46-B59F-9BAB2012671C}" destId="{7504394B-DD34-FB4D-82E1-2866B8EB3FF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411A8F7-6D65-4B83-9F33-520FB284C4F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790A8AF-2F5D-4214-AA8E-B42574798C5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Use probabilities as inputs to decisions.</a:t>
          </a:r>
        </a:p>
      </dgm:t>
    </dgm:pt>
    <dgm:pt modelId="{F263F947-D67F-4081-A809-E6F3195A665D}" type="parTrans" cxnId="{A49942F3-F0F0-496B-ABA0-AB9E6A515CC5}">
      <dgm:prSet/>
      <dgm:spPr/>
      <dgm:t>
        <a:bodyPr/>
        <a:lstStyle/>
        <a:p>
          <a:endParaRPr lang="en-US" sz="2800"/>
        </a:p>
      </dgm:t>
    </dgm:pt>
    <dgm:pt modelId="{C4C870B2-F88B-4079-AED0-BAD1B1D3A425}" type="sibTrans" cxnId="{A49942F3-F0F0-496B-ABA0-AB9E6A515CC5}">
      <dgm:prSet/>
      <dgm:spPr/>
      <dgm:t>
        <a:bodyPr/>
        <a:lstStyle/>
        <a:p>
          <a:endParaRPr lang="en-US" sz="2800"/>
        </a:p>
      </dgm:t>
    </dgm:pt>
    <dgm:pt modelId="{C4D4E54E-98AD-47D4-840F-3B2AFB2494F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Estimate expected utility or value.</a:t>
          </a:r>
        </a:p>
      </dgm:t>
    </dgm:pt>
    <dgm:pt modelId="{05E39C96-5AA7-4D17-9E2E-6A71A1290E33}" type="parTrans" cxnId="{27EDE0D2-F16B-4EAB-A07D-7BE2FB729A4C}">
      <dgm:prSet/>
      <dgm:spPr/>
      <dgm:t>
        <a:bodyPr/>
        <a:lstStyle/>
        <a:p>
          <a:endParaRPr lang="en-US" sz="2800"/>
        </a:p>
      </dgm:t>
    </dgm:pt>
    <dgm:pt modelId="{CECC7B07-8CF5-4843-BBAD-BA4A653FFB7D}" type="sibTrans" cxnId="{27EDE0D2-F16B-4EAB-A07D-7BE2FB729A4C}">
      <dgm:prSet/>
      <dgm:spPr/>
      <dgm:t>
        <a:bodyPr/>
        <a:lstStyle/>
        <a:p>
          <a:endParaRPr lang="en-US" sz="2800"/>
        </a:p>
      </dgm:t>
    </dgm:pt>
    <dgm:pt modelId="{E5C94571-9B41-45EC-8EE2-D6E7AF466DF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Incorporate risk tolerance and business goals.</a:t>
          </a:r>
        </a:p>
      </dgm:t>
    </dgm:pt>
    <dgm:pt modelId="{E154783C-5ECF-40AC-9925-3C6BCA195121}" type="parTrans" cxnId="{4732C729-F914-49B7-AD69-63E6157FE784}">
      <dgm:prSet/>
      <dgm:spPr/>
      <dgm:t>
        <a:bodyPr/>
        <a:lstStyle/>
        <a:p>
          <a:endParaRPr lang="en-US" sz="2800"/>
        </a:p>
      </dgm:t>
    </dgm:pt>
    <dgm:pt modelId="{8B639031-9B17-4878-92E3-BC0D9F9F1285}" type="sibTrans" cxnId="{4732C729-F914-49B7-AD69-63E6157FE784}">
      <dgm:prSet/>
      <dgm:spPr/>
      <dgm:t>
        <a:bodyPr/>
        <a:lstStyle/>
        <a:p>
          <a:endParaRPr lang="en-US" sz="2800"/>
        </a:p>
      </dgm:t>
    </dgm:pt>
    <dgm:pt modelId="{5B861792-8D7F-44BE-86E8-6EB5AA19D3A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Decision trees often use this framework.</a:t>
          </a:r>
        </a:p>
      </dgm:t>
    </dgm:pt>
    <dgm:pt modelId="{894EC8B1-9A11-40C5-AE2E-EC2243D1360D}" type="parTrans" cxnId="{03004556-CD93-4E21-BCF9-6502B615344C}">
      <dgm:prSet/>
      <dgm:spPr/>
      <dgm:t>
        <a:bodyPr/>
        <a:lstStyle/>
        <a:p>
          <a:endParaRPr lang="en-US" sz="2800"/>
        </a:p>
      </dgm:t>
    </dgm:pt>
    <dgm:pt modelId="{153D499F-AA64-4B1B-9047-EC9EAFE7D636}" type="sibTrans" cxnId="{03004556-CD93-4E21-BCF9-6502B615344C}">
      <dgm:prSet/>
      <dgm:spPr/>
      <dgm:t>
        <a:bodyPr/>
        <a:lstStyle/>
        <a:p>
          <a:endParaRPr lang="en-US" sz="2800"/>
        </a:p>
      </dgm:t>
    </dgm:pt>
    <dgm:pt modelId="{938A7DE1-DEA4-4B12-9D73-2C680B3DE9EB}" type="pres">
      <dgm:prSet presAssocID="{C411A8F7-6D65-4B83-9F33-520FB284C4F9}" presName="root" presStyleCnt="0">
        <dgm:presLayoutVars>
          <dgm:dir/>
          <dgm:resizeHandles val="exact"/>
        </dgm:presLayoutVars>
      </dgm:prSet>
      <dgm:spPr/>
    </dgm:pt>
    <dgm:pt modelId="{D8BF24C3-5B67-4409-A6EB-797CFDD666AA}" type="pres">
      <dgm:prSet presAssocID="{8790A8AF-2F5D-4214-AA8E-B42574798C5A}" presName="compNode" presStyleCnt="0"/>
      <dgm:spPr/>
    </dgm:pt>
    <dgm:pt modelId="{98221230-A84B-4FA8-AAFA-826902646E25}" type="pres">
      <dgm:prSet presAssocID="{8790A8AF-2F5D-4214-AA8E-B42574798C5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53AEE40D-15F8-49A0-A89A-99D17A49011A}" type="pres">
      <dgm:prSet presAssocID="{8790A8AF-2F5D-4214-AA8E-B42574798C5A}" presName="spaceRect" presStyleCnt="0"/>
      <dgm:spPr/>
    </dgm:pt>
    <dgm:pt modelId="{26E1F2A0-B401-428B-90FE-CF090C46660E}" type="pres">
      <dgm:prSet presAssocID="{8790A8AF-2F5D-4214-AA8E-B42574798C5A}" presName="textRect" presStyleLbl="revTx" presStyleIdx="0" presStyleCnt="4">
        <dgm:presLayoutVars>
          <dgm:chMax val="1"/>
          <dgm:chPref val="1"/>
        </dgm:presLayoutVars>
      </dgm:prSet>
      <dgm:spPr/>
    </dgm:pt>
    <dgm:pt modelId="{331E4A63-F204-4FD8-89D0-5FE9E7B41AA4}" type="pres">
      <dgm:prSet presAssocID="{C4C870B2-F88B-4079-AED0-BAD1B1D3A425}" presName="sibTrans" presStyleCnt="0"/>
      <dgm:spPr/>
    </dgm:pt>
    <dgm:pt modelId="{FF0D9611-34FB-4478-9167-73EF49335DEF}" type="pres">
      <dgm:prSet presAssocID="{C4D4E54E-98AD-47D4-840F-3B2AFB2494F3}" presName="compNode" presStyleCnt="0"/>
      <dgm:spPr/>
    </dgm:pt>
    <dgm:pt modelId="{273B9853-DA60-4A50-94E1-0308290D56D2}" type="pres">
      <dgm:prSet presAssocID="{C4D4E54E-98AD-47D4-840F-3B2AFB2494F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F3CA05CD-5DC6-4C43-AE15-EC4AE58FF6B8}" type="pres">
      <dgm:prSet presAssocID="{C4D4E54E-98AD-47D4-840F-3B2AFB2494F3}" presName="spaceRect" presStyleCnt="0"/>
      <dgm:spPr/>
    </dgm:pt>
    <dgm:pt modelId="{1BFFD085-3E96-4F95-9C69-4368EB8239C5}" type="pres">
      <dgm:prSet presAssocID="{C4D4E54E-98AD-47D4-840F-3B2AFB2494F3}" presName="textRect" presStyleLbl="revTx" presStyleIdx="1" presStyleCnt="4">
        <dgm:presLayoutVars>
          <dgm:chMax val="1"/>
          <dgm:chPref val="1"/>
        </dgm:presLayoutVars>
      </dgm:prSet>
      <dgm:spPr/>
    </dgm:pt>
    <dgm:pt modelId="{2909C8AA-7FB9-4AFE-BA9D-3DAF0603009B}" type="pres">
      <dgm:prSet presAssocID="{CECC7B07-8CF5-4843-BBAD-BA4A653FFB7D}" presName="sibTrans" presStyleCnt="0"/>
      <dgm:spPr/>
    </dgm:pt>
    <dgm:pt modelId="{E1558F4E-7ACA-4349-8748-E0556C6093A1}" type="pres">
      <dgm:prSet presAssocID="{E5C94571-9B41-45EC-8EE2-D6E7AF466DFC}" presName="compNode" presStyleCnt="0"/>
      <dgm:spPr/>
    </dgm:pt>
    <dgm:pt modelId="{949E235A-EE83-4B37-B6E8-095841DEC1E0}" type="pres">
      <dgm:prSet presAssocID="{E5C94571-9B41-45EC-8EE2-D6E7AF466DF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36EF6102-F468-4987-9CCA-8D215D3D19B4}" type="pres">
      <dgm:prSet presAssocID="{E5C94571-9B41-45EC-8EE2-D6E7AF466DFC}" presName="spaceRect" presStyleCnt="0"/>
      <dgm:spPr/>
    </dgm:pt>
    <dgm:pt modelId="{CDC8CD2A-781D-43EF-9847-CE302D09F544}" type="pres">
      <dgm:prSet presAssocID="{E5C94571-9B41-45EC-8EE2-D6E7AF466DFC}" presName="textRect" presStyleLbl="revTx" presStyleIdx="2" presStyleCnt="4">
        <dgm:presLayoutVars>
          <dgm:chMax val="1"/>
          <dgm:chPref val="1"/>
        </dgm:presLayoutVars>
      </dgm:prSet>
      <dgm:spPr/>
    </dgm:pt>
    <dgm:pt modelId="{E1B4584B-1818-4781-B458-96BEF7B5BFDB}" type="pres">
      <dgm:prSet presAssocID="{8B639031-9B17-4878-92E3-BC0D9F9F1285}" presName="sibTrans" presStyleCnt="0"/>
      <dgm:spPr/>
    </dgm:pt>
    <dgm:pt modelId="{5132D627-CF38-4520-A41B-DFAF4A7F124A}" type="pres">
      <dgm:prSet presAssocID="{5B861792-8D7F-44BE-86E8-6EB5AA19D3AB}" presName="compNode" presStyleCnt="0"/>
      <dgm:spPr/>
    </dgm:pt>
    <dgm:pt modelId="{3259448A-6AC0-4DD3-8010-CB1DFEAB3B72}" type="pres">
      <dgm:prSet presAssocID="{5B861792-8D7F-44BE-86E8-6EB5AA19D3A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orest scene"/>
        </a:ext>
      </dgm:extLst>
    </dgm:pt>
    <dgm:pt modelId="{D6DD6CF2-5E76-4DA7-838E-61B2CA577B04}" type="pres">
      <dgm:prSet presAssocID="{5B861792-8D7F-44BE-86E8-6EB5AA19D3AB}" presName="spaceRect" presStyleCnt="0"/>
      <dgm:spPr/>
    </dgm:pt>
    <dgm:pt modelId="{B4EBBA61-E138-4F9A-B57B-06FBF8EADC36}" type="pres">
      <dgm:prSet presAssocID="{5B861792-8D7F-44BE-86E8-6EB5AA19D3AB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D1BFFE13-D176-4967-9061-9D0AB5ECD2EA}" type="presOf" srcId="{C411A8F7-6D65-4B83-9F33-520FB284C4F9}" destId="{938A7DE1-DEA4-4B12-9D73-2C680B3DE9EB}" srcOrd="0" destOrd="0" presId="urn:microsoft.com/office/officeart/2018/2/layout/IconLabelList"/>
    <dgm:cxn modelId="{B8DCDB1D-4A83-464F-888A-538DF64C501B}" type="presOf" srcId="{8790A8AF-2F5D-4214-AA8E-B42574798C5A}" destId="{26E1F2A0-B401-428B-90FE-CF090C46660E}" srcOrd="0" destOrd="0" presId="urn:microsoft.com/office/officeart/2018/2/layout/IconLabelList"/>
    <dgm:cxn modelId="{4732C729-F914-49B7-AD69-63E6157FE784}" srcId="{C411A8F7-6D65-4B83-9F33-520FB284C4F9}" destId="{E5C94571-9B41-45EC-8EE2-D6E7AF466DFC}" srcOrd="2" destOrd="0" parTransId="{E154783C-5ECF-40AC-9925-3C6BCA195121}" sibTransId="{8B639031-9B17-4878-92E3-BC0D9F9F1285}"/>
    <dgm:cxn modelId="{03004556-CD93-4E21-BCF9-6502B615344C}" srcId="{C411A8F7-6D65-4B83-9F33-520FB284C4F9}" destId="{5B861792-8D7F-44BE-86E8-6EB5AA19D3AB}" srcOrd="3" destOrd="0" parTransId="{894EC8B1-9A11-40C5-AE2E-EC2243D1360D}" sibTransId="{153D499F-AA64-4B1B-9047-EC9EAFE7D636}"/>
    <dgm:cxn modelId="{BD47E0A4-8487-4778-90F9-C371B187652D}" type="presOf" srcId="{E5C94571-9B41-45EC-8EE2-D6E7AF466DFC}" destId="{CDC8CD2A-781D-43EF-9847-CE302D09F544}" srcOrd="0" destOrd="0" presId="urn:microsoft.com/office/officeart/2018/2/layout/IconLabelList"/>
    <dgm:cxn modelId="{726CEDBE-3BB8-42D4-AFD5-FD46D9FEB473}" type="presOf" srcId="{5B861792-8D7F-44BE-86E8-6EB5AA19D3AB}" destId="{B4EBBA61-E138-4F9A-B57B-06FBF8EADC36}" srcOrd="0" destOrd="0" presId="urn:microsoft.com/office/officeart/2018/2/layout/IconLabelList"/>
    <dgm:cxn modelId="{407E2EC0-88F8-443E-AAC9-B1B4D280E153}" type="presOf" srcId="{C4D4E54E-98AD-47D4-840F-3B2AFB2494F3}" destId="{1BFFD085-3E96-4F95-9C69-4368EB8239C5}" srcOrd="0" destOrd="0" presId="urn:microsoft.com/office/officeart/2018/2/layout/IconLabelList"/>
    <dgm:cxn modelId="{27EDE0D2-F16B-4EAB-A07D-7BE2FB729A4C}" srcId="{C411A8F7-6D65-4B83-9F33-520FB284C4F9}" destId="{C4D4E54E-98AD-47D4-840F-3B2AFB2494F3}" srcOrd="1" destOrd="0" parTransId="{05E39C96-5AA7-4D17-9E2E-6A71A1290E33}" sibTransId="{CECC7B07-8CF5-4843-BBAD-BA4A653FFB7D}"/>
    <dgm:cxn modelId="{A49942F3-F0F0-496B-ABA0-AB9E6A515CC5}" srcId="{C411A8F7-6D65-4B83-9F33-520FB284C4F9}" destId="{8790A8AF-2F5D-4214-AA8E-B42574798C5A}" srcOrd="0" destOrd="0" parTransId="{F263F947-D67F-4081-A809-E6F3195A665D}" sibTransId="{C4C870B2-F88B-4079-AED0-BAD1B1D3A425}"/>
    <dgm:cxn modelId="{36A09DA4-D6E7-4920-8221-243F722074CA}" type="presParOf" srcId="{938A7DE1-DEA4-4B12-9D73-2C680B3DE9EB}" destId="{D8BF24C3-5B67-4409-A6EB-797CFDD666AA}" srcOrd="0" destOrd="0" presId="urn:microsoft.com/office/officeart/2018/2/layout/IconLabelList"/>
    <dgm:cxn modelId="{C12387CA-E701-4DDB-891C-0AA18C31CBE1}" type="presParOf" srcId="{D8BF24C3-5B67-4409-A6EB-797CFDD666AA}" destId="{98221230-A84B-4FA8-AAFA-826902646E25}" srcOrd="0" destOrd="0" presId="urn:microsoft.com/office/officeart/2018/2/layout/IconLabelList"/>
    <dgm:cxn modelId="{78DF4691-6337-48EE-A7B8-90E92D6390EB}" type="presParOf" srcId="{D8BF24C3-5B67-4409-A6EB-797CFDD666AA}" destId="{53AEE40D-15F8-49A0-A89A-99D17A49011A}" srcOrd="1" destOrd="0" presId="urn:microsoft.com/office/officeart/2018/2/layout/IconLabelList"/>
    <dgm:cxn modelId="{76BA6375-D744-4796-B288-029D1DA05C1F}" type="presParOf" srcId="{D8BF24C3-5B67-4409-A6EB-797CFDD666AA}" destId="{26E1F2A0-B401-428B-90FE-CF090C46660E}" srcOrd="2" destOrd="0" presId="urn:microsoft.com/office/officeart/2018/2/layout/IconLabelList"/>
    <dgm:cxn modelId="{6E4B9CEA-12C7-470D-9812-C70B77A91060}" type="presParOf" srcId="{938A7DE1-DEA4-4B12-9D73-2C680B3DE9EB}" destId="{331E4A63-F204-4FD8-89D0-5FE9E7B41AA4}" srcOrd="1" destOrd="0" presId="urn:microsoft.com/office/officeart/2018/2/layout/IconLabelList"/>
    <dgm:cxn modelId="{6AA1DB25-CA70-4785-9DCB-9C5AD6F8E799}" type="presParOf" srcId="{938A7DE1-DEA4-4B12-9D73-2C680B3DE9EB}" destId="{FF0D9611-34FB-4478-9167-73EF49335DEF}" srcOrd="2" destOrd="0" presId="urn:microsoft.com/office/officeart/2018/2/layout/IconLabelList"/>
    <dgm:cxn modelId="{8BF68617-E211-479D-8979-18F84654C9F5}" type="presParOf" srcId="{FF0D9611-34FB-4478-9167-73EF49335DEF}" destId="{273B9853-DA60-4A50-94E1-0308290D56D2}" srcOrd="0" destOrd="0" presId="urn:microsoft.com/office/officeart/2018/2/layout/IconLabelList"/>
    <dgm:cxn modelId="{17146689-ABEE-4D30-AB99-CC00D06CF1AF}" type="presParOf" srcId="{FF0D9611-34FB-4478-9167-73EF49335DEF}" destId="{F3CA05CD-5DC6-4C43-AE15-EC4AE58FF6B8}" srcOrd="1" destOrd="0" presId="urn:microsoft.com/office/officeart/2018/2/layout/IconLabelList"/>
    <dgm:cxn modelId="{48B012AD-396B-4625-AF23-3B988D62A82D}" type="presParOf" srcId="{FF0D9611-34FB-4478-9167-73EF49335DEF}" destId="{1BFFD085-3E96-4F95-9C69-4368EB8239C5}" srcOrd="2" destOrd="0" presId="urn:microsoft.com/office/officeart/2018/2/layout/IconLabelList"/>
    <dgm:cxn modelId="{7FBF93AB-68FC-481E-AAB0-E83C8A28BBE2}" type="presParOf" srcId="{938A7DE1-DEA4-4B12-9D73-2C680B3DE9EB}" destId="{2909C8AA-7FB9-4AFE-BA9D-3DAF0603009B}" srcOrd="3" destOrd="0" presId="urn:microsoft.com/office/officeart/2018/2/layout/IconLabelList"/>
    <dgm:cxn modelId="{9D0B1908-888A-4001-9242-919DDD1BCDE1}" type="presParOf" srcId="{938A7DE1-DEA4-4B12-9D73-2C680B3DE9EB}" destId="{E1558F4E-7ACA-4349-8748-E0556C6093A1}" srcOrd="4" destOrd="0" presId="urn:microsoft.com/office/officeart/2018/2/layout/IconLabelList"/>
    <dgm:cxn modelId="{ABE93509-B6BB-4C55-9DCA-622AB07E218C}" type="presParOf" srcId="{E1558F4E-7ACA-4349-8748-E0556C6093A1}" destId="{949E235A-EE83-4B37-B6E8-095841DEC1E0}" srcOrd="0" destOrd="0" presId="urn:microsoft.com/office/officeart/2018/2/layout/IconLabelList"/>
    <dgm:cxn modelId="{904EDD43-9EB3-4932-B63B-88070D387F54}" type="presParOf" srcId="{E1558F4E-7ACA-4349-8748-E0556C6093A1}" destId="{36EF6102-F468-4987-9CCA-8D215D3D19B4}" srcOrd="1" destOrd="0" presId="urn:microsoft.com/office/officeart/2018/2/layout/IconLabelList"/>
    <dgm:cxn modelId="{372DEC72-9FBB-4FD3-BAB9-6E84FCFB6E4C}" type="presParOf" srcId="{E1558F4E-7ACA-4349-8748-E0556C6093A1}" destId="{CDC8CD2A-781D-43EF-9847-CE302D09F544}" srcOrd="2" destOrd="0" presId="urn:microsoft.com/office/officeart/2018/2/layout/IconLabelList"/>
    <dgm:cxn modelId="{6BA5375F-91A6-416D-A508-62768AD508BE}" type="presParOf" srcId="{938A7DE1-DEA4-4B12-9D73-2C680B3DE9EB}" destId="{E1B4584B-1818-4781-B458-96BEF7B5BFDB}" srcOrd="5" destOrd="0" presId="urn:microsoft.com/office/officeart/2018/2/layout/IconLabelList"/>
    <dgm:cxn modelId="{0F1FDDA1-9ABD-4064-A8DC-6D9D7CEB67E1}" type="presParOf" srcId="{938A7DE1-DEA4-4B12-9D73-2C680B3DE9EB}" destId="{5132D627-CF38-4520-A41B-DFAF4A7F124A}" srcOrd="6" destOrd="0" presId="urn:microsoft.com/office/officeart/2018/2/layout/IconLabelList"/>
    <dgm:cxn modelId="{7F695126-3A8A-4A77-B0EF-79AB6353F701}" type="presParOf" srcId="{5132D627-CF38-4520-A41B-DFAF4A7F124A}" destId="{3259448A-6AC0-4DD3-8010-CB1DFEAB3B72}" srcOrd="0" destOrd="0" presId="urn:microsoft.com/office/officeart/2018/2/layout/IconLabelList"/>
    <dgm:cxn modelId="{B9A39DC3-17B3-4E23-8D63-2528D8509746}" type="presParOf" srcId="{5132D627-CF38-4520-A41B-DFAF4A7F124A}" destId="{D6DD6CF2-5E76-4DA7-838E-61B2CA577B04}" srcOrd="1" destOrd="0" presId="urn:microsoft.com/office/officeart/2018/2/layout/IconLabelList"/>
    <dgm:cxn modelId="{A7A99509-5B5D-4193-AC4D-7D32B6F024EC}" type="presParOf" srcId="{5132D627-CF38-4520-A41B-DFAF4A7F124A}" destId="{B4EBBA61-E138-4F9A-B57B-06FBF8EADC36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1" dirty="0"/>
            <a:t>Probabilistic Models Provide Confidence, Not Certainty</a:t>
          </a:r>
          <a:endParaRPr lang="en-US" sz="16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16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1600"/>
        </a:p>
      </dgm:t>
    </dgm:pt>
    <dgm:pt modelId="{5703BD3C-A66A-9546-A682-F290B843E2C5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Unlike simple classifications, probabilistic models output </a:t>
          </a:r>
          <a:r>
            <a:rPr lang="en-US" sz="1400" b="1" dirty="0"/>
            <a:t>likelihoods</a:t>
          </a:r>
          <a:r>
            <a:rPr lang="en-US" sz="1400" dirty="0"/>
            <a:t>, enabling nuanced decisions based on uncertainty and expected outcomes.</a:t>
          </a:r>
        </a:p>
      </dgm:t>
    </dgm:pt>
    <dgm:pt modelId="{E9CA2EE1-3317-534B-A096-831B45873959}" type="parTrans" cxnId="{FAB0C58C-084B-DE43-BADC-62AB0507646F}">
      <dgm:prSet/>
      <dgm:spPr/>
      <dgm:t>
        <a:bodyPr/>
        <a:lstStyle/>
        <a:p>
          <a:endParaRPr lang="en-US" sz="1600"/>
        </a:p>
      </dgm:t>
    </dgm:pt>
    <dgm:pt modelId="{384731FA-5A8D-FA4B-A6E4-A1B9ADFDE143}" type="sibTrans" cxnId="{FAB0C58C-084B-DE43-BADC-62AB0507646F}">
      <dgm:prSet/>
      <dgm:spPr/>
      <dgm:t>
        <a:bodyPr/>
        <a:lstStyle/>
        <a:p>
          <a:endParaRPr lang="en-US" sz="1600"/>
        </a:p>
      </dgm:t>
    </dgm:pt>
    <dgm:pt modelId="{D009FB7C-5CC2-3742-A5C1-1CCFAFF376C7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/>
            <a:t>Bayes’ Theorem Enables Inverse Reasoning</a:t>
          </a:r>
          <a:endParaRPr lang="en-US" sz="1600"/>
        </a:p>
      </dgm:t>
    </dgm:pt>
    <dgm:pt modelId="{2C7BF407-3A09-8549-BA1F-C1CED26DD866}" type="parTrans" cxnId="{537AF54A-F359-EF40-9FFA-9A4301223D3B}">
      <dgm:prSet/>
      <dgm:spPr/>
      <dgm:t>
        <a:bodyPr/>
        <a:lstStyle/>
        <a:p>
          <a:endParaRPr lang="en-US" sz="1600"/>
        </a:p>
      </dgm:t>
    </dgm:pt>
    <dgm:pt modelId="{2E4837C0-083B-D247-8079-D2E5FDDCA6A5}" type="sibTrans" cxnId="{537AF54A-F359-EF40-9FFA-9A4301223D3B}">
      <dgm:prSet/>
      <dgm:spPr/>
      <dgm:t>
        <a:bodyPr/>
        <a:lstStyle/>
        <a:p>
          <a:endParaRPr lang="en-US" sz="1600"/>
        </a:p>
      </dgm:t>
    </dgm:pt>
    <dgm:pt modelId="{A887450C-1A4A-7544-81B2-1930223494AB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Bayes’ Rule updates prior beliefs using observed evidence. It’s essential for reasoning from </a:t>
          </a:r>
          <a:r>
            <a:rPr lang="en-US" sz="1400" b="1" dirty="0"/>
            <a:t>effect to cause</a:t>
          </a:r>
          <a:r>
            <a:rPr lang="en-US" sz="1400" dirty="0"/>
            <a:t> — a common task in</a:t>
          </a:r>
        </a:p>
      </dgm:t>
    </dgm:pt>
    <dgm:pt modelId="{1E14EF98-D8CC-E746-A867-D937DCEB9733}" type="parTrans" cxnId="{FC3F484F-1D93-0944-952D-3830A71FC1DA}">
      <dgm:prSet/>
      <dgm:spPr/>
      <dgm:t>
        <a:bodyPr/>
        <a:lstStyle/>
        <a:p>
          <a:endParaRPr lang="en-US" sz="1600"/>
        </a:p>
      </dgm:t>
    </dgm:pt>
    <dgm:pt modelId="{259ADF3C-C8F0-D841-8F57-8F6EC03FCDD1}" type="sibTrans" cxnId="{FC3F484F-1D93-0944-952D-3830A71FC1DA}">
      <dgm:prSet/>
      <dgm:spPr/>
      <dgm:t>
        <a:bodyPr/>
        <a:lstStyle/>
        <a:p>
          <a:endParaRPr lang="en-US" sz="1600"/>
        </a:p>
      </dgm:t>
    </dgm:pt>
    <dgm:pt modelId="{EB0BAACA-AFBE-3044-B8F7-8A04A9741BD7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/>
            <a:t>Naive Bayes Classifier Assumes Feature Independence</a:t>
          </a:r>
          <a:endParaRPr lang="en-US" sz="1600"/>
        </a:p>
      </dgm:t>
    </dgm:pt>
    <dgm:pt modelId="{E2C33BA6-8F32-7C4F-A9D3-009590A4FEA8}" type="parTrans" cxnId="{E7C12BD9-F7DD-A24D-AE45-BE0FA4E1CD6B}">
      <dgm:prSet/>
      <dgm:spPr/>
      <dgm:t>
        <a:bodyPr/>
        <a:lstStyle/>
        <a:p>
          <a:endParaRPr lang="en-US" sz="1600"/>
        </a:p>
      </dgm:t>
    </dgm:pt>
    <dgm:pt modelId="{089578F7-30CA-444B-B29B-137DBD7914B2}" type="sibTrans" cxnId="{E7C12BD9-F7DD-A24D-AE45-BE0FA4E1CD6B}">
      <dgm:prSet/>
      <dgm:spPr/>
      <dgm:t>
        <a:bodyPr/>
        <a:lstStyle/>
        <a:p>
          <a:endParaRPr lang="en-US" sz="1600"/>
        </a:p>
      </dgm:t>
    </dgm:pt>
    <dgm:pt modelId="{B43AFD28-14AA-8F4C-A40B-5D40B65A10E4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Despite its “naive” assumption, Naive Bayes performs well in many real-world scenarios (like spam detection and sentiment analysis)</a:t>
          </a:r>
        </a:p>
      </dgm:t>
    </dgm:pt>
    <dgm:pt modelId="{598A8BF1-C1EE-AE4D-8651-E110BF247CB8}" type="parTrans" cxnId="{9CB550D7-227E-104F-8B56-5E12076BE691}">
      <dgm:prSet/>
      <dgm:spPr/>
      <dgm:t>
        <a:bodyPr/>
        <a:lstStyle/>
        <a:p>
          <a:endParaRPr lang="en-US" sz="1600"/>
        </a:p>
      </dgm:t>
    </dgm:pt>
    <dgm:pt modelId="{DC2BDDDB-15FF-FF44-B969-262A0A9C5CEB}" type="sibTrans" cxnId="{9CB550D7-227E-104F-8B56-5E12076BE691}">
      <dgm:prSet/>
      <dgm:spPr/>
      <dgm:t>
        <a:bodyPr/>
        <a:lstStyle/>
        <a:p>
          <a:endParaRPr lang="en-US" sz="1600"/>
        </a:p>
      </dgm:t>
    </dgm:pt>
    <dgm:pt modelId="{76E84A31-5D4E-D047-80D5-B4DCEC6587F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/>
            <a:t>Calibration and Expected Value Connect to Business Decisions</a:t>
          </a:r>
          <a:endParaRPr lang="en-US" sz="1600"/>
        </a:p>
      </dgm:t>
    </dgm:pt>
    <dgm:pt modelId="{D4A13796-ADD7-464A-97A2-FD4F25143C48}" type="parTrans" cxnId="{E2D3F584-994E-144D-81DC-CDDDE6751A9F}">
      <dgm:prSet/>
      <dgm:spPr/>
      <dgm:t>
        <a:bodyPr/>
        <a:lstStyle/>
        <a:p>
          <a:endParaRPr lang="en-US" sz="1600"/>
        </a:p>
      </dgm:t>
    </dgm:pt>
    <dgm:pt modelId="{1253D27E-9EAC-824C-87E1-4DF7A3FF80D8}" type="sibTrans" cxnId="{E2D3F584-994E-144D-81DC-CDDDE6751A9F}">
      <dgm:prSet/>
      <dgm:spPr/>
      <dgm:t>
        <a:bodyPr/>
        <a:lstStyle/>
        <a:p>
          <a:endParaRPr lang="en-US" sz="1600"/>
        </a:p>
      </dgm:t>
    </dgm:pt>
    <dgm:pt modelId="{4810F27A-79D4-9843-BCB3-45D6C798E3DE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A well-calibrated model aligns predicted probabilities with actual outcomes. </a:t>
          </a:r>
          <a:r>
            <a:rPr lang="en-US" sz="1400" b="1" dirty="0"/>
            <a:t>Expected Value (EV)</a:t>
          </a:r>
          <a:r>
            <a:rPr lang="en-US" sz="1400" dirty="0"/>
            <a:t> quantifies the payoff of acting on</a:t>
          </a:r>
        </a:p>
      </dgm:t>
    </dgm:pt>
    <dgm:pt modelId="{E0840F9D-0B2D-4648-9FC8-3FEDCF3B8216}" type="parTrans" cxnId="{A9F74A4E-9062-1C4C-AADD-464B09A09D6F}">
      <dgm:prSet/>
      <dgm:spPr/>
      <dgm:t>
        <a:bodyPr/>
        <a:lstStyle/>
        <a:p>
          <a:endParaRPr lang="en-US" sz="1600"/>
        </a:p>
      </dgm:t>
    </dgm:pt>
    <dgm:pt modelId="{7BED8000-01F5-AA4E-9CFE-ED0FD5B915F5}" type="sibTrans" cxnId="{A9F74A4E-9062-1C4C-AADD-464B09A09D6F}">
      <dgm:prSet/>
      <dgm:spPr/>
      <dgm:t>
        <a:bodyPr/>
        <a:lstStyle/>
        <a:p>
          <a:endParaRPr lang="en-US" sz="1600"/>
        </a:p>
      </dgm:t>
    </dgm:pt>
    <dgm:pt modelId="{BD8E12F0-E4D2-2444-B625-3C92FF959E53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/>
            <a:t>Bayesian Thinking Enhances Decision Quality Under Uncertainty</a:t>
          </a:r>
          <a:endParaRPr lang="en-US" sz="1600"/>
        </a:p>
      </dgm:t>
    </dgm:pt>
    <dgm:pt modelId="{AE2F7219-DFFD-B647-A4A0-E8ECC34B89A9}" type="parTrans" cxnId="{3126A2FB-60A9-8042-B8BC-37E26C3E1F43}">
      <dgm:prSet/>
      <dgm:spPr/>
      <dgm:t>
        <a:bodyPr/>
        <a:lstStyle/>
        <a:p>
          <a:endParaRPr lang="en-US" sz="1600"/>
        </a:p>
      </dgm:t>
    </dgm:pt>
    <dgm:pt modelId="{43B89F51-7968-1F45-B2CC-D36E07D93550}" type="sibTrans" cxnId="{3126A2FB-60A9-8042-B8BC-37E26C3E1F43}">
      <dgm:prSet/>
      <dgm:spPr/>
      <dgm:t>
        <a:bodyPr/>
        <a:lstStyle/>
        <a:p>
          <a:endParaRPr lang="en-US" sz="1600"/>
        </a:p>
      </dgm:t>
    </dgm:pt>
    <dgm:pt modelId="{AB789CE1-CFF9-1641-B432-F780F9EC9AC1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By incorporating prior knowledge and evidence, Bayesian reasoning supports better choices — especially in </a:t>
          </a:r>
          <a:r>
            <a:rPr lang="en-US" sz="1400" b="1" dirty="0"/>
            <a:t>low-data</a:t>
          </a:r>
          <a:r>
            <a:rPr lang="en-US" sz="1400" dirty="0"/>
            <a:t> or </a:t>
          </a:r>
          <a:r>
            <a:rPr lang="en-US" sz="1400" b="1" dirty="0"/>
            <a:t>high-risk</a:t>
          </a:r>
          <a:endParaRPr lang="en-US" sz="1400" dirty="0"/>
        </a:p>
      </dgm:t>
    </dgm:pt>
    <dgm:pt modelId="{78A93877-86FA-F04D-9C62-8392DB94BB2D}" type="parTrans" cxnId="{F8B989FD-CFC0-6740-AECE-B8FB2A3A40E5}">
      <dgm:prSet/>
      <dgm:spPr/>
      <dgm:t>
        <a:bodyPr/>
        <a:lstStyle/>
        <a:p>
          <a:endParaRPr lang="en-US" sz="1600"/>
        </a:p>
      </dgm:t>
    </dgm:pt>
    <dgm:pt modelId="{83BF2A29-DF46-C74E-93CD-11C9DBEE21D7}" type="sibTrans" cxnId="{F8B989FD-CFC0-6740-AECE-B8FB2A3A40E5}">
      <dgm:prSet/>
      <dgm:spPr/>
      <dgm:t>
        <a:bodyPr/>
        <a:lstStyle/>
        <a:p>
          <a:endParaRPr lang="en-US" sz="1600"/>
        </a:p>
      </dgm:t>
    </dgm:pt>
    <dgm:pt modelId="{ED9BB90B-C437-CA46-9F0F-F0C6E8F5BB6E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domains like medicine, finance, and cybersecurity.</a:t>
          </a:r>
        </a:p>
      </dgm:t>
    </dgm:pt>
    <dgm:pt modelId="{FF7D563F-D2D3-0B44-8F47-27256CC4F2BA}" type="parTrans" cxnId="{A3772B19-3777-2F4B-9008-6145D2FB50B7}">
      <dgm:prSet/>
      <dgm:spPr/>
      <dgm:t>
        <a:bodyPr/>
        <a:lstStyle/>
        <a:p>
          <a:endParaRPr lang="en-US" sz="1600"/>
        </a:p>
      </dgm:t>
    </dgm:pt>
    <dgm:pt modelId="{50BCB693-ADE6-2945-96BD-996D2FC142AE}" type="sibTrans" cxnId="{A3772B19-3777-2F4B-9008-6145D2FB50B7}">
      <dgm:prSet/>
      <dgm:spPr/>
      <dgm:t>
        <a:bodyPr/>
        <a:lstStyle/>
        <a:p>
          <a:endParaRPr lang="en-US" sz="1600"/>
        </a:p>
      </dgm:t>
    </dgm:pt>
    <dgm:pt modelId="{70A8DBAE-0F7F-8B46-8025-CB57AF6672B1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predictions, guiding cost-benefit decision-making.</a:t>
          </a:r>
        </a:p>
      </dgm:t>
    </dgm:pt>
    <dgm:pt modelId="{E2F26ED5-2137-4646-B4FD-63F65D7D1F03}" type="parTrans" cxnId="{2AC1397E-B6AE-AB40-897B-94EC791BA7ED}">
      <dgm:prSet/>
      <dgm:spPr/>
      <dgm:t>
        <a:bodyPr/>
        <a:lstStyle/>
        <a:p>
          <a:endParaRPr lang="en-US" sz="1600"/>
        </a:p>
      </dgm:t>
    </dgm:pt>
    <dgm:pt modelId="{7AFC75A0-0E7A-D647-AF67-1D3DA08A695B}" type="sibTrans" cxnId="{2AC1397E-B6AE-AB40-897B-94EC791BA7ED}">
      <dgm:prSet/>
      <dgm:spPr/>
      <dgm:t>
        <a:bodyPr/>
        <a:lstStyle/>
        <a:p>
          <a:endParaRPr lang="en-US" sz="1600"/>
        </a:p>
      </dgm:t>
    </dgm:pt>
    <dgm:pt modelId="{FC9176C1-6A93-0D4A-9CEB-6B28EF92C565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due to its simplicity and speed.</a:t>
          </a:r>
        </a:p>
      </dgm:t>
    </dgm:pt>
    <dgm:pt modelId="{521E5C29-D9D5-5A42-A1B1-469FB6B9173D}" type="sibTrans" cxnId="{695CD843-5E79-204E-990F-396902CA605F}">
      <dgm:prSet/>
      <dgm:spPr/>
      <dgm:t>
        <a:bodyPr/>
        <a:lstStyle/>
        <a:p>
          <a:endParaRPr lang="en-US" sz="1600"/>
        </a:p>
      </dgm:t>
    </dgm:pt>
    <dgm:pt modelId="{64581900-8A2F-604F-A43D-B2DC00465D70}" type="parTrans" cxnId="{695CD843-5E79-204E-990F-396902CA605F}">
      <dgm:prSet/>
      <dgm:spPr/>
      <dgm:t>
        <a:bodyPr/>
        <a:lstStyle/>
        <a:p>
          <a:endParaRPr lang="en-US" sz="1600"/>
        </a:p>
      </dgm:t>
    </dgm:pt>
    <dgm:pt modelId="{A3E67649-22B1-C245-9863-D9E46AF954B0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diagnostics, fraud, and risk modeling.</a:t>
          </a:r>
        </a:p>
      </dgm:t>
    </dgm:pt>
    <dgm:pt modelId="{F01AB6F1-C9A2-8F4D-A051-A285855FAC01}" type="parTrans" cxnId="{153F7EB3-1DA8-C64C-ACD1-533234407B72}">
      <dgm:prSet/>
      <dgm:spPr/>
      <dgm:t>
        <a:bodyPr/>
        <a:lstStyle/>
        <a:p>
          <a:endParaRPr lang="en-US"/>
        </a:p>
      </dgm:t>
    </dgm:pt>
    <dgm:pt modelId="{4C8D6F1B-CDBD-0C4E-94BA-E80CF163B4CC}" type="sibTrans" cxnId="{153F7EB3-1DA8-C64C-ACD1-533234407B72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8E88216E-06BA-E943-8426-70F9B112BDC7}" type="pres">
      <dgm:prSet presAssocID="{9A6CF631-E5B7-3647-A422-D3FD0A9CC74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0BAAF23-5072-994A-8DF3-891D894D84D0}" type="pres">
      <dgm:prSet presAssocID="{9A6CF631-E5B7-3647-A422-D3FD0A9CC745}" presName="childText" presStyleLbl="revTx" presStyleIdx="0" presStyleCnt="5">
        <dgm:presLayoutVars>
          <dgm:bulletEnabled val="1"/>
        </dgm:presLayoutVars>
      </dgm:prSet>
      <dgm:spPr/>
    </dgm:pt>
    <dgm:pt modelId="{EF3A2AFB-A7C2-1C48-B374-D17AD4E089DD}" type="pres">
      <dgm:prSet presAssocID="{D009FB7C-5CC2-3742-A5C1-1CCFAFF376C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CDCAFDB-DE6F-0143-9C5D-8F8B0675CBE7}" type="pres">
      <dgm:prSet presAssocID="{D009FB7C-5CC2-3742-A5C1-1CCFAFF376C7}" presName="childText" presStyleLbl="revTx" presStyleIdx="1" presStyleCnt="5">
        <dgm:presLayoutVars>
          <dgm:bulletEnabled val="1"/>
        </dgm:presLayoutVars>
      </dgm:prSet>
      <dgm:spPr/>
    </dgm:pt>
    <dgm:pt modelId="{99C1C918-87A4-AF47-A950-1AFAF34692F1}" type="pres">
      <dgm:prSet presAssocID="{EB0BAACA-AFBE-3044-B8F7-8A04A9741BD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6652821-B806-5F4D-8563-586353257E01}" type="pres">
      <dgm:prSet presAssocID="{EB0BAACA-AFBE-3044-B8F7-8A04A9741BD7}" presName="childText" presStyleLbl="revTx" presStyleIdx="2" presStyleCnt="5">
        <dgm:presLayoutVars>
          <dgm:bulletEnabled val="1"/>
        </dgm:presLayoutVars>
      </dgm:prSet>
      <dgm:spPr/>
    </dgm:pt>
    <dgm:pt modelId="{609D1A9A-0E2D-0443-ABCB-F7474C6D1301}" type="pres">
      <dgm:prSet presAssocID="{76E84A31-5D4E-D047-80D5-B4DCEC6587F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AB9B22A-AD79-3C42-8DB1-28FC9FDD83D8}" type="pres">
      <dgm:prSet presAssocID="{76E84A31-5D4E-D047-80D5-B4DCEC6587FE}" presName="childText" presStyleLbl="revTx" presStyleIdx="3" presStyleCnt="5">
        <dgm:presLayoutVars>
          <dgm:bulletEnabled val="1"/>
        </dgm:presLayoutVars>
      </dgm:prSet>
      <dgm:spPr/>
    </dgm:pt>
    <dgm:pt modelId="{023BF900-7E0E-374A-B0B1-0D03954C7469}" type="pres">
      <dgm:prSet presAssocID="{BD8E12F0-E4D2-2444-B625-3C92FF959E53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A6B652F-BB95-0848-91F7-5DF25AC5C899}" type="pres">
      <dgm:prSet presAssocID="{BD8E12F0-E4D2-2444-B625-3C92FF959E53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D73EA800-60E8-9249-8A5F-7466999ECD24}" type="presOf" srcId="{B43AFD28-14AA-8F4C-A40B-5D40B65A10E4}" destId="{66652821-B806-5F4D-8563-586353257E01}" srcOrd="0" destOrd="0" presId="urn:microsoft.com/office/officeart/2005/8/layout/vList2"/>
    <dgm:cxn modelId="{34075A18-03FF-FD42-AF04-DE12B799C6A9}" type="presOf" srcId="{FC9176C1-6A93-0D4A-9CEB-6B28EF92C565}" destId="{66652821-B806-5F4D-8563-586353257E01}" srcOrd="0" destOrd="1" presId="urn:microsoft.com/office/officeart/2005/8/layout/vList2"/>
    <dgm:cxn modelId="{35C99018-1395-A343-9830-AF02DF0E9295}" type="presOf" srcId="{76E84A31-5D4E-D047-80D5-B4DCEC6587FE}" destId="{609D1A9A-0E2D-0443-ABCB-F7474C6D1301}" srcOrd="0" destOrd="0" presId="urn:microsoft.com/office/officeart/2005/8/layout/vList2"/>
    <dgm:cxn modelId="{A3772B19-3777-2F4B-9008-6145D2FB50B7}" srcId="{BD8E12F0-E4D2-2444-B625-3C92FF959E53}" destId="{ED9BB90B-C437-CA46-9F0F-F0C6E8F5BB6E}" srcOrd="1" destOrd="0" parTransId="{FF7D563F-D2D3-0B44-8F47-27256CC4F2BA}" sibTransId="{50BCB693-ADE6-2945-96BD-996D2FC142AE}"/>
    <dgm:cxn modelId="{298CE21E-B6EB-FA4A-9C71-3FA3AC062E88}" type="presOf" srcId="{EB0BAACA-AFBE-3044-B8F7-8A04A9741BD7}" destId="{99C1C918-87A4-AF47-A950-1AFAF34692F1}" srcOrd="0" destOrd="0" presId="urn:microsoft.com/office/officeart/2005/8/layout/vList2"/>
    <dgm:cxn modelId="{695CD843-5E79-204E-990F-396902CA605F}" srcId="{EB0BAACA-AFBE-3044-B8F7-8A04A9741BD7}" destId="{FC9176C1-6A93-0D4A-9CEB-6B28EF92C565}" srcOrd="1" destOrd="0" parTransId="{64581900-8A2F-604F-A43D-B2DC00465D70}" sibTransId="{521E5C29-D9D5-5A42-A1B1-469FB6B9173D}"/>
    <dgm:cxn modelId="{537AF54A-F359-EF40-9FFA-9A4301223D3B}" srcId="{86B1F3D8-D957-B14D-87E1-B0D1D6D72F90}" destId="{D009FB7C-5CC2-3742-A5C1-1CCFAFF376C7}" srcOrd="1" destOrd="0" parTransId="{2C7BF407-3A09-8549-BA1F-C1CED26DD866}" sibTransId="{2E4837C0-083B-D247-8079-D2E5FDDCA6A5}"/>
    <dgm:cxn modelId="{A9F74A4E-9062-1C4C-AADD-464B09A09D6F}" srcId="{76E84A31-5D4E-D047-80D5-B4DCEC6587FE}" destId="{4810F27A-79D4-9843-BCB3-45D6C798E3DE}" srcOrd="0" destOrd="0" parTransId="{E0840F9D-0B2D-4648-9FC8-3FEDCF3B8216}" sibTransId="{7BED8000-01F5-AA4E-9CFE-ED0FD5B915F5}"/>
    <dgm:cxn modelId="{FC3F484F-1D93-0944-952D-3830A71FC1DA}" srcId="{D009FB7C-5CC2-3742-A5C1-1CCFAFF376C7}" destId="{A887450C-1A4A-7544-81B2-1930223494AB}" srcOrd="0" destOrd="0" parTransId="{1E14EF98-D8CC-E746-A867-D937DCEB9733}" sibTransId="{259ADF3C-C8F0-D841-8F57-8F6EC03FCDD1}"/>
    <dgm:cxn modelId="{A24D5A50-381C-2041-8313-B7239FCE1E61}" type="presOf" srcId="{BD8E12F0-E4D2-2444-B625-3C92FF959E53}" destId="{023BF900-7E0E-374A-B0B1-0D03954C7469}" srcOrd="0" destOrd="0" presId="urn:microsoft.com/office/officeart/2005/8/layout/vList2"/>
    <dgm:cxn modelId="{1799CB50-8D8C-5848-B225-92229288A9A1}" type="presOf" srcId="{A887450C-1A4A-7544-81B2-1930223494AB}" destId="{6CDCAFDB-DE6F-0143-9C5D-8F8B0675CBE7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ADA66458-8ECF-0743-957C-0A3EE225E397}" type="presOf" srcId="{A3E67649-22B1-C245-9863-D9E46AF954B0}" destId="{6CDCAFDB-DE6F-0143-9C5D-8F8B0675CBE7}" srcOrd="0" destOrd="1" presId="urn:microsoft.com/office/officeart/2005/8/layout/vList2"/>
    <dgm:cxn modelId="{2EB9FD5C-B0BA-2F41-A549-12B8A59EEFCC}" type="presOf" srcId="{4810F27A-79D4-9843-BCB3-45D6C798E3DE}" destId="{1AB9B22A-AD79-3C42-8DB1-28FC9FDD83D8}" srcOrd="0" destOrd="0" presId="urn:microsoft.com/office/officeart/2005/8/layout/vList2"/>
    <dgm:cxn modelId="{300AB667-3DE0-014D-9371-51591955A629}" type="presOf" srcId="{D009FB7C-5CC2-3742-A5C1-1CCFAFF376C7}" destId="{EF3A2AFB-A7C2-1C48-B374-D17AD4E089DD}" srcOrd="0" destOrd="0" presId="urn:microsoft.com/office/officeart/2005/8/layout/vList2"/>
    <dgm:cxn modelId="{BFECBE6C-6ECF-1047-B056-7ABA6A5C2279}" type="presOf" srcId="{ED9BB90B-C437-CA46-9F0F-F0C6E8F5BB6E}" destId="{6A6B652F-BB95-0848-91F7-5DF25AC5C899}" srcOrd="0" destOrd="1" presId="urn:microsoft.com/office/officeart/2005/8/layout/vList2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2AC1397E-B6AE-AB40-897B-94EC791BA7ED}" srcId="{76E84A31-5D4E-D047-80D5-B4DCEC6587FE}" destId="{70A8DBAE-0F7F-8B46-8025-CB57AF6672B1}" srcOrd="1" destOrd="0" parTransId="{E2F26ED5-2137-4646-B4FD-63F65D7D1F03}" sibTransId="{7AFC75A0-0E7A-D647-AF67-1D3DA08A695B}"/>
    <dgm:cxn modelId="{E2D3F584-994E-144D-81DC-CDDDE6751A9F}" srcId="{86B1F3D8-D957-B14D-87E1-B0D1D6D72F90}" destId="{76E84A31-5D4E-D047-80D5-B4DCEC6587FE}" srcOrd="3" destOrd="0" parTransId="{D4A13796-ADD7-464A-97A2-FD4F25143C48}" sibTransId="{1253D27E-9EAC-824C-87E1-4DF7A3FF80D8}"/>
    <dgm:cxn modelId="{FAB0C58C-084B-DE43-BADC-62AB0507646F}" srcId="{9A6CF631-E5B7-3647-A422-D3FD0A9CC745}" destId="{5703BD3C-A66A-9546-A682-F290B843E2C5}" srcOrd="0" destOrd="0" parTransId="{E9CA2EE1-3317-534B-A096-831B45873959}" sibTransId="{384731FA-5A8D-FA4B-A6E4-A1B9ADFDE143}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61AAD9A3-FD97-3548-A6AB-A2B3FFC174E5}" type="presOf" srcId="{5703BD3C-A66A-9546-A682-F290B843E2C5}" destId="{C0BAAF23-5072-994A-8DF3-891D894D84D0}" srcOrd="0" destOrd="0" presId="urn:microsoft.com/office/officeart/2005/8/layout/vList2"/>
    <dgm:cxn modelId="{153F7EB3-1DA8-C64C-ACD1-533234407B72}" srcId="{D009FB7C-5CC2-3742-A5C1-1CCFAFF376C7}" destId="{A3E67649-22B1-C245-9863-D9E46AF954B0}" srcOrd="1" destOrd="0" parTransId="{F01AB6F1-C9A2-8F4D-A051-A285855FAC01}" sibTransId="{4C8D6F1B-CDBD-0C4E-94BA-E80CF163B4CC}"/>
    <dgm:cxn modelId="{9CB550D7-227E-104F-8B56-5E12076BE691}" srcId="{EB0BAACA-AFBE-3044-B8F7-8A04A9741BD7}" destId="{B43AFD28-14AA-8F4C-A40B-5D40B65A10E4}" srcOrd="0" destOrd="0" parTransId="{598A8BF1-C1EE-AE4D-8651-E110BF247CB8}" sibTransId="{DC2BDDDB-15FF-FF44-B969-262A0A9C5CEB}"/>
    <dgm:cxn modelId="{E7C12BD9-F7DD-A24D-AE45-BE0FA4E1CD6B}" srcId="{86B1F3D8-D957-B14D-87E1-B0D1D6D72F90}" destId="{EB0BAACA-AFBE-3044-B8F7-8A04A9741BD7}" srcOrd="2" destOrd="0" parTransId="{E2C33BA6-8F32-7C4F-A9D3-009590A4FEA8}" sibTransId="{089578F7-30CA-444B-B29B-137DBD7914B2}"/>
    <dgm:cxn modelId="{AEE9F4E4-985A-4C4A-880C-E885C89D6948}" type="presOf" srcId="{70A8DBAE-0F7F-8B46-8025-CB57AF6672B1}" destId="{1AB9B22A-AD79-3C42-8DB1-28FC9FDD83D8}" srcOrd="0" destOrd="1" presId="urn:microsoft.com/office/officeart/2005/8/layout/vList2"/>
    <dgm:cxn modelId="{3126A2FB-60A9-8042-B8BC-37E26C3E1F43}" srcId="{86B1F3D8-D957-B14D-87E1-B0D1D6D72F90}" destId="{BD8E12F0-E4D2-2444-B625-3C92FF959E53}" srcOrd="4" destOrd="0" parTransId="{AE2F7219-DFFD-B647-A4A0-E8ECC34B89A9}" sibTransId="{43B89F51-7968-1F45-B2CC-D36E07D93550}"/>
    <dgm:cxn modelId="{051F9AFC-D51E-E345-ABC2-C00C69FDD8BF}" type="presOf" srcId="{AB789CE1-CFF9-1641-B432-F780F9EC9AC1}" destId="{6A6B652F-BB95-0848-91F7-5DF25AC5C899}" srcOrd="0" destOrd="0" presId="urn:microsoft.com/office/officeart/2005/8/layout/vList2"/>
    <dgm:cxn modelId="{F8B989FD-CFC0-6740-AECE-B8FB2A3A40E5}" srcId="{BD8E12F0-E4D2-2444-B625-3C92FF959E53}" destId="{AB789CE1-CFF9-1641-B432-F780F9EC9AC1}" srcOrd="0" destOrd="0" parTransId="{78A93877-86FA-F04D-9C62-8392DB94BB2D}" sibTransId="{83BF2A29-DF46-C74E-93CD-11C9DBEE21D7}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9F80FE59-683D-2548-B032-B8E0C7F05EF3}" type="presParOf" srcId="{D80DA091-FED0-1B4D-827F-FFA5C4DA7BE3}" destId="{C0BAAF23-5072-994A-8DF3-891D894D84D0}" srcOrd="1" destOrd="0" presId="urn:microsoft.com/office/officeart/2005/8/layout/vList2"/>
    <dgm:cxn modelId="{5E716985-EA7C-B542-A06A-530E3AFE42A3}" type="presParOf" srcId="{D80DA091-FED0-1B4D-827F-FFA5C4DA7BE3}" destId="{EF3A2AFB-A7C2-1C48-B374-D17AD4E089DD}" srcOrd="2" destOrd="0" presId="urn:microsoft.com/office/officeart/2005/8/layout/vList2"/>
    <dgm:cxn modelId="{514EE77D-19B8-1547-BF0E-EE3EB064594D}" type="presParOf" srcId="{D80DA091-FED0-1B4D-827F-FFA5C4DA7BE3}" destId="{6CDCAFDB-DE6F-0143-9C5D-8F8B0675CBE7}" srcOrd="3" destOrd="0" presId="urn:microsoft.com/office/officeart/2005/8/layout/vList2"/>
    <dgm:cxn modelId="{6C2AC499-BB5C-E44F-8B78-AA9BF8DF6E42}" type="presParOf" srcId="{D80DA091-FED0-1B4D-827F-FFA5C4DA7BE3}" destId="{99C1C918-87A4-AF47-A950-1AFAF34692F1}" srcOrd="4" destOrd="0" presId="urn:microsoft.com/office/officeart/2005/8/layout/vList2"/>
    <dgm:cxn modelId="{2D43C88B-7450-CA46-A8C4-4B90D2338430}" type="presParOf" srcId="{D80DA091-FED0-1B4D-827F-FFA5C4DA7BE3}" destId="{66652821-B806-5F4D-8563-586353257E01}" srcOrd="5" destOrd="0" presId="urn:microsoft.com/office/officeart/2005/8/layout/vList2"/>
    <dgm:cxn modelId="{C72F65C5-34C1-A54F-B833-7B9FD26D8C50}" type="presParOf" srcId="{D80DA091-FED0-1B4D-827F-FFA5C4DA7BE3}" destId="{609D1A9A-0E2D-0443-ABCB-F7474C6D1301}" srcOrd="6" destOrd="0" presId="urn:microsoft.com/office/officeart/2005/8/layout/vList2"/>
    <dgm:cxn modelId="{CDBE447A-D516-6547-8C8F-22B542F5EC61}" type="presParOf" srcId="{D80DA091-FED0-1B4D-827F-FFA5C4DA7BE3}" destId="{1AB9B22A-AD79-3C42-8DB1-28FC9FDD83D8}" srcOrd="7" destOrd="0" presId="urn:microsoft.com/office/officeart/2005/8/layout/vList2"/>
    <dgm:cxn modelId="{25D7B51B-BBE2-D64F-A628-13106FAD85C5}" type="presParOf" srcId="{D80DA091-FED0-1B4D-827F-FFA5C4DA7BE3}" destId="{023BF900-7E0E-374A-B0B1-0D03954C7469}" srcOrd="8" destOrd="0" presId="urn:microsoft.com/office/officeart/2005/8/layout/vList2"/>
    <dgm:cxn modelId="{3834ACE3-1101-684E-9FB4-25E3FCC96CF1}" type="presParOf" srcId="{D80DA091-FED0-1B4D-827F-FFA5C4DA7BE3}" destId="{6A6B652F-BB95-0848-91F7-5DF25AC5C899}" srcOrd="9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A68F60-32FB-5F40-A71A-8A85BDF9F5BF}">
      <dsp:nvSpPr>
        <dsp:cNvPr id="0" name=""/>
        <dsp:cNvSpPr/>
      </dsp:nvSpPr>
      <dsp:spPr>
        <a:xfrm>
          <a:off x="7916270" y="1248215"/>
          <a:ext cx="2369164" cy="23692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9D433-FB56-4D41-9828-DAF10AC2B9D9}">
      <dsp:nvSpPr>
        <dsp:cNvPr id="0" name=""/>
        <dsp:cNvSpPr/>
      </dsp:nvSpPr>
      <dsp:spPr>
        <a:xfrm>
          <a:off x="7995513" y="1327205"/>
          <a:ext cx="2211694" cy="2211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bg1"/>
              </a:solidFill>
            </a:rPr>
            <a:t>Provide a framework for learning from new data.</a:t>
          </a:r>
        </a:p>
      </dsp:txBody>
      <dsp:txXfrm>
        <a:off x="8311469" y="1643165"/>
        <a:ext cx="1579781" cy="1579385"/>
      </dsp:txXfrm>
    </dsp:sp>
    <dsp:sp modelId="{75D2261E-79CA-F747-BFE8-4471187DB17D}">
      <dsp:nvSpPr>
        <dsp:cNvPr id="0" name=""/>
        <dsp:cNvSpPr/>
      </dsp:nvSpPr>
      <dsp:spPr>
        <a:xfrm rot="2700000">
          <a:off x="5457683" y="1248048"/>
          <a:ext cx="2369203" cy="2369203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B8780-D1FF-1B41-A666-7061422756CB}">
      <dsp:nvSpPr>
        <dsp:cNvPr id="0" name=""/>
        <dsp:cNvSpPr/>
      </dsp:nvSpPr>
      <dsp:spPr>
        <a:xfrm>
          <a:off x="5547105" y="1327205"/>
          <a:ext cx="2211694" cy="2211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bg1"/>
              </a:solidFill>
            </a:rPr>
            <a:t>Help make informed, evidence-based predictions.</a:t>
          </a:r>
        </a:p>
      </dsp:txBody>
      <dsp:txXfrm>
        <a:off x="5863061" y="1643165"/>
        <a:ext cx="1579781" cy="1579385"/>
      </dsp:txXfrm>
    </dsp:sp>
    <dsp:sp modelId="{0C553394-E81E-094A-B75F-6D1FAE287DF1}">
      <dsp:nvSpPr>
        <dsp:cNvPr id="0" name=""/>
        <dsp:cNvSpPr/>
      </dsp:nvSpPr>
      <dsp:spPr>
        <a:xfrm rot="2700000">
          <a:off x="3019434" y="1248048"/>
          <a:ext cx="2369203" cy="2369203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9C8CAC-5B78-754A-833A-35B4DCDB45A0}">
      <dsp:nvSpPr>
        <dsp:cNvPr id="0" name=""/>
        <dsp:cNvSpPr/>
      </dsp:nvSpPr>
      <dsp:spPr>
        <a:xfrm>
          <a:off x="3098697" y="1327205"/>
          <a:ext cx="2211694" cy="2211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bg1"/>
              </a:solidFill>
            </a:rPr>
            <a:t>Probabilities quantify belief based on data.</a:t>
          </a:r>
        </a:p>
      </dsp:txBody>
      <dsp:txXfrm>
        <a:off x="3414653" y="1643165"/>
        <a:ext cx="1579781" cy="1579385"/>
      </dsp:txXfrm>
    </dsp:sp>
    <dsp:sp modelId="{16FC0856-B244-BB4A-9B4E-349F1A9ACF27}">
      <dsp:nvSpPr>
        <dsp:cNvPr id="0" name=""/>
        <dsp:cNvSpPr/>
      </dsp:nvSpPr>
      <dsp:spPr>
        <a:xfrm rot="2700000">
          <a:off x="571026" y="1248048"/>
          <a:ext cx="2369203" cy="2369203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761AB5-85AD-CE4E-950A-3E8237A20296}">
      <dsp:nvSpPr>
        <dsp:cNvPr id="0" name=""/>
        <dsp:cNvSpPr/>
      </dsp:nvSpPr>
      <dsp:spPr>
        <a:xfrm>
          <a:off x="650289" y="1327205"/>
          <a:ext cx="2211694" cy="22113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bg1"/>
              </a:solidFill>
            </a:rPr>
            <a:t>Business decisions are made under uncertainty.</a:t>
          </a:r>
        </a:p>
      </dsp:txBody>
      <dsp:txXfrm>
        <a:off x="966245" y="1643165"/>
        <a:ext cx="1579781" cy="15793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52DADB-B94E-4AD2-B887-8E63F44B9B17}">
      <dsp:nvSpPr>
        <dsp:cNvPr id="0" name=""/>
        <dsp:cNvSpPr/>
      </dsp:nvSpPr>
      <dsp:spPr>
        <a:xfrm>
          <a:off x="186936" y="476863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5DEC5-9E99-496D-9898-90D1B592278F}">
      <dsp:nvSpPr>
        <dsp:cNvPr id="0" name=""/>
        <dsp:cNvSpPr/>
      </dsp:nvSpPr>
      <dsp:spPr>
        <a:xfrm>
          <a:off x="464726" y="754653"/>
          <a:ext cx="767227" cy="7672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628A6C-90C8-48C7-8404-6D9F49CA882A}">
      <dsp:nvSpPr>
        <dsp:cNvPr id="0" name=""/>
        <dsp:cNvSpPr/>
      </dsp:nvSpPr>
      <dsp:spPr>
        <a:xfrm>
          <a:off x="1793201" y="476863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Raw data lacks context until interpreted probabilistically.</a:t>
          </a:r>
        </a:p>
      </dsp:txBody>
      <dsp:txXfrm>
        <a:off x="1793201" y="476863"/>
        <a:ext cx="3118042" cy="1322806"/>
      </dsp:txXfrm>
    </dsp:sp>
    <dsp:sp modelId="{01CC7EB7-4E3E-4506-9290-75F84335731B}">
      <dsp:nvSpPr>
        <dsp:cNvPr id="0" name=""/>
        <dsp:cNvSpPr/>
      </dsp:nvSpPr>
      <dsp:spPr>
        <a:xfrm>
          <a:off x="5454539" y="476863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CCC818-2722-44A2-A2F8-DFD1935944A9}">
      <dsp:nvSpPr>
        <dsp:cNvPr id="0" name=""/>
        <dsp:cNvSpPr/>
      </dsp:nvSpPr>
      <dsp:spPr>
        <a:xfrm>
          <a:off x="5732328" y="754653"/>
          <a:ext cx="767227" cy="7672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A4ECF9-4522-47ED-AA15-BCA8E0A0D407}">
      <dsp:nvSpPr>
        <dsp:cNvPr id="0" name=""/>
        <dsp:cNvSpPr/>
      </dsp:nvSpPr>
      <dsp:spPr>
        <a:xfrm>
          <a:off x="7060804" y="476863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Data science models help map evidence to likelihoods.</a:t>
          </a:r>
        </a:p>
      </dsp:txBody>
      <dsp:txXfrm>
        <a:off x="7060804" y="476863"/>
        <a:ext cx="3118042" cy="1322806"/>
      </dsp:txXfrm>
    </dsp:sp>
    <dsp:sp modelId="{93D1621C-D0B1-49A1-B563-A559ECD205D8}">
      <dsp:nvSpPr>
        <dsp:cNvPr id="0" name=""/>
        <dsp:cNvSpPr/>
      </dsp:nvSpPr>
      <dsp:spPr>
        <a:xfrm>
          <a:off x="186936" y="2536884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FBC38A-AC9E-4FBD-B185-311FFEADFE27}">
      <dsp:nvSpPr>
        <dsp:cNvPr id="0" name=""/>
        <dsp:cNvSpPr/>
      </dsp:nvSpPr>
      <dsp:spPr>
        <a:xfrm>
          <a:off x="464726" y="2814673"/>
          <a:ext cx="767227" cy="7672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ED7DF4-F51F-45A5-8432-5A8F5ED1C4E0}">
      <dsp:nvSpPr>
        <dsp:cNvPr id="0" name=""/>
        <dsp:cNvSpPr/>
      </dsp:nvSpPr>
      <dsp:spPr>
        <a:xfrm>
          <a:off x="1793201" y="2536884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Supports risk assessment and resource allocation.</a:t>
          </a:r>
        </a:p>
      </dsp:txBody>
      <dsp:txXfrm>
        <a:off x="1793201" y="2536884"/>
        <a:ext cx="3118042" cy="1322806"/>
      </dsp:txXfrm>
    </dsp:sp>
    <dsp:sp modelId="{44D91BF7-CF63-410D-B8B2-FF9DEF1680FB}">
      <dsp:nvSpPr>
        <dsp:cNvPr id="0" name=""/>
        <dsp:cNvSpPr/>
      </dsp:nvSpPr>
      <dsp:spPr>
        <a:xfrm>
          <a:off x="5454539" y="2536884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F99AE7-B08C-4F66-8CEC-E1AFE8D80319}">
      <dsp:nvSpPr>
        <dsp:cNvPr id="0" name=""/>
        <dsp:cNvSpPr/>
      </dsp:nvSpPr>
      <dsp:spPr>
        <a:xfrm>
          <a:off x="5732328" y="2814673"/>
          <a:ext cx="767227" cy="76722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D950D9-CAAB-455E-887E-CE62BBB04B07}">
      <dsp:nvSpPr>
        <dsp:cNvPr id="0" name=""/>
        <dsp:cNvSpPr/>
      </dsp:nvSpPr>
      <dsp:spPr>
        <a:xfrm>
          <a:off x="7060804" y="2536884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Foundation of automated decision-making systems.</a:t>
          </a:r>
        </a:p>
      </dsp:txBody>
      <dsp:txXfrm>
        <a:off x="7060804" y="2536884"/>
        <a:ext cx="3118042" cy="13228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A590B-E728-0E42-9B56-A79DEB6A470E}">
      <dsp:nvSpPr>
        <dsp:cNvPr id="0" name=""/>
        <dsp:cNvSpPr/>
      </dsp:nvSpPr>
      <dsp:spPr>
        <a:xfrm>
          <a:off x="2597863" y="521"/>
          <a:ext cx="2508126" cy="15048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400" kern="1200" dirty="0"/>
            <a:t>Evidence shifts or supports our belief in a hypothesis.</a:t>
          </a:r>
        </a:p>
      </dsp:txBody>
      <dsp:txXfrm>
        <a:off x="2597863" y="521"/>
        <a:ext cx="2508126" cy="1504875"/>
      </dsp:txXfrm>
    </dsp:sp>
    <dsp:sp modelId="{F269E687-A11C-784F-BE36-B3FC66194AE4}">
      <dsp:nvSpPr>
        <dsp:cNvPr id="0" name=""/>
        <dsp:cNvSpPr/>
      </dsp:nvSpPr>
      <dsp:spPr>
        <a:xfrm>
          <a:off x="5356801" y="521"/>
          <a:ext cx="2508126" cy="15048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Probabilities enable belief updating over time.</a:t>
          </a:r>
          <a:endParaRPr lang="en-US" sz="2400" kern="1200" dirty="0"/>
        </a:p>
      </dsp:txBody>
      <dsp:txXfrm>
        <a:off x="5356801" y="521"/>
        <a:ext cx="2508126" cy="1504875"/>
      </dsp:txXfrm>
    </dsp:sp>
    <dsp:sp modelId="{D19E176B-128B-B742-965B-7F4B4127F4B7}">
      <dsp:nvSpPr>
        <dsp:cNvPr id="0" name=""/>
        <dsp:cNvSpPr/>
      </dsp:nvSpPr>
      <dsp:spPr>
        <a:xfrm>
          <a:off x="8115740" y="521"/>
          <a:ext cx="2508126" cy="15048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Enables predictive modeling and scenario planning</a:t>
          </a:r>
          <a:endParaRPr lang="ar-SA" sz="2400" kern="1200"/>
        </a:p>
      </dsp:txBody>
      <dsp:txXfrm>
        <a:off x="8115740" y="521"/>
        <a:ext cx="2508126" cy="15048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B44BD3-EE6F-4C59-A685-E49D94778BDE}">
      <dsp:nvSpPr>
        <dsp:cNvPr id="0" name=""/>
        <dsp:cNvSpPr/>
      </dsp:nvSpPr>
      <dsp:spPr>
        <a:xfrm>
          <a:off x="0" y="1679"/>
          <a:ext cx="10365784" cy="85099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F211DF-BB2B-4594-B9F9-C288485FCE25}">
      <dsp:nvSpPr>
        <dsp:cNvPr id="0" name=""/>
        <dsp:cNvSpPr/>
      </dsp:nvSpPr>
      <dsp:spPr>
        <a:xfrm>
          <a:off x="257424" y="193152"/>
          <a:ext cx="468045" cy="4680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579288-6089-43F7-9C3D-D1D15EEAC987}">
      <dsp:nvSpPr>
        <dsp:cNvPr id="0" name=""/>
        <dsp:cNvSpPr/>
      </dsp:nvSpPr>
      <dsp:spPr>
        <a:xfrm>
          <a:off x="982895" y="1679"/>
          <a:ext cx="9382888" cy="850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063" tIns="90063" rIns="90063" bIns="9006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Developed by Thomas Bayes (1701–1761).</a:t>
          </a:r>
        </a:p>
      </dsp:txBody>
      <dsp:txXfrm>
        <a:off x="982895" y="1679"/>
        <a:ext cx="9382888" cy="850991"/>
      </dsp:txXfrm>
    </dsp:sp>
    <dsp:sp modelId="{61E04779-C627-40A6-9B02-308C83CB3D7C}">
      <dsp:nvSpPr>
        <dsp:cNvPr id="0" name=""/>
        <dsp:cNvSpPr/>
      </dsp:nvSpPr>
      <dsp:spPr>
        <a:xfrm>
          <a:off x="0" y="1065418"/>
          <a:ext cx="10365784" cy="85099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65034-9BEF-461F-A42D-D36B9171DCA2}">
      <dsp:nvSpPr>
        <dsp:cNvPr id="0" name=""/>
        <dsp:cNvSpPr/>
      </dsp:nvSpPr>
      <dsp:spPr>
        <a:xfrm>
          <a:off x="257424" y="1256891"/>
          <a:ext cx="468045" cy="46804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80E774-BF4D-42E8-9FB1-E7C078594BAD}">
      <dsp:nvSpPr>
        <dsp:cNvPr id="0" name=""/>
        <dsp:cNvSpPr/>
      </dsp:nvSpPr>
      <dsp:spPr>
        <a:xfrm>
          <a:off x="982895" y="1065418"/>
          <a:ext cx="9382888" cy="850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063" tIns="90063" rIns="90063" bIns="9006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 rule to revise existing beliefs with new evidence.</a:t>
          </a:r>
        </a:p>
      </dsp:txBody>
      <dsp:txXfrm>
        <a:off x="982895" y="1065418"/>
        <a:ext cx="9382888" cy="850991"/>
      </dsp:txXfrm>
    </dsp:sp>
    <dsp:sp modelId="{3FF9F851-2657-41FA-ABBA-D0AB758D7852}">
      <dsp:nvSpPr>
        <dsp:cNvPr id="0" name=""/>
        <dsp:cNvSpPr/>
      </dsp:nvSpPr>
      <dsp:spPr>
        <a:xfrm>
          <a:off x="0" y="2129157"/>
          <a:ext cx="10365784" cy="85099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9D9A25-F08B-4461-93EE-D21142B481CB}">
      <dsp:nvSpPr>
        <dsp:cNvPr id="0" name=""/>
        <dsp:cNvSpPr/>
      </dsp:nvSpPr>
      <dsp:spPr>
        <a:xfrm>
          <a:off x="257424" y="2320631"/>
          <a:ext cx="468045" cy="46804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BAF2F2-1B4C-4E96-8E81-13B390310FA2}">
      <dsp:nvSpPr>
        <dsp:cNvPr id="0" name=""/>
        <dsp:cNvSpPr/>
      </dsp:nvSpPr>
      <dsp:spPr>
        <a:xfrm>
          <a:off x="982895" y="2129157"/>
          <a:ext cx="9382888" cy="850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063" tIns="90063" rIns="90063" bIns="9006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Core tool in reasoning from incomplete information.</a:t>
          </a:r>
        </a:p>
      </dsp:txBody>
      <dsp:txXfrm>
        <a:off x="982895" y="2129157"/>
        <a:ext cx="9382888" cy="850991"/>
      </dsp:txXfrm>
    </dsp:sp>
    <dsp:sp modelId="{265C42A9-6ACD-4611-AF95-555A3DF6AC62}">
      <dsp:nvSpPr>
        <dsp:cNvPr id="0" name=""/>
        <dsp:cNvSpPr/>
      </dsp:nvSpPr>
      <dsp:spPr>
        <a:xfrm>
          <a:off x="0" y="3192897"/>
          <a:ext cx="10365784" cy="85099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D83E54-947E-40EC-8400-D8D9E2635141}">
      <dsp:nvSpPr>
        <dsp:cNvPr id="0" name=""/>
        <dsp:cNvSpPr/>
      </dsp:nvSpPr>
      <dsp:spPr>
        <a:xfrm>
          <a:off x="257424" y="3384370"/>
          <a:ext cx="468045" cy="46804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B6D448-35DC-498A-A595-C89A8C0587B5}">
      <dsp:nvSpPr>
        <dsp:cNvPr id="0" name=""/>
        <dsp:cNvSpPr/>
      </dsp:nvSpPr>
      <dsp:spPr>
        <a:xfrm>
          <a:off x="982895" y="3192897"/>
          <a:ext cx="9382888" cy="850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063" tIns="90063" rIns="90063" bIns="9006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Bridges data and decision-making.</a:t>
          </a:r>
        </a:p>
      </dsp:txBody>
      <dsp:txXfrm>
        <a:off x="982895" y="3192897"/>
        <a:ext cx="9382888" cy="8509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40235B-A2EB-4BE1-9E70-8BD2E1D7BCC8}">
      <dsp:nvSpPr>
        <dsp:cNvPr id="0" name=""/>
        <dsp:cNvSpPr/>
      </dsp:nvSpPr>
      <dsp:spPr>
        <a:xfrm>
          <a:off x="186936" y="31066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BC2932-FDDE-4ADC-AFF3-AFF6DDB3C532}">
      <dsp:nvSpPr>
        <dsp:cNvPr id="0" name=""/>
        <dsp:cNvSpPr/>
      </dsp:nvSpPr>
      <dsp:spPr>
        <a:xfrm>
          <a:off x="464726" y="588457"/>
          <a:ext cx="767227" cy="7672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189D69-8448-43B4-BE58-BB66D42D3061}">
      <dsp:nvSpPr>
        <dsp:cNvPr id="0" name=""/>
        <dsp:cNvSpPr/>
      </dsp:nvSpPr>
      <dsp:spPr>
        <a:xfrm>
          <a:off x="1793201" y="31066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Result of applying Bayes Rule.</a:t>
          </a:r>
        </a:p>
      </dsp:txBody>
      <dsp:txXfrm>
        <a:off x="1793201" y="310667"/>
        <a:ext cx="3118042" cy="1322806"/>
      </dsp:txXfrm>
    </dsp:sp>
    <dsp:sp modelId="{0AE0B195-D70A-4B3A-B2D1-DD6ED56D3399}">
      <dsp:nvSpPr>
        <dsp:cNvPr id="0" name=""/>
        <dsp:cNvSpPr/>
      </dsp:nvSpPr>
      <dsp:spPr>
        <a:xfrm>
          <a:off x="5454539" y="31066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38AF0B-6680-4122-8736-3B3783DF3B56}">
      <dsp:nvSpPr>
        <dsp:cNvPr id="0" name=""/>
        <dsp:cNvSpPr/>
      </dsp:nvSpPr>
      <dsp:spPr>
        <a:xfrm>
          <a:off x="5732328" y="588457"/>
          <a:ext cx="767227" cy="7672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42EA82-0A00-4374-BE37-B7343DCA1025}">
      <dsp:nvSpPr>
        <dsp:cNvPr id="0" name=""/>
        <dsp:cNvSpPr/>
      </dsp:nvSpPr>
      <dsp:spPr>
        <a:xfrm>
          <a:off x="7060804" y="31066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Guides updated decisions and predictions.</a:t>
          </a:r>
        </a:p>
      </dsp:txBody>
      <dsp:txXfrm>
        <a:off x="7060804" y="310667"/>
        <a:ext cx="3118042" cy="1322806"/>
      </dsp:txXfrm>
    </dsp:sp>
    <dsp:sp modelId="{961D3069-4BCC-4A93-AFDE-47A5DBB5BC24}">
      <dsp:nvSpPr>
        <dsp:cNvPr id="0" name=""/>
        <dsp:cNvSpPr/>
      </dsp:nvSpPr>
      <dsp:spPr>
        <a:xfrm>
          <a:off x="186936" y="230260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433AEE-FD5E-492D-A7E0-E8804FE2AD99}">
      <dsp:nvSpPr>
        <dsp:cNvPr id="0" name=""/>
        <dsp:cNvSpPr/>
      </dsp:nvSpPr>
      <dsp:spPr>
        <a:xfrm>
          <a:off x="464726" y="2580397"/>
          <a:ext cx="767227" cy="7672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7D8D14-0937-4F26-973A-A6D35CAAA496}">
      <dsp:nvSpPr>
        <dsp:cNvPr id="0" name=""/>
        <dsp:cNvSpPr/>
      </dsp:nvSpPr>
      <dsp:spPr>
        <a:xfrm>
          <a:off x="1793201" y="230260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Reflects new evidence combined with existing knowledge.</a:t>
          </a:r>
        </a:p>
      </dsp:txBody>
      <dsp:txXfrm>
        <a:off x="1793201" y="2302607"/>
        <a:ext cx="3118042" cy="1322806"/>
      </dsp:txXfrm>
    </dsp:sp>
    <dsp:sp modelId="{5BD91CDA-2281-492E-ACEE-FBD18286140F}">
      <dsp:nvSpPr>
        <dsp:cNvPr id="0" name=""/>
        <dsp:cNvSpPr/>
      </dsp:nvSpPr>
      <dsp:spPr>
        <a:xfrm>
          <a:off x="5454539" y="230260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89DE04-5EBB-4E85-91B7-B61D4C277334}">
      <dsp:nvSpPr>
        <dsp:cNvPr id="0" name=""/>
        <dsp:cNvSpPr/>
      </dsp:nvSpPr>
      <dsp:spPr>
        <a:xfrm>
          <a:off x="5732328" y="2580397"/>
          <a:ext cx="767227" cy="76722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DF3900-F6BF-4D4D-B5FF-FE010BAFA600}">
      <dsp:nvSpPr>
        <dsp:cNvPr id="0" name=""/>
        <dsp:cNvSpPr/>
      </dsp:nvSpPr>
      <dsp:spPr>
        <a:xfrm>
          <a:off x="7060804" y="230260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Used in classifiers, diagnostics, forecasting.</a:t>
          </a:r>
        </a:p>
      </dsp:txBody>
      <dsp:txXfrm>
        <a:off x="7060804" y="2302607"/>
        <a:ext cx="3118042" cy="132280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19109F-48C3-704E-B26D-36E294F0B222}">
      <dsp:nvSpPr>
        <dsp:cNvPr id="0" name=""/>
        <dsp:cNvSpPr/>
      </dsp:nvSpPr>
      <dsp:spPr>
        <a:xfrm>
          <a:off x="0" y="33310"/>
          <a:ext cx="10365784" cy="8874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Base rate fallacy: ignoring prior probabilities.</a:t>
          </a:r>
          <a:endParaRPr lang="en-EG" sz="3700" kern="1200"/>
        </a:p>
      </dsp:txBody>
      <dsp:txXfrm>
        <a:off x="43321" y="76631"/>
        <a:ext cx="10279142" cy="800803"/>
      </dsp:txXfrm>
    </dsp:sp>
    <dsp:sp modelId="{6A254695-F433-224A-8124-0121E9BD7265}">
      <dsp:nvSpPr>
        <dsp:cNvPr id="0" name=""/>
        <dsp:cNvSpPr/>
      </dsp:nvSpPr>
      <dsp:spPr>
        <a:xfrm>
          <a:off x="0" y="1027315"/>
          <a:ext cx="10365784" cy="8874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Confusing P(A|B) with P(B|A).</a:t>
          </a:r>
          <a:endParaRPr lang="en-EG" sz="3700" kern="1200"/>
        </a:p>
      </dsp:txBody>
      <dsp:txXfrm>
        <a:off x="43321" y="1070636"/>
        <a:ext cx="10279142" cy="800803"/>
      </dsp:txXfrm>
    </dsp:sp>
    <dsp:sp modelId="{EB9EDC19-0031-444E-A029-6C582533849A}">
      <dsp:nvSpPr>
        <dsp:cNvPr id="0" name=""/>
        <dsp:cNvSpPr/>
      </dsp:nvSpPr>
      <dsp:spPr>
        <a:xfrm>
          <a:off x="0" y="2021321"/>
          <a:ext cx="10365784" cy="8874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Misreading conditional probabilities.</a:t>
          </a:r>
          <a:endParaRPr lang="en-EG" sz="3700" kern="1200"/>
        </a:p>
      </dsp:txBody>
      <dsp:txXfrm>
        <a:off x="43321" y="2064642"/>
        <a:ext cx="10279142" cy="800803"/>
      </dsp:txXfrm>
    </dsp:sp>
    <dsp:sp modelId="{1E11B627-B8D9-8C47-9C34-97777DD8884D}">
      <dsp:nvSpPr>
        <dsp:cNvPr id="0" name=""/>
        <dsp:cNvSpPr/>
      </dsp:nvSpPr>
      <dsp:spPr>
        <a:xfrm>
          <a:off x="0" y="3015326"/>
          <a:ext cx="10365784" cy="8874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Avoid by explicitly modeling priors and evidence.</a:t>
          </a:r>
          <a:endParaRPr lang="en-EG" sz="3700" kern="1200"/>
        </a:p>
      </dsp:txBody>
      <dsp:txXfrm>
        <a:off x="43321" y="3058647"/>
        <a:ext cx="10279142" cy="80080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954DFC-747E-2142-92EB-D1CCB8D6C5DA}">
      <dsp:nvSpPr>
        <dsp:cNvPr id="0" name=""/>
        <dsp:cNvSpPr/>
      </dsp:nvSpPr>
      <dsp:spPr>
        <a:xfrm>
          <a:off x="8624249" y="938327"/>
          <a:ext cx="2460204" cy="246033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D95E85-673F-3845-A69B-16CBFA629D11}">
      <dsp:nvSpPr>
        <dsp:cNvPr id="0" name=""/>
        <dsp:cNvSpPr/>
      </dsp:nvSpPr>
      <dsp:spPr>
        <a:xfrm>
          <a:off x="8706537" y="1020352"/>
          <a:ext cx="2296683" cy="229627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solidFill>
                <a:schemeClr val="bg1"/>
              </a:solidFill>
            </a:rPr>
            <a:t>Supports confidence-based predictions.</a:t>
          </a:r>
        </a:p>
      </dsp:txBody>
      <dsp:txXfrm>
        <a:off x="9034635" y="1348454"/>
        <a:ext cx="1640488" cy="1640076"/>
      </dsp:txXfrm>
    </dsp:sp>
    <dsp:sp modelId="{863B095A-62B5-6B49-9C01-D57BBCA7EA37}">
      <dsp:nvSpPr>
        <dsp:cNvPr id="0" name=""/>
        <dsp:cNvSpPr/>
      </dsp:nvSpPr>
      <dsp:spPr>
        <a:xfrm rot="2700000">
          <a:off x="6071186" y="938154"/>
          <a:ext cx="2460245" cy="2460245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B7011B-48EB-DC4E-8D89-B29E6D8DADAF}">
      <dsp:nvSpPr>
        <dsp:cNvPr id="0" name=""/>
        <dsp:cNvSpPr/>
      </dsp:nvSpPr>
      <dsp:spPr>
        <a:xfrm>
          <a:off x="6164045" y="1020352"/>
          <a:ext cx="2296683" cy="229627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solidFill>
                <a:schemeClr val="bg1"/>
              </a:solidFill>
            </a:rPr>
            <a:t>Allows flexible decision thresholds.</a:t>
          </a:r>
        </a:p>
      </dsp:txBody>
      <dsp:txXfrm>
        <a:off x="6492142" y="1348454"/>
        <a:ext cx="1640488" cy="1640076"/>
      </dsp:txXfrm>
    </dsp:sp>
    <dsp:sp modelId="{8C201AAA-85A3-414E-B191-419BFE59171A}">
      <dsp:nvSpPr>
        <dsp:cNvPr id="0" name=""/>
        <dsp:cNvSpPr/>
      </dsp:nvSpPr>
      <dsp:spPr>
        <a:xfrm rot="2700000">
          <a:off x="3539243" y="938154"/>
          <a:ext cx="2460245" cy="2460245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AB6EA8-E911-6A40-9C94-4301FF8EDE65}">
      <dsp:nvSpPr>
        <dsp:cNvPr id="0" name=""/>
        <dsp:cNvSpPr/>
      </dsp:nvSpPr>
      <dsp:spPr>
        <a:xfrm>
          <a:off x="3621552" y="1020352"/>
          <a:ext cx="2296683" cy="229627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solidFill>
                <a:schemeClr val="bg1"/>
              </a:solidFill>
            </a:rPr>
            <a:t>Probabilistic classifiers predict likelihood of each class.</a:t>
          </a:r>
        </a:p>
      </dsp:txBody>
      <dsp:txXfrm>
        <a:off x="3949649" y="1348454"/>
        <a:ext cx="1640488" cy="1640076"/>
      </dsp:txXfrm>
    </dsp:sp>
    <dsp:sp modelId="{975E6F0B-A236-BD46-BE42-D6133A88B772}">
      <dsp:nvSpPr>
        <dsp:cNvPr id="0" name=""/>
        <dsp:cNvSpPr/>
      </dsp:nvSpPr>
      <dsp:spPr>
        <a:xfrm rot="2700000">
          <a:off x="996750" y="938154"/>
          <a:ext cx="2460245" cy="2460245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6F5A08-B3EB-7D4D-BF94-23C945986FDB}">
      <dsp:nvSpPr>
        <dsp:cNvPr id="0" name=""/>
        <dsp:cNvSpPr/>
      </dsp:nvSpPr>
      <dsp:spPr>
        <a:xfrm>
          <a:off x="1079059" y="1020352"/>
          <a:ext cx="2296683" cy="229627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chemeClr val="bg1"/>
              </a:solidFill>
            </a:rPr>
            <a:t>Classification predicts category labels.</a:t>
          </a:r>
        </a:p>
      </dsp:txBody>
      <dsp:txXfrm>
        <a:off x="1407156" y="1348454"/>
        <a:ext cx="1640488" cy="164007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DC362F-27A2-2140-8F1D-3BA2916BF7BA}">
      <dsp:nvSpPr>
        <dsp:cNvPr id="0" name=""/>
        <dsp:cNvSpPr/>
      </dsp:nvSpPr>
      <dsp:spPr>
        <a:xfrm>
          <a:off x="9815" y="0"/>
          <a:ext cx="2031894" cy="17017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Learn</a:t>
          </a:r>
          <a:r>
            <a:rPr lang="en-US" sz="1800" kern="1200"/>
            <a:t> the probability of each class (e.g., spam vs. not spam).</a:t>
          </a:r>
          <a:endParaRPr lang="en-EG" sz="1800" kern="1200"/>
        </a:p>
      </dsp:txBody>
      <dsp:txXfrm>
        <a:off x="59657" y="49842"/>
        <a:ext cx="1932210" cy="1602036"/>
      </dsp:txXfrm>
    </dsp:sp>
    <dsp:sp modelId="{1C233718-7AD2-C941-A390-FA64895B6FAB}">
      <dsp:nvSpPr>
        <dsp:cNvPr id="0" name=""/>
        <dsp:cNvSpPr/>
      </dsp:nvSpPr>
      <dsp:spPr>
        <a:xfrm>
          <a:off x="2244899" y="598905"/>
          <a:ext cx="430761" cy="5039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244899" y="699687"/>
        <a:ext cx="301533" cy="302345"/>
      </dsp:txXfrm>
    </dsp:sp>
    <dsp:sp modelId="{5ABE942F-FFA6-F945-A8C6-AAAFF1446A50}">
      <dsp:nvSpPr>
        <dsp:cNvPr id="0" name=""/>
        <dsp:cNvSpPr/>
      </dsp:nvSpPr>
      <dsp:spPr>
        <a:xfrm>
          <a:off x="2854467" y="0"/>
          <a:ext cx="2031894" cy="17017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Learn</a:t>
          </a:r>
          <a:r>
            <a:rPr lang="en-US" sz="1800" kern="1200"/>
            <a:t> the probability of each feature value given a class.</a:t>
          </a:r>
          <a:endParaRPr lang="en-EG" sz="1800" kern="1200"/>
        </a:p>
      </dsp:txBody>
      <dsp:txXfrm>
        <a:off x="2904309" y="49842"/>
        <a:ext cx="1932210" cy="1602036"/>
      </dsp:txXfrm>
    </dsp:sp>
    <dsp:sp modelId="{8EC91353-AB5A-7049-A35F-7578F74DB21A}">
      <dsp:nvSpPr>
        <dsp:cNvPr id="0" name=""/>
        <dsp:cNvSpPr/>
      </dsp:nvSpPr>
      <dsp:spPr>
        <a:xfrm>
          <a:off x="5089551" y="598905"/>
          <a:ext cx="430761" cy="5039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5089551" y="699687"/>
        <a:ext cx="301533" cy="302345"/>
      </dsp:txXfrm>
    </dsp:sp>
    <dsp:sp modelId="{338F6763-22F9-A744-B952-BF239C18869A}">
      <dsp:nvSpPr>
        <dsp:cNvPr id="0" name=""/>
        <dsp:cNvSpPr/>
      </dsp:nvSpPr>
      <dsp:spPr>
        <a:xfrm>
          <a:off x="5699119" y="0"/>
          <a:ext cx="2031894" cy="17017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Apply Bayes’ Theorem</a:t>
          </a:r>
          <a:r>
            <a:rPr lang="en-US" sz="1800" kern="1200"/>
            <a:t> to calculate the probability of each class given a new observation.</a:t>
          </a:r>
          <a:endParaRPr lang="en-EG" sz="1800" kern="1200"/>
        </a:p>
      </dsp:txBody>
      <dsp:txXfrm>
        <a:off x="5748961" y="49842"/>
        <a:ext cx="1932210" cy="1602036"/>
      </dsp:txXfrm>
    </dsp:sp>
    <dsp:sp modelId="{BF6D6435-862B-4F4F-BD28-EE1691243DE5}">
      <dsp:nvSpPr>
        <dsp:cNvPr id="0" name=""/>
        <dsp:cNvSpPr/>
      </dsp:nvSpPr>
      <dsp:spPr>
        <a:xfrm>
          <a:off x="7934203" y="598905"/>
          <a:ext cx="430761" cy="5039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7934203" y="699687"/>
        <a:ext cx="301533" cy="302345"/>
      </dsp:txXfrm>
    </dsp:sp>
    <dsp:sp modelId="{3C0EFABD-F02A-D448-8ED5-CB9755EDF27A}">
      <dsp:nvSpPr>
        <dsp:cNvPr id="0" name=""/>
        <dsp:cNvSpPr/>
      </dsp:nvSpPr>
      <dsp:spPr>
        <a:xfrm>
          <a:off x="8543771" y="0"/>
          <a:ext cx="2031894" cy="17017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Choose the class</a:t>
          </a:r>
          <a:r>
            <a:rPr lang="en-US" sz="1800" kern="1200"/>
            <a:t> with the highest probability.</a:t>
          </a:r>
          <a:endParaRPr lang="en-EG" sz="1800" kern="1200"/>
        </a:p>
      </dsp:txBody>
      <dsp:txXfrm>
        <a:off x="8593613" y="49842"/>
        <a:ext cx="1932210" cy="160203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5CA6D1-5DA8-4230-B374-BCE9ECF7F41C}">
      <dsp:nvSpPr>
        <dsp:cNvPr id="0" name=""/>
        <dsp:cNvSpPr/>
      </dsp:nvSpPr>
      <dsp:spPr>
        <a:xfrm>
          <a:off x="186936" y="275943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FF9325-D60B-4FE7-81EB-7821ABCD707B}">
      <dsp:nvSpPr>
        <dsp:cNvPr id="0" name=""/>
        <dsp:cNvSpPr/>
      </dsp:nvSpPr>
      <dsp:spPr>
        <a:xfrm>
          <a:off x="464726" y="553732"/>
          <a:ext cx="767227" cy="7672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106CDD-7236-478D-8FAE-6011F9EC6CCC}">
      <dsp:nvSpPr>
        <dsp:cNvPr id="0" name=""/>
        <dsp:cNvSpPr/>
      </dsp:nvSpPr>
      <dsp:spPr>
        <a:xfrm>
          <a:off x="1793201" y="275943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Sentiment analysis in social media.</a:t>
          </a:r>
        </a:p>
      </dsp:txBody>
      <dsp:txXfrm>
        <a:off x="1793201" y="275943"/>
        <a:ext cx="3118042" cy="1322806"/>
      </dsp:txXfrm>
    </dsp:sp>
    <dsp:sp modelId="{EFB032A3-45D2-4365-B031-8B8ABD0EA605}">
      <dsp:nvSpPr>
        <dsp:cNvPr id="0" name=""/>
        <dsp:cNvSpPr/>
      </dsp:nvSpPr>
      <dsp:spPr>
        <a:xfrm>
          <a:off x="5454539" y="275943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2BF32-C693-4EC8-9727-A92D5FB81F85}">
      <dsp:nvSpPr>
        <dsp:cNvPr id="0" name=""/>
        <dsp:cNvSpPr/>
      </dsp:nvSpPr>
      <dsp:spPr>
        <a:xfrm>
          <a:off x="5732328" y="553732"/>
          <a:ext cx="767227" cy="7672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B2FACE-55F6-492C-9C2A-0366EEF9803E}">
      <dsp:nvSpPr>
        <dsp:cNvPr id="0" name=""/>
        <dsp:cNvSpPr/>
      </dsp:nvSpPr>
      <dsp:spPr>
        <a:xfrm>
          <a:off x="7060804" y="275943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Loan default prediction.</a:t>
          </a:r>
        </a:p>
      </dsp:txBody>
      <dsp:txXfrm>
        <a:off x="7060804" y="275943"/>
        <a:ext cx="3118042" cy="1322806"/>
      </dsp:txXfrm>
    </dsp:sp>
    <dsp:sp modelId="{C7A50F3A-8E37-4E7B-9DD4-855C96367DAB}">
      <dsp:nvSpPr>
        <dsp:cNvPr id="0" name=""/>
        <dsp:cNvSpPr/>
      </dsp:nvSpPr>
      <dsp:spPr>
        <a:xfrm>
          <a:off x="186936" y="2253659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076444-371B-47B9-9CA3-E5E6B040CD49}">
      <dsp:nvSpPr>
        <dsp:cNvPr id="0" name=""/>
        <dsp:cNvSpPr/>
      </dsp:nvSpPr>
      <dsp:spPr>
        <a:xfrm>
          <a:off x="464726" y="2531448"/>
          <a:ext cx="767227" cy="7672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C3CFF1-E8CB-4917-A342-7E6AF2229BFE}">
      <dsp:nvSpPr>
        <dsp:cNvPr id="0" name=""/>
        <dsp:cNvSpPr/>
      </dsp:nvSpPr>
      <dsp:spPr>
        <a:xfrm>
          <a:off x="1793201" y="2253659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Product recommendation systems.</a:t>
          </a:r>
        </a:p>
      </dsp:txBody>
      <dsp:txXfrm>
        <a:off x="1793201" y="2253659"/>
        <a:ext cx="3118042" cy="1322806"/>
      </dsp:txXfrm>
    </dsp:sp>
    <dsp:sp modelId="{32E369F1-CFA0-4858-B191-B201CF85624C}">
      <dsp:nvSpPr>
        <dsp:cNvPr id="0" name=""/>
        <dsp:cNvSpPr/>
      </dsp:nvSpPr>
      <dsp:spPr>
        <a:xfrm>
          <a:off x="5454539" y="2253659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17C427-2A9B-444B-B8DD-44121C45F636}">
      <dsp:nvSpPr>
        <dsp:cNvPr id="0" name=""/>
        <dsp:cNvSpPr/>
      </dsp:nvSpPr>
      <dsp:spPr>
        <a:xfrm>
          <a:off x="5732328" y="2531448"/>
          <a:ext cx="767227" cy="76722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047515-ECBE-4D92-9199-C67A2FFB8CD4}">
      <dsp:nvSpPr>
        <dsp:cNvPr id="0" name=""/>
        <dsp:cNvSpPr/>
      </dsp:nvSpPr>
      <dsp:spPr>
        <a:xfrm>
          <a:off x="7060804" y="2253659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Customer segmentation.</a:t>
          </a:r>
        </a:p>
      </dsp:txBody>
      <dsp:txXfrm>
        <a:off x="7060804" y="2253659"/>
        <a:ext cx="3118042" cy="132280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AD06FC-001A-C545-ADDD-8B851E347850}">
      <dsp:nvSpPr>
        <dsp:cNvPr id="0" name=""/>
        <dsp:cNvSpPr/>
      </dsp:nvSpPr>
      <dsp:spPr>
        <a:xfrm>
          <a:off x="0" y="2045"/>
          <a:ext cx="10365784" cy="4839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Marketing Campaigns &amp; Targeting</a:t>
          </a:r>
          <a:endParaRPr lang="en-EG" sz="2800" kern="1200"/>
        </a:p>
      </dsp:txBody>
      <dsp:txXfrm>
        <a:off x="23625" y="25670"/>
        <a:ext cx="10318534" cy="436707"/>
      </dsp:txXfrm>
    </dsp:sp>
    <dsp:sp modelId="{4FFDAEFF-FA4A-BF4E-B0EF-43439E4BB945}">
      <dsp:nvSpPr>
        <dsp:cNvPr id="0" name=""/>
        <dsp:cNvSpPr/>
      </dsp:nvSpPr>
      <dsp:spPr>
        <a:xfrm>
          <a:off x="0" y="486002"/>
          <a:ext cx="10365784" cy="1121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Use Case: Identifying high-value customers likely to respond to a promotion.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How Lift Helps: Measures how much better the campaign performs by targeting the top decile vs. the general population.</a:t>
          </a:r>
          <a:endParaRPr lang="en-EG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Example: A lift of 4 in the top 10% means those customers are 4× more likely to respond than average.</a:t>
          </a:r>
          <a:endParaRPr lang="en-EG" sz="2000" kern="1200"/>
        </a:p>
      </dsp:txBody>
      <dsp:txXfrm>
        <a:off x="0" y="486002"/>
        <a:ext cx="10365784" cy="1121959"/>
      </dsp:txXfrm>
    </dsp:sp>
    <dsp:sp modelId="{E2B0BA1E-9698-5A4D-B169-4F01EADC4172}">
      <dsp:nvSpPr>
        <dsp:cNvPr id="0" name=""/>
        <dsp:cNvSpPr/>
      </dsp:nvSpPr>
      <dsp:spPr>
        <a:xfrm>
          <a:off x="0" y="1607961"/>
          <a:ext cx="10365784" cy="4839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Churn Prediction</a:t>
          </a:r>
          <a:endParaRPr lang="en-EG" sz="2800" kern="1200"/>
        </a:p>
      </dsp:txBody>
      <dsp:txXfrm>
        <a:off x="23625" y="1631586"/>
        <a:ext cx="10318534" cy="436707"/>
      </dsp:txXfrm>
    </dsp:sp>
    <dsp:sp modelId="{B246DDC8-E163-8F49-9E15-D9046D4C035C}">
      <dsp:nvSpPr>
        <dsp:cNvPr id="0" name=""/>
        <dsp:cNvSpPr/>
      </dsp:nvSpPr>
      <dsp:spPr>
        <a:xfrm>
          <a:off x="0" y="2091918"/>
          <a:ext cx="10365784" cy="679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Use Case: Prioritizing customers most likely to leave a service.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How Lift Helps: Helps allocate retention resources more effectively by targeting customers with the highest lift scores.</a:t>
          </a:r>
          <a:endParaRPr lang="en-EG" sz="2000" kern="1200" dirty="0"/>
        </a:p>
      </dsp:txBody>
      <dsp:txXfrm>
        <a:off x="0" y="2091918"/>
        <a:ext cx="10365784" cy="679080"/>
      </dsp:txXfrm>
    </dsp:sp>
    <dsp:sp modelId="{07A9B5F8-3AFF-7A4E-82BE-B5257BCB7667}">
      <dsp:nvSpPr>
        <dsp:cNvPr id="0" name=""/>
        <dsp:cNvSpPr/>
      </dsp:nvSpPr>
      <dsp:spPr>
        <a:xfrm>
          <a:off x="0" y="2770999"/>
          <a:ext cx="10365784" cy="4839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Fraud Detection</a:t>
          </a:r>
          <a:endParaRPr lang="en-EG" sz="2800" kern="1200"/>
        </a:p>
      </dsp:txBody>
      <dsp:txXfrm>
        <a:off x="23625" y="2794624"/>
        <a:ext cx="10318534" cy="436707"/>
      </dsp:txXfrm>
    </dsp:sp>
    <dsp:sp modelId="{DD99457A-0DCB-294D-A161-BE57DCF86C0D}">
      <dsp:nvSpPr>
        <dsp:cNvPr id="0" name=""/>
        <dsp:cNvSpPr/>
      </dsp:nvSpPr>
      <dsp:spPr>
        <a:xfrm>
          <a:off x="0" y="3254956"/>
          <a:ext cx="10365784" cy="679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Use Case: Identifying transactions likely to be fraudulent.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How Lift Helps: Lift charts can show how concentrating on top-scoring transactions increases fraud detection efficiency.</a:t>
          </a:r>
          <a:endParaRPr lang="en-EG" sz="2000" kern="1200"/>
        </a:p>
      </dsp:txBody>
      <dsp:txXfrm>
        <a:off x="0" y="3254956"/>
        <a:ext cx="10365784" cy="6790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DA21D0-5400-8F49-9C0B-85E5FD4BD38F}">
      <dsp:nvSpPr>
        <dsp:cNvPr id="0" name=""/>
        <dsp:cNvSpPr/>
      </dsp:nvSpPr>
      <dsp:spPr>
        <a:xfrm>
          <a:off x="0" y="13699"/>
          <a:ext cx="10365784" cy="1179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Credit Scoring and Risk Modeling</a:t>
          </a:r>
          <a:endParaRPr lang="en-EG" sz="2800" kern="1200" dirty="0"/>
        </a:p>
      </dsp:txBody>
      <dsp:txXfrm>
        <a:off x="57572" y="71271"/>
        <a:ext cx="10250640" cy="1064216"/>
      </dsp:txXfrm>
    </dsp:sp>
    <dsp:sp modelId="{E61DD505-EA19-194C-BF52-E915A55050B9}">
      <dsp:nvSpPr>
        <dsp:cNvPr id="0" name=""/>
        <dsp:cNvSpPr/>
      </dsp:nvSpPr>
      <dsp:spPr>
        <a:xfrm>
          <a:off x="0" y="1193059"/>
          <a:ext cx="10365784" cy="1043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Use Case: Ranking applicants by likelihood of default.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How Lift Helps: Lift shows how much more likely default is among top-risk groups, aiding in cut-off score decisions.</a:t>
          </a:r>
          <a:endParaRPr lang="en-EG" sz="2000" kern="1200"/>
        </a:p>
      </dsp:txBody>
      <dsp:txXfrm>
        <a:off x="0" y="1193059"/>
        <a:ext cx="10365784" cy="1043280"/>
      </dsp:txXfrm>
    </dsp:sp>
    <dsp:sp modelId="{3A94C383-37D1-C647-938D-920B531E4D03}">
      <dsp:nvSpPr>
        <dsp:cNvPr id="0" name=""/>
        <dsp:cNvSpPr/>
      </dsp:nvSpPr>
      <dsp:spPr>
        <a:xfrm>
          <a:off x="0" y="2236339"/>
          <a:ext cx="10365784" cy="1179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5. Recommender Systems</a:t>
          </a:r>
          <a:endParaRPr lang="en-EG" sz="2800" kern="1200" dirty="0"/>
        </a:p>
      </dsp:txBody>
      <dsp:txXfrm>
        <a:off x="57572" y="2293911"/>
        <a:ext cx="10250640" cy="1064216"/>
      </dsp:txXfrm>
    </dsp:sp>
    <dsp:sp modelId="{5520963F-BE05-C54A-8317-5C2CC972D2BF}">
      <dsp:nvSpPr>
        <dsp:cNvPr id="0" name=""/>
        <dsp:cNvSpPr/>
      </dsp:nvSpPr>
      <dsp:spPr>
        <a:xfrm>
          <a:off x="0" y="3415699"/>
          <a:ext cx="10365784" cy="1043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•	Use Case: Showing users content/products they’re most likely to engage with.</a:t>
          </a:r>
          <a:endParaRPr lang="en-EG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•	How Lift Helps: Measures improvement in click-through or conversion vs. random recommendations.</a:t>
          </a:r>
          <a:endParaRPr lang="en-EG" sz="2000" kern="1200" dirty="0"/>
        </a:p>
      </dsp:txBody>
      <dsp:txXfrm>
        <a:off x="0" y="3415699"/>
        <a:ext cx="10365784" cy="104328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6CC9F2-6A3E-4644-BEAA-F8B79B14FF19}">
      <dsp:nvSpPr>
        <dsp:cNvPr id="0" name=""/>
        <dsp:cNvSpPr/>
      </dsp:nvSpPr>
      <dsp:spPr>
        <a:xfrm>
          <a:off x="0" y="5320"/>
          <a:ext cx="10365784" cy="879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Lift can be unstable with rare events.</a:t>
          </a:r>
          <a:endParaRPr lang="en-EG" sz="3200" kern="1200"/>
        </a:p>
      </dsp:txBody>
      <dsp:txXfrm>
        <a:off x="42950" y="48270"/>
        <a:ext cx="10279884" cy="793940"/>
      </dsp:txXfrm>
    </dsp:sp>
    <dsp:sp modelId="{4A3AEBEC-D639-6346-8900-92D5E8E1CD4F}">
      <dsp:nvSpPr>
        <dsp:cNvPr id="0" name=""/>
        <dsp:cNvSpPr/>
      </dsp:nvSpPr>
      <dsp:spPr>
        <a:xfrm>
          <a:off x="0" y="1020520"/>
          <a:ext cx="10365784" cy="879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May overfit if not validated.</a:t>
          </a:r>
          <a:endParaRPr lang="en-EG" sz="3200" kern="1200"/>
        </a:p>
      </dsp:txBody>
      <dsp:txXfrm>
        <a:off x="42950" y="1063470"/>
        <a:ext cx="10279884" cy="793940"/>
      </dsp:txXfrm>
    </dsp:sp>
    <dsp:sp modelId="{7995A818-0A33-7741-B752-87D34E487798}">
      <dsp:nvSpPr>
        <dsp:cNvPr id="0" name=""/>
        <dsp:cNvSpPr/>
      </dsp:nvSpPr>
      <dsp:spPr>
        <a:xfrm>
          <a:off x="0" y="2035720"/>
          <a:ext cx="10365784" cy="879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Validate on holdout or cross-validated sets.</a:t>
          </a:r>
          <a:endParaRPr lang="en-EG" sz="3200" kern="1200"/>
        </a:p>
      </dsp:txBody>
      <dsp:txXfrm>
        <a:off x="42950" y="2078670"/>
        <a:ext cx="10279884" cy="793940"/>
      </dsp:txXfrm>
    </dsp:sp>
    <dsp:sp modelId="{7504394B-DD34-FB4D-82E1-2866B8EB3FF7}">
      <dsp:nvSpPr>
        <dsp:cNvPr id="0" name=""/>
        <dsp:cNvSpPr/>
      </dsp:nvSpPr>
      <dsp:spPr>
        <a:xfrm>
          <a:off x="0" y="3050921"/>
          <a:ext cx="10365784" cy="879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Combine with other metrics for robustness...</a:t>
          </a:r>
          <a:endParaRPr lang="en-EG" sz="3200" kern="1200"/>
        </a:p>
      </dsp:txBody>
      <dsp:txXfrm>
        <a:off x="42950" y="3093871"/>
        <a:ext cx="10279884" cy="79394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221230-A84B-4FA8-AAFA-826902646E25}">
      <dsp:nvSpPr>
        <dsp:cNvPr id="0" name=""/>
        <dsp:cNvSpPr/>
      </dsp:nvSpPr>
      <dsp:spPr>
        <a:xfrm>
          <a:off x="709311" y="624025"/>
          <a:ext cx="1063482" cy="106348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1F2A0-B401-428B-90FE-CF090C46660E}">
      <dsp:nvSpPr>
        <dsp:cNvPr id="0" name=""/>
        <dsp:cNvSpPr/>
      </dsp:nvSpPr>
      <dsp:spPr>
        <a:xfrm>
          <a:off x="59405" y="2073908"/>
          <a:ext cx="2363295" cy="112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Use probabilities as inputs to decisions.</a:t>
          </a:r>
        </a:p>
      </dsp:txBody>
      <dsp:txXfrm>
        <a:off x="59405" y="2073908"/>
        <a:ext cx="2363295" cy="1125000"/>
      </dsp:txXfrm>
    </dsp:sp>
    <dsp:sp modelId="{273B9853-DA60-4A50-94E1-0308290D56D2}">
      <dsp:nvSpPr>
        <dsp:cNvPr id="0" name=""/>
        <dsp:cNvSpPr/>
      </dsp:nvSpPr>
      <dsp:spPr>
        <a:xfrm>
          <a:off x="3486183" y="624025"/>
          <a:ext cx="1063482" cy="106348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FFD085-3E96-4F95-9C69-4368EB8239C5}">
      <dsp:nvSpPr>
        <dsp:cNvPr id="0" name=""/>
        <dsp:cNvSpPr/>
      </dsp:nvSpPr>
      <dsp:spPr>
        <a:xfrm>
          <a:off x="2836277" y="2073908"/>
          <a:ext cx="2363295" cy="112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Estimate expected utility or value.</a:t>
          </a:r>
        </a:p>
      </dsp:txBody>
      <dsp:txXfrm>
        <a:off x="2836277" y="2073908"/>
        <a:ext cx="2363295" cy="1125000"/>
      </dsp:txXfrm>
    </dsp:sp>
    <dsp:sp modelId="{949E235A-EE83-4B37-B6E8-095841DEC1E0}">
      <dsp:nvSpPr>
        <dsp:cNvPr id="0" name=""/>
        <dsp:cNvSpPr/>
      </dsp:nvSpPr>
      <dsp:spPr>
        <a:xfrm>
          <a:off x="6263054" y="624025"/>
          <a:ext cx="1063482" cy="106348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C8CD2A-781D-43EF-9847-CE302D09F544}">
      <dsp:nvSpPr>
        <dsp:cNvPr id="0" name=""/>
        <dsp:cNvSpPr/>
      </dsp:nvSpPr>
      <dsp:spPr>
        <a:xfrm>
          <a:off x="5613148" y="2073908"/>
          <a:ext cx="2363295" cy="112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Incorporate risk tolerance and business goals.</a:t>
          </a:r>
        </a:p>
      </dsp:txBody>
      <dsp:txXfrm>
        <a:off x="5613148" y="2073908"/>
        <a:ext cx="2363295" cy="1125000"/>
      </dsp:txXfrm>
    </dsp:sp>
    <dsp:sp modelId="{3259448A-6AC0-4DD3-8010-CB1DFEAB3B72}">
      <dsp:nvSpPr>
        <dsp:cNvPr id="0" name=""/>
        <dsp:cNvSpPr/>
      </dsp:nvSpPr>
      <dsp:spPr>
        <a:xfrm>
          <a:off x="9039926" y="624025"/>
          <a:ext cx="1063482" cy="106348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EBBA61-E138-4F9A-B57B-06FBF8EADC36}">
      <dsp:nvSpPr>
        <dsp:cNvPr id="0" name=""/>
        <dsp:cNvSpPr/>
      </dsp:nvSpPr>
      <dsp:spPr>
        <a:xfrm>
          <a:off x="8390020" y="2073908"/>
          <a:ext cx="2363295" cy="112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Decision trees often use this framework.</a:t>
          </a:r>
        </a:p>
      </dsp:txBody>
      <dsp:txXfrm>
        <a:off x="8390020" y="2073908"/>
        <a:ext cx="2363295" cy="11250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2310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/>
            <a:t>Probabilistic Models Provide Confidence, Not Certainty</a:t>
          </a:r>
          <a:endParaRPr lang="en-US" sz="1600" kern="1200" dirty="0"/>
        </a:p>
      </dsp:txBody>
      <dsp:txXfrm>
        <a:off x="20104" y="43206"/>
        <a:ext cx="10023464" cy="371632"/>
      </dsp:txXfrm>
    </dsp:sp>
    <dsp:sp modelId="{C0BAAF23-5072-994A-8DF3-891D894D84D0}">
      <dsp:nvSpPr>
        <dsp:cNvPr id="0" name=""/>
        <dsp:cNvSpPr/>
      </dsp:nvSpPr>
      <dsp:spPr>
        <a:xfrm>
          <a:off x="0" y="434942"/>
          <a:ext cx="10063672" cy="432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Unlike simple classifications, probabilistic models output </a:t>
          </a:r>
          <a:r>
            <a:rPr lang="en-US" sz="1400" b="1" kern="1200" dirty="0"/>
            <a:t>likelihoods</a:t>
          </a:r>
          <a:r>
            <a:rPr lang="en-US" sz="1400" kern="1200" dirty="0"/>
            <a:t>, enabling nuanced decisions based on uncertainty and expected outcomes.</a:t>
          </a:r>
        </a:p>
      </dsp:txBody>
      <dsp:txXfrm>
        <a:off x="0" y="434942"/>
        <a:ext cx="10063672" cy="432630"/>
      </dsp:txXfrm>
    </dsp:sp>
    <dsp:sp modelId="{EF3A2AFB-A7C2-1C48-B374-D17AD4E089DD}">
      <dsp:nvSpPr>
        <dsp:cNvPr id="0" name=""/>
        <dsp:cNvSpPr/>
      </dsp:nvSpPr>
      <dsp:spPr>
        <a:xfrm>
          <a:off x="0" y="86757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/>
            <a:t>Bayes’ Theorem Enables Inverse Reasoning</a:t>
          </a:r>
          <a:endParaRPr lang="en-US" sz="1600" kern="1200"/>
        </a:p>
      </dsp:txBody>
      <dsp:txXfrm>
        <a:off x="20104" y="887676"/>
        <a:ext cx="10023464" cy="371632"/>
      </dsp:txXfrm>
    </dsp:sp>
    <dsp:sp modelId="{6CDCAFDB-DE6F-0143-9C5D-8F8B0675CBE7}">
      <dsp:nvSpPr>
        <dsp:cNvPr id="0" name=""/>
        <dsp:cNvSpPr/>
      </dsp:nvSpPr>
      <dsp:spPr>
        <a:xfrm>
          <a:off x="0" y="1279412"/>
          <a:ext cx="10063672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Bayes’ Rule updates prior beliefs using observed evidence. It’s essential for reasoning from </a:t>
          </a:r>
          <a:r>
            <a:rPr lang="en-US" sz="1400" b="1" kern="1200" dirty="0"/>
            <a:t>effect to cause</a:t>
          </a:r>
          <a:r>
            <a:rPr lang="en-US" sz="1400" kern="1200" dirty="0"/>
            <a:t> — a common task in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diagnostics, fraud, and risk modeling.</a:t>
          </a:r>
        </a:p>
      </dsp:txBody>
      <dsp:txXfrm>
        <a:off x="0" y="1279412"/>
        <a:ext cx="10063672" cy="478170"/>
      </dsp:txXfrm>
    </dsp:sp>
    <dsp:sp modelId="{99C1C918-87A4-AF47-A950-1AFAF34692F1}">
      <dsp:nvSpPr>
        <dsp:cNvPr id="0" name=""/>
        <dsp:cNvSpPr/>
      </dsp:nvSpPr>
      <dsp:spPr>
        <a:xfrm>
          <a:off x="0" y="175758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/>
            <a:t>Naive Bayes Classifier Assumes Feature Independence</a:t>
          </a:r>
          <a:endParaRPr lang="en-US" sz="1600" kern="1200"/>
        </a:p>
      </dsp:txBody>
      <dsp:txXfrm>
        <a:off x="20104" y="1777686"/>
        <a:ext cx="10023464" cy="371632"/>
      </dsp:txXfrm>
    </dsp:sp>
    <dsp:sp modelId="{66652821-B806-5F4D-8563-586353257E01}">
      <dsp:nvSpPr>
        <dsp:cNvPr id="0" name=""/>
        <dsp:cNvSpPr/>
      </dsp:nvSpPr>
      <dsp:spPr>
        <a:xfrm>
          <a:off x="0" y="2169422"/>
          <a:ext cx="10063672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Despite its “naive” assumption, Naive Bayes performs well in many real-world scenarios (like spam detection and sentiment analysis)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due to its simplicity and speed.</a:t>
          </a:r>
        </a:p>
      </dsp:txBody>
      <dsp:txXfrm>
        <a:off x="0" y="2169422"/>
        <a:ext cx="10063672" cy="478170"/>
      </dsp:txXfrm>
    </dsp:sp>
    <dsp:sp modelId="{609D1A9A-0E2D-0443-ABCB-F7474C6D1301}">
      <dsp:nvSpPr>
        <dsp:cNvPr id="0" name=""/>
        <dsp:cNvSpPr/>
      </dsp:nvSpPr>
      <dsp:spPr>
        <a:xfrm>
          <a:off x="0" y="264759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/>
            <a:t>Calibration and Expected Value Connect to Business Decisions</a:t>
          </a:r>
          <a:endParaRPr lang="en-US" sz="1600" kern="1200"/>
        </a:p>
      </dsp:txBody>
      <dsp:txXfrm>
        <a:off x="20104" y="2667696"/>
        <a:ext cx="10023464" cy="371632"/>
      </dsp:txXfrm>
    </dsp:sp>
    <dsp:sp modelId="{1AB9B22A-AD79-3C42-8DB1-28FC9FDD83D8}">
      <dsp:nvSpPr>
        <dsp:cNvPr id="0" name=""/>
        <dsp:cNvSpPr/>
      </dsp:nvSpPr>
      <dsp:spPr>
        <a:xfrm>
          <a:off x="0" y="3059432"/>
          <a:ext cx="10063672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A well-calibrated model aligns predicted probabilities with actual outcomes. </a:t>
          </a:r>
          <a:r>
            <a:rPr lang="en-US" sz="1400" b="1" kern="1200" dirty="0"/>
            <a:t>Expected Value (EV)</a:t>
          </a:r>
          <a:r>
            <a:rPr lang="en-US" sz="1400" kern="1200" dirty="0"/>
            <a:t> quantifies the payoff of acting on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predictions, guiding cost-benefit decision-making.</a:t>
          </a:r>
        </a:p>
      </dsp:txBody>
      <dsp:txXfrm>
        <a:off x="0" y="3059432"/>
        <a:ext cx="10063672" cy="478170"/>
      </dsp:txXfrm>
    </dsp:sp>
    <dsp:sp modelId="{023BF900-7E0E-374A-B0B1-0D03954C7469}">
      <dsp:nvSpPr>
        <dsp:cNvPr id="0" name=""/>
        <dsp:cNvSpPr/>
      </dsp:nvSpPr>
      <dsp:spPr>
        <a:xfrm>
          <a:off x="0" y="353760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/>
            <a:t>Bayesian Thinking Enhances Decision Quality Under Uncertainty</a:t>
          </a:r>
          <a:endParaRPr lang="en-US" sz="1600" kern="1200"/>
        </a:p>
      </dsp:txBody>
      <dsp:txXfrm>
        <a:off x="20104" y="3557706"/>
        <a:ext cx="10023464" cy="371632"/>
      </dsp:txXfrm>
    </dsp:sp>
    <dsp:sp modelId="{6A6B652F-BB95-0848-91F7-5DF25AC5C899}">
      <dsp:nvSpPr>
        <dsp:cNvPr id="0" name=""/>
        <dsp:cNvSpPr/>
      </dsp:nvSpPr>
      <dsp:spPr>
        <a:xfrm>
          <a:off x="0" y="3949442"/>
          <a:ext cx="10063672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By incorporating prior knowledge and evidence, Bayesian reasoning supports better choices — especially in </a:t>
          </a:r>
          <a:r>
            <a:rPr lang="en-US" sz="1400" b="1" kern="1200" dirty="0"/>
            <a:t>low-data</a:t>
          </a:r>
          <a:r>
            <a:rPr lang="en-US" sz="1400" kern="1200" dirty="0"/>
            <a:t> or </a:t>
          </a:r>
          <a:r>
            <a:rPr lang="en-US" sz="1400" b="1" kern="1200" dirty="0"/>
            <a:t>high-risk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domains like medicine, finance, and cybersecurity.</a:t>
          </a:r>
        </a:p>
      </dsp:txBody>
      <dsp:txXfrm>
        <a:off x="0" y="3949442"/>
        <a:ext cx="10063672" cy="4781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node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node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3‏/2‏/1447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0BA60-ACBA-FFE0-8AB0-69B710247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AD930C-2D8D-3CB5-ECDA-F61B2D3EC5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A5D410-AA2D-54B3-10AB-76CC05B7B3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DDF3B9-7B2F-576A-7E21-C4C7B7D8BB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357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E7B03A-DDA2-6C83-45BD-1F0ABF2B9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F8D759-8208-E2E6-5811-56404982BF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E98F0C-3755-E8CB-AB49-78BFFA0044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8CBED-7871-A449-661F-B592A036AE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41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5F625-4F4F-BEA7-14A6-80B2622B2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71C113-369F-E3F6-2E27-9B2738C86F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EBFBD8-B06C-2C05-3D3C-22A89D95C4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0CAFC0-C625-00BB-ADFF-1CECCE245F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977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5D8EE8-7F3C-F32C-FD8C-B85BBF8D5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72BDD5-0D79-ED47-5BED-D095E4B590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E43134-2B30-0308-F7AE-746CAC8AF4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B5A96B-90E8-4F08-6BE8-54817CDF75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22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E2FC5A-49AC-9CFC-FDE3-A320DA2C8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9BBF29-5E4B-1AE4-CF41-2D9DDE01D2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14974C-293E-EF1E-12BB-59B6D5EAEE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F35F3-DD2B-8420-2EC4-B7449B2F28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873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EB68BF-F652-5051-4D91-484D71A77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4C8DB1-342B-B8EA-81B0-145AA7C1A4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B9CB29-92B2-D8E5-D263-ED29DE232D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C2F9D8-A4C7-0D08-52D2-C345249E1C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73475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D991D-D339-47DF-59EA-BC14DB50A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B9C065-BD93-DA41-D65B-2380685B30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F859D7-AC41-B8DD-8105-A87154FABB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4852C-9296-5AE3-ADD6-BC3E754C1C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614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55F65-2A13-F69D-9C26-6DFF9AE1D5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9826A5-E656-172A-B4F6-FD59814424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75D2A7-C716-038A-74DD-38AEDB46C1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73C5E8-2B4D-43F8-4BA5-917077C9B5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301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E4BB0-E17F-2DB2-8D15-F57EEE0CE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10B991-AACB-9EE4-C74D-CAE42FF967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9D4960-26E1-B188-1111-98E53A4F95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67D93E-622C-41C3-16A2-C89C494703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8237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156BD-413A-50D2-B98F-7F6CC6244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8888E4-9F39-C4CB-8E91-7912544B14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5F3C1C-5F41-D1E8-F354-7248BCF5D1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EB0832-2446-1C98-7F46-7E61A3394E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5817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450902-6018-879A-C548-9D495E144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9039E7-1032-93F3-37ED-A027885DA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8F4B3E-FC76-CF5F-2CF1-0C242DB754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22148F-D452-CF0F-FFD1-87302B0258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26529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9F681-8158-5624-59D1-6237E3D54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5DD4AA-9044-8C6E-CFEF-26C5DFB7FB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14C195-53E0-7A68-13FC-AFF311859B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B37463-0967-3D11-C662-AFC0F65DC4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3324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5E628-27A2-4361-7C56-8FF4892FFF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11BD82-8E49-F1BD-AF66-5D11347D04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D20E3E-C09C-79DE-CEE1-B8EF665D33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153182-507C-846F-C22C-CD0254BC76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3031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AA92B-95C1-043A-1FBA-9166600FA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7A8B24-5F70-F225-054E-2F0A5AE2C2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6786B2-134F-70DA-2F93-817C08A919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83616B-AF92-2750-55A4-4419E521FD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9118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1EAF9-36BC-EA1F-6320-5D3CAFAD57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8F9A23-8A44-8599-EF0E-82D8E391D1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D9EF4E-B020-8337-F0A1-D9508F2C2A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2C5D88-E423-6DE9-647D-5E32C5259F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9156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533B3-68B4-E052-EA32-6DBF410936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0F6A1F-E7A3-F2F8-0C52-D957BAF752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DC1B56-9B83-7E06-4E18-06DA216FED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658283-ADD1-BC3B-24F0-D31D3ED441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1731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81FF6E-F68B-5C1D-4A47-B65ADFD495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CD960C-E979-9546-6D27-E51704C009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4D11-9D71-3C1F-58E1-99C60DC099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8CCF2F-F1D5-88E5-1902-44EF3170D6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4824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6443D-2E03-6B4C-0AE8-8D76B8FE8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29EAC4-116E-E815-18FA-44866B6947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C39EA-B361-AB0C-3D88-50E95E7217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3BFE51-D2A4-4911-9496-936184E90E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0861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35A70C-F187-597C-A834-ABA1EEFB5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8E490D-4CD0-D001-90F9-DF60D62043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715251-9584-FFD2-01C4-F5FB19FA05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76AB33-C889-0B77-CB0D-30B37B463A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16852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5792E-6543-116C-39E5-05D97C5AA2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0943AA-3EF4-1EF5-3FEB-5FE27C9252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1DBFFE-612F-9EB3-7E97-3C105199D0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AA068E-CC1B-72BC-D126-F4C3B2A8E6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6224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EC3AC-92AE-3407-580A-812F1531F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305891-ACBC-7B5E-D20B-7087A7E1CE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81710D-B9C8-9B3D-6E22-11485C069F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B04357-FC47-C9A1-B7E5-002E56DF83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3329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D73E5-C898-9694-176A-33FC9FE59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B2F97D-7B1B-299F-BF2F-759DD8B37A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5FFE06-B4B6-F11B-B2BA-0AC164B54B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DB8334-CB2C-D0DC-1971-A371A2D9B8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7760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FC05C-DF9C-E15E-078E-5C89830B21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EF5577-6FE4-23F9-72B4-33DCA8225C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077AA8-6797-131B-57FE-74BE0C4399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4DBC6D-FAC0-AD53-6ECF-DC98290059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0356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6F9EF-27DD-41CD-6452-D0F497D86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C0CF5E-C59F-36FE-DD38-B96AE9C447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B93674-E2B1-C13A-91B7-D4DA355F19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388D0A-45AA-6D10-9A1A-E703EF20FB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69910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B3A5B-8955-64CD-AB61-B70ECD3A7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99B167-EE50-1CA7-43FB-EB8B46E6CB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57834D-A36B-F3B6-6B72-9F97F3E165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AB5EC6-D730-3FE2-7FF0-5B03F65135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54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9624E9-3E28-BBDD-FB72-9D6148E78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F6CC00-E7EE-D8BA-872D-FB6AA694B6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4C9008-3990-D557-F0CD-7F3C4AFF1E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0E6868-4CF3-81F5-5ABD-7D752F24B8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0416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6CD460-1A52-F1F6-3B18-0E11EA857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510555-81B3-A316-F36B-5CFF9C99B4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FBA819-6A0E-B434-153B-400CAEE5D9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6E2C1D-F6DC-F8D4-CF64-54BBE28420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4520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07A4B-B6CD-1939-D509-C7BFEC8E7C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5E4602-36DD-54CD-BEE0-F041B94253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C15949-9BAA-B11F-AEDB-68B36287E0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2EF53C-F6A6-C8AA-A1D5-49B96657A7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325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85C82-5736-4263-BDF3-65CE7872F4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FBE2CE-6797-FE78-CC3E-740D79238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E39AD2-8117-85E5-8DFF-0B170894B0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D3248E-86D5-6F1C-FAD3-98E1B5EEA7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08585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C87E5-1A29-5202-7830-457D276D3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BC7B3C-7595-401C-DC1F-F531105AD3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7B72E6-726E-14D2-966C-EA081EA86F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540C32-6A74-F289-A9EE-3A282BD796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8551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90F83-5652-7F94-138C-9BB55F0B9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1EBDAB-CE59-B58F-697C-BE2FF6B33A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1C9F05-2D23-5360-0D00-43A275A950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A010A5-B26E-A2A6-0E7F-00D65EBA48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87814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5C269-5E12-77BE-E0CD-7524E3B34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89E8F5-B4B1-FF6E-F730-8125028B14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F2A366-0B6F-9B6A-267E-61C86EF2FD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60E813-496A-C5FC-8D7E-BEF27AA951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37508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684824-1317-5F36-D3A6-236BF2DDB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32605F-40F9-8D5B-9276-4C396D557F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C67DE9-0E60-EFCF-D5A9-0BD7747E34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BD55-57C0-8F5F-42F1-60667B65D2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42549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9A6CCF-42C9-1A33-CDFF-FC100F9EE7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36792A-4014-B148-1843-FBF9F5D0BF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551069-8BDB-9A13-B7F2-F1BBBF721F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176F57-7462-2F7A-B89D-C3E47FAEEE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1584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830D9-3A0A-3F58-7D21-1EC371785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7B39E-6161-6CA3-E718-E436541CBF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EFDAA7-5E5C-618A-A1CE-0CA39F9F26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EE199F-40BB-6E53-EFD7-7877D44FED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62270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D7C72B-321F-E1CF-5FCA-C0C043B81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B0CC1E-A5B0-1407-8D2A-EF9A81BFD6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9158A0-4311-AFC2-5FFF-2A7D1D06A2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ACCE11-64E2-0712-D51B-DB6407132A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76125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AE0EC-DAF5-9A91-6EBF-09AD662C1A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06519F-3D47-9B36-F43D-9E4D7802D2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DC6443-74AF-4F97-DEA7-886FBCD72D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487AD4-216D-8512-DB18-45B3952AD0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22910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5546E-B207-5A54-4134-753E31CCC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35814E-9790-11EF-842A-F9DD97A811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F901C1-3285-14FC-941B-9EE0A113C2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56705F-23B9-C6B3-972B-14E8072D29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796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853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6382318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Reasoning Under Uncertainty: </a:t>
            </a: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Bayesian Thinking and Evidence Models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2943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Probabilistic Thinking and Bayesian Reasoning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Probabilistic Classification and Decision Thresholds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Lift, Ranking, and Model Evaluation Tools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Decision Support Using Expected Value and Utility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122194" y="957792"/>
            <a:ext cx="53003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Probabilistic Thinking and Bayesian Reasoning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BE265-FE2B-9CD9-8D2A-78BB317BB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9841260-5160-0F25-7C8A-000FD93DBF0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A252311-F24E-5CC4-45C9-8BDA1C1667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8D7E8BD6-B8E1-19AB-1FCA-5BBAF2F3AD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FDA04E2-6E4D-90FA-2FCC-95DF5804D28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CEEC61-6910-688F-3BCE-E78C429080D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Probabilities Matter in Data Science?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D579B4-6E7C-DBDC-0651-EE9B15A7299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E3594E-2DE0-C695-160C-CA883417D4F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C8A3AA2B-6459-F59A-BBEE-FE13238A06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8022150"/>
              </p:ext>
            </p:extLst>
          </p:nvPr>
        </p:nvGraphicFramePr>
        <p:xfrm>
          <a:off x="761999" y="1986522"/>
          <a:ext cx="10365784" cy="48653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85861623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BA792-9096-82A1-A239-8440CD20FD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5D70C0D-9408-575A-B938-44F03FB6D5B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C126741-CE58-4DF4-FDE0-FD987BD4B6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060B8055-7433-A89D-4285-4ADD45A0F2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02FD8A6-077A-DB54-53CA-C66A00396A1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E27D10-2BE4-4169-1CB1-61DEB6C819D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From Data to Decision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90B03C-C8B1-255F-7B7E-29DEA8A19B0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687C96-802D-8673-C842-E7CB27F6C78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C794C4B6-A9B0-12CD-BE85-0720504AB4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5604801"/>
              </p:ext>
            </p:extLst>
          </p:nvPr>
        </p:nvGraphicFramePr>
        <p:xfrm>
          <a:off x="761999" y="1986522"/>
          <a:ext cx="10365784" cy="433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4155331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8D2295-C912-1B97-7AE7-ADC97AA52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154E211-9DA0-A392-3FAD-1803930E00F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6BBC3C2-B21A-FD4D-648D-BE952CD585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F43CF3-59E1-4C44-8566-DCB480E4C7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492800A-4106-5A4B-37B5-411E03806DD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AF5797-37D1-B4C2-1AED-DB9DEFDE677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Role of Evidence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9C67CD-FCBF-E87E-A536-A5B709386AA0}"/>
              </a:ext>
            </a:extLst>
          </p:cNvPr>
          <p:cNvSpPr txBox="1"/>
          <p:nvPr/>
        </p:nvSpPr>
        <p:spPr>
          <a:xfrm>
            <a:off x="761999" y="1986522"/>
            <a:ext cx="10365784" cy="502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Examples: 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Predicting churn in telecom and SaaS.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Fraud detection using transaction patterns.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Credit risk scoring in financial services.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Spam filtering based on email features.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FCBF2-AD5A-522F-1566-C7E47E1EE66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8FBD37-E243-FED1-3F36-35D573A5667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04F929C-862C-32EF-4118-C94BBB87DD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6544551"/>
              </p:ext>
            </p:extLst>
          </p:nvPr>
        </p:nvGraphicFramePr>
        <p:xfrm>
          <a:off x="-247135" y="2225823"/>
          <a:ext cx="13221730" cy="1505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0943931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A92B93-E29F-EB87-8C4C-72808CEF2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0222952-9824-6A7E-C6D1-574E541A0AD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730B4D-7D97-B579-7702-03FB44259D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4D4A31D-C4C2-A746-8978-805D9BA247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00A40A1-2D91-9611-E7E9-4B601ECF5C7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8A409E-E827-E6C4-57C7-73EC659F903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Bayes Rule?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664A0B5-B05C-7931-3FC5-F12D7F2440B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043B82-E690-F6AA-6A91-6F085AD0C43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3E0413C9-2C86-6500-A043-F345DB6443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467982"/>
              </p:ext>
            </p:extLst>
          </p:nvPr>
        </p:nvGraphicFramePr>
        <p:xfrm>
          <a:off x="761999" y="1986522"/>
          <a:ext cx="10365784" cy="4045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66585117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1E197D-EFBB-372B-462E-4BBF5416D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399A254-CE76-7042-5ADC-C951A8CE296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D91615E-7306-429F-D95A-9D028348DCA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82C639D-EE1F-0C59-2AE6-CAD51BCC08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7AB532-0B38-5863-7144-D2F111D03B5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702455-940C-05DD-897C-F54EE548975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Bayes Rule?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65ACDAB-B0BE-1756-E757-D785D03C0A38}"/>
                  </a:ext>
                </a:extLst>
              </p:cNvPr>
              <p:cNvSpPr txBox="1"/>
              <p:nvPr/>
            </p:nvSpPr>
            <p:spPr>
              <a:xfrm>
                <a:off x="761999" y="1986522"/>
                <a:ext cx="7266879" cy="4543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71500" indent="-571500">
                  <a:lnSpc>
                    <a:spcPct val="150000"/>
                  </a:lnSpc>
                  <a:buFont typeface="Arial" panose="020B0604020202020204" pitchFamily="34" charset="0"/>
                  <a:buChar char="•"/>
                  <a:tabLst>
                    <a:tab pos="3509963" algn="l"/>
                  </a:tabLst>
                </a:pPr>
                <a:r>
                  <a:rPr lang="en-US" sz="2800" dirty="0"/>
                  <a:t>P(H|E)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</m:d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endParaRPr lang="en-US" sz="2400" dirty="0"/>
              </a:p>
              <a:p>
                <a:r>
                  <a:rPr lang="en-US" sz="2400" dirty="0"/>
                  <a:t>Where:</a:t>
                </a:r>
              </a:p>
              <a:p>
                <a:pPr marL="458788" lvl="1" indent="-393700">
                  <a:buFont typeface="Arial" panose="020B0604020202020204" pitchFamily="34" charset="0"/>
                  <a:buChar char="•"/>
                  <a:tabLst>
                    <a:tab pos="525463" algn="l"/>
                    <a:tab pos="787400" algn="l"/>
                  </a:tabLst>
                </a:pPr>
                <a:r>
                  <a:rPr lang="en-US" sz="2400" dirty="0"/>
                  <a:t>P(H|E) = Posterior probability: the probability of hypothesis H given the evidence E</a:t>
                </a:r>
              </a:p>
              <a:p>
                <a:pPr marL="458788" lvl="1" indent="-393700">
                  <a:buFont typeface="Arial" panose="020B0604020202020204" pitchFamily="34" charset="0"/>
                  <a:buChar char="•"/>
                  <a:tabLst>
                    <a:tab pos="525463" algn="l"/>
                    <a:tab pos="787400" algn="l"/>
                  </a:tabLst>
                </a:pPr>
                <a:r>
                  <a:rPr lang="en-US" sz="2400" dirty="0"/>
                  <a:t>P(E|H) = Likelihood: the probability of observing evidence E if H is true</a:t>
                </a:r>
              </a:p>
              <a:p>
                <a:pPr marL="458788" lvl="1" indent="-393700">
                  <a:buFont typeface="Arial" panose="020B0604020202020204" pitchFamily="34" charset="0"/>
                  <a:buChar char="•"/>
                  <a:tabLst>
                    <a:tab pos="525463" algn="l"/>
                    <a:tab pos="787400" algn="l"/>
                  </a:tabLst>
                </a:pPr>
                <a:r>
                  <a:rPr lang="en-US" sz="2400" dirty="0"/>
                  <a:t>P(H) = Prior probability: the initial belief about hypothesis H before seeing the evidence</a:t>
                </a:r>
              </a:p>
              <a:p>
                <a:pPr marL="458788" lvl="1" indent="-393700">
                  <a:buFont typeface="Arial" panose="020B0604020202020204" pitchFamily="34" charset="0"/>
                  <a:buChar char="•"/>
                  <a:tabLst>
                    <a:tab pos="525463" algn="l"/>
                    <a:tab pos="787400" algn="l"/>
                  </a:tabLst>
                </a:pPr>
                <a:r>
                  <a:rPr lang="en-US" sz="2400" dirty="0"/>
                  <a:t>P(E) = Evidence probability: the total probability of observing E under all hypotheses</a:t>
                </a: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65ACDAB-B0BE-1756-E757-D785D03C0A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999" y="1986522"/>
                <a:ext cx="7266879" cy="4543680"/>
              </a:xfrm>
              <a:prstGeom prst="rect">
                <a:avLst/>
              </a:prstGeom>
              <a:blipFill>
                <a:blip r:embed="rId4"/>
                <a:stretch>
                  <a:fillRect l="-1571" b="-195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A34D6F57-FB50-C3F9-D543-F02B0945BB5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064637-8E43-D0E6-608A-E156E497D69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BBA03E-CCD5-A089-3244-42FE735357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7881" y="2450773"/>
            <a:ext cx="3615177" cy="3615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25289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0C2528-020D-491B-9DE3-BA75D4F30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92F0E6-147E-1124-10C1-CC1ECA0DFB9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B4CBA3-6816-6C07-92AA-5ECE4D140C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1C9DF65-5F0D-84DC-6AD9-EBCA776EA6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EC2F840-6818-5A26-7A3D-A77FB8D66B8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AA44B4-9624-EB10-630B-B73E264D10F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Understanding Priors and Likelihood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7A0188-7DEA-72C4-6484-418BB0EC2DC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841FE1-0A71-DB64-5DCA-D7AEDEE7A90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FC66F9-7196-D556-57DC-830D73A39E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/>
              <a:t>Prior probability</a:t>
            </a:r>
            <a:endParaRPr lang="ar-SA" sz="2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BA2E40-5589-E058-6DC3-7BEC8C34AAC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Based on expert knowledge or historical data.</a:t>
            </a:r>
          </a:p>
          <a:p>
            <a:r>
              <a:rPr lang="en-US" dirty="0"/>
              <a:t>Can be subjective or empirical.</a:t>
            </a:r>
          </a:p>
          <a:p>
            <a:r>
              <a:rPr lang="en-US" dirty="0"/>
              <a:t>Strong priors influence conclusions, especially with limited data.</a:t>
            </a:r>
          </a:p>
          <a:p>
            <a:r>
              <a:rPr lang="en-US" dirty="0"/>
              <a:t>Priors reduce noise in sparse datasets.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31DDA3B-519C-20B8-3192-F971E559C4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/>
              <a:t>Likelihood</a:t>
            </a:r>
            <a:endParaRPr lang="ar-SA" sz="28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AD75B7D-20CD-EBAA-5C3B-25601A6E1619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Measures how expected the evidence is under a hypothesis.</a:t>
            </a:r>
          </a:p>
          <a:p>
            <a:r>
              <a:rPr lang="en-US" dirty="0"/>
              <a:t>Crucial for distinguishing between competing explanations.</a:t>
            </a:r>
          </a:p>
          <a:p>
            <a:r>
              <a:rPr lang="en-US" dirty="0"/>
              <a:t>Helps assess how data supports a belief.</a:t>
            </a:r>
          </a:p>
          <a:p>
            <a:r>
              <a:rPr lang="en-US" dirty="0"/>
              <a:t>Drives the strength of belief revision.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954531617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3ACF6-284A-E0AE-8B64-58E7AF42A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BF7C705-464C-BDFD-CF3F-1B37E99B057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A1691E-282B-B4E7-7267-CA1102A7552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40AB2BCF-1232-6BE1-5431-3A60AABA68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48A3885-052A-6B88-ADEE-90BE3D73535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E140F8-828E-4602-E61A-F2941D5A811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Posterior Probability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4844AF-D697-D138-642F-1D031DEF648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E4E6B7-451B-D2A1-81B7-CF4891CB33E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889F4A5B-4AE0-2CA1-CDE6-50DAB989AE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50457905"/>
              </p:ext>
            </p:extLst>
          </p:nvPr>
        </p:nvGraphicFramePr>
        <p:xfrm>
          <a:off x="761999" y="1986522"/>
          <a:ext cx="10365784" cy="39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78517197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C26BC-1A2A-420B-9C96-672A13D2C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1E22F75-0FF8-1A8C-4BA8-1CF87E79956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B4E459-4CE1-A3F0-87B4-53C7878CEEC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B964B4-8FC8-E7EF-F940-BF7892617C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595C554-96EA-C0E0-12C3-E6D3624E932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CD071F-3A47-01DB-9010-737C96E7DB0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Bayesian Example: Medical Diagnosis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CDB48C-F493-6EF8-F28D-8B101DF5024A}"/>
              </a:ext>
            </a:extLst>
          </p:cNvPr>
          <p:cNvSpPr txBox="1"/>
          <p:nvPr/>
        </p:nvSpPr>
        <p:spPr>
          <a:xfrm>
            <a:off x="761999" y="1986522"/>
            <a:ext cx="10365784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Problem: A disease affects 1% of the population. A test for the disease is 99% accurate (true positive rate), but also has a 5% false positive rate.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0737564-0521-6E30-39C5-F0724662F93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039D50-9A7C-437C-97C6-9678AFA71C4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27C5F28-B1DD-D872-2387-DAA3A6779691}"/>
              </a:ext>
            </a:extLst>
          </p:cNvPr>
          <p:cNvSpPr/>
          <p:nvPr/>
        </p:nvSpPr>
        <p:spPr>
          <a:xfrm>
            <a:off x="880289" y="4192859"/>
            <a:ext cx="10392213" cy="213021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If someone tests positive, What’s the probability they actually have the disease?</a:t>
            </a:r>
          </a:p>
          <a:p>
            <a:pPr algn="ctr"/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166118008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B99EF-67EB-0CAA-A110-DD4484291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514BBC3-47D1-FC62-1978-BEBF9D22AE0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D2293E-0FC2-C48C-B482-B9F180CA10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7B56B4C-6736-754B-2A96-5BC128DE38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D1C9D05-1FAC-D7B1-CB15-78A6CE74070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7B50F5-1F73-D8A4-7C01-80AD47E6B29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Step-by-step using Bayes’ Theorem: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3B0ADD-BAE2-5B08-940F-121AA661D4F8}"/>
              </a:ext>
            </a:extLst>
          </p:cNvPr>
          <p:cNvSpPr txBox="1"/>
          <p:nvPr/>
        </p:nvSpPr>
        <p:spPr>
          <a:xfrm>
            <a:off x="761999" y="1986522"/>
            <a:ext cx="10365784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Let: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 = Patient has the disease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 = Test result is positive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Known: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P(H) = 0.01 (1% of population has the disease)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P(¬H) = 0.99 (99% don’t)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P(E|H) = 0.99 (true positive rate)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P(E|¬H) = 0.05 (false positive rate)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D7D383-56AF-886A-9F50-BDEB5357C50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B7B6CA-23B2-7A42-9597-8F04CE88FC8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577322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1BFFD3-B185-AF9C-9681-24B4939C9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E0A7E9A-0A14-70B6-9262-48706B4613D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C72267-4144-E9E7-EEAB-8C27388A19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B683031-6345-ACEA-7A9A-255D735B78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1C3561F-A67A-D904-50D7-2EE97853DD7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C2185A-B54B-BED1-4A63-FC650B27A0A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Step-by-step using Bayes’ Theorem: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6E26C72-0E88-E5C6-73D5-692872A348CD}"/>
                  </a:ext>
                </a:extLst>
              </p:cNvPr>
              <p:cNvSpPr txBox="1"/>
              <p:nvPr/>
            </p:nvSpPr>
            <p:spPr>
              <a:xfrm>
                <a:off x="800834" y="1724452"/>
                <a:ext cx="10365784" cy="52894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800" dirty="0"/>
                  <a:t>P(H|E)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𝑃</m:t>
                        </m:r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</m:d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𝐻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endParaRPr lang="en-US" sz="2400" dirty="0"/>
              </a:p>
              <a:p>
                <a:pPr>
                  <a:lnSpc>
                    <a:spcPct val="150000"/>
                  </a:lnSpc>
                </a:pPr>
                <a:r>
                  <a:rPr lang="en-US" sz="2400" dirty="0"/>
                  <a:t>Where: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/>
                  <a:t>P(E) = P(E|H) . P(H) + P(E|H) . P(H)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/>
                  <a:t>P(E) = (0.99)(0.01) + (0.05)(0.99) = 0.0099 + 0.0495 = 0.0594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/>
                  <a:t>P(H|E)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0.0099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0.0594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200" dirty="0"/>
                  <a:t> = </a:t>
                </a:r>
                <a:r>
                  <a:rPr lang="en-US" sz="2400" dirty="0"/>
                  <a:t>Approx.0.1667</a:t>
                </a:r>
              </a:p>
              <a:p>
                <a:r>
                  <a:rPr lang="en-US" sz="2800" dirty="0"/>
                  <a:t>Even after testing positive, the </a:t>
                </a:r>
                <a:r>
                  <a:rPr lang="en-US" sz="2800" b="1" dirty="0"/>
                  <a:t>chance of having the disease is only ~16.7% </a:t>
                </a:r>
                <a:r>
                  <a:rPr lang="en-US" sz="2800" dirty="0"/>
                  <a:t>due to the rarity of the disease and the false positive rate.</a:t>
                </a:r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6E26C72-0E88-E5C6-73D5-692872A348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0834" y="1724452"/>
                <a:ext cx="10365784" cy="5289461"/>
              </a:xfrm>
              <a:prstGeom prst="rect">
                <a:avLst/>
              </a:prstGeom>
              <a:blipFill>
                <a:blip r:embed="rId4"/>
                <a:stretch>
                  <a:fillRect l="-1222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44E706BA-3459-AC20-5398-192FB67743F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466983-BED9-0E0D-007B-EA86D613582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3421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4F752-BEF4-0D1F-1E31-C8CF5BAEE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593327C-3A91-BB5E-2E5E-BA163AD55E6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4C1D12D-8FE1-7909-B118-2823E049DCD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8D49A1D-F6AD-9D55-1CEA-F0C6AE8A6F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1198083-3CE3-E7B2-B770-98FA2B0C31C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311AB5-3CCD-1CCF-09D3-3BD472C1E5D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Bayesian vs Frequentist Thinking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BEDF37-173D-C058-456E-C17D6F72268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5484A0-915A-B8F8-B124-4FC18B84BD1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0D15752-CA92-C143-FBB2-5146471E8A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876488"/>
              </p:ext>
            </p:extLst>
          </p:nvPr>
        </p:nvGraphicFramePr>
        <p:xfrm>
          <a:off x="806604" y="1846282"/>
          <a:ext cx="10448302" cy="4704816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735873">
                  <a:extLst>
                    <a:ext uri="{9D8B030D-6E8A-4147-A177-3AD203B41FA5}">
                      <a16:colId xmlns:a16="http://schemas.microsoft.com/office/drawing/2014/main" val="1346383205"/>
                    </a:ext>
                  </a:extLst>
                </a:gridCol>
                <a:gridCol w="4036742">
                  <a:extLst>
                    <a:ext uri="{9D8B030D-6E8A-4147-A177-3AD203B41FA5}">
                      <a16:colId xmlns:a16="http://schemas.microsoft.com/office/drawing/2014/main" val="1645999454"/>
                    </a:ext>
                  </a:extLst>
                </a:gridCol>
                <a:gridCol w="4675687">
                  <a:extLst>
                    <a:ext uri="{9D8B030D-6E8A-4147-A177-3AD203B41FA5}">
                      <a16:colId xmlns:a16="http://schemas.microsoft.com/office/drawing/2014/main" val="3108990984"/>
                    </a:ext>
                  </a:extLst>
                </a:gridCol>
              </a:tblGrid>
              <a:tr h="2737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/>
                        <a:t>Aspect</a:t>
                      </a:r>
                      <a:endParaRPr lang="en-US" sz="1800" dirty="0"/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/>
                        <a:t>Bayesian Thinking</a:t>
                      </a:r>
                      <a:endParaRPr lang="en-US" sz="1800" dirty="0"/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/>
                        <a:t>Frequentist Thinking</a:t>
                      </a:r>
                      <a:endParaRPr lang="en-US" sz="1800" dirty="0"/>
                    </a:p>
                  </a:txBody>
                  <a:tcPr marL="73751" marR="73751" marT="36876" marB="36876" anchor="ctr"/>
                </a:tc>
                <a:extLst>
                  <a:ext uri="{0D108BD9-81ED-4DB2-BD59-A6C34878D82A}">
                    <a16:rowId xmlns:a16="http://schemas.microsoft.com/office/drawing/2014/main" val="1525134934"/>
                  </a:ext>
                </a:extLst>
              </a:tr>
              <a:tr h="4790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Definition of Probability</a:t>
                      </a:r>
                      <a:endParaRPr lang="en-US" sz="1800"/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Degree of belief or certainty, subjective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Long-run frequency of events</a:t>
                      </a:r>
                    </a:p>
                  </a:txBody>
                  <a:tcPr marL="73751" marR="73751" marT="36876" marB="36876" anchor="ctr"/>
                </a:tc>
                <a:extLst>
                  <a:ext uri="{0D108BD9-81ED-4DB2-BD59-A6C34878D82A}">
                    <a16:rowId xmlns:a16="http://schemas.microsoft.com/office/drawing/2014/main" val="540900706"/>
                  </a:ext>
                </a:extLst>
              </a:tr>
              <a:tr h="4790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Prior Knowledge</a:t>
                      </a:r>
                      <a:endParaRPr lang="en-US" sz="1800"/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Explicitly includes </a:t>
                      </a:r>
                      <a:r>
                        <a:rPr lang="en-US" sz="1800" b="1"/>
                        <a:t>prior beliefs</a:t>
                      </a:r>
                      <a:r>
                        <a:rPr lang="en-US" sz="1800"/>
                        <a:t> (prior probability)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Assumes no prior beliefs; relies solely on sample data</a:t>
                      </a:r>
                    </a:p>
                  </a:txBody>
                  <a:tcPr marL="73751" marR="73751" marT="36876" marB="36876" anchor="ctr"/>
                </a:tc>
                <a:extLst>
                  <a:ext uri="{0D108BD9-81ED-4DB2-BD59-A6C34878D82A}">
                    <a16:rowId xmlns:a16="http://schemas.microsoft.com/office/drawing/2014/main" val="2880112563"/>
                  </a:ext>
                </a:extLst>
              </a:tr>
              <a:tr h="4790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Updates with New Data</a:t>
                      </a:r>
                      <a:endParaRPr lang="en-US" sz="1800"/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Uses </a:t>
                      </a:r>
                      <a:r>
                        <a:rPr lang="en-US" sz="1800" b="1"/>
                        <a:t>Bayes’ Theorem</a:t>
                      </a:r>
                      <a:r>
                        <a:rPr lang="en-US" sz="1800"/>
                        <a:t> to revise beliefs as data accumulates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Data is fixed; probability only comes from long-term repeated trials</a:t>
                      </a:r>
                    </a:p>
                  </a:txBody>
                  <a:tcPr marL="73751" marR="73751" marT="36876" marB="36876" anchor="ctr"/>
                </a:tc>
                <a:extLst>
                  <a:ext uri="{0D108BD9-81ED-4DB2-BD59-A6C34878D82A}">
                    <a16:rowId xmlns:a16="http://schemas.microsoft.com/office/drawing/2014/main" val="1985582132"/>
                  </a:ext>
                </a:extLst>
              </a:tr>
              <a:tr h="4790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Typical Output</a:t>
                      </a:r>
                      <a:endParaRPr lang="en-US" sz="1800"/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Posterior distribution (a probability distribution of outcomes)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Point estimates, confidence intervals, p-values</a:t>
                      </a:r>
                    </a:p>
                  </a:txBody>
                  <a:tcPr marL="73751" marR="73751" marT="36876" marB="36876" anchor="ctr"/>
                </a:tc>
                <a:extLst>
                  <a:ext uri="{0D108BD9-81ED-4DB2-BD59-A6C34878D82A}">
                    <a16:rowId xmlns:a16="http://schemas.microsoft.com/office/drawing/2014/main" val="1438330355"/>
                  </a:ext>
                </a:extLst>
              </a:tr>
              <a:tr h="4790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Interpretation of Parameters</a:t>
                      </a:r>
                      <a:endParaRPr lang="en-US" sz="1800"/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Parameters are </a:t>
                      </a:r>
                      <a:r>
                        <a:rPr lang="en-US" sz="1800" b="1"/>
                        <a:t>random variables</a:t>
                      </a:r>
                      <a:r>
                        <a:rPr lang="en-US" sz="1800"/>
                        <a:t> (with distributions)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Parameters are </a:t>
                      </a:r>
                      <a:r>
                        <a:rPr lang="en-US" sz="1800" b="1"/>
                        <a:t>fixed constants</a:t>
                      </a:r>
                      <a:r>
                        <a:rPr lang="en-US" sz="1800"/>
                        <a:t>; data is random</a:t>
                      </a:r>
                    </a:p>
                  </a:txBody>
                  <a:tcPr marL="73751" marR="73751" marT="36876" marB="36876" anchor="ctr"/>
                </a:tc>
                <a:extLst>
                  <a:ext uri="{0D108BD9-81ED-4DB2-BD59-A6C34878D82A}">
                    <a16:rowId xmlns:a16="http://schemas.microsoft.com/office/drawing/2014/main" val="3997806553"/>
                  </a:ext>
                </a:extLst>
              </a:tr>
              <a:tr h="4790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Use Cases</a:t>
                      </a:r>
                      <a:endParaRPr lang="en-US" sz="1800"/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Small datasets, dynamic models, decision-making under uncertainty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Large datasets, hypothesis testing, classical inference</a:t>
                      </a:r>
                    </a:p>
                  </a:txBody>
                  <a:tcPr marL="73751" marR="73751" marT="36876" marB="36876" anchor="ctr"/>
                </a:tc>
                <a:extLst>
                  <a:ext uri="{0D108BD9-81ED-4DB2-BD59-A6C34878D82A}">
                    <a16:rowId xmlns:a16="http://schemas.microsoft.com/office/drawing/2014/main" val="2913754638"/>
                  </a:ext>
                </a:extLst>
              </a:tr>
              <a:tr h="4790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Example</a:t>
                      </a:r>
                      <a:endParaRPr lang="en-US" sz="1800"/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“There’s a 70% chance this customer will churn.”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/>
                        <a:t>“If we repeated this test 100 times, 95% of intervals would contain the true mean.”</a:t>
                      </a:r>
                    </a:p>
                  </a:txBody>
                  <a:tcPr marL="73751" marR="73751" marT="36876" marB="36876" anchor="ctr"/>
                </a:tc>
                <a:extLst>
                  <a:ext uri="{0D108BD9-81ED-4DB2-BD59-A6C34878D82A}">
                    <a16:rowId xmlns:a16="http://schemas.microsoft.com/office/drawing/2014/main" val="998274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6074334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D33EEF-30E0-7C5A-4C8C-14C67BF75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B1D7347-955E-60A3-57C4-6497FC17D09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AD727F-CA3A-3CF1-F4A0-25BC8D92438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590ABC6-1FD2-BC9B-5D7D-B9DC391BA2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81BE41D-BE73-3E69-29AE-880ACB3BD22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2AB7AF-A73F-797D-6D34-770733D16B5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Misinterpretations of Probabilities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4D13D19-6657-160C-E883-52C1B5E634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9365247"/>
              </p:ext>
            </p:extLst>
          </p:nvPr>
        </p:nvGraphicFramePr>
        <p:xfrm>
          <a:off x="762000" y="2225823"/>
          <a:ext cx="10365784" cy="39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53D9042-74EC-191D-FBAA-965DBA9E8A7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2EDF12-E5A4-EFD5-ADC3-345630EB7C5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777041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6DBAE-2E56-CB4F-D875-AE9B6A06E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A620D3-D818-095F-B9A6-1A48463461B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2E7A858-A73F-937C-EE32-5F4248EBEB6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65F7FED-B69B-7544-AEAB-A46CE21BF4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A834B67-17D1-52A7-DFC4-C0287AB33C0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C9E87C-F6E3-8CA5-6A04-21D5E3CDF13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Inverse Reasoning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6300C7-2F2C-9675-BA32-97568891A991}"/>
              </a:ext>
            </a:extLst>
          </p:cNvPr>
          <p:cNvSpPr txBox="1"/>
          <p:nvPr/>
        </p:nvSpPr>
        <p:spPr>
          <a:xfrm>
            <a:off x="761999" y="1986522"/>
            <a:ext cx="10365784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Inverse reasoning is the process of reasoning from observed evidence back to the most probable cause or explanation.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It is central to Bayesian inference, where we want to compute: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	P(</a:t>
            </a:r>
            <a:r>
              <a:rPr lang="en-US" sz="2400" dirty="0" err="1"/>
              <a:t>Hypothesis|Evidence</a:t>
            </a:r>
            <a:r>
              <a:rPr lang="en-US" sz="2400" dirty="0"/>
              <a:t>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This is opposite of what most models directly give us (i.e., P(Evidence | Hypothesis)).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Using Bayes’ Rule, we “invert” the known probability to get the one we want.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65130C-FB21-E338-FCF2-5ED7771BAB1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20C6A-EFD1-C7DC-C326-7AFC296856B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125935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2813D3-429A-C966-4B1A-1C2A5B513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2AA8856-795E-F936-3FAB-318F7492548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D4D0D44-C175-813B-BEC7-EDEA79B4A4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82AAA48-1797-603D-3D70-AB7F17ED35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4C1D9CF-76D8-688B-1DF5-44992974393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AD666F-F6B3-F5D8-4356-573A8675DD13}"/>
              </a:ext>
            </a:extLst>
          </p:cNvPr>
          <p:cNvSpPr txBox="1"/>
          <p:nvPr/>
        </p:nvSpPr>
        <p:spPr>
          <a:xfrm>
            <a:off x="761999" y="1986522"/>
            <a:ext cx="10365784" cy="6067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You observe a customer who hasn’t logged in for 3 weeks and downgraded their subscription.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You want to know: → What is the probability that this customer will churn (leave)?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This is P(Churn | Observed Behavior) — </a:t>
            </a:r>
            <a:r>
              <a:rPr lang="en-US" sz="2800" b="1" dirty="0"/>
              <a:t>inverse reasoning</a:t>
            </a:r>
            <a:r>
              <a:rPr lang="en-US" sz="2800" dirty="0"/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But your data model gives: P(Observed Behavior | Churn) — how likely a churned customer behaves this way.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Using </a:t>
            </a:r>
            <a:r>
              <a:rPr lang="en-US" sz="2800" b="1" dirty="0"/>
              <a:t>Bayes’ Rule</a:t>
            </a:r>
            <a:r>
              <a:rPr lang="en-US" sz="2800" dirty="0"/>
              <a:t>, you compute the </a:t>
            </a:r>
            <a:r>
              <a:rPr lang="en-US" sz="2800" b="1" dirty="0"/>
              <a:t>inverted probability</a:t>
            </a:r>
            <a:r>
              <a:rPr lang="en-US" sz="2800" dirty="0"/>
              <a:t>:</a:t>
            </a:r>
          </a:p>
          <a:p>
            <a:r>
              <a:rPr lang="en-US" sz="2800" dirty="0"/>
              <a:t>P(Churn | Behavior) =  P(Behavior | Churn) . P(Churn)} / P(Behavior)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65DF8B-DC9F-04C5-2FC2-9196536C9CB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 of Inverse Reasoning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C68DB8-F538-EE22-7EB6-7FF808FD6F8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766E81-255A-E2D4-6422-2638789BD83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173161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D62DB-AC18-A7EA-2B62-B563BCDB4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B0454F1-EB06-396A-CAAC-2FD9D324B52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DB9FD10-BC5E-C7A8-B1AA-1D25B0F58F08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204F9DF-ABED-7637-2F2D-8B093222D34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29D67D5-77D0-1E69-9E0A-5A27F5E75E4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CD14349-68FA-0573-2AE6-9AAA2C8DF6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842E1E5-DB54-482E-A676-4FD14516FF4C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F623D0-F0C7-A222-CAD7-6DC0703213C8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549A14-A132-010B-8BB9-BB56CD493C4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518C318-42A4-A9AE-88FD-3688DCFA898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BB8E18-C500-8001-CB3D-58CD62A0C7B1}"/>
              </a:ext>
            </a:extLst>
          </p:cNvPr>
          <p:cNvSpPr txBox="1"/>
          <p:nvPr/>
        </p:nvSpPr>
        <p:spPr>
          <a:xfrm>
            <a:off x="6122194" y="1002395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Probabilistic Classification and Decision Thresholds</a:t>
            </a:r>
          </a:p>
        </p:txBody>
      </p:sp>
    </p:spTree>
    <p:extLst>
      <p:ext uri="{BB962C8B-B14F-4D97-AF65-F5344CB8AC3E}">
        <p14:creationId xmlns:p14="http://schemas.microsoft.com/office/powerpoint/2010/main" val="246765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28A7A5-585B-81B0-2EFB-E248DA19A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2BD8989-B38F-31BB-40CD-4898B5CF756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6B3B86-CE65-D28A-483D-C9C96B152DC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9D8B68DB-BDF0-40E4-16CC-40AE4A1911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8F617F9-5967-F10E-E02E-2E721A3222A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6F7F92-FC00-6081-C866-BC4CF170E5C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Probabilities in Classification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B9214E-3E4D-F1C6-4E24-B8326B4E7CC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A12CC6-A060-FC44-AD37-29C4760D259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2C212106-31FC-578C-79F2-058B4B823C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01111"/>
              </p:ext>
            </p:extLst>
          </p:nvPr>
        </p:nvGraphicFramePr>
        <p:xfrm>
          <a:off x="-141672" y="1986522"/>
          <a:ext cx="11571672" cy="433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05953115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C5B60-BAA6-19FC-B631-C84260EF3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0EA8AB-D115-859B-8764-99ED8DB2AD6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4C761BA-6711-F7F8-C4AE-FDFC61D3713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CE0FAB6-CB69-C933-2595-4C038B8E18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B3F2384-1327-244C-8F9C-3ACF74DC1D3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2A8F11-71F8-A250-772D-03BFEEF163FF}"/>
              </a:ext>
            </a:extLst>
          </p:cNvPr>
          <p:cNvSpPr txBox="1"/>
          <p:nvPr/>
        </p:nvSpPr>
        <p:spPr>
          <a:xfrm>
            <a:off x="2465454" y="608276"/>
            <a:ext cx="60732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Email Spam Detection Using Probabilistic Classification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E9215C-DA90-B80A-031C-356C25BE8631}"/>
              </a:ext>
            </a:extLst>
          </p:cNvPr>
          <p:cNvSpPr txBox="1"/>
          <p:nvPr/>
        </p:nvSpPr>
        <p:spPr>
          <a:xfrm>
            <a:off x="761999" y="1986522"/>
            <a:ext cx="10365784" cy="6129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Problem: You receive a new email that contains the word “free”.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You want to calculate: → What is the probability this email is spam? → That is, P(Spam | “free”)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Given From historical data: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P(Spam) = 0.3 → 30% of all emails are spam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P(“free” | Spam) = 0.6 → 60% of spam emails contain “free”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P(“free” | Not Spam) = 0.1 → Only 10% of legitimate emails contain “free”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P(Not Spam) = 0.7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0ACC2-A5A1-1053-FF96-725FDFA96F0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54526B-88AD-5AD0-C57D-329FDE3D3DB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632691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A93115-C98A-81A4-2706-9B280C054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6D9563E-3752-4F6D-C91E-3A3FDB24E90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12BBA30-5E37-A883-0D27-F32922B90C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9EADA40-75E2-82D1-2DAD-7239ABC02A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B8B7A0A-6B0F-882D-3D29-EA011F8C495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0C7E51-1757-EDCC-01FD-C5607F79FD1C}"/>
              </a:ext>
            </a:extLst>
          </p:cNvPr>
          <p:cNvSpPr txBox="1"/>
          <p:nvPr/>
        </p:nvSpPr>
        <p:spPr>
          <a:xfrm>
            <a:off x="2465454" y="608276"/>
            <a:ext cx="60732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Email Spam Detection Using Probabilistic Classification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B543281-C9CC-7BA2-A32E-009A0D422F96}"/>
              </a:ext>
            </a:extLst>
          </p:cNvPr>
          <p:cNvSpPr txBox="1"/>
          <p:nvPr/>
        </p:nvSpPr>
        <p:spPr>
          <a:xfrm>
            <a:off x="761999" y="1986522"/>
            <a:ext cx="10365784" cy="6129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P(Spam | free ) = P( free | Spam) . P(Spam) / P(free).   (Bayes’ Rule)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First calculate P(“free”):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P(free) = P(free | Spam) . P(Spam) + P(free | Not Spam) . P(Not Spam)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P(free) = (0.6)(0.3) + (0.1)(0.7) = 0.18 + 0.07 = 0.25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Now apply Bayes: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P(Spam | free ) = 0.6 . 0.3 / 0.25 = 0.18/0.25  = 0.72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There is a 72% probability that the email is spam if it contains the word “free.”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E057CB-7408-109F-A695-C43CB970AC9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4D5633-A74B-D86D-F524-C5488FB9116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010989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CAFF7-4062-228A-D83E-682C1D45E3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F2435C-11CD-4091-760D-D8CA552414F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B3D69C-C2DA-C325-C451-754CD63DFC5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40FF260-8621-6FBF-7459-600B5F33D9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4565D86-62F6-D8A7-CBD2-3672352FEB5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C49181-1096-425E-A43B-270324B960C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Naive Bayes Classifier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73ED28-30AE-84D0-E888-94CB9B595C5F}"/>
              </a:ext>
            </a:extLst>
          </p:cNvPr>
          <p:cNvSpPr txBox="1"/>
          <p:nvPr/>
        </p:nvSpPr>
        <p:spPr>
          <a:xfrm>
            <a:off x="761999" y="1986522"/>
            <a:ext cx="10365784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Naive Bayes Classifier is a simple and effective probabilistic machine learning algorithm based on Bayes’ Theorem. 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It is called “naive” because it assumes that all input features are independent of each other given the class label — an assumption that is rarely true in real-world data, but often works surprisingly well in practice.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Very efficient for high-dimensional data.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Popular in text classification.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843766-48A0-504C-51DD-AB5C0B29B78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FDAACB-44B9-55DC-987D-7CD04FF9618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730461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B22900-8215-CBA3-2A49-6F6E497E64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3F6FAF4-9E05-2CE5-AC2C-1973FD984C2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F3C75-5A02-B462-00BD-83E03B76C53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7F35640-395C-9849-1A24-EC888A2275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D041606-766B-BAC2-54CF-6E232341FCF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A6A00FD-A14B-7B82-258E-9A301C6C92E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it works (Simplified)?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2114B0D-E1D7-7F69-2FF0-0C7469FA2DCA}"/>
              </a:ext>
            </a:extLst>
          </p:cNvPr>
          <p:cNvSpPr txBox="1"/>
          <p:nvPr/>
        </p:nvSpPr>
        <p:spPr>
          <a:xfrm>
            <a:off x="981698" y="4017334"/>
            <a:ext cx="10365784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Example Use Case: In email spam detection, the classifier calculates: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P(Spam} | Free, “Offer”, “Buy”}) vs. P(Not Spam | Free, “Offer”, “Buy”)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It selects the label (spam or not) with the higher probability.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EE6E0D7-9656-0A99-3585-C86A26C2EC8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8E9795-2A74-7562-E533-041B6D171D9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F290D6EB-E6F1-0421-E4F7-8676A70D22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9491484"/>
              </p:ext>
            </p:extLst>
          </p:nvPr>
        </p:nvGraphicFramePr>
        <p:xfrm>
          <a:off x="762000" y="2140329"/>
          <a:ext cx="10585482" cy="1701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79789114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0407B-9AB2-36F6-7195-141D58040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2F0790-8AA6-1CB5-B312-5C94C7A983D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E38228D-614C-25D5-78E8-EFC1412554A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353206-2732-7671-37F8-BFE01FAAFD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8E80372-CE33-CD1E-46B2-C70D3FA6C42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611BFE-658A-F66B-4C37-0EB4BA6B2EE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Naive Bayes Works Well?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60F10F9-FFBD-A2BD-6699-3FDE22076EE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45361E-19C1-AC9D-7062-9AEE9D00710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67B02B8-AD6F-77DC-39CC-863180C452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52402"/>
              </p:ext>
            </p:extLst>
          </p:nvPr>
        </p:nvGraphicFramePr>
        <p:xfrm>
          <a:off x="761999" y="2214544"/>
          <a:ext cx="10588172" cy="38404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94086">
                  <a:extLst>
                    <a:ext uri="{9D8B030D-6E8A-4147-A177-3AD203B41FA5}">
                      <a16:colId xmlns:a16="http://schemas.microsoft.com/office/drawing/2014/main" val="3371795559"/>
                    </a:ext>
                  </a:extLst>
                </a:gridCol>
                <a:gridCol w="5294086">
                  <a:extLst>
                    <a:ext uri="{9D8B030D-6E8A-4147-A177-3AD203B41FA5}">
                      <a16:colId xmlns:a16="http://schemas.microsoft.com/office/drawing/2014/main" val="40937323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Feature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Benefit</a:t>
                      </a:r>
                      <a:endParaRPr lang="en-US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158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Fast and scalable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Works well with large datasets, especially text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80702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Simple and interpretable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Easy to understand and implement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2420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Performs well on text data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Excellent for spam detection, sentiment analysis, etc.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800264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Requires little training data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Can work with small datasets effectively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43219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Robust to irrelevant features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Even if independence assumption is violated somewhat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726040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2929039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CDABD-FB78-3345-DA5C-979ED61D1E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145F35A-EB8B-5660-BB33-0CD49667C2B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16B5B9-AF64-B982-9404-0D0AE724E25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3AB69729-3DC6-438A-C053-7ACC6E98AC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C2E1816-B447-DD38-5BAE-9D2261E654F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C5BDDB-D9E7-8B0D-8D33-58F1D35DB55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Applications in Business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0B5A5E-F9A5-4C85-3029-ED846A99ECE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8D230C-B6BA-3799-326D-8C1ADCB669B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2CE1B780-A98D-8E6E-54DF-15CFBA2740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7449562"/>
              </p:ext>
            </p:extLst>
          </p:nvPr>
        </p:nvGraphicFramePr>
        <p:xfrm>
          <a:off x="761999" y="1986522"/>
          <a:ext cx="10365784" cy="3852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02351665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0F1A20-5514-365A-B2BA-97E0A053B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2294694-DABD-4F2F-7AA3-5187BDF6EB4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DD8092-D709-2CC2-208E-A25282180CD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53B4F7F-F0B6-7CD1-5763-37318E5BF3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9B55B08-6C60-2041-1A42-99FE1319AD5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4CE93C-67B1-A8C2-AE6F-87E134D75A4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Calibration vs. Sharpness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0E562A-45C3-231A-827C-E8C615F766A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658399-F724-360E-444A-DC0001BE01C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29B5F04-0E05-5D20-72C6-252C9D021D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566065"/>
              </p:ext>
            </p:extLst>
          </p:nvPr>
        </p:nvGraphicFramePr>
        <p:xfrm>
          <a:off x="765840" y="2441584"/>
          <a:ext cx="10515600" cy="283464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579526">
                  <a:extLst>
                    <a:ext uri="{9D8B030D-6E8A-4147-A177-3AD203B41FA5}">
                      <a16:colId xmlns:a16="http://schemas.microsoft.com/office/drawing/2014/main" val="275261429"/>
                    </a:ext>
                  </a:extLst>
                </a:gridCol>
                <a:gridCol w="4059044">
                  <a:extLst>
                    <a:ext uri="{9D8B030D-6E8A-4147-A177-3AD203B41FA5}">
                      <a16:colId xmlns:a16="http://schemas.microsoft.com/office/drawing/2014/main" val="2834782988"/>
                    </a:ext>
                  </a:extLst>
                </a:gridCol>
                <a:gridCol w="3877030">
                  <a:extLst>
                    <a:ext uri="{9D8B030D-6E8A-4147-A177-3AD203B41FA5}">
                      <a16:colId xmlns:a16="http://schemas.microsoft.com/office/drawing/2014/main" val="7845612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dirty="0"/>
                        <a:t>Concept</a:t>
                      </a:r>
                      <a:endParaRPr 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dirty="0"/>
                        <a:t>Measures</a:t>
                      </a:r>
                      <a:endParaRPr 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dirty="0"/>
                        <a:t>Goal</a:t>
                      </a:r>
                      <a:endParaRPr 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627368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Calibration</a:t>
                      </a:r>
                      <a:endParaRPr lang="en-US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How well predicted probabilities match reality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Match predicted confidence to actual outcomes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9548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Sharpness</a:t>
                      </a:r>
                      <a:endParaRPr lang="en-US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Concentration of predictions around 0 or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Make confident, decisive predictions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9681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5258901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FA6D9-803D-D3B2-9B5A-83498C7A6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F869D1-010A-2CE1-5095-DD17EB74F2F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BA84F6-DF79-4B6C-682F-BDB5F6FDC44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508F2B1-BB41-A391-08C1-93165AA9E5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35A481D-7E46-D8A0-BBAB-F81173EB83C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1C4BE6-E1F2-ADD2-3D85-342043DFE4F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Thresholding &amp; Decision Making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09F1FB-CDFE-1596-C549-0A2FD3062BE1}"/>
              </a:ext>
            </a:extLst>
          </p:cNvPr>
          <p:cNvSpPr txBox="1"/>
          <p:nvPr/>
        </p:nvSpPr>
        <p:spPr>
          <a:xfrm>
            <a:off x="761999" y="1986522"/>
            <a:ext cx="10365784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Thresholding is the process of converting a continuous probability score (output by a classifier) into a binary decision by setting a cutoff value called a threshold.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F25AA1-3578-7B3C-3198-9E8DFE32D38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21BE67-BCBC-EE1D-A91D-6E50EA70099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F38110C-8571-5402-7BC1-CB8F4A8FE3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395045"/>
              </p:ext>
            </p:extLst>
          </p:nvPr>
        </p:nvGraphicFramePr>
        <p:xfrm>
          <a:off x="6333893" y="3858875"/>
          <a:ext cx="4793891" cy="1463040"/>
        </p:xfrm>
        <a:graphic>
          <a:graphicData uri="http://schemas.openxmlformats.org/drawingml/2006/table">
            <a:tbl>
              <a:tblPr/>
              <a:tblGrid>
                <a:gridCol w="1360448">
                  <a:extLst>
                    <a:ext uri="{9D8B030D-6E8A-4147-A177-3AD203B41FA5}">
                      <a16:colId xmlns:a16="http://schemas.microsoft.com/office/drawing/2014/main" val="3777222984"/>
                    </a:ext>
                  </a:extLst>
                </a:gridCol>
                <a:gridCol w="1672683">
                  <a:extLst>
                    <a:ext uri="{9D8B030D-6E8A-4147-A177-3AD203B41FA5}">
                      <a16:colId xmlns:a16="http://schemas.microsoft.com/office/drawing/2014/main" val="33436170"/>
                    </a:ext>
                  </a:extLst>
                </a:gridCol>
                <a:gridCol w="1760760">
                  <a:extLst>
                    <a:ext uri="{9D8B030D-6E8A-4147-A177-3AD203B41FA5}">
                      <a16:colId xmlns:a16="http://schemas.microsoft.com/office/drawing/2014/main" val="39194781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Probability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Threshold = 0.5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Threshold = 0.7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1517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0.82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/>
                        <a:t>✅ </a:t>
                      </a:r>
                      <a:r>
                        <a:rPr lang="en-US" dirty="0"/>
                        <a:t>Positive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✅ </a:t>
                      </a:r>
                      <a:r>
                        <a:rPr lang="en-US"/>
                        <a:t>Positive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75426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0.65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✅ </a:t>
                      </a:r>
                      <a:r>
                        <a:rPr lang="en-US"/>
                        <a:t>Positive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❌ </a:t>
                      </a:r>
                      <a:r>
                        <a:rPr lang="en-US"/>
                        <a:t>Negative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50275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0.45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❌ </a:t>
                      </a:r>
                      <a:r>
                        <a:rPr lang="en-US"/>
                        <a:t>Negative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/>
                        <a:t>❌ </a:t>
                      </a:r>
                      <a:r>
                        <a:rPr lang="en-US" dirty="0"/>
                        <a:t>Negative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34629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0757A73-B759-2186-9788-07F2E1C145DE}"/>
              </a:ext>
            </a:extLst>
          </p:cNvPr>
          <p:cNvSpPr txBox="1"/>
          <p:nvPr/>
        </p:nvSpPr>
        <p:spPr>
          <a:xfrm>
            <a:off x="880289" y="3591249"/>
            <a:ext cx="6099716" cy="14296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Lower threshold = fewer false negatives.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Higher threshold = fewer false positives.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Balance depends on cost of each error.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ABD04A-8EE4-CABC-5D9A-3414BD573835}"/>
              </a:ext>
            </a:extLst>
          </p:cNvPr>
          <p:cNvSpPr txBox="1"/>
          <p:nvPr/>
        </p:nvSpPr>
        <p:spPr>
          <a:xfrm>
            <a:off x="981698" y="5097231"/>
            <a:ext cx="916378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b="1" dirty="0"/>
              <a:t>Use Cases: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Fraud detection: raise threshold to avoid false alarms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Medical diagnosis: lower threshold to catch all possible positives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Churn prediction: tune threshold based on customer lifetime value</a:t>
            </a:r>
          </a:p>
        </p:txBody>
      </p:sp>
    </p:spTree>
    <p:extLst>
      <p:ext uri="{BB962C8B-B14F-4D97-AF65-F5344CB8AC3E}">
        <p14:creationId xmlns:p14="http://schemas.microsoft.com/office/powerpoint/2010/main" val="136540921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EB68C4-FC07-9620-CE7A-50B80E7CA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711AB15-4533-3505-1691-3DA13B84E13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A2D353-0D5C-38FC-A598-149815651E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926EA7F-47F6-5C4A-43BF-C52BFC728C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E6B6792-1718-7281-248B-648F5206426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12F9AD-29F3-67D3-4F90-C0B2D0187A8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ROC Curves and Tradeoffs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0F4C17E-3D0E-1AEF-0ED5-480FE06FC566}"/>
              </a:ext>
            </a:extLst>
          </p:cNvPr>
          <p:cNvSpPr txBox="1"/>
          <p:nvPr/>
        </p:nvSpPr>
        <p:spPr>
          <a:xfrm>
            <a:off x="761999" y="1986522"/>
            <a:ext cx="10365784" cy="502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ROC (Receiver Operating Characteristic) </a:t>
            </a:r>
            <a:r>
              <a:rPr lang="en-US" sz="2400" dirty="0"/>
              <a:t>Plots:</a:t>
            </a:r>
          </a:p>
          <a:p>
            <a:pPr lvl="1"/>
            <a:r>
              <a:rPr lang="en-US" sz="2400" b="1" dirty="0"/>
              <a:t>X-axis:</a:t>
            </a:r>
            <a:r>
              <a:rPr lang="en-US" sz="2400" dirty="0"/>
              <a:t> False Positive Rate (FPR) = FP / (FP + TN)</a:t>
            </a:r>
          </a:p>
          <a:p>
            <a:pPr lvl="1"/>
            <a:r>
              <a:rPr lang="en-US" sz="2400" b="1" dirty="0"/>
              <a:t>Y-axis:</a:t>
            </a:r>
            <a:r>
              <a:rPr lang="en-US" sz="2400" dirty="0"/>
              <a:t> True Positive Rate (TPR) = TP / (TP + FN), also called </a:t>
            </a:r>
            <a:r>
              <a:rPr lang="en-US" sz="2400" b="1" dirty="0"/>
              <a:t>Recall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TPR vs. FPR at various thresholds.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Helps visualize model trade-offs.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Used to compare classifier quality.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As you adjust the </a:t>
            </a:r>
            <a:r>
              <a:rPr lang="en-US" sz="2400" b="1" dirty="0"/>
              <a:t>threshold</a:t>
            </a:r>
            <a:r>
              <a:rPr lang="en-US" sz="2400" dirty="0"/>
              <a:t>, you affect both:</a:t>
            </a:r>
          </a:p>
          <a:p>
            <a:r>
              <a:rPr lang="en-US" sz="2400" b="1" dirty="0"/>
              <a:t>True Positives (TP):</a:t>
            </a:r>
            <a:r>
              <a:rPr lang="en-US" sz="2400" dirty="0"/>
              <a:t> Catching real positives</a:t>
            </a:r>
          </a:p>
          <a:p>
            <a:r>
              <a:rPr lang="en-US" sz="2400" b="1" dirty="0"/>
              <a:t>False Positives (FP):</a:t>
            </a:r>
            <a:r>
              <a:rPr lang="en-US" sz="2400" dirty="0"/>
              <a:t> Incorrectly flagging negatives as positives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3C68A8-CA6D-ACBD-1B97-8775F8D60AA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3F4070-C51C-0B86-058F-10263A84716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091539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4EF379-9CA3-8297-3343-857844293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6C6425-5C87-6686-9198-60E25BFC318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C1FB406-0CAB-2B3A-1DDA-1873A0F0DD2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CF9CCAC-B273-3A43-35B0-A007929563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0784013-2A88-9350-26CE-5DCA6A5F433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6075CC-DFBE-1E1B-638C-88FF0275D41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Example: ROC Curve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2CE3A7-FA8D-D990-933B-097821CDCC5D}"/>
              </a:ext>
            </a:extLst>
          </p:cNvPr>
          <p:cNvSpPr txBox="1"/>
          <p:nvPr/>
        </p:nvSpPr>
        <p:spPr>
          <a:xfrm>
            <a:off x="761999" y="1986522"/>
            <a:ext cx="5973338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Show true positive vs. false positive rate.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Point closest to top-left = best threshold.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037CEC-8108-A893-ABFD-AC30D6D473D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E58711-1AD9-BB4D-5C8F-7B8D9000225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C5FD32-E1E7-BD03-E4E6-210DAEEBC1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1109" y="1558564"/>
            <a:ext cx="50800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4306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536D11-EE79-CD48-2998-0DD600B67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59DA949-8AFD-DEAB-AEC0-AFB0B1481C9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0F6604-1E76-9FAF-7425-4D682FA2655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04D6B08-16C1-B4AE-F077-50407336A4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8789177-5FD4-CE4A-DC90-E5A4B930495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2BE96C-A125-9FC2-4655-528F9CA09F6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Evidence Lifting?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25AE06-F068-874F-8375-8552CEC2E9E6}"/>
              </a:ext>
            </a:extLst>
          </p:cNvPr>
          <p:cNvSpPr txBox="1"/>
          <p:nvPr/>
        </p:nvSpPr>
        <p:spPr>
          <a:xfrm>
            <a:off x="761999" y="1986522"/>
            <a:ext cx="10365784" cy="612905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Lift</a:t>
            </a:r>
            <a:r>
              <a:rPr lang="en-US" sz="2400" dirty="0"/>
              <a:t> is a metric that measures how much better a predictive model is at identifying positives compared to random guessing. It’s widely used in </a:t>
            </a:r>
            <a:r>
              <a:rPr lang="en-US" sz="2400" b="1" dirty="0"/>
              <a:t>classification</a:t>
            </a:r>
            <a:r>
              <a:rPr lang="en-US" sz="2400" dirty="0"/>
              <a:t>, </a:t>
            </a:r>
            <a:r>
              <a:rPr lang="en-US" sz="2400" b="1" dirty="0"/>
              <a:t>marketing</a:t>
            </a:r>
            <a:r>
              <a:rPr lang="en-US" sz="2400" dirty="0"/>
              <a:t>, and </a:t>
            </a:r>
            <a:r>
              <a:rPr lang="en-US" sz="2400" b="1" dirty="0"/>
              <a:t>risk modeling</a:t>
            </a:r>
            <a:r>
              <a:rPr lang="en-US" sz="2400" dirty="0"/>
              <a:t> to evaluate the </a:t>
            </a:r>
            <a:r>
              <a:rPr lang="en-US" sz="2400" b="1" dirty="0"/>
              <a:t>effectiveness of a model</a:t>
            </a:r>
            <a:r>
              <a:rPr lang="en-US" sz="2400" dirty="0"/>
              <a:t> or targeting strategy.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Lift = P(target | evidence) / P(target)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Compares conditional vs. unconditional probabilities.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Used for feature evaluation &amp; ranking.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Helps rank predictors in modeling.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Lift &gt; 1: positive evidence.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Lift = 1: neutral.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Lift &lt; 1: negative evidence</a:t>
            </a:r>
            <a:r>
              <a:rPr lang="en-US" sz="2400" dirty="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3105BB-C12F-E280-7B8E-848AF10BB47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722754-1D01-BD5C-EAB8-74FC615FFE8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820365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918C5-E9E8-8161-AEF4-54AA6E1CD9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C62DAAA-CC32-8EF6-31EF-E741C3BB77C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67C2B4-B703-720F-1EE8-46752A5BDD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913BDF1-4EBA-0937-C1CA-CA731E831A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630B61B-8733-ED3A-3C5C-09E00DF5825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633F28-630A-4FD8-9E16-75207BCBA3F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Visualizing a Lift Curve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3F4446-A4B4-CD66-D9C1-AB2405A11BA3}"/>
              </a:ext>
            </a:extLst>
          </p:cNvPr>
          <p:cNvSpPr txBox="1"/>
          <p:nvPr/>
        </p:nvSpPr>
        <p:spPr>
          <a:xfrm>
            <a:off x="761999" y="1986522"/>
            <a:ext cx="10365784" cy="225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X-axis: % of population contacted.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Y-axis: % of total responders captured.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Steeper curve = better model.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Include sample chart..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636860-6B20-7D9F-FE44-E1D83D7EBE6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09A05D-A6C8-315B-7CDD-5A95F208CC2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230417-2600-FEF4-5B79-F4135E2D2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0302" y="1624025"/>
            <a:ext cx="4699051" cy="469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351918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BBF8E-5B24-26D9-981D-EF97EC06D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2B87CD0-9ED1-1EA9-E3CC-43C0FC69ECF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4C16C78-FC84-C6C7-7229-DFB91E54C2E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BE7FCE3-DCB2-412A-0E59-791F6633C4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76FB1E4-4504-6995-D19F-7EE33018A88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97443A-EFF7-ACF2-61AA-D8AF4D10980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Applications of Lift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AAE6DEB-082B-6724-9FAD-EE720CEC9B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7675910"/>
              </p:ext>
            </p:extLst>
          </p:nvPr>
        </p:nvGraphicFramePr>
        <p:xfrm>
          <a:off x="761999" y="1986523"/>
          <a:ext cx="10365784" cy="39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585B941-0B92-E1C8-1344-C7B9049CB74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C9E528-B887-3883-CD6D-EC55C83176A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511553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FC7BC-E2D6-F8BE-3351-310F17E64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7A55400-82A8-2B7F-6860-A02FD27530E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C409340-7545-B4B2-903D-64CD1F1D7A5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16441B0-9357-FE70-E6C1-F073B0EE8F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4CDC17E-1911-7379-645E-5433F69526B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DFD940-44F4-271D-D667-F3E01D5415E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Applications of Lift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4E7126-DF1D-1FDF-102C-601CDEE2943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CCC826-892D-3E35-1A79-61993C48067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6295E03-7FA6-3255-7FF5-48B79F5FFD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9946522"/>
              </p:ext>
            </p:extLst>
          </p:nvPr>
        </p:nvGraphicFramePr>
        <p:xfrm>
          <a:off x="1064216" y="1850397"/>
          <a:ext cx="10365784" cy="44726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12529188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33E7AB-2759-9229-EEFE-BF60728ACC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3E9FDEB-B452-87E1-FD8E-7AC9961580C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72D6B80-96DD-1C74-AE24-B8A4EA4720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03DB8C5-741C-F46B-CD88-ED54A33E61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03C4A15-7591-99F3-29C7-C66A8BEA175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074461-72D1-6DF5-36D0-4BAE2BE0E44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Lift vs. ROC Curve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55AF9F-0EF8-4686-2760-40251610691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B0C4C5-0829-D14C-86BB-DA0D32D0100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357202-CBE1-1A8D-06C1-9211BEFFBB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570910"/>
              </p:ext>
            </p:extLst>
          </p:nvPr>
        </p:nvGraphicFramePr>
        <p:xfrm>
          <a:off x="1064217" y="2207333"/>
          <a:ext cx="10063566" cy="4287354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716475">
                  <a:extLst>
                    <a:ext uri="{9D8B030D-6E8A-4147-A177-3AD203B41FA5}">
                      <a16:colId xmlns:a16="http://schemas.microsoft.com/office/drawing/2014/main" val="3015918910"/>
                    </a:ext>
                  </a:extLst>
                </a:gridCol>
                <a:gridCol w="3622431">
                  <a:extLst>
                    <a:ext uri="{9D8B030D-6E8A-4147-A177-3AD203B41FA5}">
                      <a16:colId xmlns:a16="http://schemas.microsoft.com/office/drawing/2014/main" val="2569110161"/>
                    </a:ext>
                  </a:extLst>
                </a:gridCol>
                <a:gridCol w="3724660">
                  <a:extLst>
                    <a:ext uri="{9D8B030D-6E8A-4147-A177-3AD203B41FA5}">
                      <a16:colId xmlns:a16="http://schemas.microsoft.com/office/drawing/2014/main" val="3605355630"/>
                    </a:ext>
                  </a:extLst>
                </a:gridCol>
              </a:tblGrid>
              <a:tr h="2989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/>
                        <a:t>Feature</a:t>
                      </a:r>
                      <a:endParaRPr lang="en-US" sz="1600" dirty="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Lift Curve</a:t>
                      </a:r>
                      <a:endParaRPr lang="en-US" sz="160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ROC Curve</a:t>
                      </a:r>
                      <a:endParaRPr lang="en-US" sz="1600"/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086408972"/>
                  </a:ext>
                </a:extLst>
              </a:tr>
              <a:tr h="5293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Purpose</a:t>
                      </a:r>
                      <a:endParaRPr lang="en-US" sz="160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Measures model performance </a:t>
                      </a:r>
                      <a:r>
                        <a:rPr lang="en-US" sz="1600" b="1"/>
                        <a:t>relative to random</a:t>
                      </a:r>
                      <a:endParaRPr lang="en-US" sz="160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Evaluates model’s ability to </a:t>
                      </a:r>
                      <a:r>
                        <a:rPr lang="en-US" sz="1600" b="1"/>
                        <a:t>discriminate</a:t>
                      </a:r>
                      <a:r>
                        <a:rPr lang="en-US" sz="1600"/>
                        <a:t> between classes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086746732"/>
                  </a:ext>
                </a:extLst>
              </a:tr>
              <a:tr h="5293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X-axis</a:t>
                      </a:r>
                      <a:endParaRPr lang="en-US" sz="160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% of population (or customers) sorted by score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False Positive Rate (FPR)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889045823"/>
                  </a:ext>
                </a:extLst>
              </a:tr>
              <a:tr h="5293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Y-axis</a:t>
                      </a:r>
                      <a:endParaRPr lang="en-US" sz="160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Lift = TPR / Baseline Rate (random targeting)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True Positive Rate (TPR)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392312791"/>
                  </a:ext>
                </a:extLst>
              </a:tr>
              <a:tr h="6406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Shows</a:t>
                      </a:r>
                      <a:endParaRPr lang="en-US" sz="160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How much </a:t>
                      </a:r>
                      <a:r>
                        <a:rPr lang="en-US" sz="1600" b="1"/>
                        <a:t>better the model is</a:t>
                      </a:r>
                      <a:r>
                        <a:rPr lang="en-US" sz="1600"/>
                        <a:t> than random guessing in top segments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The </a:t>
                      </a:r>
                      <a:r>
                        <a:rPr lang="en-US" sz="1600" b="1"/>
                        <a:t>trade-off</a:t>
                      </a:r>
                      <a:r>
                        <a:rPr lang="en-US" sz="1600"/>
                        <a:t> between sensitivity and false positives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4187089140"/>
                  </a:ext>
                </a:extLst>
              </a:tr>
              <a:tr h="5293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Interprets</a:t>
                      </a:r>
                      <a:endParaRPr lang="en-US" sz="160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Model’s </a:t>
                      </a:r>
                      <a:r>
                        <a:rPr lang="en-US" sz="1600" b="1"/>
                        <a:t>usefulness for targeting</a:t>
                      </a:r>
                      <a:r>
                        <a:rPr lang="en-US" sz="1600"/>
                        <a:t> (e.g., top decile)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Model’s </a:t>
                      </a:r>
                      <a:r>
                        <a:rPr lang="en-US" sz="1600" b="1" dirty="0"/>
                        <a:t>threshold-independent performance</a:t>
                      </a:r>
                      <a:endParaRPr lang="en-US" sz="1600" dirty="0"/>
                    </a:p>
                  </a:txBody>
                  <a:tcPr marL="72522" marR="72522" marT="36261" marB="36261"/>
                </a:tc>
                <a:extLst>
                  <a:ext uri="{0D108BD9-81ED-4DB2-BD59-A6C34878D82A}">
                    <a16:rowId xmlns:a16="http://schemas.microsoft.com/office/drawing/2014/main" val="2788358231"/>
                  </a:ext>
                </a:extLst>
              </a:tr>
              <a:tr h="5293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/>
                        <a:t>Best Use Case</a:t>
                      </a:r>
                      <a:endParaRPr lang="en-US" sz="1600" dirty="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When you want to </a:t>
                      </a:r>
                      <a:r>
                        <a:rPr lang="en-US" sz="1600" b="1" dirty="0"/>
                        <a:t>target a top % of ranked list</a:t>
                      </a:r>
                      <a:endParaRPr lang="en-US" sz="1600" dirty="0"/>
                    </a:p>
                  </a:txBody>
                  <a:tcPr marL="72522" marR="72522" marT="36261" marB="3626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When you want to </a:t>
                      </a:r>
                      <a:r>
                        <a:rPr lang="en-US" sz="1600" b="1" dirty="0"/>
                        <a:t>evaluate overall classifier quality</a:t>
                      </a:r>
                      <a:endParaRPr lang="en-US" sz="1600" dirty="0"/>
                    </a:p>
                  </a:txBody>
                  <a:tcPr marL="72522" marR="72522" marT="36261" marB="36261"/>
                </a:tc>
                <a:extLst>
                  <a:ext uri="{0D108BD9-81ED-4DB2-BD59-A6C34878D82A}">
                    <a16:rowId xmlns:a16="http://schemas.microsoft.com/office/drawing/2014/main" val="2962835582"/>
                  </a:ext>
                </a:extLst>
              </a:tr>
              <a:tr h="5293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Business Focused?</a:t>
                      </a:r>
                      <a:endParaRPr lang="en-US" sz="1600"/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600"/>
                        <a:t>✅ </a:t>
                      </a:r>
                      <a:r>
                        <a:rPr lang="en-US" sz="1600"/>
                        <a:t>Yes – actionable (target top X%)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1600" dirty="0"/>
                        <a:t>❌ </a:t>
                      </a:r>
                      <a:r>
                        <a:rPr lang="en-US" sz="1600" dirty="0"/>
                        <a:t>Less direct; more technical/diagnostic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362891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0854600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D3A56-2CE4-E48C-5F8A-5E5E33208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98F662-6C4A-224F-745F-72E3F129672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8813604-007D-5C03-CC34-9975087EC28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0A951D-A84C-596B-6F75-6D3FF7F48D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6CDC4BE-4DE5-17E2-1952-503C6FBAE7E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0A6B7D-6E77-170C-D2AC-456138C2E5B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Cautions in Using Lift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570BF44-9D12-0A9B-4BAF-1B16549A61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315755"/>
              </p:ext>
            </p:extLst>
          </p:nvPr>
        </p:nvGraphicFramePr>
        <p:xfrm>
          <a:off x="761999" y="1986522"/>
          <a:ext cx="10365784" cy="39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FE25A58-7BF2-A7B8-90D2-4A6AEAAB49C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44F480-AD16-86B0-4940-276216B97AE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808363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E6F96-0ACB-DDB9-0362-B639952AC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DC2C9F8-47B7-1136-7346-4AA9603D5F7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BAD5E6C-5B31-F55C-6FEC-FCACD85C4215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A0889F8-4C3F-9584-87CE-C8D3CD4CAD4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7DAE286-ED70-E609-46A6-54B75554FDA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D972ED2-12FA-B093-D418-B29B376245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9838ABD-B5C7-A543-587E-F43010386F02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729E0-F0AA-294E-D857-545ECBB4C83E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9D927B-B157-7DE7-FFBF-05C0FA4E5C18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956D95B0-C3F1-A6CD-27CF-41D7B4CB41D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95675C-CC5E-A19C-949F-741992561405}"/>
              </a:ext>
            </a:extLst>
          </p:cNvPr>
          <p:cNvSpPr txBox="1"/>
          <p:nvPr/>
        </p:nvSpPr>
        <p:spPr>
          <a:xfrm>
            <a:off x="6122194" y="1002395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Decision-Making with Probabilities</a:t>
            </a:r>
          </a:p>
        </p:txBody>
      </p:sp>
    </p:spTree>
    <p:extLst>
      <p:ext uri="{BB962C8B-B14F-4D97-AF65-F5344CB8AC3E}">
        <p14:creationId xmlns:p14="http://schemas.microsoft.com/office/powerpoint/2010/main" val="439394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DCF85E-D1B0-C3B0-4FB7-CF9103DA8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0764E02-191E-5532-5CBF-055BD2FE449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0443E8-295B-88D6-73C2-9C7E88F93AA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97FADA52-7FB9-0EFC-6B53-8A12E4AF0C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C8D217C-98FC-0561-E840-158C14DAB5D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B26F3B-5E86-2C0B-FDF2-370F8DF6F2C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Decision Making with Probabilities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68D2D2-1A4D-B9A6-7FFC-DB9CE59E7D8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F6092B-84E9-485D-BB7F-2648A9D0C44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92147CE1-0BE3-1348-3A4C-1BC0DFCCD7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8064760"/>
              </p:ext>
            </p:extLst>
          </p:nvPr>
        </p:nvGraphicFramePr>
        <p:xfrm>
          <a:off x="617278" y="1986522"/>
          <a:ext cx="10812721" cy="382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52084736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E3C1DA-873C-B42D-E8CB-3A3860ABB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763A97A-5EDD-A3F4-2D1A-F0B56B76A1A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98D735C-D3A7-4DCA-48A4-9574981C07C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BBB5A51-6FBB-E3EE-85BC-58739A51E4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2B33505-E4AB-DC96-0451-D23B39AD786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190843-4367-2980-E26A-975541E260D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Expected Value and Business Payoff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4CD685F-1781-3E54-F757-BF348D1DE9A8}"/>
                  </a:ext>
                </a:extLst>
              </p:cNvPr>
              <p:cNvSpPr txBox="1"/>
              <p:nvPr/>
            </p:nvSpPr>
            <p:spPr>
              <a:xfrm>
                <a:off x="761999" y="1986522"/>
                <a:ext cx="10365784" cy="39130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/>
                  <a:t>The </a:t>
                </a:r>
                <a:r>
                  <a:rPr lang="en-US" sz="2400" b="1" dirty="0"/>
                  <a:t>Expected Value</a:t>
                </a:r>
                <a:r>
                  <a:rPr lang="en-US" sz="2400" dirty="0"/>
                  <a:t> is the </a:t>
                </a:r>
                <a:r>
                  <a:rPr lang="en-US" sz="2400" b="1" dirty="0"/>
                  <a:t>weighted average</a:t>
                </a:r>
                <a:r>
                  <a:rPr lang="en-US" sz="2400" dirty="0"/>
                  <a:t> of all possible outcomes, where each outcome is weighted by its probability.</a:t>
                </a:r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/>
                  <a:t>Expected Value combines model predictions with business impact.</a:t>
                </a:r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/>
                  <a:t>EV =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nary>
                  </m:oMath>
                </a14:m>
                <a:r>
                  <a:rPr lang="en-US" sz="2400" dirty="0"/>
                  <a:t>Prob(Event) x Value(Event)</a:t>
                </a:r>
              </a:p>
              <a:p>
                <a:pPr>
                  <a:lnSpc>
                    <a:spcPct val="150000"/>
                  </a:lnSpc>
                </a:pPr>
                <a:endParaRPr lang="en-US" sz="2400" dirty="0"/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/>
                  <a:t>Example: P(sale) x Revenue = Expected Revenue</a:t>
                </a:r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/>
                  <a:t>Choose actions that maximize EV.</a:t>
                </a: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4CD685F-1781-3E54-F757-BF348D1DE9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999" y="1986522"/>
                <a:ext cx="10365784" cy="3913059"/>
              </a:xfrm>
              <a:prstGeom prst="rect">
                <a:avLst/>
              </a:prstGeom>
              <a:blipFill>
                <a:blip r:embed="rId4"/>
                <a:stretch>
                  <a:fillRect l="-857" b="-2589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B2A48B0E-3A07-0DED-11AE-541572474CA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6C3E81-1E21-5D9F-F956-1C94C83388A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428887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8C1DA6-C2D3-91EF-D752-1B94836F6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70DC3D6-9630-4924-2B56-D64EC725527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A70D24-C833-84D4-985B-C21933C0BA5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E7634E7-43E5-E1E7-F811-39A43C430C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01948BB-C46E-AB2C-812F-C16BB0BDD4C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E16D05-3FE7-534B-3151-D89295D02F6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Example: Customer Churn Intervention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577668-66EE-A0C5-3A27-F2EF048C1B2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A262EB-E57A-5A28-1AF3-464A53FA5BB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0C8BDB-575D-7486-F9D0-47C52FD9FE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85519"/>
              </p:ext>
            </p:extLst>
          </p:nvPr>
        </p:nvGraphicFramePr>
        <p:xfrm>
          <a:off x="838200" y="2355374"/>
          <a:ext cx="10515600" cy="32918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11564611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24591590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65386510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2655428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Outcome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Probability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Payoff (Value)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Contribution to EV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92436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Correctly saves a customer (TP)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+$500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0.4 × 500 = +$200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18473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Offers discount to loyal customer (FP)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–$50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0.2 × –50 = –$10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24028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Misses actual churner (FN)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–$400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0.1 × –400 = –$40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868090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Correctly ignores non-churner (TN)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$0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0.3 × 0 = $0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66271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Total Expected Value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endParaRPr lang="en-E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b="1" dirty="0"/>
                        <a:t>$150</a:t>
                      </a:r>
                      <a:endParaRPr lang="ar-S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501110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8159173-77E3-BB9B-6C02-D53E041600B0}"/>
              </a:ext>
            </a:extLst>
          </p:cNvPr>
          <p:cNvSpPr txBox="1"/>
          <p:nvPr/>
        </p:nvSpPr>
        <p:spPr>
          <a:xfrm>
            <a:off x="762000" y="5809456"/>
            <a:ext cx="93834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This means </a:t>
            </a:r>
            <a:r>
              <a:rPr lang="en-US" b="1" dirty="0"/>
              <a:t>each customer decision yields $150 on average</a:t>
            </a:r>
            <a:r>
              <a:rPr lang="en-US" dirty="0"/>
              <a:t>, justifying the use of the model</a:t>
            </a:r>
          </a:p>
        </p:txBody>
      </p:sp>
    </p:spTree>
    <p:extLst>
      <p:ext uri="{BB962C8B-B14F-4D97-AF65-F5344CB8AC3E}">
        <p14:creationId xmlns:p14="http://schemas.microsoft.com/office/powerpoint/2010/main" val="1843512914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F5625-10F8-3395-95AD-8C95C6267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87BC10-1AE4-7963-A009-14B463EF9F1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268057-864D-F2A4-167C-95B0677BE1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02FDA9-0716-FD7C-B1BF-9070041DAB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AF59339-1A98-CAE1-AB61-5991213FFF1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9D0E58-8BC5-4046-F093-D68B1D1D73B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Utility Theory in Decisions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9FDD1A6-7ED2-7731-D6F0-234E9195599C}"/>
                  </a:ext>
                </a:extLst>
              </p:cNvPr>
              <p:cNvSpPr txBox="1"/>
              <p:nvPr/>
            </p:nvSpPr>
            <p:spPr>
              <a:xfrm>
                <a:off x="761999" y="1986522"/>
                <a:ext cx="10365784" cy="4154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/>
                  <a:t>Utility Theory is a core concept in decision analysis that helps guide rational decision-making under uncertainty. It shifts the focus from just outcomes to what those outcomes mean to the decision-maker — i.e., how much value (or utility) they bring.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/>
                  <a:t>What Is Utility?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n-US" sz="2400" dirty="0"/>
                  <a:t>Utility is a numerical measure of preference or satisfaction that a person (or business) assigns to an outcome.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/>
                  <a:t>	It reflects how desirable or valuable an outcome is, beyond just dollars — incorporating risk tolerance, context, and personal/business goals.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/>
                  <a:t>EU =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nary>
                  </m:oMath>
                </a14:m>
                <a:r>
                  <a:rPr lang="en-US" sz="2400" dirty="0"/>
                  <a:t> P(outcome) . U(outcome)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400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9FDD1A6-7ED2-7731-D6F0-234E919559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999" y="1986522"/>
                <a:ext cx="10365784" cy="4154984"/>
              </a:xfrm>
              <a:prstGeom prst="rect">
                <a:avLst/>
              </a:prstGeom>
              <a:blipFill>
                <a:blip r:embed="rId4"/>
                <a:stretch>
                  <a:fillRect l="-857" t="-1220" r="-1224" b="-12195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8BB1828A-9705-4838-5831-C0DA077FF2E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9B1A86-7F76-D692-7429-F67AC0CDB15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805317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06F37-1C18-AF22-6BA7-F6DF9FA4F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EF93972-9543-8BC2-FD91-EDE7DF3831C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BB81E30-775C-CBE1-1C5E-953C634603F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F8750D0-3375-1265-8CAD-60436D3CDD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E8126EE-CC26-37D4-F934-F114D1B0774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F66B64-BC26-C2D6-7F68-EBAF1521BC9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Utility vs. Monetary Value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DB1B88-32BC-AE07-6FF7-40CBA16D4D87}"/>
              </a:ext>
            </a:extLst>
          </p:cNvPr>
          <p:cNvSpPr txBox="1"/>
          <p:nvPr/>
        </p:nvSpPr>
        <p:spPr>
          <a:xfrm>
            <a:off x="761999" y="1986522"/>
            <a:ext cx="558604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Two decisions may have the same expected monetary value, but different utilities, especially when risk is involved.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Example: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$1000 guaranteed = Utility = High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50% chance of $2000 or $0 = Same expected value, but lower utility if you’re risk-averse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2B60C1-848E-DD0B-A772-B4A9795CA92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F0059F-D006-6426-C71F-617CF96E426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2F95C4-7993-5D03-21FD-4EB4149AFD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268848"/>
              </p:ext>
            </p:extLst>
          </p:nvPr>
        </p:nvGraphicFramePr>
        <p:xfrm>
          <a:off x="6329316" y="1779129"/>
          <a:ext cx="4880986" cy="4718976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232069">
                  <a:extLst>
                    <a:ext uri="{9D8B030D-6E8A-4147-A177-3AD203B41FA5}">
                      <a16:colId xmlns:a16="http://schemas.microsoft.com/office/drawing/2014/main" val="835893480"/>
                    </a:ext>
                  </a:extLst>
                </a:gridCol>
                <a:gridCol w="3648917">
                  <a:extLst>
                    <a:ext uri="{9D8B030D-6E8A-4147-A177-3AD203B41FA5}">
                      <a16:colId xmlns:a16="http://schemas.microsoft.com/office/drawing/2014/main" val="3608428406"/>
                    </a:ext>
                  </a:extLst>
                </a:gridCol>
              </a:tblGrid>
              <a:tr h="33658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Scenario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How Utility Helps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3759802"/>
                  </a:ext>
                </a:extLst>
              </a:tr>
              <a:tr h="8414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Marketing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Target customers based on expected utility, not just conversion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5760566"/>
                  </a:ext>
                </a:extLst>
              </a:tr>
              <a:tr h="8414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Credit Risk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Approve loans that align with risk-adjusted utility, not just profit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1909240"/>
                  </a:ext>
                </a:extLst>
              </a:tr>
              <a:tr h="8414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Medical AI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Recommend treatments considering patient preferences and risks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4892056"/>
                  </a:ext>
                </a:extLst>
              </a:tr>
              <a:tr h="8414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Customer Retention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Offer incentives where the utility of keeping a customer outweighs the cost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2413993"/>
                  </a:ext>
                </a:extLst>
              </a:tr>
              <a:tr h="8414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Fraud Detection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Balance false positives vs. false negatives based on utility of outcomes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26194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1001113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B0594-AC9E-93A3-3A3A-D4800A3DA6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57C3AD4-92FF-1A8C-683B-21CD701037B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F82B44-9178-2A74-B652-1AEBFC6785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112E32A-79A9-4634-32C0-DFFA5025AB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221FC6E-6E2C-E928-9D8A-C88B276D471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AAE8C7-C4A5-F0E4-EAD6-B7FBF99B810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Profit Curves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8F7AE10-1872-205F-6EF0-14B7350B0834}"/>
              </a:ext>
            </a:extLst>
          </p:cNvPr>
          <p:cNvSpPr txBox="1"/>
          <p:nvPr/>
        </p:nvSpPr>
        <p:spPr>
          <a:xfrm>
            <a:off x="761999" y="1986522"/>
            <a:ext cx="71686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 profit curve shows how much profit a classification model generates as a function of how many top-ranked predictions (e.g., customers) you act upon.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X-axis: % of the population targeted (e.g., top 10%, 20%, …, 100%)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Y-axis: Profit or expected value (e.g., revenue gained – cost incurred)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Unlike ROC or precision-recall curves, profit curves: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Integrate domain-specific cost-benefit values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Answers: “How much money will this model help us make (or save)?”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Help choose the optimal cutoff point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5ECD8C-2644-E966-D046-AD094C9E624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B9DF61-80ED-DC88-3258-D49276CC789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5825BB-6FDD-E561-E52D-6833F1776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4774" y="2353949"/>
            <a:ext cx="3620257" cy="3620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860348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E53DF-B213-7C69-1B16-84FC4D7DA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2636CA8-6F74-54DD-1668-17C8C634686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% Targeted</a:t>
            </a:r>
          </a:p>
          <a:p>
            <a:pPr algn="ctr"/>
            <a:r>
              <a:rPr lang="en-US" dirty="0"/>
              <a:t>True Positives</a:t>
            </a:r>
          </a:p>
          <a:p>
            <a:pPr algn="ctr"/>
            <a:r>
              <a:rPr lang="en-US" dirty="0"/>
              <a:t>False Positives</a:t>
            </a:r>
          </a:p>
          <a:p>
            <a:pPr algn="ctr"/>
            <a:r>
              <a:rPr lang="en-US" dirty="0"/>
              <a:t>Profit</a:t>
            </a:r>
          </a:p>
          <a:p>
            <a:pPr algn="ctr"/>
            <a:r>
              <a:rPr lang="en-US" dirty="0"/>
              <a:t>10%</a:t>
            </a:r>
          </a:p>
          <a:p>
            <a:pPr algn="ctr"/>
            <a:r>
              <a:rPr lang="en-US" dirty="0"/>
              <a:t>80</a:t>
            </a:r>
          </a:p>
          <a:p>
            <a:pPr algn="ctr"/>
            <a:r>
              <a:rPr lang="en-US" dirty="0"/>
              <a:t>20</a:t>
            </a:r>
          </a:p>
          <a:p>
            <a:pPr algn="ctr"/>
            <a:r>
              <a:rPr lang="en-US" dirty="0"/>
              <a:t>$3,500</a:t>
            </a:r>
          </a:p>
          <a:p>
            <a:pPr algn="ctr"/>
            <a:r>
              <a:rPr lang="en-US" dirty="0"/>
              <a:t>20%</a:t>
            </a:r>
          </a:p>
          <a:p>
            <a:pPr algn="ctr"/>
            <a:r>
              <a:rPr lang="en-US" dirty="0"/>
              <a:t>140</a:t>
            </a:r>
          </a:p>
          <a:p>
            <a:pPr algn="ctr"/>
            <a:r>
              <a:rPr lang="en-US" dirty="0"/>
              <a:t>60</a:t>
            </a:r>
          </a:p>
          <a:p>
            <a:pPr algn="ctr"/>
            <a:r>
              <a:rPr lang="en-US" dirty="0"/>
              <a:t>$5,000</a:t>
            </a:r>
          </a:p>
          <a:p>
            <a:pPr algn="ctr"/>
            <a:r>
              <a:rPr lang="en-US" dirty="0"/>
              <a:t>100%</a:t>
            </a:r>
          </a:p>
          <a:p>
            <a:pPr algn="ctr"/>
            <a:r>
              <a:rPr lang="en-US" dirty="0"/>
              <a:t>200</a:t>
            </a:r>
          </a:p>
          <a:p>
            <a:pPr algn="ctr"/>
            <a:r>
              <a:rPr lang="en-US" dirty="0"/>
              <a:t>300</a:t>
            </a:r>
          </a:p>
          <a:p>
            <a:pPr algn="ctr"/>
            <a:r>
              <a:rPr lang="en-US" dirty="0"/>
              <a:t>–$2,000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D89A5C-53FD-1566-B90C-697E1106BF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FA1F4CE-E400-64B7-E6B5-8D8D42B2AA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9820D32-FFF6-77D1-5F84-949E307A330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A5DA29-4B7B-C4DF-A614-E7ABBCC2668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Example: Churn Campaign Profit Curve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AF461E-6141-E8B6-D4FF-8605C4B9B26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7AA06E-E2F2-8DC6-2806-55FF816B22F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FB6D961-FF03-C407-5A42-21C59D61C6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248904"/>
              </p:ext>
            </p:extLst>
          </p:nvPr>
        </p:nvGraphicFramePr>
        <p:xfrm>
          <a:off x="834571" y="2353950"/>
          <a:ext cx="10515600" cy="1463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83744156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31521038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95444732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70088595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% Targeted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True Positives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False Positives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Profit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28245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$3,500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909615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20%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$5,000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15339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100%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200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300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/>
                        <a:t>–$2,000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33868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E8F6C3D-D215-8507-06B4-A17FE13C4008}"/>
              </a:ext>
            </a:extLst>
          </p:cNvPr>
          <p:cNvSpPr txBox="1"/>
          <p:nvPr/>
        </p:nvSpPr>
        <p:spPr>
          <a:xfrm>
            <a:off x="914289" y="4423701"/>
            <a:ext cx="1043588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→ Best profit at </a:t>
            </a:r>
            <a:r>
              <a:rPr lang="en-US" sz="2000" b="1" dirty="0"/>
              <a:t>20% targeting level</a:t>
            </a:r>
            <a:r>
              <a:rPr lang="en-US" sz="2000" dirty="0"/>
              <a:t>: Model helps </a:t>
            </a:r>
            <a:r>
              <a:rPr lang="en-US" sz="2000" b="1" dirty="0"/>
              <a:t>maximize ROI</a:t>
            </a:r>
            <a:r>
              <a:rPr lang="en-US" sz="2000" dirty="0"/>
              <a:t> by focusing only on top scores.</a:t>
            </a:r>
          </a:p>
        </p:txBody>
      </p:sp>
    </p:spTree>
    <p:extLst>
      <p:ext uri="{BB962C8B-B14F-4D97-AF65-F5344CB8AC3E}">
        <p14:creationId xmlns:p14="http://schemas.microsoft.com/office/powerpoint/2010/main" val="4292553973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9109280"/>
              </p:ext>
            </p:extLst>
          </p:nvPr>
        </p:nvGraphicFramePr>
        <p:xfrm>
          <a:off x="981699" y="2060920"/>
          <a:ext cx="10063672" cy="4450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 9 “Evidence and Probabilities”</a:t>
            </a:r>
          </a:p>
          <a:p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 </a:t>
            </a:r>
          </a:p>
          <a:p>
            <a:pPr lvl="1"/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8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d13aca44-ef33-4cf4-9980-7f0b00e6eeb9"/>
    <ds:schemaRef ds:uri="http://purl.org/dc/elements/1.1/"/>
    <ds:schemaRef ds:uri="49100919-8a76-4266-be0c-7dc583902c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8F85D0-7132-4E31-AA3A-74B3E62D20DA}"/>
</file>

<file path=docProps/app.xml><?xml version="1.0" encoding="utf-8"?>
<Properties xmlns="http://schemas.openxmlformats.org/officeDocument/2006/extended-properties" xmlns:vt="http://schemas.openxmlformats.org/officeDocument/2006/docPropsVTypes">
  <TotalTime>23060</TotalTime>
  <Words>3405</Words>
  <Application>Microsoft Macintosh PowerPoint</Application>
  <PresentationFormat>Widescreen</PresentationFormat>
  <Paragraphs>589</Paragraphs>
  <Slides>46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Cambria Math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267</cp:revision>
  <dcterms:created xsi:type="dcterms:W3CDTF">2023-04-29T09:08:00Z</dcterms:created>
  <dcterms:modified xsi:type="dcterms:W3CDTF">2025-07-29T08:58:01Z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