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theme/theme2.xml" ContentType="application/vnd.openxmlformats-officedocument.them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8F44A2F1-9E1F-4B54-A3A2-5F16C0AD49E2}"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D51ADE6A-740E-44AE-83CC-AE7238B6C88D}" styleName="">
    <a:tblBg/>
    <a:wholeTbl>
      <a:tcTxStyle b="off" i="off">
        <a:font>
          <a:latin typeface="Bodoni SvtyTwo ITC TT-Book"/>
          <a:ea typeface="Bodoni SvtyTwo ITC TT-Book"/>
          <a:cs typeface="Bodoni SvtyTwo ITC TT-Book"/>
        </a:font>
        <a:srgbClr val="000000"/>
      </a:tcTxStyle>
      <a:tcStyle>
        <a:tcBdr>
          <a:left>
            <a:ln w="38100" cap="flat">
              <a:solidFill>
                <a:srgbClr val="941100"/>
              </a:solidFill>
              <a:prstDash val="solid"/>
              <a:miter lim="400000"/>
            </a:ln>
          </a:left>
          <a:right>
            <a:ln w="38100" cap="flat">
              <a:solidFill>
                <a:srgbClr val="941100"/>
              </a:solidFill>
              <a:prstDash val="solid"/>
              <a:miter lim="400000"/>
            </a:ln>
          </a:right>
          <a:top>
            <a:ln w="38100" cap="flat">
              <a:solidFill>
                <a:srgbClr val="941100"/>
              </a:solidFill>
              <a:prstDash val="solid"/>
              <a:miter lim="400000"/>
            </a:ln>
          </a:top>
          <a:bottom>
            <a:ln w="38100" cap="flat">
              <a:solidFill>
                <a:srgbClr val="941100"/>
              </a:solidFill>
              <a:prstDash val="solid"/>
              <a:miter lim="400000"/>
            </a:ln>
          </a:bottom>
          <a:insideH>
            <a:ln w="38100" cap="flat">
              <a:solidFill>
                <a:srgbClr val="941100"/>
              </a:solidFill>
              <a:prstDash val="solid"/>
              <a:miter lim="400000"/>
            </a:ln>
          </a:insideH>
          <a:insideV>
            <a:ln w="38100" cap="flat">
              <a:solidFill>
                <a:srgbClr val="9411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941100"/>
              </a:solidFill>
              <a:prstDash val="solid"/>
              <a:miter lim="400000"/>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4A9BC294-FFE2-49D5-8D69-9E1BD2C41BD5}" styleName="">
    <a:tblBg/>
    <a:wholeTbl>
      <a:tcTxStyle b="off" i="off">
        <a:font>
          <a:latin typeface="Big Caslon Medium"/>
          <a:ea typeface="Big Caslon Medium"/>
          <a:cs typeface="Big Caslon Medium"/>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Big Caslon Medium"/>
          <a:ea typeface="Big Caslon Medium"/>
          <a:cs typeface="Big Caslon Medium"/>
        </a:font>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 styleId="{BBFC77FB-9ED0-4EC9-95AA-A1379042E648}" styleName="">
    <a:tblBg/>
    <a:wholeTbl>
      <a:tcTxStyle b="off" i="off">
        <a:font>
          <a:latin typeface="Bodoni SvtyTwo ITC TT-Book"/>
          <a:ea typeface="Bodoni SvtyTwo ITC TT-Book"/>
          <a:cs typeface="Bodoni SvtyTwo ITC TT-Book"/>
        </a:font>
        <a:srgbClr val="000000"/>
      </a:tcTxStyle>
      <a:tcStyle>
        <a:tcBdr>
          <a:left>
            <a:ln w="38100" cap="flat">
              <a:solidFill>
                <a:srgbClr val="FF0000"/>
              </a:solidFill>
              <a:prstDash val="solid"/>
              <a:miter lim="400000"/>
            </a:ln>
          </a:left>
          <a:right>
            <a:ln w="38100" cap="flat">
              <a:solidFill>
                <a:srgbClr val="FF0000"/>
              </a:solidFill>
              <a:prstDash val="solid"/>
              <a:miter lim="400000"/>
            </a:ln>
          </a:right>
          <a:top>
            <a:ln w="38100" cap="flat">
              <a:solidFill>
                <a:srgbClr val="FF0000"/>
              </a:solidFill>
              <a:prstDash val="solid"/>
              <a:miter lim="400000"/>
            </a:ln>
          </a:top>
          <a:bottom>
            <a:ln w="38100" cap="flat">
              <a:solidFill>
                <a:srgbClr val="FF0000"/>
              </a:solidFill>
              <a:prstDash val="solid"/>
              <a:miter lim="400000"/>
            </a:ln>
          </a:bottom>
          <a:insideH>
            <a:ln w="38100" cap="flat">
              <a:solidFill>
                <a:srgbClr val="FF0000"/>
              </a:solidFill>
              <a:prstDash val="solid"/>
              <a:miter lim="400000"/>
            </a:ln>
          </a:insideH>
          <a:insideV>
            <a:ln w="38100" cap="flat">
              <a:solidFill>
                <a:srgbClr val="FF0000"/>
              </a:solidFill>
              <a:prstDash val="solid"/>
              <a:miter lim="400000"/>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ff" i="off">
        <a:fontRef idx="major">
          <a:srgbClr val="FFFFFF"/>
        </a:fontRef>
        <a:srgbClr val="FFFFFF"/>
      </a:tcTxStyle>
      <a:tcStyle>
        <a:tcBdr>
          <a:left>
            <a:ln w="38100" cap="flat">
              <a:solidFill>
                <a:srgbClr val="FF0000"/>
              </a:solidFill>
              <a:prstDash val="solid"/>
              <a:miter lim="400000"/>
            </a:ln>
          </a:left>
          <a:right>
            <a:ln w="38100" cap="flat">
              <a:solidFill>
                <a:srgbClr val="FF0000"/>
              </a:solidFill>
              <a:prstDash val="solid"/>
              <a:miter lim="400000"/>
            </a:ln>
          </a:right>
          <a:top>
            <a:ln w="38100" cap="rnd">
              <a:solidFill>
                <a:srgbClr val="FF0000"/>
              </a:solidFill>
              <a:custDash>
                <a:ds d="100000" sp="200000"/>
              </a:custDash>
              <a:round/>
            </a:ln>
          </a:top>
          <a:bottom>
            <a:ln w="38100" cap="flat">
              <a:solidFill>
                <a:srgbClr val="FF0000"/>
              </a:solidFill>
              <a:prstDash val="solid"/>
              <a:miter lim="400000"/>
            </a:ln>
          </a:bottom>
          <a:insideH>
            <a:ln w="12700" cap="flat">
              <a:solidFill>
                <a:srgbClr val="FFFFFF"/>
              </a:solidFill>
              <a:prstDash val="solid"/>
              <a:round/>
            </a:ln>
          </a:insideH>
          <a:insideV>
            <a:ln w="38100" cap="flat">
              <a:solidFill>
                <a:srgbClr val="FF0000"/>
              </a:solidFill>
              <a:prstDash val="solid"/>
              <a:miter lim="400000"/>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382" name="Shape 382"/>
          <p:cNvSpPr/>
          <p:nvPr>
            <p:ph type="sldImg"/>
          </p:nvPr>
        </p:nvSpPr>
        <p:spPr>
          <a:xfrm>
            <a:off x="1143000" y="685800"/>
            <a:ext cx="4572000" cy="3429000"/>
          </a:xfrm>
          <a:prstGeom prst="rect">
            <a:avLst/>
          </a:prstGeom>
        </p:spPr>
        <p:txBody>
          <a:bodyPr/>
          <a:lstStyle/>
          <a:p>
            <a:pPr/>
          </a:p>
        </p:txBody>
      </p:sp>
      <p:sp>
        <p:nvSpPr>
          <p:cNvPr id="383" name="Shape 383"/>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jpe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3.jpeg"/><Relationship Id="rId6" Type="http://schemas.openxmlformats.org/officeDocument/2006/relationships/image" Target="../media/image4.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7.png"/><Relationship Id="rId6" Type="http://schemas.openxmlformats.org/officeDocument/2006/relationships/image" Target="../media/image8.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6.png"/><Relationship Id="rId5" Type="http://schemas.openxmlformats.org/officeDocument/2006/relationships/image" Target="../media/image8.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9.png"/><Relationship Id="rId5" Type="http://schemas.openxmlformats.org/officeDocument/2006/relationships/image" Target="../media/image10.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1.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12.png"/><Relationship Id="rId5" Type="http://schemas.openxmlformats.org/officeDocument/2006/relationships/image" Target="../media/image13.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3.png"/><Relationship Id="rId5" Type="http://schemas.openxmlformats.org/officeDocument/2006/relationships/image" Target="../media/image14.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5.png"/><Relationship Id="rId4" Type="http://schemas.openxmlformats.org/officeDocument/2006/relationships/image" Target="../media/image15.png"/><Relationship Id="rId5" Type="http://schemas.openxmlformats.org/officeDocument/2006/relationships/image" Target="../media/image16.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18.png"/><Relationship Id="rId4" Type="http://schemas.openxmlformats.org/officeDocument/2006/relationships/image" Target="../media/image19.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4.jpe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1.png"/><Relationship Id="rId5" Type="http://schemas.openxmlformats.org/officeDocument/2006/relationships/image" Target="../media/image22.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7.png"/><Relationship Id="rId3" Type="http://schemas.openxmlformats.org/officeDocument/2006/relationships/image" Target="../media/image2.png"/><Relationship Id="rId4" Type="http://schemas.openxmlformats.org/officeDocument/2006/relationships/image" Target="../media/image19.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4.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5.png"/><Relationship Id="rId4" Type="http://schemas.openxmlformats.org/officeDocument/2006/relationships/image" Target="../media/image23.png"/><Relationship Id="rId5" Type="http://schemas.openxmlformats.org/officeDocument/2006/relationships/image" Target="../media/image7.png"/><Relationship Id="rId6" Type="http://schemas.openxmlformats.org/officeDocument/2006/relationships/image" Target="../media/image26.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0.png"/><Relationship Id="rId4" Type="http://schemas.openxmlformats.org/officeDocument/2006/relationships/image" Target="../media/image23.png"/><Relationship Id="rId5" Type="http://schemas.openxmlformats.org/officeDocument/2006/relationships/image" Target="../media/image27.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8.png"/><Relationship Id="rId3" Type="http://schemas.openxmlformats.org/officeDocument/2006/relationships/image" Target="../media/image23.png"/><Relationship Id="rId4" Type="http://schemas.openxmlformats.org/officeDocument/2006/relationships/image" Target="../media/image29.png"/><Relationship Id="rId5" Type="http://schemas.openxmlformats.org/officeDocument/2006/relationships/image" Target="../media/image30.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 Id="rId3" Type="http://schemas.openxmlformats.org/officeDocument/2006/relationships/image" Target="../media/image31.png"/></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0.png"/></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30.png"/><Relationship Id="rId4" Type="http://schemas.openxmlformats.org/officeDocument/2006/relationships/image" Target="../media/image32.png"/></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3.png"/><Relationship Id="rId3" Type="http://schemas.openxmlformats.org/officeDocument/2006/relationships/image" Target="../media/image7.png"/><Relationship Id="rId4" Type="http://schemas.openxmlformats.org/officeDocument/2006/relationships/image" Target="../media/image24.png"/><Relationship Id="rId5" Type="http://schemas.openxmlformats.org/officeDocument/2006/relationships/image" Target="../media/image30.png"/></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png"/><Relationship Id="rId3" Type="http://schemas.openxmlformats.org/officeDocument/2006/relationships/image" Target="../media/image30.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copy 11">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1"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2" name="Oval 17"/>
          <p:cNvSpPr/>
          <p:nvPr/>
        </p:nvSpPr>
        <p:spPr>
          <a:xfrm>
            <a:off x="6424191" y="-209666"/>
            <a:ext cx="6039034" cy="5956080"/>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13" name="TextBox 29"/>
          <p:cNvSpPr txBox="1"/>
          <p:nvPr/>
        </p:nvSpPr>
        <p:spPr>
          <a:xfrm>
            <a:off x="775754" y="3279333"/>
            <a:ext cx="4795024"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solidFill>
                  <a:schemeClr val="accent1">
                    <a:satOff val="-19091"/>
                    <a:lumOff val="-11921"/>
                  </a:schemeClr>
                </a:solidFill>
                <a:latin typeface="Times New Roman"/>
                <a:ea typeface="Times New Roman"/>
                <a:cs typeface="Times New Roman"/>
                <a:sym typeface="Times New Roman"/>
              </a:defRPr>
            </a:lvl1pPr>
          </a:lstStyle>
          <a:p>
            <a:pPr/>
            <a:r>
              <a:t>Prepared by Dr. Mahmoud Ibrahim </a:t>
            </a:r>
          </a:p>
        </p:txBody>
      </p:sp>
      <p:sp>
        <p:nvSpPr>
          <p:cNvPr id="14" name="TextBox 45"/>
          <p:cNvSpPr txBox="1"/>
          <p:nvPr/>
        </p:nvSpPr>
        <p:spPr>
          <a:xfrm>
            <a:off x="339562" y="3979298"/>
            <a:ext cx="1120265" cy="3727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solidFill>
                  <a:schemeClr val="accent1">
                    <a:satOff val="-19091"/>
                    <a:lumOff val="-11921"/>
                  </a:schemeClr>
                </a:solidFill>
                <a:latin typeface="Times New Roman"/>
                <a:ea typeface="Times New Roman"/>
                <a:cs typeface="Times New Roman"/>
                <a:sym typeface="Times New Roman"/>
              </a:defRPr>
            </a:lvl1pPr>
          </a:lstStyle>
          <a:p>
            <a:pPr/>
            <a:r>
              <a:t>MGM415</a:t>
            </a:r>
          </a:p>
        </p:txBody>
      </p:sp>
      <p:sp>
        <p:nvSpPr>
          <p:cNvPr id="15" name="Oval 13"/>
          <p:cNvSpPr/>
          <p:nvPr/>
        </p:nvSpPr>
        <p:spPr>
          <a:xfrm>
            <a:off x="6511334" y="-209666"/>
            <a:ext cx="5578571" cy="5740068"/>
          </a:xfrm>
          <a:prstGeom prst="ellipse">
            <a:avLst/>
          </a:prstGeom>
          <a:blipFill>
            <a:blip r:embed="rId4"/>
            <a:stretch>
              <a:fillRect/>
            </a:stretch>
          </a:blipFill>
          <a:ln w="12700">
            <a:miter lim="400000"/>
          </a:ln>
        </p:spPr>
        <p:txBody>
          <a:bodyPr lIns="45719" rIns="45719" anchor="ctr"/>
          <a:lstStyle/>
          <a:p>
            <a:pPr algn="ctr">
              <a:defRPr>
                <a:solidFill>
                  <a:srgbClr val="FFFFFF"/>
                </a:solidFill>
              </a:defRPr>
            </a:pPr>
          </a:p>
        </p:txBody>
      </p:sp>
      <p:sp>
        <p:nvSpPr>
          <p:cNvPr id="16" name="Rounded Rectangle"/>
          <p:cNvSpPr/>
          <p:nvPr/>
        </p:nvSpPr>
        <p:spPr>
          <a:xfrm>
            <a:off x="32130" y="5041234"/>
            <a:ext cx="8741617" cy="172058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661" y="21600"/>
                </a:moveTo>
                <a:lnTo>
                  <a:pt x="20939" y="21600"/>
                </a:lnTo>
                <a:cubicBezTo>
                  <a:pt x="21133" y="21600"/>
                  <a:pt x="21249" y="21600"/>
                  <a:pt x="21327" y="21435"/>
                </a:cubicBezTo>
                <a:cubicBezTo>
                  <a:pt x="21439" y="21228"/>
                  <a:pt x="21527" y="20781"/>
                  <a:pt x="21568" y="20212"/>
                </a:cubicBezTo>
                <a:cubicBezTo>
                  <a:pt x="21600" y="19818"/>
                  <a:pt x="21600" y="19226"/>
                  <a:pt x="21600" y="18240"/>
                </a:cubicBezTo>
                <a:lnTo>
                  <a:pt x="21600" y="3360"/>
                </a:lnTo>
                <a:cubicBezTo>
                  <a:pt x="21600" y="2374"/>
                  <a:pt x="21600" y="1782"/>
                  <a:pt x="21568" y="1388"/>
                </a:cubicBezTo>
                <a:cubicBezTo>
                  <a:pt x="21527" y="819"/>
                  <a:pt x="21439" y="372"/>
                  <a:pt x="21327" y="165"/>
                </a:cubicBezTo>
                <a:cubicBezTo>
                  <a:pt x="21249" y="0"/>
                  <a:pt x="21133" y="0"/>
                  <a:pt x="20939" y="0"/>
                </a:cubicBezTo>
                <a:lnTo>
                  <a:pt x="661" y="0"/>
                </a:lnTo>
                <a:cubicBezTo>
                  <a:pt x="467" y="0"/>
                  <a:pt x="351" y="0"/>
                  <a:pt x="273" y="165"/>
                </a:cubicBezTo>
                <a:cubicBezTo>
                  <a:pt x="161" y="372"/>
                  <a:pt x="73" y="819"/>
                  <a:pt x="32" y="1388"/>
                </a:cubicBezTo>
                <a:cubicBezTo>
                  <a:pt x="0" y="1782"/>
                  <a:pt x="0" y="2374"/>
                  <a:pt x="0" y="3360"/>
                </a:cubicBezTo>
                <a:lnTo>
                  <a:pt x="0" y="18240"/>
                </a:lnTo>
                <a:cubicBezTo>
                  <a:pt x="0" y="19226"/>
                  <a:pt x="0" y="19818"/>
                  <a:pt x="32" y="20212"/>
                </a:cubicBezTo>
                <a:cubicBezTo>
                  <a:pt x="73" y="20781"/>
                  <a:pt x="161" y="21228"/>
                  <a:pt x="273" y="21435"/>
                </a:cubicBezTo>
                <a:cubicBezTo>
                  <a:pt x="351" y="21600"/>
                  <a:pt x="467" y="21600"/>
                  <a:pt x="661" y="21600"/>
                </a:cubicBezTo>
                <a:close/>
              </a:path>
            </a:pathLst>
          </a:custGeom>
          <a:solidFill>
            <a:srgbClr val="FFFFFF"/>
          </a:solidFill>
          <a:ln w="12700">
            <a:solidFill>
              <a:schemeClr val="accent1"/>
            </a:solidFill>
            <a:miter/>
          </a:ln>
        </p:spPr>
        <p:txBody>
          <a:bodyPr lIns="45719" rIns="45719" anchor="ctr"/>
          <a:lstStyle/>
          <a:p>
            <a:pPr>
              <a:defRPr sz="2800" u="sng">
                <a:solidFill>
                  <a:srgbClr val="2D3956"/>
                </a:solidFill>
                <a:latin typeface="Bodoni SvtyTwo ITC TT-Bold"/>
                <a:ea typeface="Bodoni SvtyTwo ITC TT-Bold"/>
                <a:cs typeface="Bodoni SvtyTwo ITC TT-Bold"/>
                <a:sym typeface="Bodoni SvtyTwo ITC TT-Bold"/>
              </a:defRPr>
            </a:pPr>
          </a:p>
        </p:txBody>
      </p:sp>
      <p:sp>
        <p:nvSpPr>
          <p:cNvPr id="17" name="TextBox 30"/>
          <p:cNvSpPr txBox="1"/>
          <p:nvPr/>
        </p:nvSpPr>
        <p:spPr>
          <a:xfrm>
            <a:off x="472751" y="1829945"/>
            <a:ext cx="4485319" cy="1363103"/>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defRPr b="1" sz="4400">
                <a:solidFill>
                  <a:srgbClr val="00B0F0"/>
                </a:solidFill>
                <a:latin typeface="Times New Roman"/>
                <a:ea typeface="Times New Roman"/>
                <a:cs typeface="Times New Roman"/>
                <a:sym typeface="Times New Roman"/>
              </a:defRPr>
            </a:pPr>
            <a:r>
              <a:t>Project operations</a:t>
            </a:r>
          </a:p>
          <a:p>
            <a:pPr algn="ctr">
              <a:defRPr b="1" sz="4400">
                <a:solidFill>
                  <a:srgbClr val="00B0F0"/>
                </a:solidFill>
                <a:latin typeface="Times New Roman"/>
                <a:ea typeface="Times New Roman"/>
                <a:cs typeface="Times New Roman"/>
                <a:sym typeface="Times New Roman"/>
              </a:defRPr>
            </a:pPr>
            <a:r>
              <a:t> management </a:t>
            </a:r>
          </a:p>
        </p:txBody>
      </p:sp>
      <p:sp>
        <p:nvSpPr>
          <p:cNvPr id="18" name="Body Level One…"/>
          <p:cNvSpPr txBox="1"/>
          <p:nvPr>
            <p:ph type="body" sz="quarter" idx="1"/>
          </p:nvPr>
        </p:nvSpPr>
        <p:spPr>
          <a:xfrm>
            <a:off x="136452" y="5423316"/>
            <a:ext cx="8153281" cy="1357800"/>
          </a:xfrm>
          <a:prstGeom prst="rect">
            <a:avLst/>
          </a:prstGeom>
        </p:spPr>
        <p:txBody>
          <a:bodyPr anchor="ctr"/>
          <a:lstStyle>
            <a:lvl1pPr marL="0" indent="0">
              <a:buSzTx/>
              <a:buFontTx/>
              <a:buNone/>
              <a:defRPr sz="2400">
                <a:latin typeface="Big Caslon Medium"/>
                <a:ea typeface="Big Caslon Medium"/>
                <a:cs typeface="Big Caslon Medium"/>
                <a:sym typeface="Big Caslon Medium"/>
              </a:defRPr>
            </a:lvl1pPr>
            <a:lvl2pPr marL="0" indent="457200">
              <a:buSzTx/>
              <a:buFontTx/>
              <a:buNone/>
              <a:defRPr sz="2400">
                <a:latin typeface="Big Caslon Medium"/>
                <a:ea typeface="Big Caslon Medium"/>
                <a:cs typeface="Big Caslon Medium"/>
                <a:sym typeface="Big Caslon Medium"/>
              </a:defRPr>
            </a:lvl2pPr>
            <a:lvl3pPr marL="0" indent="914400">
              <a:buSzTx/>
              <a:buFontTx/>
              <a:buNone/>
              <a:defRPr sz="2400">
                <a:latin typeface="Big Caslon Medium"/>
                <a:ea typeface="Big Caslon Medium"/>
                <a:cs typeface="Big Caslon Medium"/>
                <a:sym typeface="Big Caslon Medium"/>
              </a:defRPr>
            </a:lvl3pPr>
            <a:lvl4pPr marL="0" indent="1371600">
              <a:buSzTx/>
              <a:buFontTx/>
              <a:buNone/>
              <a:defRPr sz="2400">
                <a:latin typeface="Big Caslon Medium"/>
                <a:ea typeface="Big Caslon Medium"/>
                <a:cs typeface="Big Caslon Medium"/>
                <a:sym typeface="Big Caslon Medium"/>
              </a:defRPr>
            </a:lvl4pPr>
            <a:lvl5pPr marL="0" indent="1828800">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19"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27" name="TextBox 30"/>
          <p:cNvSpPr txBox="1"/>
          <p:nvPr/>
        </p:nvSpPr>
        <p:spPr>
          <a:xfrm>
            <a:off x="3643969" y="2495027"/>
            <a:ext cx="832588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a:solidFill>
                  <a:srgbClr val="0A1F61"/>
                </a:solidFill>
                <a:latin typeface="Tajawal ExtraBold"/>
                <a:ea typeface="Tajawal ExtraBold"/>
                <a:cs typeface="Tajawal ExtraBold"/>
                <a:sym typeface="Tajawal ExtraBold"/>
              </a:defRPr>
            </a:pPr>
          </a:p>
        </p:txBody>
      </p:sp>
      <p:pic>
        <p:nvPicPr>
          <p:cNvPr id="28" name="Image" descr="Image"/>
          <p:cNvPicPr>
            <a:picLocks noChangeAspect="1"/>
          </p:cNvPicPr>
          <p:nvPr/>
        </p:nvPicPr>
        <p:blipFill>
          <a:blip r:embed="rId4">
            <a:extLst/>
          </a:blip>
          <a:srcRect l="0" t="0" r="26225" b="0"/>
          <a:stretch>
            <a:fillRect/>
          </a:stretch>
        </p:blipFill>
        <p:spPr>
          <a:xfrm>
            <a:off x="-155037" y="1485115"/>
            <a:ext cx="3377870" cy="6705517"/>
          </a:xfrm>
          <a:prstGeom prst="rect">
            <a:avLst/>
          </a:prstGeom>
          <a:ln w="12700">
            <a:miter lim="400000"/>
          </a:ln>
        </p:spPr>
      </p:pic>
      <p:sp>
        <p:nvSpPr>
          <p:cNvPr id="29" name="TextBox 32"/>
          <p:cNvSpPr txBox="1"/>
          <p:nvPr/>
        </p:nvSpPr>
        <p:spPr>
          <a:xfrm>
            <a:off x="3482052" y="1265122"/>
            <a:ext cx="999570"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latin typeface="Tajawal Medium"/>
                <a:ea typeface="Tajawal Medium"/>
                <a:cs typeface="Tajawal Medium"/>
                <a:sym typeface="Tajawal Medium"/>
              </a:defRPr>
            </a:lvl1pPr>
          </a:lstStyle>
          <a:p>
            <a:pPr/>
            <a:r>
              <a:t>.</a:t>
            </a:r>
          </a:p>
        </p:txBody>
      </p:sp>
      <p:sp>
        <p:nvSpPr>
          <p:cNvPr id="30" name="TextBox 16"/>
          <p:cNvSpPr txBox="1"/>
          <p:nvPr/>
        </p:nvSpPr>
        <p:spPr>
          <a:xfrm>
            <a:off x="6989967" y="3996751"/>
            <a:ext cx="4022459" cy="48273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b="1" sz="2800">
                <a:solidFill>
                  <a:srgbClr val="00B0F0"/>
                </a:solidFill>
                <a:latin typeface="Times New Roman"/>
                <a:ea typeface="Times New Roman"/>
                <a:cs typeface="Times New Roman"/>
                <a:sym typeface="Times New Roman"/>
              </a:defRPr>
            </a:lvl1pPr>
          </a:lstStyle>
          <a:p>
            <a:pPr/>
            <a:r>
              <a:t>TITLE OF SLIDE</a:t>
            </a:r>
          </a:p>
        </p:txBody>
      </p:sp>
      <p:grpSp>
        <p:nvGrpSpPr>
          <p:cNvPr id="33" name="Picture Placeholder 4"/>
          <p:cNvGrpSpPr/>
          <p:nvPr/>
        </p:nvGrpSpPr>
        <p:grpSpPr>
          <a:xfrm>
            <a:off x="6520123" y="2421740"/>
            <a:ext cx="4962147" cy="2495551"/>
            <a:chOff x="0" y="0"/>
            <a:chExt cx="4962145" cy="2495550"/>
          </a:xfrm>
        </p:grpSpPr>
        <p:sp>
          <p:nvSpPr>
            <p:cNvPr id="31" name="Rectangle"/>
            <p:cNvSpPr/>
            <p:nvPr/>
          </p:nvSpPr>
          <p:spPr>
            <a:xfrm>
              <a:off x="0" y="0"/>
              <a:ext cx="4962146" cy="2495550"/>
            </a:xfrm>
            <a:prstGeom prst="rect">
              <a:avLst/>
            </a:prstGeom>
            <a:solidFill>
              <a:srgbClr val="D9D9D9">
                <a:alpha val="50000"/>
              </a:srgbClr>
            </a:solidFill>
            <a:ln w="12700" cap="flat">
              <a:noFill/>
              <a:miter lim="400000"/>
            </a:ln>
            <a:effectLst/>
          </p:spPr>
          <p:txBody>
            <a:bodyPr wrap="square" lIns="45719" tIns="45719" rIns="45719" bIns="45719" numCol="1" anchor="ctr">
              <a:noAutofit/>
            </a:bodyPr>
            <a:lstStyle/>
            <a:p>
              <a:pPr/>
            </a:p>
          </p:txBody>
        </p:sp>
        <p:pic>
          <p:nvPicPr>
            <p:cNvPr id="32" name="image15.jpeg" descr="image15.jpeg"/>
            <p:cNvPicPr>
              <a:picLocks noChangeAspect="1"/>
            </p:cNvPicPr>
            <p:nvPr/>
          </p:nvPicPr>
          <p:blipFill>
            <a:blip r:embed="rId5">
              <a:extLst/>
            </a:blip>
            <a:srcRect l="0" t="12314" r="0" b="12314"/>
            <a:stretch>
              <a:fillRect/>
            </a:stretch>
          </p:blipFill>
          <p:spPr>
            <a:xfrm>
              <a:off x="0" y="0"/>
              <a:ext cx="4962146" cy="2495550"/>
            </a:xfrm>
            <a:prstGeom prst="rect">
              <a:avLst/>
            </a:prstGeom>
            <a:ln w="12700" cap="flat">
              <a:noFill/>
              <a:miter lim="400000"/>
            </a:ln>
            <a:effectLst/>
          </p:spPr>
        </p:pic>
      </p:grpSp>
      <p:sp>
        <p:nvSpPr>
          <p:cNvPr id="34" name="Rectangle 28"/>
          <p:cNvSpPr/>
          <p:nvPr/>
        </p:nvSpPr>
        <p:spPr>
          <a:xfrm flipH="1" rot="10800000">
            <a:off x="2376534" y="341351"/>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35" name="Rectangle Rectangle" descr="Rectangle Rectangle"/>
          <p:cNvPicPr>
            <a:picLocks noChangeAspect="0"/>
          </p:cNvPicPr>
          <p:nvPr/>
        </p:nvPicPr>
        <p:blipFill>
          <a:blip r:embed="rId6">
            <a:extLst/>
          </a:blip>
          <a:stretch>
            <a:fillRect/>
          </a:stretch>
        </p:blipFill>
        <p:spPr>
          <a:xfrm>
            <a:off x="175410" y="2244566"/>
            <a:ext cx="6156461" cy="2849899"/>
          </a:xfrm>
          <a:prstGeom prst="rect">
            <a:avLst/>
          </a:prstGeom>
          <a:effectLst>
            <a:outerShdw sx="100000" sy="100000" kx="0" ky="0" algn="b" rotWithShape="0" blurRad="381000" dist="114300" dir="0">
              <a:srgbClr val="000000">
                <a:alpha val="75000"/>
              </a:srgbClr>
            </a:outerShdw>
          </a:effectLst>
        </p:spPr>
      </p:pic>
      <p:sp>
        <p:nvSpPr>
          <p:cNvPr id="36" name="Rectangle"/>
          <p:cNvSpPr txBox="1"/>
          <p:nvPr/>
        </p:nvSpPr>
        <p:spPr>
          <a:xfrm>
            <a:off x="503639" y="2792919"/>
            <a:ext cx="4260847" cy="1272161"/>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lvl1pPr algn="ctr">
              <a:lnSpc>
                <a:spcPct val="90000"/>
              </a:lnSpc>
              <a:spcBef>
                <a:spcPts val="1000"/>
              </a:spcBef>
              <a:defRPr sz="2400"/>
            </a:lvl1pPr>
          </a:lstStyle>
          <a:p>
            <a:pPr/>
            <a:r>
              <a:t> </a:t>
            </a:r>
          </a:p>
        </p:txBody>
      </p:sp>
      <p:sp>
        <p:nvSpPr>
          <p:cNvPr id="37" name="Title Text"/>
          <p:cNvSpPr txBox="1"/>
          <p:nvPr>
            <p:ph type="title"/>
          </p:nvPr>
        </p:nvSpPr>
        <p:spPr>
          <a:xfrm>
            <a:off x="2998608" y="1145717"/>
            <a:ext cx="7874957" cy="759473"/>
          </a:xfrm>
          <a:prstGeom prst="rect">
            <a:avLst/>
          </a:prstGeom>
          <a:solidFill>
            <a:srgbClr val="FFFB00"/>
          </a:solidFill>
          <a:ln w="9525">
            <a:round/>
          </a:ln>
          <a:effectLst>
            <a:outerShdw sx="100000" sy="100000" kx="0" ky="0" algn="b" rotWithShape="0" blurRad="190500" dist="101600" dir="5400000">
              <a:srgbClr val="941751"/>
            </a:outerShdw>
          </a:effectLst>
        </p:spPr>
        <p:txBody>
          <a:bodyPr anchor="b"/>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38" name="Body Level One…"/>
          <p:cNvSpPr txBox="1"/>
          <p:nvPr>
            <p:ph type="body" sz="quarter" idx="1"/>
          </p:nvPr>
        </p:nvSpPr>
        <p:spPr>
          <a:xfrm>
            <a:off x="804691" y="2539413"/>
            <a:ext cx="4897899" cy="2206748"/>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39" name="Slide Number"/>
          <p:cNvSpPr txBox="1"/>
          <p:nvPr>
            <p:ph type="sldNum" sz="quarter" idx="2"/>
          </p:nvPr>
        </p:nvSpPr>
        <p:spPr>
          <a:xfrm>
            <a:off x="5966688" y="61629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46"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47"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pic>
        <p:nvPicPr>
          <p:cNvPr id="48"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 name="Rectangle Rectangle" descr="Rectangle Rectangle"/>
          <p:cNvPicPr>
            <a:picLocks noChangeAspect="0"/>
          </p:cNvPicPr>
          <p:nvPr/>
        </p:nvPicPr>
        <p:blipFill>
          <a:blip r:embed="rId6">
            <a:extLst/>
          </a:blip>
          <a:stretch>
            <a:fillRect/>
          </a:stretch>
        </p:blipFill>
        <p:spPr>
          <a:xfrm>
            <a:off x="1205486" y="2967066"/>
            <a:ext cx="10014704" cy="3003155"/>
          </a:xfrm>
          <a:prstGeom prst="rect">
            <a:avLst/>
          </a:prstGeom>
          <a:effectLst>
            <a:outerShdw sx="100000" sy="100000" kx="0" ky="0" algn="b" rotWithShape="0" blurRad="190500" dist="101600" dir="5400000">
              <a:schemeClr val="accent5">
                <a:alpha val="49461"/>
              </a:schemeClr>
            </a:outerShdw>
          </a:effectLst>
        </p:spPr>
      </p:pic>
      <p:sp>
        <p:nvSpPr>
          <p:cNvPr id="51" name="Title Text"/>
          <p:cNvSpPr txBox="1"/>
          <p:nvPr>
            <p:ph type="title"/>
          </p:nvPr>
        </p:nvSpPr>
        <p:spPr>
          <a:xfrm>
            <a:off x="1706857" y="1521130"/>
            <a:ext cx="8760491" cy="970460"/>
          </a:xfrm>
          <a:prstGeom prst="rect">
            <a:avLst/>
          </a:prstGeom>
        </p:spPr>
        <p:txBody>
          <a:bodyPr/>
          <a:lstStyle>
            <a:lvl1pPr algn="ctr">
              <a:defRPr sz="6000">
                <a:solidFill>
                  <a:srgbClr val="941100"/>
                </a:solidFill>
                <a:latin typeface="Bodoni SvtyTwo ITC TT-Book"/>
                <a:ea typeface="Bodoni SvtyTwo ITC TT-Book"/>
                <a:cs typeface="Bodoni SvtyTwo ITC TT-Book"/>
                <a:sym typeface="Bodoni SvtyTwo ITC TT-Book"/>
              </a:defRPr>
            </a:lvl1pPr>
          </a:lstStyle>
          <a:p>
            <a:pPr/>
            <a:r>
              <a:t>Title Text</a:t>
            </a:r>
          </a:p>
        </p:txBody>
      </p:sp>
      <p:sp>
        <p:nvSpPr>
          <p:cNvPr id="52" name="Body Level One…"/>
          <p:cNvSpPr txBox="1"/>
          <p:nvPr>
            <p:ph type="body" sz="half" idx="1"/>
          </p:nvPr>
        </p:nvSpPr>
        <p:spPr>
          <a:xfrm>
            <a:off x="1515102" y="3087320"/>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9">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59"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sp>
        <p:nvSpPr>
          <p:cNvPr id="60"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pic>
        <p:nvPicPr>
          <p:cNvPr id="61" name="Rectangle: Rounded Corners 22" descr="Rectangle: Rounded Corners 22"/>
          <p:cNvPicPr>
            <a:picLocks noChangeAspect="0"/>
          </p:cNvPicPr>
          <p:nvPr/>
        </p:nvPicPr>
        <p:blipFill>
          <a:blip r:embed="rId4">
            <a:extLst/>
          </a:blip>
          <a:stretch>
            <a:fillRect/>
          </a:stretch>
        </p:blipFill>
        <p:spPr>
          <a:xfrm>
            <a:off x="7116483" y="1098556"/>
            <a:ext cx="4236426" cy="5162159"/>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 name="Rectangle Rectangle" descr="Rectangle Rectangle"/>
          <p:cNvPicPr>
            <a:picLocks noChangeAspect="0"/>
          </p:cNvPicPr>
          <p:nvPr/>
        </p:nvPicPr>
        <p:blipFill>
          <a:blip r:embed="rId5">
            <a:extLst/>
          </a:blip>
          <a:stretch>
            <a:fillRect/>
          </a:stretch>
        </p:blipFill>
        <p:spPr>
          <a:xfrm>
            <a:off x="1079751" y="2069386"/>
            <a:ext cx="10014703" cy="3003155"/>
          </a:xfrm>
          <a:prstGeom prst="rect">
            <a:avLst/>
          </a:prstGeom>
          <a:effectLst>
            <a:outerShdw sx="100000" sy="100000" kx="0" ky="0" algn="b" rotWithShape="0" blurRad="190500" dist="101600" dir="5400000">
              <a:schemeClr val="accent5">
                <a:alpha val="49461"/>
              </a:schemeClr>
            </a:outerShdw>
          </a:effectLst>
        </p:spPr>
      </p:pic>
      <p:sp>
        <p:nvSpPr>
          <p:cNvPr id="63" name="Body Level One…"/>
          <p:cNvSpPr txBox="1"/>
          <p:nvPr>
            <p:ph type="body" sz="half" idx="1"/>
          </p:nvPr>
        </p:nvSpPr>
        <p:spPr>
          <a:xfrm>
            <a:off x="1623744" y="2245348"/>
            <a:ext cx="9144001" cy="2651232"/>
          </a:xfrm>
          <a:prstGeom prst="rect">
            <a:avLst/>
          </a:prstGeom>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0">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70"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71" name="Rectangle Rectangle" descr="Rectangle Rectangle"/>
          <p:cNvPicPr>
            <a:picLocks noChangeAspect="0"/>
          </p:cNvPicPr>
          <p:nvPr/>
        </p:nvPicPr>
        <p:blipFill>
          <a:blip r:embed="rId4">
            <a:extLst/>
          </a:blip>
          <a:stretch>
            <a:fillRect/>
          </a:stretch>
        </p:blipFill>
        <p:spPr>
          <a:xfrm>
            <a:off x="239179" y="1787524"/>
            <a:ext cx="11358268" cy="4552212"/>
          </a:xfrm>
          <a:prstGeom prst="rect">
            <a:avLst/>
          </a:prstGeom>
          <a:effectLst>
            <a:outerShdw sx="100000" sy="100000" kx="0" ky="0" algn="b" rotWithShape="0" blurRad="190500" dist="101600" dir="5400000">
              <a:schemeClr val="accent5">
                <a:alpha val="49461"/>
              </a:schemeClr>
            </a:outerShdw>
          </a:effectLst>
        </p:spPr>
      </p:pic>
      <p:pic>
        <p:nvPicPr>
          <p:cNvPr id="72" name="Rectangle Rectangle" descr="Rectangle Rectangle"/>
          <p:cNvPicPr>
            <a:picLocks noChangeAspect="0"/>
          </p:cNvPicPr>
          <p:nvPr/>
        </p:nvPicPr>
        <p:blipFill>
          <a:blip r:embed="rId5">
            <a:extLst/>
          </a:blip>
          <a:stretch>
            <a:fillRect/>
          </a:stretch>
        </p:blipFill>
        <p:spPr>
          <a:xfrm>
            <a:off x="1350373" y="744260"/>
            <a:ext cx="9273443" cy="1166088"/>
          </a:xfrm>
          <a:prstGeom prst="rect">
            <a:avLst/>
          </a:prstGeom>
          <a:effectLst>
            <a:outerShdw sx="100000" sy="100000" kx="0" ky="0" algn="b" rotWithShape="0" blurRad="190500" dist="101600" dir="5400000">
              <a:srgbClr val="941751"/>
            </a:outerShdw>
          </a:effectLst>
        </p:spPr>
      </p:pic>
      <p:sp>
        <p:nvSpPr>
          <p:cNvPr id="73" name="Title Text"/>
          <p:cNvSpPr txBox="1"/>
          <p:nvPr>
            <p:ph type="title"/>
          </p:nvPr>
        </p:nvSpPr>
        <p:spPr>
          <a:xfrm>
            <a:off x="1575308" y="942107"/>
            <a:ext cx="8915006" cy="770394"/>
          </a:xfrm>
          <a:prstGeom prst="rect">
            <a:avLst/>
          </a:prstGeom>
        </p:spPr>
        <p:txBody>
          <a:bodyPr anchor="b"/>
          <a:lstStyle>
            <a:lvl1pPr algn="ctr">
              <a:defRPr sz="6000"/>
            </a:lvl1pPr>
          </a:lstStyle>
          <a:p>
            <a:pPr/>
            <a:r>
              <a:t>Title Text</a:t>
            </a:r>
          </a:p>
        </p:txBody>
      </p:sp>
      <p:sp>
        <p:nvSpPr>
          <p:cNvPr id="74" name="Body Level One…"/>
          <p:cNvSpPr txBox="1"/>
          <p:nvPr>
            <p:ph type="body" idx="1"/>
          </p:nvPr>
        </p:nvSpPr>
        <p:spPr>
          <a:xfrm>
            <a:off x="440166" y="2026991"/>
            <a:ext cx="10854378" cy="4283184"/>
          </a:xfrm>
          <a:prstGeom prst="rect">
            <a:avLst/>
          </a:prstGeom>
        </p:spPr>
        <p:txBody>
          <a:bodyPr/>
          <a:lstStyle>
            <a:lvl1pPr marL="0" indent="0">
              <a:buSzTx/>
              <a:buFontTx/>
              <a:buNone/>
              <a:defRPr sz="2500">
                <a:latin typeface="Bodoni SvtyTwo ITC TT-Book"/>
                <a:ea typeface="Bodoni SvtyTwo ITC TT-Book"/>
                <a:cs typeface="Bodoni SvtyTwo ITC TT-Book"/>
                <a:sym typeface="Bodoni SvtyTwo ITC TT-Book"/>
              </a:defRPr>
            </a:lvl1pPr>
            <a:lvl2pPr marL="0" indent="457200">
              <a:buSzTx/>
              <a:buFontTx/>
              <a:buNone/>
              <a:defRPr sz="2500">
                <a:latin typeface="Bodoni SvtyTwo ITC TT-Book"/>
                <a:ea typeface="Bodoni SvtyTwo ITC TT-Book"/>
                <a:cs typeface="Bodoni SvtyTwo ITC TT-Book"/>
                <a:sym typeface="Bodoni SvtyTwo ITC TT-Book"/>
              </a:defRPr>
            </a:lvl2pPr>
            <a:lvl3pPr marL="0" indent="914400">
              <a:buSzTx/>
              <a:buFontTx/>
              <a:buNone/>
              <a:defRPr sz="2500">
                <a:latin typeface="Bodoni SvtyTwo ITC TT-Book"/>
                <a:ea typeface="Bodoni SvtyTwo ITC TT-Book"/>
                <a:cs typeface="Bodoni SvtyTwo ITC TT-Book"/>
                <a:sym typeface="Bodoni SvtyTwo ITC TT-Book"/>
              </a:defRPr>
            </a:lvl3pPr>
            <a:lvl4pPr marL="0" indent="1371600">
              <a:buSzTx/>
              <a:buFontTx/>
              <a:buNone/>
              <a:defRPr sz="2500">
                <a:latin typeface="Bodoni SvtyTwo ITC TT-Book"/>
                <a:ea typeface="Bodoni SvtyTwo ITC TT-Book"/>
                <a:cs typeface="Bodoni SvtyTwo ITC TT-Book"/>
                <a:sym typeface="Bodoni SvtyTwo ITC TT-Book"/>
              </a:defRPr>
            </a:lvl4pPr>
            <a:lvl5pPr marL="0" indent="1828800">
              <a:buSzTx/>
              <a:buFontTx/>
              <a:buNone/>
              <a:defRPr sz="25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75" name="Slide Number"/>
          <p:cNvSpPr txBox="1"/>
          <p:nvPr>
            <p:ph type="sldNum" sz="quarter" idx="2"/>
          </p:nvPr>
        </p:nvSpPr>
        <p:spPr>
          <a:xfrm>
            <a:off x="11095176" y="6429050"/>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82"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83" name="Rectangle 27"/>
          <p:cNvSpPr/>
          <p:nvPr/>
        </p:nvSpPr>
        <p:spPr>
          <a:xfrm>
            <a:off x="5553245" y="367051"/>
            <a:ext cx="6516914"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pic>
        <p:nvPicPr>
          <p:cNvPr id="84" name="Image" descr="Image"/>
          <p:cNvPicPr>
            <a:picLocks noChangeAspect="1"/>
          </p:cNvPicPr>
          <p:nvPr/>
        </p:nvPicPr>
        <p:blipFill>
          <a:blip r:embed="rId4">
            <a:extLst/>
          </a:blip>
          <a:srcRect l="0" t="0" r="26225" b="0"/>
          <a:stretch>
            <a:fillRect/>
          </a:stretch>
        </p:blipFill>
        <p:spPr>
          <a:xfrm>
            <a:off x="315335" y="1675245"/>
            <a:ext cx="2400774" cy="4765853"/>
          </a:xfrm>
          <a:prstGeom prst="rect">
            <a:avLst/>
          </a:prstGeom>
          <a:ln w="12700">
            <a:miter lim="400000"/>
          </a:ln>
        </p:spPr>
      </p:pic>
      <p:pic>
        <p:nvPicPr>
          <p:cNvPr id="85" name="Rectangle Rectangle" descr="Rectangle Rectangle"/>
          <p:cNvPicPr>
            <a:picLocks noChangeAspect="0"/>
          </p:cNvPicPr>
          <p:nvPr/>
        </p:nvPicPr>
        <p:blipFill>
          <a:blip r:embed="rId5">
            <a:extLst/>
          </a:blip>
          <a:stretch>
            <a:fillRect/>
          </a:stretch>
        </p:blipFill>
        <p:spPr>
          <a:xfrm>
            <a:off x="5023741" y="2996401"/>
            <a:ext cx="6018388" cy="937493"/>
          </a:xfrm>
          <a:prstGeom prst="rect">
            <a:avLst/>
          </a:prstGeom>
          <a:effectLst>
            <a:outerShdw sx="100000" sy="100000" kx="0" ky="0" algn="b" rotWithShape="0" blurRad="190500" dist="50800" dir="5400000">
              <a:schemeClr val="accent5">
                <a:alpha val="49461"/>
              </a:schemeClr>
            </a:outerShdw>
          </a:effectLst>
        </p:spPr>
      </p:pic>
      <p:sp>
        <p:nvSpPr>
          <p:cNvPr id="86" name="Title Text"/>
          <p:cNvSpPr txBox="1"/>
          <p:nvPr>
            <p:ph type="title"/>
          </p:nvPr>
        </p:nvSpPr>
        <p:spPr>
          <a:xfrm>
            <a:off x="5104690" y="3009101"/>
            <a:ext cx="5856489" cy="912093"/>
          </a:xfrm>
          <a:prstGeom prst="rect">
            <a:avLst/>
          </a:prstGeom>
        </p:spPr>
        <p:txBody>
          <a:bodyPr/>
          <a:lstStyle>
            <a:lvl1pPr algn="ctr">
              <a:defRPr sz="6000">
                <a:solidFill>
                  <a:schemeClr val="accent2">
                    <a:satOff val="-18194"/>
                    <a:lumOff val="-11215"/>
                  </a:schemeClr>
                </a:solidFill>
                <a:latin typeface="Bodoni SvtyTwo ITC TT-Book"/>
                <a:ea typeface="Bodoni SvtyTwo ITC TT-Book"/>
                <a:cs typeface="Bodoni SvtyTwo ITC TT-Book"/>
                <a:sym typeface="Bodoni SvtyTwo ITC TT-Book"/>
              </a:defRPr>
            </a:lvl1pPr>
          </a:lstStyle>
          <a:p>
            <a:pPr/>
            <a:r>
              <a:t>Title Text</a:t>
            </a:r>
          </a:p>
        </p:txBody>
      </p:sp>
      <p:sp>
        <p:nvSpPr>
          <p:cNvPr id="87" name="Slide Number"/>
          <p:cNvSpPr txBox="1"/>
          <p:nvPr>
            <p:ph type="sldNum" sz="quarter" idx="2"/>
          </p:nvPr>
        </p:nvSpPr>
        <p:spPr>
          <a:xfrm>
            <a:off x="5966688" y="59216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8">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94"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95" name="Title Text"/>
          <p:cNvSpPr txBox="1"/>
          <p:nvPr>
            <p:ph type="title"/>
          </p:nvPr>
        </p:nvSpPr>
        <p:spPr>
          <a:xfrm>
            <a:off x="457200" y="1120925"/>
            <a:ext cx="5547570" cy="1004738"/>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lgn="ctr">
              <a:defRPr b="1" i="1">
                <a:solidFill>
                  <a:srgbClr val="941100"/>
                </a:solidFill>
                <a:latin typeface="Bookman Old Style"/>
                <a:ea typeface="Bookman Old Style"/>
                <a:cs typeface="Bookman Old Style"/>
                <a:sym typeface="Bookman Old Style"/>
              </a:defRPr>
            </a:lvl1pPr>
          </a:lstStyle>
          <a:p>
            <a:pPr/>
            <a:r>
              <a:t>Title Text</a:t>
            </a:r>
          </a:p>
        </p:txBody>
      </p:sp>
      <p:sp>
        <p:nvSpPr>
          <p:cNvPr id="96" name="Body Level One…"/>
          <p:cNvSpPr txBox="1"/>
          <p:nvPr>
            <p:ph type="body" sz="half" idx="1"/>
          </p:nvPr>
        </p:nvSpPr>
        <p:spPr>
          <a:xfrm>
            <a:off x="317500" y="2433637"/>
            <a:ext cx="5675124" cy="3303916"/>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nchor="ct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97" name="Slide Number"/>
          <p:cNvSpPr txBox="1"/>
          <p:nvPr>
            <p:ph type="sldNum" sz="quarter" idx="2"/>
          </p:nvPr>
        </p:nvSpPr>
        <p:spPr>
          <a:xfrm>
            <a:off x="5966688" y="6226492"/>
            <a:ext cx="258624" cy="269241"/>
          </a:xfrm>
          <a:prstGeom prst="rect">
            <a:avLst/>
          </a:prstGeom>
        </p:spPr>
        <p:txBody>
          <a:bodyPr/>
          <a:lstStyle/>
          <a:p>
            <a:pPr/>
            <a:fld id="{86CB4B4D-7CA3-9044-876B-883B54F8677D}" type="slidenum"/>
          </a:p>
        </p:txBody>
      </p:sp>
      <p:pic>
        <p:nvPicPr>
          <p:cNvPr id="98" name="Title Text Title Text" descr="Title Text Title Text"/>
          <p:cNvPicPr>
            <a:picLocks noChangeAspect="0"/>
          </p:cNvPicPr>
          <p:nvPr/>
        </p:nvPicPr>
        <p:blipFill>
          <a:blip r:embed="rId4">
            <a:extLst/>
          </a:blip>
          <a:stretch>
            <a:fillRect/>
          </a:stretch>
        </p:blipFill>
        <p:spPr>
          <a:xfrm>
            <a:off x="6414505" y="953562"/>
            <a:ext cx="5674570" cy="1131738"/>
          </a:xfrm>
          <a:prstGeom prst="rect">
            <a:avLst/>
          </a:prstGeom>
          <a:effectLst>
            <a:outerShdw sx="100000" sy="100000" kx="0" ky="0" algn="b" rotWithShape="0" blurRad="190500" dist="101600" dir="5400000">
              <a:srgbClr val="941751"/>
            </a:outerShdw>
          </a:effectLst>
        </p:spPr>
      </p:pic>
      <p:pic>
        <p:nvPicPr>
          <p:cNvPr id="99" name="Body Level One… Body Level OneBody Level TwoBody Level ThreeBody Level FourBody Level Five" descr="Body Level One… Body Level OneBody Level TwoBody Level ThreeBody Level FourBody Level Five"/>
          <p:cNvPicPr>
            <a:picLocks noChangeAspect="0"/>
          </p:cNvPicPr>
          <p:nvPr/>
        </p:nvPicPr>
        <p:blipFill>
          <a:blip r:embed="rId5">
            <a:extLst/>
          </a:blip>
          <a:stretch>
            <a:fillRect/>
          </a:stretch>
        </p:blipFill>
        <p:spPr>
          <a:xfrm>
            <a:off x="6287505" y="2278974"/>
            <a:ext cx="5776725" cy="3405516"/>
          </a:xfrm>
          <a:prstGeom prst="rect">
            <a:avLst/>
          </a:prstGeom>
          <a:effectLst>
            <a:outerShdw sx="100000" sy="100000" kx="0" ky="0" algn="b" rotWithShape="0" blurRad="190500" dist="50800" dir="5400000">
              <a:schemeClr val="accent5">
                <a:alpha val="49461"/>
              </a:schemeClr>
            </a:outerShdw>
          </a:effectLst>
        </p:spPr>
      </p:pic>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6">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06"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07" name="Right Triangle 1"/>
          <p:cNvSpPr/>
          <p:nvPr/>
        </p:nvSpPr>
        <p:spPr>
          <a:xfrm rot="5400000">
            <a:off x="-4175" y="4176"/>
            <a:ext cx="1799303" cy="17909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21600" y="21600"/>
                </a:lnTo>
                <a:lnTo>
                  <a:pt x="0" y="0"/>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08" name="Rectangle 27"/>
          <p:cNvSpPr/>
          <p:nvPr/>
        </p:nvSpPr>
        <p:spPr>
          <a:xfrm>
            <a:off x="5543532" y="330949"/>
            <a:ext cx="6516915" cy="45720"/>
          </a:xfrm>
          <a:prstGeom prst="rect">
            <a:avLst/>
          </a:prstGeom>
          <a:solidFill>
            <a:srgbClr val="8E5A6D"/>
          </a:solidFill>
          <a:ln w="12700">
            <a:miter lim="400000"/>
          </a:ln>
        </p:spPr>
        <p:txBody>
          <a:bodyPr lIns="45719" rIns="45719" anchor="ctr"/>
          <a:lstStyle/>
          <a:p>
            <a:pPr algn="ctr">
              <a:defRPr>
                <a:solidFill>
                  <a:srgbClr val="FFFFFF"/>
                </a:solidFill>
              </a:defRPr>
            </a:pPr>
          </a:p>
        </p:txBody>
      </p:sp>
      <p:sp>
        <p:nvSpPr>
          <p:cNvPr id="109" name="TextBox 30"/>
          <p:cNvSpPr txBox="1"/>
          <p:nvPr/>
        </p:nvSpPr>
        <p:spPr>
          <a:xfrm>
            <a:off x="3453469" y="2710928"/>
            <a:ext cx="8325881" cy="656591"/>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spAutoFit/>
          </a:bodyPr>
          <a:lstStyle/>
          <a:p>
            <a:pPr algn="ctr">
              <a:defRPr b="1">
                <a:solidFill>
                  <a:srgbClr val="FFFFFF"/>
                </a:solidFill>
              </a:defRPr>
            </a:pPr>
            <a:endParaRPr>
              <a:solidFill>
                <a:srgbClr val="0A1F61"/>
              </a:solidFill>
              <a:latin typeface="Tajawal ExtraBold"/>
              <a:ea typeface="Tajawal ExtraBold"/>
              <a:cs typeface="Tajawal ExtraBold"/>
              <a:sym typeface="Tajawal ExtraBold"/>
            </a:endParaRPr>
          </a:p>
        </p:txBody>
      </p:sp>
      <p:sp>
        <p:nvSpPr>
          <p:cNvPr id="110" name="Rectangle 31"/>
          <p:cNvSpPr/>
          <p:nvPr/>
        </p:nvSpPr>
        <p:spPr>
          <a:xfrm>
            <a:off x="3386537" y="1335074"/>
            <a:ext cx="1190601" cy="988454"/>
          </a:xfrm>
          <a:prstGeom prst="rect">
            <a:avLst/>
          </a:prstGeom>
          <a:solidFill>
            <a:srgbClr val="2D3956"/>
          </a:solidFill>
          <a:ln w="12700">
            <a:miter lim="400000"/>
          </a:ln>
        </p:spPr>
        <p:txBody>
          <a:bodyPr lIns="45719" rIns="45719" anchor="ctr"/>
          <a:lstStyle/>
          <a:p>
            <a:pPr algn="ctr">
              <a:defRPr sz="1400">
                <a:solidFill>
                  <a:srgbClr val="FFFFFF"/>
                </a:solidFill>
              </a:defRPr>
            </a:pPr>
          </a:p>
        </p:txBody>
      </p:sp>
      <p:pic>
        <p:nvPicPr>
          <p:cNvPr id="111" name="Image" descr="Image"/>
          <p:cNvPicPr>
            <a:picLocks noChangeAspect="1"/>
          </p:cNvPicPr>
          <p:nvPr/>
        </p:nvPicPr>
        <p:blipFill>
          <a:blip r:embed="rId4">
            <a:extLst/>
          </a:blip>
          <a:srcRect l="0" t="0" r="26225" b="0"/>
          <a:stretch>
            <a:fillRect/>
          </a:stretch>
        </p:blipFill>
        <p:spPr>
          <a:xfrm>
            <a:off x="305623" y="1639144"/>
            <a:ext cx="2400774" cy="4765852"/>
          </a:xfrm>
          <a:prstGeom prst="rect">
            <a:avLst/>
          </a:prstGeom>
          <a:ln w="12700">
            <a:miter lim="400000"/>
          </a:ln>
        </p:spPr>
      </p:pic>
      <p:sp>
        <p:nvSpPr>
          <p:cNvPr id="112" name="TextBox 32"/>
          <p:cNvSpPr txBox="1"/>
          <p:nvPr/>
        </p:nvSpPr>
        <p:spPr>
          <a:xfrm>
            <a:off x="3482052" y="1637530"/>
            <a:ext cx="999570" cy="3835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chemeClr val="accent2"/>
                </a:solidFill>
                <a:latin typeface="Bodoni SvtyTwo ITC TT-Bold"/>
                <a:ea typeface="Bodoni SvtyTwo ITC TT-Bold"/>
                <a:cs typeface="Bodoni SvtyTwo ITC TT-Bold"/>
                <a:sym typeface="Bodoni SvtyTwo ITC TT-Bold"/>
              </a:defRPr>
            </a:lvl1pPr>
          </a:lstStyle>
          <a:p>
            <a:pPr/>
            <a:r>
              <a:t>Part  </a:t>
            </a:r>
          </a:p>
        </p:txBody>
      </p:sp>
      <p:pic>
        <p:nvPicPr>
          <p:cNvPr id="113" name="Image" descr="Image"/>
          <p:cNvPicPr>
            <a:picLocks noChangeAspect="1"/>
          </p:cNvPicPr>
          <p:nvPr/>
        </p:nvPicPr>
        <p:blipFill>
          <a:blip r:embed="rId5">
            <a:extLst/>
          </a:blip>
          <a:stretch>
            <a:fillRect/>
          </a:stretch>
        </p:blipFill>
        <p:spPr>
          <a:xfrm>
            <a:off x="-21192" y="-121171"/>
            <a:ext cx="3054327" cy="1449700"/>
          </a:xfrm>
          <a:prstGeom prst="rect">
            <a:avLst/>
          </a:prstGeom>
          <a:ln w="12700">
            <a:miter lim="400000"/>
          </a:ln>
        </p:spPr>
      </p:pic>
      <p:sp>
        <p:nvSpPr>
          <p:cNvPr id="114" name="Body Level One…"/>
          <p:cNvSpPr txBox="1"/>
          <p:nvPr>
            <p:ph type="body" sz="quarter" idx="1"/>
          </p:nvPr>
        </p:nvSpPr>
        <p:spPr>
          <a:xfrm>
            <a:off x="1524000" y="3602037"/>
            <a:ext cx="9144000" cy="165576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marL="0" indent="0" algn="just">
              <a:buSzTx/>
              <a:buNone/>
              <a:defRPr>
                <a:latin typeface="Bodoni SvtyTwo OS ITC TT-Book"/>
                <a:ea typeface="Bodoni SvtyTwo OS ITC TT-Book"/>
                <a:cs typeface="Bodoni SvtyTwo OS ITC TT-Book"/>
                <a:sym typeface="Bodoni SvtyTwo OS ITC TT-Book"/>
              </a:defRPr>
            </a:lvl1pPr>
            <a:lvl2pPr marL="0" indent="457200" algn="just">
              <a:buSzTx/>
              <a:buNone/>
              <a:defRPr>
                <a:latin typeface="Bodoni SvtyTwo OS ITC TT-Book"/>
                <a:ea typeface="Bodoni SvtyTwo OS ITC TT-Book"/>
                <a:cs typeface="Bodoni SvtyTwo OS ITC TT-Book"/>
                <a:sym typeface="Bodoni SvtyTwo OS ITC TT-Book"/>
              </a:defRPr>
            </a:lvl2pPr>
            <a:lvl3pPr marL="0" indent="914400" algn="just">
              <a:buSzTx/>
              <a:buNone/>
              <a:defRPr>
                <a:latin typeface="Bodoni SvtyTwo OS ITC TT-Book"/>
                <a:ea typeface="Bodoni SvtyTwo OS ITC TT-Book"/>
                <a:cs typeface="Bodoni SvtyTwo OS ITC TT-Book"/>
                <a:sym typeface="Bodoni SvtyTwo OS ITC TT-Book"/>
              </a:defRPr>
            </a:lvl3pPr>
            <a:lvl4pPr marL="0" indent="1371600" algn="just">
              <a:buSzTx/>
              <a:buNone/>
              <a:defRPr>
                <a:latin typeface="Bodoni SvtyTwo OS ITC TT-Book"/>
                <a:ea typeface="Bodoni SvtyTwo OS ITC TT-Book"/>
                <a:cs typeface="Bodoni SvtyTwo OS ITC TT-Book"/>
                <a:sym typeface="Bodoni SvtyTwo OS ITC TT-Book"/>
              </a:defRPr>
            </a:lvl4pPr>
            <a:lvl5pPr marL="0" indent="1828800" algn="just">
              <a:buSzTx/>
              <a:buNone/>
              <a:defRPr>
                <a:latin typeface="Bodoni SvtyTwo OS ITC TT-Book"/>
                <a:ea typeface="Bodoni SvtyTwo OS ITC TT-Book"/>
                <a:cs typeface="Bodoni SvtyTwo OS ITC TT-Book"/>
                <a:sym typeface="Bodoni SvtyTwo OS ITC TT-Book"/>
              </a:defRPr>
            </a:lvl5pPr>
          </a:lstStyle>
          <a:p>
            <a:pPr/>
            <a:r>
              <a:t>Body Level One</a:t>
            </a:r>
          </a:p>
          <a:p>
            <a:pPr lvl="1"/>
            <a:r>
              <a:t>Body Level Two</a:t>
            </a:r>
          </a:p>
          <a:p>
            <a:pPr lvl="2"/>
            <a:r>
              <a:t>Body Level Three</a:t>
            </a:r>
          </a:p>
          <a:p>
            <a:pPr lvl="3"/>
            <a:r>
              <a:t>Body Level Four</a:t>
            </a:r>
          </a:p>
          <a:p>
            <a:pPr lvl="4"/>
            <a:r>
              <a:t>Body Level Five</a:t>
            </a:r>
          </a:p>
        </p:txBody>
      </p:sp>
      <p:sp>
        <p:nvSpPr>
          <p:cNvPr id="115" name="Title Text"/>
          <p:cNvSpPr txBox="1"/>
          <p:nvPr>
            <p:ph type="title"/>
          </p:nvPr>
        </p:nvSpPr>
        <p:spPr>
          <a:xfrm>
            <a:off x="4968639" y="1411354"/>
            <a:ext cx="5916789" cy="835893"/>
          </a:xfrm>
          <a:prstGeom prst="rect">
            <a:avLst/>
          </a:prstGeom>
          <a:solidFill>
            <a:srgbClr val="FFFFFF"/>
          </a:solidFill>
          <a:ln w="9525">
            <a:round/>
          </a:ln>
          <a:effectLst>
            <a:outerShdw sx="100000" sy="100000" kx="0" ky="0" algn="b" rotWithShape="0" blurRad="190500" dist="50800" dir="5400000">
              <a:schemeClr val="accent5">
                <a:alpha val="49461"/>
              </a:schemeClr>
            </a:outerShdw>
          </a:effectLst>
        </p:spPr>
        <p:txBody>
          <a:bodyPr/>
          <a:lstStyle>
            <a:lvl1pPr algn="ctr">
              <a:spcBef>
                <a:spcPts val="1000"/>
              </a:spcBef>
              <a:buFont typeface="Arial"/>
              <a:defRPr sz="3300">
                <a:solidFill>
                  <a:schemeClr val="accent2">
                    <a:satOff val="-18194"/>
                    <a:lumOff val="-11215"/>
                  </a:schemeClr>
                </a:solidFill>
                <a:latin typeface="Bodoni SvtyTwo OS ITC TT-Book"/>
                <a:ea typeface="Bodoni SvtyTwo OS ITC TT-Book"/>
                <a:cs typeface="Bodoni SvtyTwo OS ITC TT-Book"/>
                <a:sym typeface="Bodoni SvtyTwo OS ITC TT-Book"/>
              </a:defRPr>
            </a:lvl1pPr>
          </a:lstStyle>
          <a:p>
            <a:pPr/>
            <a:r>
              <a:t>Title Text</a:t>
            </a:r>
          </a:p>
        </p:txBody>
      </p:sp>
      <p:sp>
        <p:nvSpPr>
          <p:cNvPr id="116" name="Slide Number"/>
          <p:cNvSpPr txBox="1"/>
          <p:nvPr>
            <p:ph type="sldNum" sz="quarter" idx="2"/>
          </p:nvPr>
        </p:nvSpPr>
        <p:spPr>
          <a:xfrm>
            <a:off x="5966688" y="6525843"/>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23" name="Image" descr="Image"/>
          <p:cNvPicPr>
            <a:picLocks noChangeAspect="1"/>
          </p:cNvPicPr>
          <p:nvPr/>
        </p:nvPicPr>
        <p:blipFill>
          <a:blip r:embed="rId3">
            <a:extLst/>
          </a:blip>
          <a:stretch>
            <a:fillRect/>
          </a:stretch>
        </p:blipFill>
        <p:spPr>
          <a:xfrm>
            <a:off x="-19562" y="-48968"/>
            <a:ext cx="12213330" cy="6955936"/>
          </a:xfrm>
          <a:prstGeom prst="rect">
            <a:avLst/>
          </a:prstGeom>
          <a:ln w="12700">
            <a:miter lim="400000"/>
          </a:ln>
        </p:spPr>
      </p:pic>
      <p:pic>
        <p:nvPicPr>
          <p:cNvPr id="124" name="Rectangle Rectangle" descr="Rectangle Rectangle"/>
          <p:cNvPicPr>
            <a:picLocks noChangeAspect="0"/>
          </p:cNvPicPr>
          <p:nvPr/>
        </p:nvPicPr>
        <p:blipFill>
          <a:blip r:embed="rId4">
            <a:extLst/>
          </a:blip>
          <a:stretch>
            <a:fillRect/>
          </a:stretch>
        </p:blipFill>
        <p:spPr>
          <a:xfrm>
            <a:off x="1201717" y="1874139"/>
            <a:ext cx="9788566" cy="3903598"/>
          </a:xfrm>
          <a:prstGeom prst="rect">
            <a:avLst/>
          </a:prstGeom>
          <a:effectLst>
            <a:outerShdw sx="100000" sy="100000" kx="0" ky="0" algn="b" rotWithShape="0" blurRad="190500" dist="101600" dir="5400000">
              <a:schemeClr val="accent5">
                <a:alpha val="49461"/>
              </a:schemeClr>
            </a:outerShdw>
          </a:effectLst>
        </p:spPr>
      </p:pic>
      <p:sp>
        <p:nvSpPr>
          <p:cNvPr id="125" name="Body Level One…"/>
          <p:cNvSpPr txBox="1"/>
          <p:nvPr>
            <p:ph type="body" sz="half" idx="1"/>
          </p:nvPr>
        </p:nvSpPr>
        <p:spPr>
          <a:xfrm>
            <a:off x="1552143" y="2261909"/>
            <a:ext cx="9069920" cy="3128058"/>
          </a:xfrm>
          <a:prstGeom prst="rect">
            <a:avLst/>
          </a:prstGeom>
        </p:spPr>
        <p:txBody>
          <a:bodyP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
        <p:nvSpPr>
          <p:cNvPr id="126"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127" name="Title Text"/>
          <p:cNvSpPr txBox="1"/>
          <p:nvPr>
            <p:ph type="title"/>
          </p:nvPr>
        </p:nvSpPr>
        <p:spPr>
          <a:xfrm>
            <a:off x="2063836" y="886166"/>
            <a:ext cx="7223230" cy="882276"/>
          </a:xfrm>
          <a:prstGeom prst="rect">
            <a:avLst/>
          </a:prstGeom>
        </p:spPr>
        <p:txBody>
          <a:bodyPr/>
          <a:lstStyle>
            <a:lvl1pPr algn="ctr">
              <a:defRPr sz="6000">
                <a:solidFill>
                  <a:srgbClr val="005493"/>
                </a:solidFill>
                <a:latin typeface="Bodoni SvtyTwo ITC TT-Book"/>
                <a:ea typeface="Bodoni SvtyTwo ITC TT-Book"/>
                <a:cs typeface="Bodoni SvtyTwo ITC TT-Book"/>
                <a:sym typeface="Bodoni SvtyTwo ITC TT-Book"/>
              </a:defRPr>
            </a:lvl1pPr>
          </a:lstStyle>
          <a:p>
            <a:pPr/>
            <a:r>
              <a:t>Title Text</a:t>
            </a:r>
          </a:p>
        </p:txBody>
      </p:sp>
      <p:pic>
        <p:nvPicPr>
          <p:cNvPr id="128" name="Rectangle Rectangle" descr="Rectangle Rectangle"/>
          <p:cNvPicPr>
            <a:picLocks noChangeAspect="0"/>
          </p:cNvPicPr>
          <p:nvPr/>
        </p:nvPicPr>
        <p:blipFill>
          <a:blip r:embed="rId5">
            <a:extLst/>
          </a:blip>
          <a:stretch>
            <a:fillRect/>
          </a:stretch>
        </p:blipFill>
        <p:spPr>
          <a:xfrm>
            <a:off x="1354176" y="756960"/>
            <a:ext cx="9248042" cy="1140688"/>
          </a:xfrm>
          <a:prstGeom prst="rect">
            <a:avLst/>
          </a:prstGeom>
          <a:effectLst>
            <a:outerShdw sx="100000" sy="100000" kx="0" ky="0" algn="b" rotWithShape="0" blurRad="381000" dist="114300" dir="0">
              <a:srgbClr val="000000">
                <a:alpha val="75000"/>
              </a:srgbClr>
            </a:outerShdw>
          </a:effectLst>
        </p:spPr>
      </p:pic>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35"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36" name="TextBox 3"/>
          <p:cNvSpPr txBox="1"/>
          <p:nvPr/>
        </p:nvSpPr>
        <p:spPr>
          <a:xfrm>
            <a:off x="4910748" y="6293369"/>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solidFill>
                  <a:srgbClr val="FFFFFF"/>
                </a:solidFill>
              </a:defRPr>
            </a:lvl1pPr>
          </a:lstStyle>
          <a:p>
            <a:pPr/>
            <a:r>
              <a:t>www.midocean.ae</a:t>
            </a:r>
          </a:p>
        </p:txBody>
      </p:sp>
      <p:sp>
        <p:nvSpPr>
          <p:cNvPr id="137"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8"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39"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140"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b="1" sz="4100">
                <a:solidFill>
                  <a:schemeClr val="accent5">
                    <a:satOff val="-3547"/>
                    <a:lumOff val="-10352"/>
                  </a:schemeClr>
                </a:solidFill>
                <a:latin typeface="+mj-lt"/>
                <a:ea typeface="+mj-ea"/>
                <a:cs typeface="+mj-cs"/>
                <a:sym typeface="Calibri"/>
              </a:defRPr>
            </a:lvl1pPr>
          </a:lstStyle>
          <a:p>
            <a:pPr/>
            <a:r>
              <a:t>Title Text</a:t>
            </a:r>
          </a:p>
        </p:txBody>
      </p:sp>
      <p:sp>
        <p:nvSpPr>
          <p:cNvPr id="141"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1pPr>
            <a:lvl2pPr marL="0" indent="4572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2pPr>
            <a:lvl3pPr marL="0" indent="9144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3pPr>
            <a:lvl4pPr marL="0" indent="13716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4pPr>
            <a:lvl5pPr marL="0" indent="1828800">
              <a:buSzTx/>
              <a:buFontTx/>
              <a:buNone/>
              <a:defRPr sz="3200">
                <a:solidFill>
                  <a:schemeClr val="accent1">
                    <a:satOff val="-19091"/>
                    <a:lumOff val="-11921"/>
                  </a:schemeClr>
                </a:solidFill>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48" name="Picture 2" descr="Picture 2"/>
          <p:cNvPicPr>
            <a:picLocks noChangeAspect="1"/>
          </p:cNvPicPr>
          <p:nvPr/>
        </p:nvPicPr>
        <p:blipFill>
          <a:blip r:embed="rId3">
            <a:extLst/>
          </a:blip>
          <a:stretch>
            <a:fillRect/>
          </a:stretch>
        </p:blipFill>
        <p:spPr>
          <a:xfrm>
            <a:off x="330967" y="-255288"/>
            <a:ext cx="2383738" cy="1125124"/>
          </a:xfrm>
          <a:prstGeom prst="rect">
            <a:avLst/>
          </a:prstGeom>
          <a:ln w="12700">
            <a:miter lim="400000"/>
          </a:ln>
        </p:spPr>
      </p:pic>
      <p:sp>
        <p:nvSpPr>
          <p:cNvPr id="149"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50"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51"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7">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58"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59" name="Rectangle 5"/>
          <p:cNvSpPr/>
          <p:nvPr/>
        </p:nvSpPr>
        <p:spPr>
          <a:xfrm>
            <a:off x="1265320" y="775088"/>
            <a:ext cx="9661360" cy="43122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895"/>
                </a:moveTo>
                <a:lnTo>
                  <a:pt x="20741" y="0"/>
                </a:lnTo>
                <a:lnTo>
                  <a:pt x="21600" y="20346"/>
                </a:lnTo>
                <a:lnTo>
                  <a:pt x="919" y="21600"/>
                </a:lnTo>
                <a:lnTo>
                  <a:pt x="0" y="895"/>
                </a:lnTo>
                <a:close/>
              </a:path>
            </a:pathLst>
          </a:custGeom>
          <a:solidFill>
            <a:srgbClr val="FFFFFF"/>
          </a:solidFill>
          <a:ln w="12700">
            <a:miter lim="400000"/>
          </a:ln>
        </p:spPr>
        <p:txBody>
          <a:bodyPr lIns="45719" rIns="45719" anchor="ctr"/>
          <a:lstStyle/>
          <a:p>
            <a:pPr algn="ctr">
              <a:defRPr>
                <a:solidFill>
                  <a:srgbClr val="FFFFFF"/>
                </a:solidFill>
              </a:defRPr>
            </a:pPr>
          </a:p>
        </p:txBody>
      </p:sp>
      <p:sp>
        <p:nvSpPr>
          <p:cNvPr id="160" name="Rectangle 4"/>
          <p:cNvSpPr/>
          <p:nvPr/>
        </p:nvSpPr>
        <p:spPr>
          <a:xfrm>
            <a:off x="1693169" y="1190196"/>
            <a:ext cx="9473667" cy="4142391"/>
          </a:xfrm>
          <a:prstGeom prst="rect">
            <a:avLst/>
          </a:prstGeom>
          <a:blipFill>
            <a:blip r:embed="rId4"/>
          </a:blipFill>
          <a:ln w="12700">
            <a:miter lim="400000"/>
          </a:ln>
        </p:spPr>
        <p:txBody>
          <a:bodyPr lIns="45719" rIns="45719" anchor="ctr"/>
          <a:lstStyle/>
          <a:p>
            <a:pPr algn="ctr">
              <a:defRPr>
                <a:solidFill>
                  <a:srgbClr val="FFFFFF"/>
                </a:solidFill>
              </a:defRPr>
            </a:pPr>
          </a:p>
        </p:txBody>
      </p:sp>
      <p:sp>
        <p:nvSpPr>
          <p:cNvPr id="161" name="Text"/>
          <p:cNvSpPr txBox="1"/>
          <p:nvPr/>
        </p:nvSpPr>
        <p:spPr>
          <a:xfrm>
            <a:off x="6763657" y="6213792"/>
            <a:ext cx="183243" cy="269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nchor="ctr">
            <a:spAutoFit/>
          </a:bodyPr>
          <a:lstStyle>
            <a:lvl1pPr algn="r">
              <a:defRPr sz="1200">
                <a:solidFill>
                  <a:srgbClr val="888888"/>
                </a:solidFill>
              </a:defRPr>
            </a:lvl1pPr>
          </a:lstStyle>
          <a:p>
            <a:pPr/>
            <a:fld id="{86CB4B4D-7CA3-9044-876B-883B54F8677D}" type="slidenum"/>
          </a:p>
        </p:txBody>
      </p:sp>
      <p:sp>
        <p:nvSpPr>
          <p:cNvPr id="162" name="Thanks"/>
          <p:cNvSpPr/>
          <p:nvPr/>
        </p:nvSpPr>
        <p:spPr>
          <a:xfrm>
            <a:off x="292100" y="5807692"/>
            <a:ext cx="3565596" cy="742230"/>
          </a:xfrm>
          <a:prstGeom prst="rect">
            <a:avLst/>
          </a:prstGeom>
          <a:gradFill>
            <a:gsLst>
              <a:gs pos="0">
                <a:srgbClr val="5F82CB"/>
              </a:gs>
              <a:gs pos="50000">
                <a:srgbClr val="3E70CA"/>
              </a:gs>
              <a:gs pos="100000">
                <a:srgbClr val="2F61BA"/>
              </a:gs>
            </a:gsLst>
            <a:lin ang="5400000"/>
          </a:gradFill>
          <a:ln w="6350">
            <a:solidFill>
              <a:schemeClr val="accent5"/>
            </a:solidFill>
            <a:miter/>
          </a:ln>
          <a:extLst>
            <a:ext uri="{C572A759-6A51-4108-AA02-DFA0A04FC94B}">
              <ma14:wrappingTextBoxFlag xmlns:ma14="http://schemas.microsoft.com/office/mac/drawingml/2011/main" val="1"/>
            </a:ext>
          </a:extLst>
        </p:spPr>
        <p:txBody>
          <a:bodyPr lIns="45719" rIns="45719" anchor="ctr">
            <a:normAutofit fontScale="100000" lnSpcReduction="0"/>
          </a:bodyPr>
          <a:lstStyle>
            <a:lvl1pPr algn="ctr" defTabSz="758951">
              <a:lnSpc>
                <a:spcPct val="90000"/>
              </a:lnSpc>
              <a:defRPr sz="4980">
                <a:latin typeface="Calibri Light"/>
                <a:ea typeface="Calibri Light"/>
                <a:cs typeface="Calibri Light"/>
                <a:sym typeface="Calibri Light"/>
              </a:defRPr>
            </a:lvl1pPr>
          </a:lstStyle>
          <a:p>
            <a:pPr/>
            <a:r>
              <a:t>Thanks </a:t>
            </a:r>
          </a:p>
        </p:txBody>
      </p:sp>
      <p:sp>
        <p:nvSpPr>
          <p:cNvPr id="163"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70"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71" name="Rectangle Rectangle" descr="Rectangle Rectangle"/>
          <p:cNvPicPr>
            <a:picLocks noChangeAspect="0"/>
          </p:cNvPicPr>
          <p:nvPr/>
        </p:nvPicPr>
        <p:blipFill>
          <a:blip r:embed="rId4">
            <a:extLst/>
          </a:blip>
          <a:stretch>
            <a:fillRect/>
          </a:stretch>
        </p:blipFill>
        <p:spPr>
          <a:xfrm>
            <a:off x="3127742" y="2260927"/>
            <a:ext cx="6002892" cy="2101145"/>
          </a:xfrm>
          <a:prstGeom prst="rect">
            <a:avLst/>
          </a:prstGeom>
          <a:effectLst>
            <a:outerShdw sx="100000" sy="100000" kx="0" ky="0" algn="b" rotWithShape="0" blurRad="190500" dist="101600" dir="5400000">
              <a:srgbClr val="941751"/>
            </a:outerShdw>
          </a:effectLst>
        </p:spPr>
      </p:pic>
      <p:sp>
        <p:nvSpPr>
          <p:cNvPr id="172" name="Title Text"/>
          <p:cNvSpPr txBox="1"/>
          <p:nvPr>
            <p:ph type="title"/>
          </p:nvPr>
        </p:nvSpPr>
        <p:spPr>
          <a:xfrm>
            <a:off x="3306769" y="2470582"/>
            <a:ext cx="5578462" cy="1681835"/>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7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174"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3">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81" name="Image" descr="Image"/>
          <p:cNvPicPr>
            <a:picLocks noChangeAspect="1"/>
          </p:cNvPicPr>
          <p:nvPr/>
        </p:nvPicPr>
        <p:blipFill>
          <a:blip r:embed="rId3">
            <a:extLst/>
          </a:blip>
          <a:srcRect l="0" t="0" r="0" b="9331"/>
          <a:stretch>
            <a:fillRect/>
          </a:stretch>
        </p:blipFill>
        <p:spPr>
          <a:xfrm>
            <a:off x="-84086" y="-280220"/>
            <a:ext cx="13452372" cy="7183283"/>
          </a:xfrm>
          <a:prstGeom prst="rect">
            <a:avLst/>
          </a:prstGeom>
          <a:ln w="12700">
            <a:miter lim="400000"/>
          </a:ln>
        </p:spPr>
      </p:pic>
      <p:pic>
        <p:nvPicPr>
          <p:cNvPr id="182" name="Rectangle Rectangle" descr="Rectangle Rectangle"/>
          <p:cNvPicPr>
            <a:picLocks noChangeAspect="0"/>
          </p:cNvPicPr>
          <p:nvPr/>
        </p:nvPicPr>
        <p:blipFill>
          <a:blip r:embed="rId4">
            <a:extLst/>
          </a:blip>
          <a:stretch>
            <a:fillRect/>
          </a:stretch>
        </p:blipFill>
        <p:spPr>
          <a:xfrm>
            <a:off x="3094554" y="180832"/>
            <a:ext cx="6002892" cy="2101145"/>
          </a:xfrm>
          <a:prstGeom prst="rect">
            <a:avLst/>
          </a:prstGeom>
          <a:effectLst>
            <a:outerShdw sx="100000" sy="100000" kx="0" ky="0" algn="b" rotWithShape="0" blurRad="190500" dist="101600" dir="5400000">
              <a:srgbClr val="941751"/>
            </a:outerShdw>
          </a:effectLst>
        </p:spPr>
      </p:pic>
      <p:sp>
        <p:nvSpPr>
          <p:cNvPr id="183" name="Title Text"/>
          <p:cNvSpPr txBox="1"/>
          <p:nvPr>
            <p:ph type="title"/>
          </p:nvPr>
        </p:nvSpPr>
        <p:spPr>
          <a:xfrm>
            <a:off x="3186533" y="270250"/>
            <a:ext cx="5578461" cy="1681836"/>
          </a:xfrm>
          <a:prstGeom prst="rect">
            <a:avLst/>
          </a:prstGeom>
        </p:spPr>
        <p:txBody>
          <a:bodyPr/>
          <a:lstStyle>
            <a:lvl1pPr algn="ctr">
              <a:defRPr sz="60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18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185" name="Rectangle " descr="Rectangle "/>
          <p:cNvPicPr>
            <a:picLocks noChangeAspect="0"/>
          </p:cNvPicPr>
          <p:nvPr/>
        </p:nvPicPr>
        <p:blipFill>
          <a:blip r:embed="rId5">
            <a:extLst/>
          </a:blip>
          <a:stretch>
            <a:fillRect/>
          </a:stretch>
        </p:blipFill>
        <p:spPr>
          <a:xfrm>
            <a:off x="1458421" y="2956895"/>
            <a:ext cx="9716314" cy="3216809"/>
          </a:xfrm>
          <a:prstGeom prst="rect">
            <a:avLst/>
          </a:prstGeom>
        </p:spPr>
      </p:pic>
      <p:sp>
        <p:nvSpPr>
          <p:cNvPr id="187" name="Body Level One…"/>
          <p:cNvSpPr txBox="1"/>
          <p:nvPr>
            <p:ph type="body" sz="half" idx="1"/>
          </p:nvPr>
        </p:nvSpPr>
        <p:spPr>
          <a:xfrm>
            <a:off x="1903907" y="3194157"/>
            <a:ext cx="9026650" cy="2334404"/>
          </a:xfrm>
          <a:prstGeom prst="rect">
            <a:avLst/>
          </a:prstGeom>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
        <p:nvSpPr>
          <p:cNvPr id="188"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195"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sp>
        <p:nvSpPr>
          <p:cNvPr id="196" name="Rectangle 4"/>
          <p:cNvSpPr/>
          <p:nvPr/>
        </p:nvSpPr>
        <p:spPr>
          <a:xfrm flipH="1" rot="10800000">
            <a:off x="2668776" y="364112"/>
            <a:ext cx="9752694" cy="4572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97" name="Image" descr="Image"/>
          <p:cNvPicPr>
            <a:picLocks noChangeAspect="1"/>
          </p:cNvPicPr>
          <p:nvPr/>
        </p:nvPicPr>
        <p:blipFill>
          <a:blip r:embed="rId4">
            <a:extLst/>
          </a:blip>
          <a:stretch>
            <a:fillRect/>
          </a:stretch>
        </p:blipFill>
        <p:spPr>
          <a:xfrm>
            <a:off x="-197828" y="611355"/>
            <a:ext cx="5366424" cy="6145421"/>
          </a:xfrm>
          <a:prstGeom prst="rect">
            <a:avLst/>
          </a:prstGeom>
          <a:ln w="12700">
            <a:miter lim="400000"/>
          </a:ln>
        </p:spPr>
      </p:pic>
      <p:sp>
        <p:nvSpPr>
          <p:cNvPr id="198" name="Slide Number"/>
          <p:cNvSpPr txBox="1"/>
          <p:nvPr>
            <p:ph type="sldNum" sz="quarter" idx="2"/>
          </p:nvPr>
        </p:nvSpPr>
        <p:spPr>
          <a:xfrm>
            <a:off x="6243776" y="6302692"/>
            <a:ext cx="258624" cy="269241"/>
          </a:xfrm>
          <a:prstGeom prst="rect">
            <a:avLst/>
          </a:prstGeom>
        </p:spPr>
        <p:txBody>
          <a:bodyPr/>
          <a:lstStyle/>
          <a:p>
            <a:pPr/>
            <a:fld id="{86CB4B4D-7CA3-9044-876B-883B54F8677D}" type="slidenum"/>
          </a:p>
        </p:txBody>
      </p:sp>
      <p:sp>
        <p:nvSpPr>
          <p:cNvPr id="199" name="Title Text"/>
          <p:cNvSpPr txBox="1"/>
          <p:nvPr>
            <p:ph type="title"/>
          </p:nvPr>
        </p:nvSpPr>
        <p:spPr>
          <a:xfrm>
            <a:off x="1953584" y="1525740"/>
            <a:ext cx="9144001" cy="846785"/>
          </a:xfrm>
          <a:prstGeom prst="rect">
            <a:avLst/>
          </a:prstGeom>
          <a:solidFill>
            <a:srgbClr val="FFFFFF"/>
          </a:solidFill>
          <a:ln w="9525">
            <a:round/>
          </a:ln>
          <a:effectLst>
            <a:outerShdw sx="100000" sy="100000" kx="0" ky="0" algn="b" rotWithShape="0" blurRad="190500" dist="12700" dir="5400000">
              <a:srgbClr val="000000"/>
            </a:outerShdw>
          </a:effectLst>
        </p:spPr>
        <p:txBody>
          <a:bodyPr/>
          <a:lstStyle>
            <a:lvl1pPr algn="ctr">
              <a:lnSpc>
                <a:spcPct val="100000"/>
              </a:lnSpc>
              <a:defRPr sz="4100">
                <a:solidFill>
                  <a:schemeClr val="accent5">
                    <a:satOff val="-3547"/>
                    <a:lumOff val="-10352"/>
                  </a:schemeClr>
                </a:solidFill>
                <a:latin typeface="Big Caslon Medium"/>
                <a:ea typeface="Big Caslon Medium"/>
                <a:cs typeface="Big Caslon Medium"/>
                <a:sym typeface="Big Caslon Medium"/>
              </a:defRPr>
            </a:lvl1pPr>
          </a:lstStyle>
          <a:p>
            <a:pPr/>
            <a:r>
              <a:t>Title Text</a:t>
            </a:r>
          </a:p>
        </p:txBody>
      </p:sp>
      <p:sp>
        <p:nvSpPr>
          <p:cNvPr id="200" name="Body Level One…"/>
          <p:cNvSpPr txBox="1"/>
          <p:nvPr>
            <p:ph type="body" sz="half" idx="1"/>
          </p:nvPr>
        </p:nvSpPr>
        <p:spPr>
          <a:xfrm>
            <a:off x="1953584" y="3028429"/>
            <a:ext cx="9245601" cy="2781227"/>
          </a:xfrm>
          <a:prstGeom prst="rect">
            <a:avLst/>
          </a:prstGeom>
          <a:solidFill>
            <a:srgbClr val="FFFFFF"/>
          </a:solidFill>
          <a:ln w="9525">
            <a:round/>
          </a:ln>
        </p:spPr>
        <p:txBody>
          <a:bodyPr anchor="ctr"/>
          <a:lstStyle>
            <a:lvl1pPr marL="0" indent="0">
              <a:buSzTx/>
              <a:buFontTx/>
              <a:buNone/>
              <a:defRPr sz="3200">
                <a:latin typeface="Bodoni SvtyTwo ITC TT-Book"/>
                <a:ea typeface="Bodoni SvtyTwo ITC TT-Book"/>
                <a:cs typeface="Bodoni SvtyTwo ITC TT-Book"/>
                <a:sym typeface="Bodoni SvtyTwo ITC TT-Book"/>
              </a:defRPr>
            </a:lvl1pPr>
            <a:lvl2pPr marL="0" indent="457200">
              <a:buSzTx/>
              <a:buFontTx/>
              <a:buNone/>
              <a:defRPr sz="3200">
                <a:latin typeface="Bodoni SvtyTwo ITC TT-Book"/>
                <a:ea typeface="Bodoni SvtyTwo ITC TT-Book"/>
                <a:cs typeface="Bodoni SvtyTwo ITC TT-Book"/>
                <a:sym typeface="Bodoni SvtyTwo ITC TT-Book"/>
              </a:defRPr>
            </a:lvl2pPr>
            <a:lvl3pPr marL="0" indent="914400">
              <a:buSzTx/>
              <a:buFontTx/>
              <a:buNone/>
              <a:defRPr sz="3200">
                <a:latin typeface="Bodoni SvtyTwo ITC TT-Book"/>
                <a:ea typeface="Bodoni SvtyTwo ITC TT-Book"/>
                <a:cs typeface="Bodoni SvtyTwo ITC TT-Book"/>
                <a:sym typeface="Bodoni SvtyTwo ITC TT-Book"/>
              </a:defRPr>
            </a:lvl3pPr>
            <a:lvl4pPr marL="0" indent="1371600">
              <a:buSzTx/>
              <a:buFontTx/>
              <a:buNone/>
              <a:defRPr sz="3200">
                <a:latin typeface="Bodoni SvtyTwo ITC TT-Book"/>
                <a:ea typeface="Bodoni SvtyTwo ITC TT-Book"/>
                <a:cs typeface="Bodoni SvtyTwo ITC TT-Book"/>
                <a:sym typeface="Bodoni SvtyTwo ITC TT-Book"/>
              </a:defRPr>
            </a:lvl4pPr>
            <a:lvl5pPr marL="0" indent="1828800">
              <a:buSzTx/>
              <a:buFontTx/>
              <a:buNone/>
              <a:defRPr sz="3200">
                <a:latin typeface="Bodoni SvtyTwo ITC TT-Book"/>
                <a:ea typeface="Bodoni SvtyTwo ITC TT-Book"/>
                <a:cs typeface="Bodoni SvtyTwo ITC TT-Book"/>
                <a:sym typeface="Bodoni SvtyTwo ITC TT-Book"/>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07" name="Image" descr="Image"/>
          <p:cNvPicPr>
            <a:picLocks noChangeAspect="1"/>
          </p:cNvPicPr>
          <p:nvPr/>
        </p:nvPicPr>
        <p:blipFill>
          <a:blip r:embed="rId3">
            <a:extLst/>
          </a:blip>
          <a:stretch>
            <a:fillRect/>
          </a:stretch>
        </p:blipFill>
        <p:spPr>
          <a:xfrm>
            <a:off x="-65474" y="-74458"/>
            <a:ext cx="12322948" cy="7006916"/>
          </a:xfrm>
          <a:prstGeom prst="rect">
            <a:avLst/>
          </a:prstGeom>
          <a:ln w="12700">
            <a:miter lim="400000"/>
          </a:ln>
        </p:spPr>
      </p:pic>
      <p:pic>
        <p:nvPicPr>
          <p:cNvPr id="208"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09"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10" name="Rectangle Rectangle" descr="Rectangle Rectangle"/>
          <p:cNvPicPr>
            <a:picLocks noChangeAspect="0"/>
          </p:cNvPicPr>
          <p:nvPr/>
        </p:nvPicPr>
        <p:blipFill>
          <a:blip r:embed="rId6">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sp>
        <p:nvSpPr>
          <p:cNvPr id="211" name="Title Text"/>
          <p:cNvSpPr txBox="1"/>
          <p:nvPr>
            <p:ph type="title"/>
          </p:nvPr>
        </p:nvSpPr>
        <p:spPr>
          <a:xfrm>
            <a:off x="1524000" y="1489059"/>
            <a:ext cx="9144000" cy="928704"/>
          </a:xfrm>
          <a:prstGeom prst="rect">
            <a:avLst/>
          </a:prstGeom>
        </p:spPr>
        <p:txBody>
          <a:bodyPr anchor="b"/>
          <a:lstStyle>
            <a:lvl1pPr algn="ctr">
              <a:defRPr sz="6000">
                <a:solidFill>
                  <a:schemeClr val="accent2">
                    <a:satOff val="-18194"/>
                    <a:lumOff val="-11215"/>
                  </a:schemeClr>
                </a:solidFill>
                <a:latin typeface="Big Caslon Medium"/>
                <a:ea typeface="Big Caslon Medium"/>
                <a:cs typeface="Big Caslon Medium"/>
                <a:sym typeface="Big Caslon Medium"/>
              </a:defRPr>
            </a:lvl1pPr>
          </a:lstStyle>
          <a:p>
            <a:pPr/>
            <a:r>
              <a:t>Title Text</a:t>
            </a:r>
          </a:p>
        </p:txBody>
      </p:sp>
      <p:sp>
        <p:nvSpPr>
          <p:cNvPr id="212" name="Body Level One…"/>
          <p:cNvSpPr txBox="1"/>
          <p:nvPr>
            <p:ph type="body" sz="quarter" idx="1"/>
          </p:nvPr>
        </p:nvSpPr>
        <p:spPr>
          <a:xfrm>
            <a:off x="1515102" y="3087320"/>
            <a:ext cx="9144001" cy="1655763"/>
          </a:xfrm>
          <a:prstGeom prst="rect">
            <a:avLst/>
          </a:prstGeom>
        </p:spPr>
        <p:txBody>
          <a:bodyPr anchor="ctr"/>
          <a:lstStyle>
            <a:lvl1pPr marL="0" indent="0">
              <a:buSzTx/>
              <a:buFontTx/>
              <a:buNone/>
              <a:defRPr sz="2000">
                <a:latin typeface="Big Caslon Medium"/>
                <a:ea typeface="Big Caslon Medium"/>
                <a:cs typeface="Big Caslon Medium"/>
                <a:sym typeface="Big Caslon Medium"/>
              </a:defRPr>
            </a:lvl1pPr>
            <a:lvl2pPr marL="0" indent="457200">
              <a:buSzTx/>
              <a:buFontTx/>
              <a:buNone/>
              <a:defRPr sz="2000">
                <a:latin typeface="Big Caslon Medium"/>
                <a:ea typeface="Big Caslon Medium"/>
                <a:cs typeface="Big Caslon Medium"/>
                <a:sym typeface="Big Caslon Medium"/>
              </a:defRPr>
            </a:lvl2pPr>
            <a:lvl3pPr marL="0" indent="914400">
              <a:buSzTx/>
              <a:buFontTx/>
              <a:buNone/>
              <a:defRPr sz="2000">
                <a:latin typeface="Big Caslon Medium"/>
                <a:ea typeface="Big Caslon Medium"/>
                <a:cs typeface="Big Caslon Medium"/>
                <a:sym typeface="Big Caslon Medium"/>
              </a:defRPr>
            </a:lvl3pPr>
            <a:lvl4pPr marL="0" indent="1371600">
              <a:buSzTx/>
              <a:buFontTx/>
              <a:buNone/>
              <a:defRPr sz="2000">
                <a:latin typeface="Big Caslon Medium"/>
                <a:ea typeface="Big Caslon Medium"/>
                <a:cs typeface="Big Caslon Medium"/>
                <a:sym typeface="Big Caslon Medium"/>
              </a:defRPr>
            </a:lvl4pPr>
            <a:lvl5pPr marL="0" indent="1828800">
              <a:buSzTx/>
              <a:buFontTx/>
              <a:buNone/>
              <a:defRPr sz="20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
        <p:nvSpPr>
          <p:cNvPr id="213" name="Slide Number"/>
          <p:cNvSpPr txBox="1"/>
          <p:nvPr>
            <p:ph type="sldNum" sz="quarter" idx="2"/>
          </p:nvPr>
        </p:nvSpPr>
        <p:spPr>
          <a:xfrm>
            <a:off x="5811976" y="62899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5">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20" name="Image" descr="Image"/>
          <p:cNvPicPr>
            <a:picLocks noChangeAspect="0"/>
          </p:cNvPicPr>
          <p:nvPr/>
        </p:nvPicPr>
        <p:blipFill>
          <a:blip r:embed="rId3">
            <a:extLst/>
          </a:blip>
          <a:stretch>
            <a:fillRect/>
          </a:stretch>
        </p:blipFill>
        <p:spPr>
          <a:xfrm>
            <a:off x="-7886" y="-175419"/>
            <a:ext cx="13439672" cy="7272183"/>
          </a:xfrm>
          <a:prstGeom prst="rect">
            <a:avLst/>
          </a:prstGeom>
        </p:spPr>
      </p:pic>
      <p:pic>
        <p:nvPicPr>
          <p:cNvPr id="221"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22" name="Rectangle Rectangle" descr="Rectangle Rectangle"/>
          <p:cNvPicPr>
            <a:picLocks noChangeAspect="0"/>
          </p:cNvPicPr>
          <p:nvPr/>
        </p:nvPicPr>
        <p:blipFill>
          <a:blip r:embed="rId5">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223" name="Rectangle Rectangle" descr="Rectangle Rectangle"/>
          <p:cNvPicPr>
            <a:picLocks noChangeAspect="0"/>
          </p:cNvPicPr>
          <p:nvPr/>
        </p:nvPicPr>
        <p:blipFill>
          <a:blip r:embed="rId6">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22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25"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226" name="Title Text"/>
          <p:cNvSpPr txBox="1"/>
          <p:nvPr>
            <p:ph type="title"/>
          </p:nvPr>
        </p:nvSpPr>
        <p:spPr>
          <a:xfrm>
            <a:off x="1524000" y="1612989"/>
            <a:ext cx="9144000" cy="783656"/>
          </a:xfrm>
          <a:prstGeom prst="rect">
            <a:avLst/>
          </a:prstGeom>
        </p:spPr>
        <p:txBody>
          <a:bodyPr anchor="b"/>
          <a:lstStyle>
            <a:lvl1pPr algn="ctr">
              <a:defRPr sz="6000">
                <a:solidFill>
                  <a:srgbClr val="941100"/>
                </a:solidFill>
              </a:defRPr>
            </a:lvl1pPr>
          </a:lstStyle>
          <a:p>
            <a:pPr/>
            <a:r>
              <a:t>Title Text</a:t>
            </a:r>
          </a:p>
        </p:txBody>
      </p:sp>
      <p:sp>
        <p:nvSpPr>
          <p:cNvPr id="227" name="Body Level One…"/>
          <p:cNvSpPr txBox="1"/>
          <p:nvPr>
            <p:ph type="body" sz="half" idx="1"/>
          </p:nvPr>
        </p:nvSpPr>
        <p:spPr>
          <a:xfrm>
            <a:off x="1341427" y="3098615"/>
            <a:ext cx="9509146" cy="2469351"/>
          </a:xfrm>
          <a:prstGeom prst="rect">
            <a:avLst/>
          </a:prstGeom>
          <a:ln w="9525">
            <a:round/>
          </a:ln>
        </p:spPr>
        <p:txBody>
          <a:bodyPr anchor="ctr"/>
          <a:lstStyle>
            <a:lvl1pPr marL="0" indent="0" algn="just">
              <a:buSzTx/>
              <a:buFontTx/>
              <a:buNone/>
              <a:defRPr sz="2400">
                <a:latin typeface="Big Caslon Medium"/>
                <a:ea typeface="Big Caslon Medium"/>
                <a:cs typeface="Big Caslon Medium"/>
                <a:sym typeface="Big Caslon Medium"/>
              </a:defRPr>
            </a:lvl1pPr>
            <a:lvl2pPr marL="0" indent="457200" algn="just">
              <a:buSzTx/>
              <a:buFontTx/>
              <a:buNone/>
              <a:defRPr sz="2400">
                <a:latin typeface="Big Caslon Medium"/>
                <a:ea typeface="Big Caslon Medium"/>
                <a:cs typeface="Big Caslon Medium"/>
                <a:sym typeface="Big Caslon Medium"/>
              </a:defRPr>
            </a:lvl2pPr>
            <a:lvl3pPr marL="0" indent="914400" algn="just">
              <a:buSzTx/>
              <a:buFontTx/>
              <a:buNone/>
              <a:defRPr sz="2400">
                <a:latin typeface="Big Caslon Medium"/>
                <a:ea typeface="Big Caslon Medium"/>
                <a:cs typeface="Big Caslon Medium"/>
                <a:sym typeface="Big Caslon Medium"/>
              </a:defRPr>
            </a:lvl3pPr>
            <a:lvl4pPr marL="0" indent="1371600" algn="just">
              <a:buSzTx/>
              <a:buFontTx/>
              <a:buNone/>
              <a:defRPr sz="2400">
                <a:latin typeface="Big Caslon Medium"/>
                <a:ea typeface="Big Caslon Medium"/>
                <a:cs typeface="Big Caslon Medium"/>
                <a:sym typeface="Big Caslon Medium"/>
              </a:defRPr>
            </a:lvl4pPr>
            <a:lvl5pPr marL="0" indent="1828800" algn="just">
              <a:buSzTx/>
              <a:buFontTx/>
              <a:buNone/>
              <a:defRPr sz="2400">
                <a:latin typeface="Big Caslon Medium"/>
                <a:ea typeface="Big Caslon Medium"/>
                <a:cs typeface="Big Caslon Medium"/>
                <a:sym typeface="Big Caslon Medium"/>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2">
    <p:bg>
      <p:bgPr>
        <a:blipFill rotWithShape="1">
          <a:blip r:embed="rId2"/>
          <a:srcRect l="0" t="0" r="0" b="0"/>
          <a:stretch>
            <a:fillRect/>
          </a:stretch>
        </a:blipFill>
      </p:bgPr>
    </p:bg>
    <p:spTree>
      <p:nvGrpSpPr>
        <p:cNvPr id="1" name=""/>
        <p:cNvGrpSpPr/>
        <p:nvPr/>
      </p:nvGrpSpPr>
      <p:grpSpPr>
        <a:xfrm>
          <a:off x="0" y="0"/>
          <a:ext cx="0" cy="0"/>
          <a:chOff x="0" y="0"/>
          <a:chExt cx="0" cy="0"/>
        </a:xfrm>
      </p:grpSpPr>
      <p:pic>
        <p:nvPicPr>
          <p:cNvPr id="234" name="Image" descr="Image"/>
          <p:cNvPicPr>
            <a:picLocks noChangeAspect="1"/>
          </p:cNvPicPr>
          <p:nvPr/>
        </p:nvPicPr>
        <p:blipFill>
          <a:blip r:embed="rId3">
            <a:extLst/>
          </a:blip>
          <a:srcRect l="0" t="0" r="0" b="9331"/>
          <a:stretch>
            <a:fillRect/>
          </a:stretch>
        </p:blipFill>
        <p:spPr>
          <a:xfrm>
            <a:off x="-7886" y="-162719"/>
            <a:ext cx="13452372" cy="7183282"/>
          </a:xfrm>
          <a:prstGeom prst="rect">
            <a:avLst/>
          </a:prstGeom>
          <a:ln w="12700">
            <a:miter lim="400000"/>
          </a:ln>
        </p:spPr>
      </p:pic>
      <p:pic>
        <p:nvPicPr>
          <p:cNvPr id="235" name="Rectangle: Rounded Corners 22" descr="Rectangle: Rounded Corners 22"/>
          <p:cNvPicPr>
            <a:picLocks noChangeAspect="0"/>
          </p:cNvPicPr>
          <p:nvPr/>
        </p:nvPicPr>
        <p:blipFill>
          <a:blip r:embed="rId4">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36" name="Rectangle Rectangle" descr="Rectangle Rectangle"/>
          <p:cNvPicPr>
            <a:picLocks noChangeAspect="0"/>
          </p:cNvPicPr>
          <p:nvPr/>
        </p:nvPicPr>
        <p:blipFill>
          <a:blip r:embed="rId5">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23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38"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
        <p:nvSpPr>
          <p:cNvPr id="239" name="Body Level One…"/>
          <p:cNvSpPr txBox="1"/>
          <p:nvPr>
            <p:ph type="body" sz="half" idx="1"/>
          </p:nvPr>
        </p:nvSpPr>
        <p:spPr>
          <a:xfrm>
            <a:off x="1782534" y="1749944"/>
            <a:ext cx="9284514" cy="2658009"/>
          </a:xfrm>
          <a:prstGeom prst="rect">
            <a:avLst/>
          </a:prstGeom>
          <a:ln w="9525">
            <a:round/>
          </a:ln>
        </p:spPr>
        <p:txBody>
          <a:bodyPr anchor="ctr"/>
          <a:lstStyle>
            <a:lvl1pPr marL="0" indent="0">
              <a:buSzTx/>
              <a:buFontTx/>
              <a:buNone/>
              <a:defRPr sz="2400">
                <a:latin typeface="Bookman Old Style"/>
                <a:ea typeface="Bookman Old Style"/>
                <a:cs typeface="Bookman Old Style"/>
                <a:sym typeface="Bookman Old Style"/>
              </a:defRPr>
            </a:lvl1pPr>
            <a:lvl2pPr marL="0" indent="457200">
              <a:buSzTx/>
              <a:buFontTx/>
              <a:buNone/>
              <a:defRPr sz="2400">
                <a:latin typeface="Bookman Old Style"/>
                <a:ea typeface="Bookman Old Style"/>
                <a:cs typeface="Bookman Old Style"/>
                <a:sym typeface="Bookman Old Style"/>
              </a:defRPr>
            </a:lvl2pPr>
            <a:lvl3pPr marL="0" indent="914400">
              <a:buSzTx/>
              <a:buFontTx/>
              <a:buNone/>
              <a:defRPr sz="2400">
                <a:latin typeface="Bookman Old Style"/>
                <a:ea typeface="Bookman Old Style"/>
                <a:cs typeface="Bookman Old Style"/>
                <a:sym typeface="Bookman Old Style"/>
              </a:defRPr>
            </a:lvl3pPr>
            <a:lvl4pPr marL="0" indent="1371600">
              <a:buSzTx/>
              <a:buFontTx/>
              <a:buNone/>
              <a:defRPr sz="2400">
                <a:latin typeface="Bookman Old Style"/>
                <a:ea typeface="Bookman Old Style"/>
                <a:cs typeface="Bookman Old Style"/>
                <a:sym typeface="Bookman Old Style"/>
              </a:defRPr>
            </a:lvl4pPr>
            <a:lvl5pPr marL="0" indent="1828800">
              <a:buSzTx/>
              <a:buFontTx/>
              <a:buNone/>
              <a:defRPr sz="24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Slide copy 18">
    <p:bg>
      <p:bgPr>
        <a:noFill/>
      </p:bgPr>
    </p:bg>
    <p:spTree>
      <p:nvGrpSpPr>
        <p:cNvPr id="1" name=""/>
        <p:cNvGrpSpPr/>
        <p:nvPr/>
      </p:nvGrpSpPr>
      <p:grpSpPr>
        <a:xfrm>
          <a:off x="0" y="0"/>
          <a:ext cx="0" cy="0"/>
          <a:chOff x="0" y="0"/>
          <a:chExt cx="0" cy="0"/>
        </a:xfrm>
      </p:grpSpPr>
      <p:pic>
        <p:nvPicPr>
          <p:cNvPr id="246"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sp>
        <p:nvSpPr>
          <p:cNvPr id="247" name="Slide Number"/>
          <p:cNvSpPr txBox="1"/>
          <p:nvPr>
            <p:ph type="sldNum" sz="quarter" idx="2"/>
          </p:nvPr>
        </p:nvSpPr>
        <p:spPr>
          <a:xfrm>
            <a:off x="11095176" y="6404292"/>
            <a:ext cx="258624" cy="269241"/>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8">
    <p:spTree>
      <p:nvGrpSpPr>
        <p:cNvPr id="1" name=""/>
        <p:cNvGrpSpPr/>
        <p:nvPr/>
      </p:nvGrpSpPr>
      <p:grpSpPr>
        <a:xfrm>
          <a:off x="0" y="0"/>
          <a:ext cx="0" cy="0"/>
          <a:chOff x="0" y="0"/>
          <a:chExt cx="0" cy="0"/>
        </a:xfrm>
      </p:grpSpPr>
      <p:sp>
        <p:nvSpPr>
          <p:cNvPr id="25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5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56" name="Rectangle Rectangle" descr="Rectangle Rectangle"/>
          <p:cNvPicPr>
            <a:picLocks noChangeAspect="0"/>
          </p:cNvPicPr>
          <p:nvPr/>
        </p:nvPicPr>
        <p:blipFill>
          <a:blip r:embed="rId2">
            <a:extLst/>
          </a:blip>
          <a:stretch>
            <a:fillRect/>
          </a:stretch>
        </p:blipFill>
        <p:spPr>
          <a:xfrm>
            <a:off x="2550595" y="244407"/>
            <a:ext cx="9245601" cy="1040587"/>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57" name="Welcome  on board  of the professional PM  track"/>
          <p:cNvSpPr txBox="1"/>
          <p:nvPr/>
        </p:nvSpPr>
        <p:spPr>
          <a:xfrm>
            <a:off x="3173358" y="474146"/>
            <a:ext cx="8436085" cy="5232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lgn="ctr">
              <a:defRPr b="1" sz="2800">
                <a:solidFill>
                  <a:srgbClr val="2D3956"/>
                </a:solidFill>
                <a:latin typeface="Tajawal Medium"/>
                <a:ea typeface="Tajawal Medium"/>
                <a:cs typeface="Tajawal Medium"/>
                <a:sym typeface="Tajawal Medium"/>
              </a:defRPr>
            </a:lvl1pPr>
          </a:lstStyle>
          <a:p>
            <a:pPr/>
            <a:r>
              <a:t>Welcome  on board  of the professional PM  track</a:t>
            </a:r>
          </a:p>
        </p:txBody>
      </p:sp>
      <p:pic>
        <p:nvPicPr>
          <p:cNvPr id="258" name="Rectangle: Rounded Corners 22" descr="Rectangle: Rounded Corners 22"/>
          <p:cNvPicPr>
            <a:picLocks noChangeAspect="0"/>
          </p:cNvPicPr>
          <p:nvPr/>
        </p:nvPicPr>
        <p:blipFill>
          <a:blip r:embed="rId3">
            <a:extLst/>
          </a:blip>
          <a:stretch>
            <a:fillRect/>
          </a:stretch>
        </p:blipFill>
        <p:spPr>
          <a:xfrm>
            <a:off x="6887206" y="16393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259" name="Rectangle: Rounded Corners 24" descr="Rectangle: Rounded Corners 24"/>
          <p:cNvPicPr>
            <a:picLocks noChangeAspect="0"/>
          </p:cNvPicPr>
          <p:nvPr/>
        </p:nvPicPr>
        <p:blipFill>
          <a:blip r:embed="rId4">
            <a:extLst/>
          </a:blip>
          <a:stretch>
            <a:fillRect/>
          </a:stretch>
        </p:blipFill>
        <p:spPr>
          <a:xfrm>
            <a:off x="2960466" y="2186247"/>
            <a:ext cx="4478492" cy="3144336"/>
          </a:xfrm>
          <a:prstGeom prst="rect">
            <a:avLst/>
          </a:prstGeom>
          <a:effectLst>
            <a:outerShdw sx="100000" sy="100000" kx="0" ky="0" algn="b" rotWithShape="0" blurRad="190500" dist="12700" dir="5400000">
              <a:srgbClr val="000000"/>
            </a:outerShdw>
            <a:reflection blurRad="0" stA="14324" stPos="0" endA="0" endPos="40000" dist="0" dir="5400000" fadeDir="5400000" sx="100000" sy="-100000" kx="0" ky="0" algn="bl" rotWithShape="0"/>
          </a:effectLst>
        </p:spPr>
      </p:pic>
      <p:sp>
        <p:nvSpPr>
          <p:cNvPr id="260" name="Body Level One…"/>
          <p:cNvSpPr txBox="1"/>
          <p:nvPr>
            <p:ph type="body" sz="quarter" idx="1"/>
          </p:nvPr>
        </p:nvSpPr>
        <p:spPr>
          <a:xfrm>
            <a:off x="7468151" y="2279792"/>
            <a:ext cx="3177419" cy="2929392"/>
          </a:xfrm>
          <a:prstGeom prst="rect">
            <a:avLst/>
          </a:prstGeom>
        </p:spPr>
        <p:txBody>
          <a:bodyPr anchor="ctr"/>
          <a:lstStyle>
            <a:lvl1pPr marL="0" indent="0">
              <a:buSzTx/>
              <a:buFontTx/>
              <a:buNone/>
            </a:lvl1pPr>
            <a:lvl2pPr marL="0" indent="228600">
              <a:buSzTx/>
              <a:buFontTx/>
              <a:buNone/>
            </a:lvl2pPr>
            <a:lvl3pPr marL="0" indent="457200">
              <a:buSzTx/>
              <a:buFontTx/>
              <a:buNone/>
            </a:lvl3pPr>
            <a:lvl4pPr marL="0" indent="685800">
              <a:buSzTx/>
              <a:buFontTx/>
              <a:buNone/>
            </a:lvl4pPr>
            <a:lvl5pPr marL="0" indent="914400">
              <a:buSzTx/>
              <a:buFontTx/>
              <a:buNone/>
            </a:lvl5pPr>
          </a:lstStyle>
          <a:p>
            <a:pPr/>
            <a:r>
              <a:t>Body Level One</a:t>
            </a:r>
          </a:p>
          <a:p>
            <a:pPr lvl="1"/>
            <a:r>
              <a:t>Body Level Two</a:t>
            </a:r>
          </a:p>
          <a:p>
            <a:pPr lvl="2"/>
            <a:r>
              <a:t>Body Level Three</a:t>
            </a:r>
          </a:p>
          <a:p>
            <a:pPr lvl="3"/>
            <a:r>
              <a:t>Body Level Four</a:t>
            </a:r>
          </a:p>
          <a:p>
            <a:pPr lvl="4"/>
            <a:r>
              <a:t>Body Level Five</a:t>
            </a:r>
          </a:p>
        </p:txBody>
      </p:sp>
      <p:sp>
        <p:nvSpPr>
          <p:cNvPr id="261" name="Slide Number"/>
          <p:cNvSpPr txBox="1"/>
          <p:nvPr>
            <p:ph type="sldNum" sz="quarter" idx="2"/>
          </p:nvPr>
        </p:nvSpPr>
        <p:spPr>
          <a:prstGeom prst="rect">
            <a:avLst/>
          </a:prstGeom>
        </p:spPr>
        <p:txBody>
          <a:bodyPr/>
          <a:lstStyle/>
          <a:p>
            <a:pPr/>
            <a:fld id="{86CB4B4D-7CA3-9044-876B-883B54F8677D}" type="slidenum"/>
          </a:p>
        </p:txBody>
      </p:sp>
      <p:sp>
        <p:nvSpPr>
          <p:cNvPr id="26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263"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4">
    <p:spTree>
      <p:nvGrpSpPr>
        <p:cNvPr id="1" name=""/>
        <p:cNvGrpSpPr/>
        <p:nvPr/>
      </p:nvGrpSpPr>
      <p:grpSpPr>
        <a:xfrm>
          <a:off x="0" y="0"/>
          <a:ext cx="0" cy="0"/>
          <a:chOff x="0" y="0"/>
          <a:chExt cx="0" cy="0"/>
        </a:xfrm>
      </p:grpSpPr>
      <p:sp>
        <p:nvSpPr>
          <p:cNvPr id="270"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7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2"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7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74"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75"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276" name="Rectangle: Rounded Corners 24"/>
          <p:cNvSpPr/>
          <p:nvPr/>
        </p:nvSpPr>
        <p:spPr>
          <a:xfrm>
            <a:off x="2443547" y="1766138"/>
            <a:ext cx="9345750" cy="2826658"/>
          </a:xfrm>
          <a:prstGeom prst="roundRect">
            <a:avLst>
              <a:gd name="adj" fmla="val 9313"/>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77"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78" name="Slide Number"/>
          <p:cNvSpPr txBox="1"/>
          <p:nvPr>
            <p:ph type="sldNum" sz="quarter" idx="2"/>
          </p:nvPr>
        </p:nvSpPr>
        <p:spPr>
          <a:prstGeom prst="rect">
            <a:avLst/>
          </a:prstGeom>
        </p:spPr>
        <p:txBody>
          <a:bodyPr/>
          <a:lstStyle/>
          <a:p>
            <a:pPr/>
            <a:fld id="{86CB4B4D-7CA3-9044-876B-883B54F8677D}" type="slidenum"/>
          </a:p>
        </p:txBody>
      </p:sp>
      <p:sp>
        <p:nvSpPr>
          <p:cNvPr id="279" name="Title Text"/>
          <p:cNvSpPr txBox="1"/>
          <p:nvPr>
            <p:ph type="title"/>
          </p:nvPr>
        </p:nvSpPr>
        <p:spPr>
          <a:xfrm>
            <a:off x="2457636" y="693258"/>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
        <p:nvSpPr>
          <p:cNvPr id="280" name="Body Level One…"/>
          <p:cNvSpPr txBox="1"/>
          <p:nvPr>
            <p:ph type="body" sz="half" idx="1"/>
          </p:nvPr>
        </p:nvSpPr>
        <p:spPr>
          <a:xfrm>
            <a:off x="2557434" y="1864720"/>
            <a:ext cx="9117976" cy="2629494"/>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6">
    <p:spTree>
      <p:nvGrpSpPr>
        <p:cNvPr id="1" name=""/>
        <p:cNvGrpSpPr/>
        <p:nvPr/>
      </p:nvGrpSpPr>
      <p:grpSpPr>
        <a:xfrm>
          <a:off x="0" y="0"/>
          <a:ext cx="0" cy="0"/>
          <a:chOff x="0" y="0"/>
          <a:chExt cx="0" cy="0"/>
        </a:xfrm>
      </p:grpSpPr>
      <p:sp>
        <p:nvSpPr>
          <p:cNvPr id="287"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28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89"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29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291"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292"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293"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294" name="Slide Number"/>
          <p:cNvSpPr txBox="1"/>
          <p:nvPr>
            <p:ph type="sldNum" sz="quarter" idx="2"/>
          </p:nvPr>
        </p:nvSpPr>
        <p:spPr>
          <a:prstGeom prst="rect">
            <a:avLst/>
          </a:prstGeom>
        </p:spPr>
        <p:txBody>
          <a:bodyPr/>
          <a:lstStyle/>
          <a:p>
            <a:pPr/>
            <a:fld id="{86CB4B4D-7CA3-9044-876B-883B54F8677D}" type="slidenum"/>
          </a:p>
        </p:txBody>
      </p:sp>
      <p:pic>
        <p:nvPicPr>
          <p:cNvPr id="295" name="Rectangle Rectangle" descr="Rectangle Rectangle"/>
          <p:cNvPicPr>
            <a:picLocks noChangeAspect="0"/>
          </p:cNvPicPr>
          <p:nvPr/>
        </p:nvPicPr>
        <p:blipFill>
          <a:blip r:embed="rId3">
            <a:extLst/>
          </a:blip>
          <a:stretch>
            <a:fillRect/>
          </a:stretch>
        </p:blipFill>
        <p:spPr>
          <a:xfrm>
            <a:off x="1464302" y="3036520"/>
            <a:ext cx="9245601" cy="2589259"/>
          </a:xfrm>
          <a:prstGeom prst="rect">
            <a:avLst/>
          </a:prstGeom>
          <a:effectLst>
            <a:outerShdw sx="100000" sy="100000" kx="0" ky="0" algn="b" rotWithShape="0" blurRad="190500" dist="50800" dir="5400000">
              <a:schemeClr val="accent5">
                <a:alpha val="49461"/>
              </a:schemeClr>
            </a:outerShdw>
          </a:effectLst>
        </p:spPr>
      </p:pic>
      <p:sp>
        <p:nvSpPr>
          <p:cNvPr id="296" name="Body Level One…"/>
          <p:cNvSpPr txBox="1"/>
          <p:nvPr>
            <p:ph type="body" sz="half" idx="1"/>
          </p:nvPr>
        </p:nvSpPr>
        <p:spPr>
          <a:xfrm>
            <a:off x="1537012" y="3005634"/>
            <a:ext cx="9117976" cy="2629495"/>
          </a:xfrm>
          <a:prstGeom prst="rect">
            <a:avLst/>
          </a:prstGeom>
        </p:spPr>
        <p:txBody>
          <a:bodyPr/>
          <a:lstStyle>
            <a:lvl1pPr>
              <a:defRPr sz="2600">
                <a:latin typeface="Bookman Old Style"/>
                <a:ea typeface="Bookman Old Style"/>
                <a:cs typeface="Bookman Old Style"/>
                <a:sym typeface="Bookman Old Style"/>
              </a:defRPr>
            </a:lvl1pPr>
            <a:lvl2pPr>
              <a:defRPr sz="2600">
                <a:latin typeface="Bookman Old Style"/>
                <a:ea typeface="Bookman Old Style"/>
                <a:cs typeface="Bookman Old Style"/>
                <a:sym typeface="Bookman Old Style"/>
              </a:defRPr>
            </a:lvl2pPr>
            <a:lvl3pPr>
              <a:defRPr sz="2600">
                <a:latin typeface="Bookman Old Style"/>
                <a:ea typeface="Bookman Old Style"/>
                <a:cs typeface="Bookman Old Style"/>
                <a:sym typeface="Bookman Old Style"/>
              </a:defRPr>
            </a:lvl3pPr>
            <a:lvl4pPr>
              <a:defRPr sz="2600">
                <a:latin typeface="Bookman Old Style"/>
                <a:ea typeface="Bookman Old Style"/>
                <a:cs typeface="Bookman Old Style"/>
                <a:sym typeface="Bookman Old Style"/>
              </a:defRPr>
            </a:lvl4pPr>
            <a:lvl5pPr>
              <a:defRPr sz="2600">
                <a:latin typeface="Bookman Old Style"/>
                <a:ea typeface="Bookman Old Style"/>
                <a:cs typeface="Bookman Old Style"/>
                <a:sym typeface="Bookman Old Style"/>
              </a:defRPr>
            </a:lvl5pPr>
          </a:lstStyle>
          <a:p>
            <a:pPr/>
            <a:r>
              <a:t>Body Level One</a:t>
            </a:r>
          </a:p>
          <a:p>
            <a:pPr lvl="1"/>
            <a:r>
              <a:t>Body Level Two</a:t>
            </a:r>
          </a:p>
          <a:p>
            <a:pPr lvl="2"/>
            <a:r>
              <a:t>Body Level Three</a:t>
            </a:r>
          </a:p>
          <a:p>
            <a:pPr lvl="3"/>
            <a:r>
              <a:t>Body Level Four</a:t>
            </a:r>
          </a:p>
          <a:p>
            <a:pPr lvl="4"/>
            <a:r>
              <a:t>Body Level Five</a:t>
            </a:r>
          </a:p>
        </p:txBody>
      </p:sp>
      <p:sp>
        <p:nvSpPr>
          <p:cNvPr id="297" name="Title Text"/>
          <p:cNvSpPr txBox="1"/>
          <p:nvPr>
            <p:ph type="title"/>
          </p:nvPr>
        </p:nvSpPr>
        <p:spPr>
          <a:xfrm>
            <a:off x="1099616" y="1458040"/>
            <a:ext cx="9593938" cy="679759"/>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7">
    <p:spTree>
      <p:nvGrpSpPr>
        <p:cNvPr id="1" name=""/>
        <p:cNvGrpSpPr/>
        <p:nvPr/>
      </p:nvGrpSpPr>
      <p:grpSpPr>
        <a:xfrm>
          <a:off x="0" y="0"/>
          <a:ext cx="0" cy="0"/>
          <a:chOff x="0" y="0"/>
          <a:chExt cx="0" cy="0"/>
        </a:xfrm>
      </p:grpSpPr>
      <p:sp>
        <p:nvSpPr>
          <p:cNvPr id="304"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6"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0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08"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09"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10"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11" name="Slide Number"/>
          <p:cNvSpPr txBox="1"/>
          <p:nvPr>
            <p:ph type="sldNum" sz="quarter" idx="2"/>
          </p:nvPr>
        </p:nvSpPr>
        <p:spPr>
          <a:prstGeom prst="rect">
            <a:avLst/>
          </a:prstGeom>
        </p:spPr>
        <p:txBody>
          <a:bodyPr/>
          <a:lstStyle/>
          <a:p>
            <a:pPr/>
            <a:fld id="{86CB4B4D-7CA3-9044-876B-883B54F8677D}" type="slidenum"/>
          </a:p>
        </p:txBody>
      </p:sp>
      <p:sp>
        <p:nvSpPr>
          <p:cNvPr id="312" name="Title Text"/>
          <p:cNvSpPr txBox="1"/>
          <p:nvPr>
            <p:ph type="title"/>
          </p:nvPr>
        </p:nvSpPr>
        <p:spPr>
          <a:xfrm>
            <a:off x="1820381" y="3089121"/>
            <a:ext cx="9593939" cy="679758"/>
          </a:xfrm>
          <a:prstGeom prst="rect">
            <a:avLst/>
          </a:prstGeom>
          <a:solidFill>
            <a:srgbClr val="FFFFFF"/>
          </a:solidFill>
          <a:ln w="9525">
            <a:round/>
          </a:ln>
          <a:effectLst>
            <a:outerShdw sx="100000" sy="100000" kx="0" ky="0" algn="b" rotWithShape="0" blurRad="190500" dist="101600" dir="5400000">
              <a:srgbClr val="941751"/>
            </a:outerShdw>
          </a:effectLst>
        </p:spPr>
        <p:txBody>
          <a:bodyPr/>
          <a:lstStyle>
            <a:lvl1pPr algn="ctr">
              <a:defRPr b="1">
                <a:solidFill>
                  <a:schemeClr val="accent5">
                    <a:satOff val="-3547"/>
                    <a:lumOff val="-10352"/>
                  </a:schemeClr>
                </a:solidFill>
                <a:latin typeface="Carlito"/>
                <a:ea typeface="Carlito"/>
                <a:cs typeface="Carlito"/>
                <a:sym typeface="Carlito"/>
              </a:defRPr>
            </a:lvl1pPr>
          </a:lstStyle>
          <a:p>
            <a:pPr/>
            <a:r>
              <a:t>Title Text</a:t>
            </a:r>
          </a:p>
        </p:txBody>
      </p:sp>
    </p:spTree>
  </p:cSld>
  <p:clrMapOvr>
    <a:masterClrMapping/>
  </p:clrMapOvr>
  <p:transition xmlns:p14="http://schemas.microsoft.com/office/powerpoint/2010/main" spd="med" advClick="1"/>
</p:sldLayout>
</file>

<file path=ppt/slideLayouts/slideLayout2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5">
    <p:spTree>
      <p:nvGrpSpPr>
        <p:cNvPr id="1" name=""/>
        <p:cNvGrpSpPr/>
        <p:nvPr/>
      </p:nvGrpSpPr>
      <p:grpSpPr>
        <a:xfrm>
          <a:off x="0" y="0"/>
          <a:ext cx="0" cy="0"/>
          <a:chOff x="0" y="0"/>
          <a:chExt cx="0" cy="0"/>
        </a:xfrm>
      </p:grpSpPr>
      <p:sp>
        <p:nvSpPr>
          <p:cNvPr id="319"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2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1" name="Picture Placeholder 10"/>
          <p:cNvSpPr/>
          <p:nvPr>
            <p:ph type="pic" idx="22"/>
          </p:nvPr>
        </p:nvSpPr>
        <p:spPr>
          <a:xfrm>
            <a:off x="-1" y="-24399"/>
            <a:ext cx="12192001" cy="6906798"/>
          </a:xfrm>
          <a:prstGeom prst="rect">
            <a:avLst/>
          </a:prstGeom>
        </p:spPr>
        <p:txBody>
          <a:bodyPr lIns="91439" rIns="91439">
            <a:noAutofit/>
          </a:bodyPr>
          <a:lstStyle/>
          <a:p>
            <a:pPr/>
          </a:p>
        </p:txBody>
      </p:sp>
      <p:sp>
        <p:nvSpPr>
          <p:cNvPr id="32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23"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324"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sp>
        <p:nvSpPr>
          <p:cNvPr id="325" name="Rectangle: Rounded Corners 24"/>
          <p:cNvSpPr/>
          <p:nvPr/>
        </p:nvSpPr>
        <p:spPr>
          <a:xfrm>
            <a:off x="1181062" y="1285191"/>
            <a:ext cx="9345750" cy="4287617"/>
          </a:xfrm>
          <a:prstGeom prst="roundRect">
            <a:avLst>
              <a:gd name="adj" fmla="val 6140"/>
            </a:avLst>
          </a:prstGeom>
          <a:solidFill>
            <a:srgbClr val="FFFFFF"/>
          </a:solidFill>
          <a:ln w="38100">
            <a:solidFill>
              <a:srgbClr val="00B0F0"/>
            </a:solidFill>
            <a:miter/>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326" name="Graphic 21" descr="Graphic 21"/>
          <p:cNvPicPr>
            <a:picLocks noChangeAspect="1"/>
          </p:cNvPicPr>
          <p:nvPr/>
        </p:nvPicPr>
        <p:blipFill>
          <a:blip r:embed="rId2">
            <a:extLst/>
          </a:blip>
          <a:srcRect l="0" t="27877" r="0" b="25429"/>
          <a:stretch>
            <a:fillRect/>
          </a:stretch>
        </p:blipFill>
        <p:spPr>
          <a:xfrm>
            <a:off x="180431" y="79526"/>
            <a:ext cx="2305142" cy="1076344"/>
          </a:xfrm>
          <a:prstGeom prst="rect">
            <a:avLst/>
          </a:prstGeom>
          <a:ln w="12700">
            <a:miter lim="400000"/>
          </a:ln>
        </p:spPr>
      </p:pic>
      <p:sp>
        <p:nvSpPr>
          <p:cNvPr id="327" name="Slide Number"/>
          <p:cNvSpPr txBox="1"/>
          <p:nvPr>
            <p:ph type="sldNum" sz="quarter" idx="2"/>
          </p:nvPr>
        </p:nvSpPr>
        <p:spPr>
          <a:prstGeom prst="rect">
            <a:avLst/>
          </a:prstGeom>
        </p:spPr>
        <p:txBody>
          <a:bodyPr/>
          <a:lstStyle/>
          <a:p>
            <a:pPr/>
            <a:fld id="{86CB4B4D-7CA3-9044-876B-883B54F8677D}" type="slidenum"/>
          </a:p>
        </p:txBody>
      </p:sp>
      <p:sp>
        <p:nvSpPr>
          <p:cNvPr id="328" name="Body Level One…"/>
          <p:cNvSpPr txBox="1"/>
          <p:nvPr>
            <p:ph type="body" sz="half" idx="1"/>
          </p:nvPr>
        </p:nvSpPr>
        <p:spPr>
          <a:xfrm>
            <a:off x="1496452" y="1485900"/>
            <a:ext cx="8409548" cy="3747019"/>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Tree>
  </p:cSld>
  <p:clrMapOvr>
    <a:masterClrMapping/>
  </p:clrMapOvr>
  <p:transition xmlns:p14="http://schemas.microsoft.com/office/powerpoint/2010/main" spd="med" advClick="1"/>
</p:sldLayout>
</file>

<file path=ppt/slideLayouts/slideLayout2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2">
    <p:spTree>
      <p:nvGrpSpPr>
        <p:cNvPr id="1" name=""/>
        <p:cNvGrpSpPr/>
        <p:nvPr/>
      </p:nvGrpSpPr>
      <p:grpSpPr>
        <a:xfrm>
          <a:off x="0" y="0"/>
          <a:ext cx="0" cy="0"/>
          <a:chOff x="0" y="0"/>
          <a:chExt cx="0" cy="0"/>
        </a:xfrm>
      </p:grpSpPr>
      <p:sp>
        <p:nvSpPr>
          <p:cNvPr id="33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9">
    <p:spTree>
      <p:nvGrpSpPr>
        <p:cNvPr id="1" name=""/>
        <p:cNvGrpSpPr/>
        <p:nvPr/>
      </p:nvGrpSpPr>
      <p:grpSpPr>
        <a:xfrm>
          <a:off x="0" y="0"/>
          <a:ext cx="0" cy="0"/>
          <a:chOff x="0" y="0"/>
          <a:chExt cx="0" cy="0"/>
        </a:xfrm>
      </p:grpSpPr>
      <p:sp>
        <p:nvSpPr>
          <p:cNvPr id="342" name="Oval 17"/>
          <p:cNvSpPr/>
          <p:nvPr/>
        </p:nvSpPr>
        <p:spPr>
          <a:xfrm>
            <a:off x="6987960" y="-2856"/>
            <a:ext cx="6969065" cy="6625587"/>
          </a:xfrm>
          <a:prstGeom prst="ellipse">
            <a:avLst/>
          </a:prstGeom>
          <a:solidFill>
            <a:srgbClr val="00B0F0"/>
          </a:solidFill>
          <a:ln w="12700">
            <a:miter lim="400000"/>
          </a:ln>
        </p:spPr>
        <p:txBody>
          <a:bodyPr lIns="45719" rIns="45719" anchor="ctr"/>
          <a:lstStyle/>
          <a:p>
            <a:pPr algn="ctr">
              <a:defRPr>
                <a:solidFill>
                  <a:srgbClr val="FFFFFF"/>
                </a:solidFill>
              </a:defRPr>
            </a:pPr>
          </a:p>
        </p:txBody>
      </p:sp>
      <p:sp>
        <p:nvSpPr>
          <p:cNvPr id="343" name="TextBox 29"/>
          <p:cNvSpPr txBox="1"/>
          <p:nvPr/>
        </p:nvSpPr>
        <p:spPr>
          <a:xfrm>
            <a:off x="1764123" y="3945811"/>
            <a:ext cx="4795023" cy="4213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2400">
                <a:latin typeface="Times New Roman"/>
                <a:ea typeface="Times New Roman"/>
                <a:cs typeface="Times New Roman"/>
                <a:sym typeface="Times New Roman"/>
              </a:defRPr>
            </a:lvl1pPr>
          </a:lstStyle>
          <a:p>
            <a:pPr/>
            <a:r>
              <a:t>Prepared by Dr. Mahmoud Ibrahim </a:t>
            </a:r>
          </a:p>
        </p:txBody>
      </p:sp>
      <p:sp>
        <p:nvSpPr>
          <p:cNvPr id="344" name="TextBox 30"/>
          <p:cNvSpPr txBox="1"/>
          <p:nvPr/>
        </p:nvSpPr>
        <p:spPr>
          <a:xfrm>
            <a:off x="1469179" y="3120407"/>
            <a:ext cx="5384911" cy="715402"/>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b="1" sz="4400">
                <a:solidFill>
                  <a:srgbClr val="00B0F0"/>
                </a:solidFill>
                <a:latin typeface="Times New Roman"/>
                <a:ea typeface="Times New Roman"/>
                <a:cs typeface="Times New Roman"/>
                <a:sym typeface="Times New Roman"/>
              </a:defRPr>
            </a:lvl1pPr>
          </a:lstStyle>
          <a:p>
            <a:pPr/>
            <a:r>
              <a:t>Project ..Management</a:t>
            </a:r>
          </a:p>
        </p:txBody>
      </p:sp>
      <p:sp>
        <p:nvSpPr>
          <p:cNvPr id="345" name="TextBox 45"/>
          <p:cNvSpPr txBox="1"/>
          <p:nvPr/>
        </p:nvSpPr>
        <p:spPr>
          <a:xfrm>
            <a:off x="976172" y="4608186"/>
            <a:ext cx="1099181" cy="66485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sz="2000">
                <a:latin typeface="Times New Roman"/>
                <a:ea typeface="Times New Roman"/>
                <a:cs typeface="Times New Roman"/>
                <a:sym typeface="Times New Roman"/>
              </a:defRPr>
            </a:lvl1pPr>
          </a:lstStyle>
          <a:p>
            <a:pPr/>
            <a:r>
              <a:t>PMG 615</a:t>
            </a:r>
          </a:p>
        </p:txBody>
      </p:sp>
      <p:sp>
        <p:nvSpPr>
          <p:cNvPr id="346" name="Oval 13"/>
          <p:cNvSpPr/>
          <p:nvPr/>
        </p:nvSpPr>
        <p:spPr>
          <a:xfrm>
            <a:off x="7150699" y="294989"/>
            <a:ext cx="6643585" cy="6029898"/>
          </a:xfrm>
          <a:prstGeom prst="ellipse">
            <a:avLst/>
          </a:prstGeom>
          <a:blipFill>
            <a:blip r:embed="rId2"/>
            <a:stretch>
              <a:fillRect/>
            </a:stretch>
          </a:blipFill>
          <a:ln w="12700">
            <a:solidFill>
              <a:srgbClr val="1D3053"/>
            </a:solidFill>
            <a:miter/>
          </a:ln>
        </p:spPr>
        <p:txBody>
          <a:bodyPr lIns="45719" rIns="45719" anchor="ctr"/>
          <a:lstStyle/>
          <a:p>
            <a:pPr algn="ctr">
              <a:defRPr>
                <a:solidFill>
                  <a:srgbClr val="FFFFFF"/>
                </a:solidFill>
              </a:defRPr>
            </a:pPr>
          </a:p>
        </p:txBody>
      </p:sp>
      <p:pic>
        <p:nvPicPr>
          <p:cNvPr id="347" name="Graphic 21" descr="Graphic 21"/>
          <p:cNvPicPr>
            <a:picLocks noChangeAspect="1"/>
          </p:cNvPicPr>
          <p:nvPr/>
        </p:nvPicPr>
        <p:blipFill>
          <a:blip r:embed="rId3">
            <a:extLst/>
          </a:blip>
          <a:srcRect l="0" t="27877" r="0" b="25429"/>
          <a:stretch>
            <a:fillRect/>
          </a:stretch>
        </p:blipFill>
        <p:spPr>
          <a:xfrm>
            <a:off x="314853" y="34383"/>
            <a:ext cx="2954656" cy="1379623"/>
          </a:xfrm>
          <a:prstGeom prst="rect">
            <a:avLst/>
          </a:prstGeom>
          <a:ln w="12700">
            <a:miter lim="400000"/>
          </a:ln>
        </p:spPr>
      </p:pic>
      <p:pic>
        <p:nvPicPr>
          <p:cNvPr id="348" name="Image" descr="Image"/>
          <p:cNvPicPr>
            <a:picLocks noChangeAspect="1"/>
          </p:cNvPicPr>
          <p:nvPr/>
        </p:nvPicPr>
        <p:blipFill>
          <a:blip r:embed="rId4">
            <a:extLst/>
          </a:blip>
          <a:stretch>
            <a:fillRect/>
          </a:stretch>
        </p:blipFill>
        <p:spPr>
          <a:xfrm>
            <a:off x="-22808" y="6628466"/>
            <a:ext cx="12420121" cy="1829321"/>
          </a:xfrm>
          <a:prstGeom prst="rect">
            <a:avLst/>
          </a:prstGeom>
          <a:ln w="12700">
            <a:miter lim="400000"/>
          </a:ln>
        </p:spPr>
      </p:pic>
      <p:grpSp>
        <p:nvGrpSpPr>
          <p:cNvPr id="351" name="Rectangle: Rounded Corners 33"/>
          <p:cNvGrpSpPr/>
          <p:nvPr/>
        </p:nvGrpSpPr>
        <p:grpSpPr>
          <a:xfrm>
            <a:off x="60918" y="5542295"/>
            <a:ext cx="7456304" cy="1122000"/>
            <a:chOff x="0" y="0"/>
            <a:chExt cx="7456303" cy="1121998"/>
          </a:xfrm>
        </p:grpSpPr>
        <p:sp>
          <p:nvSpPr>
            <p:cNvPr id="349" name="Rounded Rectangle"/>
            <p:cNvSpPr/>
            <p:nvPr/>
          </p:nvSpPr>
          <p:spPr>
            <a:xfrm>
              <a:off x="0" y="0"/>
              <a:ext cx="7456304" cy="1121999"/>
            </a:xfrm>
            <a:prstGeom prst="roundRect">
              <a:avLst>
                <a:gd name="adj" fmla="val 16667"/>
              </a:avLst>
            </a:prstGeom>
            <a:solidFill>
              <a:srgbClr val="00B0F0"/>
            </a:solidFill>
            <a:ln w="12700" cap="flat">
              <a:noFill/>
              <a:miter lim="400000"/>
            </a:ln>
            <a:effectLst/>
          </p:spPr>
          <p:txBody>
            <a:bodyPr wrap="square" lIns="45719" tIns="45719" rIns="45719" bIns="45719" numCol="1" anchor="ctr">
              <a:noAutofit/>
            </a:bodyPr>
            <a:lstStyle/>
            <a:p>
              <a:pPr algn="ctr">
                <a:defRPr>
                  <a:solidFill>
                    <a:srgbClr val="FFFFFF"/>
                  </a:solidFill>
                </a:defRPr>
              </a:pPr>
            </a:p>
          </p:txBody>
        </p:sp>
        <p:sp>
          <p:nvSpPr>
            <p:cNvPr id="350" name="Lecture 11"/>
            <p:cNvSpPr txBox="1"/>
            <p:nvPr/>
          </p:nvSpPr>
          <p:spPr>
            <a:xfrm>
              <a:off x="151712" y="49226"/>
              <a:ext cx="7152877" cy="1023547"/>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45719" tIns="45719" rIns="45719" bIns="45719" numCol="1" anchor="ctr">
              <a:noAutofit/>
            </a:bodyPr>
            <a:lstStyle>
              <a:lvl1pPr algn="ctr">
                <a:defRPr b="1" sz="2800">
                  <a:solidFill>
                    <a:srgbClr val="FFFFFF"/>
                  </a:solidFill>
                  <a:latin typeface="Times New Roman"/>
                  <a:ea typeface="Times New Roman"/>
                  <a:cs typeface="Times New Roman"/>
                  <a:sym typeface="Times New Roman"/>
                </a:defRPr>
              </a:lvl1pPr>
            </a:lstStyle>
            <a:p>
              <a:pPr/>
              <a:r>
                <a:t>Lecture 11</a:t>
              </a:r>
            </a:p>
          </p:txBody>
        </p:sp>
      </p:grpSp>
      <p:sp>
        <p:nvSpPr>
          <p:cNvPr id="35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3">
    <p:spTree>
      <p:nvGrpSpPr>
        <p:cNvPr id="1" name=""/>
        <p:cNvGrpSpPr/>
        <p:nvPr/>
      </p:nvGrpSpPr>
      <p:grpSpPr>
        <a:xfrm>
          <a:off x="0" y="0"/>
          <a:ext cx="0" cy="0"/>
          <a:chOff x="0" y="0"/>
          <a:chExt cx="0" cy="0"/>
        </a:xfrm>
      </p:grpSpPr>
      <p:pic>
        <p:nvPicPr>
          <p:cNvPr id="359" name="Rectangle: Rounded Corners 22" descr="Rectangle: Rounded Corners 22"/>
          <p:cNvPicPr>
            <a:picLocks noChangeAspect="0"/>
          </p:cNvPicPr>
          <p:nvPr/>
        </p:nvPicPr>
        <p:blipFill>
          <a:blip r:embed="rId2">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60" name="Rectangle Rectangle" descr="Rectangle Rectangle"/>
          <p:cNvPicPr>
            <a:picLocks noChangeAspect="0"/>
          </p:cNvPicPr>
          <p:nvPr/>
        </p:nvPicPr>
        <p:blipFill>
          <a:blip r:embed="rId3">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361" name="Rectangle Rectangle" descr="Rectangle Rectangle"/>
          <p:cNvPicPr>
            <a:picLocks noChangeAspect="0"/>
          </p:cNvPicPr>
          <p:nvPr/>
        </p:nvPicPr>
        <p:blipFill>
          <a:blip r:embed="rId4">
            <a:extLst/>
          </a:blip>
          <a:stretch>
            <a:fillRect/>
          </a:stretch>
        </p:blipFill>
        <p:spPr>
          <a:xfrm>
            <a:off x="1205486" y="2967066"/>
            <a:ext cx="9781028" cy="1896271"/>
          </a:xfrm>
          <a:prstGeom prst="rect">
            <a:avLst/>
          </a:prstGeom>
          <a:effectLst>
            <a:outerShdw sx="100000" sy="100000" kx="0" ky="0" algn="b" rotWithShape="0" blurRad="190500" dist="101600" dir="5400000">
              <a:schemeClr val="accent5">
                <a:alpha val="49461"/>
              </a:schemeClr>
            </a:outerShdw>
          </a:effectLst>
        </p:spPr>
      </p:pic>
      <p:pic>
        <p:nvPicPr>
          <p:cNvPr id="362" name="Graphic 21" descr="Graphic 21"/>
          <p:cNvPicPr>
            <a:picLocks noChangeAspect="1"/>
          </p:cNvPicPr>
          <p:nvPr/>
        </p:nvPicPr>
        <p:blipFill>
          <a:blip r:embed="rId5">
            <a:extLst/>
          </a:blip>
          <a:srcRect l="0" t="27877" r="0" b="25429"/>
          <a:stretch>
            <a:fillRect/>
          </a:stretch>
        </p:blipFill>
        <p:spPr>
          <a:xfrm>
            <a:off x="180431" y="79526"/>
            <a:ext cx="2305142" cy="1076344"/>
          </a:xfrm>
          <a:prstGeom prst="rect">
            <a:avLst/>
          </a:prstGeom>
          <a:ln w="12700">
            <a:miter lim="400000"/>
          </a:ln>
        </p:spPr>
      </p:pic>
      <p:sp>
        <p:nvSpPr>
          <p:cNvPr id="36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6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Title Slide copy">
    <p:spTree>
      <p:nvGrpSpPr>
        <p:cNvPr id="1" name=""/>
        <p:cNvGrpSpPr/>
        <p:nvPr/>
      </p:nvGrpSpPr>
      <p:grpSpPr>
        <a:xfrm>
          <a:off x="0" y="0"/>
          <a:ext cx="0" cy="0"/>
          <a:chOff x="0" y="0"/>
          <a:chExt cx="0" cy="0"/>
        </a:xfrm>
      </p:grpSpPr>
      <p:sp>
        <p:nvSpPr>
          <p:cNvPr id="371" name="Picture Placeholder 10"/>
          <p:cNvSpPr/>
          <p:nvPr>
            <p:ph type="pic" idx="21"/>
          </p:nvPr>
        </p:nvSpPr>
        <p:spPr>
          <a:xfrm>
            <a:off x="-1" y="-24399"/>
            <a:ext cx="12192001" cy="6906798"/>
          </a:xfrm>
          <a:prstGeom prst="rect">
            <a:avLst/>
          </a:prstGeom>
        </p:spPr>
        <p:txBody>
          <a:bodyPr lIns="91439" rIns="91439">
            <a:noAutofit/>
          </a:bodyPr>
          <a:lstStyle/>
          <a:p>
            <a:pPr/>
          </a:p>
        </p:txBody>
      </p:sp>
      <p:sp>
        <p:nvSpPr>
          <p:cNvPr id="37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73" name="Rectangle 4"/>
          <p:cNvSpPr/>
          <p:nvPr/>
        </p:nvSpPr>
        <p:spPr>
          <a:xfrm flipH="1" rot="10800000">
            <a:off x="2668776" y="364112"/>
            <a:ext cx="9752694"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pic>
        <p:nvPicPr>
          <p:cNvPr id="374" name="Image" descr="Image"/>
          <p:cNvPicPr>
            <a:picLocks noChangeAspect="1"/>
          </p:cNvPicPr>
          <p:nvPr/>
        </p:nvPicPr>
        <p:blipFill>
          <a:blip r:embed="rId2">
            <a:extLst/>
          </a:blip>
          <a:stretch>
            <a:fillRect/>
          </a:stretch>
        </p:blipFill>
        <p:spPr>
          <a:xfrm>
            <a:off x="-29497" y="1260874"/>
            <a:ext cx="4526250" cy="5183287"/>
          </a:xfrm>
          <a:prstGeom prst="rect">
            <a:avLst/>
          </a:prstGeom>
          <a:ln w="12700">
            <a:miter lim="400000"/>
          </a:ln>
        </p:spPr>
      </p:pic>
      <p:pic>
        <p:nvPicPr>
          <p:cNvPr id="375"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37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slideLayout" Target="../slideLayouts/slideLayout6.xml"/><Relationship Id="rId9" Type="http://schemas.openxmlformats.org/officeDocument/2006/relationships/slideLayout" Target="../slideLayouts/slideLayout7.xml"/><Relationship Id="rId10" Type="http://schemas.openxmlformats.org/officeDocument/2006/relationships/slideLayout" Target="../slideLayouts/slideLayout8.xml"/><Relationship Id="rId11" Type="http://schemas.openxmlformats.org/officeDocument/2006/relationships/slideLayout" Target="../slideLayouts/slideLayout9.xml"/><Relationship Id="rId12" Type="http://schemas.openxmlformats.org/officeDocument/2006/relationships/slideLayout" Target="../slideLayouts/slideLayout10.xml"/><Relationship Id="rId13" Type="http://schemas.openxmlformats.org/officeDocument/2006/relationships/slideLayout" Target="../slideLayouts/slideLayout11.xml"/><Relationship Id="rId14" Type="http://schemas.openxmlformats.org/officeDocument/2006/relationships/slideLayout" Target="../slideLayouts/slideLayout12.xml"/><Relationship Id="rId15" Type="http://schemas.openxmlformats.org/officeDocument/2006/relationships/slideLayout" Target="../slideLayouts/slideLayout13.xml"/><Relationship Id="rId16" Type="http://schemas.openxmlformats.org/officeDocument/2006/relationships/slideLayout" Target="../slideLayouts/slideLayout14.xml"/><Relationship Id="rId17" Type="http://schemas.openxmlformats.org/officeDocument/2006/relationships/slideLayout" Target="../slideLayouts/slideLayout15.xml"/><Relationship Id="rId18" Type="http://schemas.openxmlformats.org/officeDocument/2006/relationships/slideLayout" Target="../slideLayouts/slideLayout16.xml"/><Relationship Id="rId19" Type="http://schemas.openxmlformats.org/officeDocument/2006/relationships/slideLayout" Target="../slideLayouts/slideLayout17.xml"/><Relationship Id="rId20" Type="http://schemas.openxmlformats.org/officeDocument/2006/relationships/slideLayout" Target="../slideLayouts/slideLayout18.xml"/><Relationship Id="rId21" Type="http://schemas.openxmlformats.org/officeDocument/2006/relationships/slideLayout" Target="../slideLayouts/slideLayout19.xml"/><Relationship Id="rId22" Type="http://schemas.openxmlformats.org/officeDocument/2006/relationships/slideLayout" Target="../slideLayouts/slideLayout20.xml"/><Relationship Id="rId23" Type="http://schemas.openxmlformats.org/officeDocument/2006/relationships/slideLayout" Target="../slideLayouts/slideLayout21.xml"/><Relationship Id="rId24" Type="http://schemas.openxmlformats.org/officeDocument/2006/relationships/slideLayout" Target="../slideLayouts/slideLayout22.xml"/><Relationship Id="rId25" Type="http://schemas.openxmlformats.org/officeDocument/2006/relationships/slideLayout" Target="../slideLayouts/slideLayout23.xml"/><Relationship Id="rId26" Type="http://schemas.openxmlformats.org/officeDocument/2006/relationships/slideLayout" Target="../slideLayouts/slideLayout24.xml"/><Relationship Id="rId27" Type="http://schemas.openxmlformats.org/officeDocument/2006/relationships/slideLayout" Target="../slideLayouts/slideLayout25.xml"/><Relationship Id="rId28" Type="http://schemas.openxmlformats.org/officeDocument/2006/relationships/slideLayout" Target="../slideLayouts/slideLayout26.xml"/><Relationship Id="rId29" Type="http://schemas.openxmlformats.org/officeDocument/2006/relationships/slideLayout" Target="../slideLayouts/slideLayout27.xml"/><Relationship Id="rId30"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blipFill rotWithShape="1">
          <a:blip r:embed="rId2"/>
          <a:srcRect l="0" t="0" r="0" b="0"/>
          <a:stretch>
            <a:fillRect/>
          </a:stretch>
        </a:blip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6"/>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Lst>
  <p:transition xmlns:p14="http://schemas.microsoft.com/office/powerpoint/2010/main" spd="med" advClick="1"/>
  <p:txStyles>
    <p:titleStyle>
      <a:lvl1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mj-lt"/>
          <a:ea typeface="+mj-ea"/>
          <a:cs typeface="+mj-cs"/>
          <a:sym typeface="Calibri"/>
        </a:defRPr>
      </a:lvl9pPr>
    </p:bodyStyle>
    <p:otherStyle>
      <a:lvl1pPr marL="0" marR="0" indent="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2.png"/></Relationships>

</file>

<file path=ppt/slides/_rels/slide3.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20.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image" Target="../media/image33.png"/><Relationship Id="rId3" Type="http://schemas.openxmlformats.org/officeDocument/2006/relationships/image" Target="../media/image30.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image" Target="../media/image20.png"/><Relationship Id="rId3" Type="http://schemas.openxmlformats.org/officeDocument/2006/relationships/image" Target="../media/image23.png"/><Relationship Id="rId4" Type="http://schemas.openxmlformats.org/officeDocument/2006/relationships/image" Target="../media/image27.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image" Target="../media/image25.png"/><Relationship Id="rId3" Type="http://schemas.openxmlformats.org/officeDocument/2006/relationships/image" Target="../media/image23.png"/><Relationship Id="rId4" Type="http://schemas.openxmlformats.org/officeDocument/2006/relationships/image" Target="../media/image7.png"/><Relationship Id="rId5" Type="http://schemas.openxmlformats.org/officeDocument/2006/relationships/image" Target="../media/image26.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85" name="Lecture 10 : PJOMP and project  closure  phase"/>
          <p:cNvSpPr txBox="1"/>
          <p:nvPr>
            <p:ph type="subTitle" sz="quarter" idx="1"/>
          </p:nvPr>
        </p:nvSpPr>
        <p:spPr>
          <a:xfrm>
            <a:off x="326298" y="5222627"/>
            <a:ext cx="8153281" cy="1357800"/>
          </a:xfrm>
          <a:prstGeom prst="rect">
            <a:avLst/>
          </a:prstGeom>
        </p:spPr>
        <p:txBody>
          <a:bodyPr/>
          <a:lstStyle/>
          <a:p>
            <a:pPr/>
            <a:r>
              <a:t>Lecture 10 : PJOMP and project  closure  phase </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noFill/>
      </p:bgPr>
    </p:bg>
    <p:spTree>
      <p:nvGrpSpPr>
        <p:cNvPr id="1" name=""/>
        <p:cNvGrpSpPr/>
        <p:nvPr/>
      </p:nvGrpSpPr>
      <p:grpSpPr>
        <a:xfrm>
          <a:off x="0" y="0"/>
          <a:ext cx="0" cy="0"/>
          <a:chOff x="0" y="0"/>
          <a:chExt cx="0" cy="0"/>
        </a:xfrm>
      </p:grpSpPr>
      <p:pic>
        <p:nvPicPr>
          <p:cNvPr id="387" name="Image" descr="Image"/>
          <p:cNvPicPr>
            <a:picLocks noChangeAspect="1"/>
          </p:cNvPicPr>
          <p:nvPr/>
        </p:nvPicPr>
        <p:blipFill>
          <a:blip r:embed="rId2">
            <a:extLst/>
          </a:blip>
          <a:stretch>
            <a:fillRect/>
          </a:stretch>
        </p:blipFill>
        <p:spPr>
          <a:xfrm>
            <a:off x="-65474" y="-74458"/>
            <a:ext cx="12322948" cy="7006916"/>
          </a:xfrm>
          <a:prstGeom prst="rect">
            <a:avLst/>
          </a:prstGeom>
          <a:ln w="12700">
            <a:miter lim="400000"/>
          </a:ln>
        </p:spPr>
      </p:pic>
      <p:graphicFrame>
        <p:nvGraphicFramePr>
          <p:cNvPr id="388" name="Table 1"/>
          <p:cNvGraphicFramePr/>
          <p:nvPr/>
        </p:nvGraphicFramePr>
        <p:xfrm>
          <a:off x="578476" y="1430065"/>
          <a:ext cx="11047748" cy="4508577"/>
        </p:xfrm>
        <a:graphic xmlns:a="http://schemas.openxmlformats.org/drawingml/2006/main">
          <a:graphicData uri="http://schemas.openxmlformats.org/drawingml/2006/table">
            <a:tbl>
              <a:tblPr firstCol="0" firstRow="1" lastCol="0" lastRow="0" bandCol="0" bandRow="1" rtl="0">
                <a:tableStyleId>{4C3C2611-4C71-4FC5-86AE-919BDF0F9419}</a:tableStyleId>
              </a:tblPr>
              <a:tblGrid>
                <a:gridCol w="3678349"/>
                <a:gridCol w="3678349"/>
                <a:gridCol w="3678349"/>
              </a:tblGrid>
              <a:tr h="2247938">
                <a:tc>
                  <a:txBody>
                    <a:bodyPr/>
                    <a:lstStyle/>
                    <a:p>
                      <a:pPr algn="ctr">
                        <a:defRPr b="0" sz="1800">
                          <a:solidFill>
                            <a:srgbClr val="000000"/>
                          </a:solidFill>
                        </a:defRPr>
                      </a:pPr>
                      <a:r>
                        <a:rPr b="1">
                          <a:solidFill>
                            <a:srgbClr val="FFFFFF"/>
                          </a:solidFill>
                        </a:rPr>
                        <a:t>Output of the project  quality  operations </a:t>
                      </a:r>
                    </a:p>
                  </a:txBody>
                  <a:tcPr marL="0" marR="0" marT="0" marB="0" anchor="ctr" anchorCtr="0" horzOverflow="overflow"/>
                </a:tc>
                <a:tc>
                  <a:txBody>
                    <a:bodyPr/>
                    <a:lstStyle/>
                    <a:p>
                      <a:pPr algn="ctr">
                        <a:defRPr b="0" sz="1800">
                          <a:solidFill>
                            <a:srgbClr val="000000"/>
                          </a:solidFill>
                        </a:defRPr>
                      </a:pPr>
                      <a:r>
                        <a:rPr b="1">
                          <a:solidFill>
                            <a:srgbClr val="FFFFFF"/>
                          </a:solidFill>
                        </a:rPr>
                        <a:t>Output of the project execution  operations </a:t>
                      </a:r>
                    </a:p>
                  </a:txBody>
                  <a:tcPr marL="0" marR="0" marT="0" marB="0" anchor="ctr" anchorCtr="0" horzOverflow="overflow"/>
                </a:tc>
                <a:tc>
                  <a:txBody>
                    <a:bodyPr/>
                    <a:lstStyle/>
                    <a:p>
                      <a:pPr algn="ctr">
                        <a:defRPr b="0" sz="1800">
                          <a:solidFill>
                            <a:srgbClr val="000000"/>
                          </a:solidFill>
                        </a:defRPr>
                      </a:pPr>
                      <a:r>
                        <a:rPr b="1">
                          <a:solidFill>
                            <a:srgbClr val="FFFFFF"/>
                          </a:solidFill>
                        </a:rPr>
                        <a:t>Output of the  project compliance operations </a:t>
                      </a:r>
                    </a:p>
                  </a:txBody>
                  <a:tcPr marL="0" marR="0" marT="0" marB="0" anchor="ctr" anchorCtr="0" horzOverflow="overflow"/>
                </a:tc>
              </a:tr>
              <a:tr h="2247938">
                <a:tc>
                  <a:txBody>
                    <a:bodyPr/>
                    <a:lstStyle/>
                    <a:p>
                      <a:pPr algn="ctr">
                        <a:defRPr sz="1800"/>
                      </a:pPr>
                      <a:r>
                        <a:t>Resultant deliverables </a:t>
                      </a:r>
                    </a:p>
                  </a:txBody>
                  <a:tcPr marL="0" marR="0" marT="0" marB="0" anchor="ctr" anchorCtr="0" horzOverflow="overflow"/>
                </a:tc>
                <a:tc>
                  <a:txBody>
                    <a:bodyPr/>
                    <a:lstStyle/>
                    <a:p>
                      <a:pPr algn="ctr">
                        <a:defRPr sz="1800"/>
                      </a:pPr>
                      <a:r>
                        <a:t>Compliant deliverables</a:t>
                      </a:r>
                    </a:p>
                  </a:txBody>
                  <a:tcPr marL="0" marR="0" marT="0" marB="0" anchor="ctr" anchorCtr="0" horzOverflow="overflow"/>
                </a:tc>
                <a:tc>
                  <a:txBody>
                    <a:bodyPr/>
                    <a:lstStyle/>
                    <a:p>
                      <a:pPr algn="ctr">
                        <a:defRPr sz="1800"/>
                      </a:pPr>
                      <a:r>
                        <a:t>Compliant project with readiness deliverables and + PVA  </a:t>
                      </a:r>
                    </a:p>
                  </a:txBody>
                  <a:tcPr marL="0" marR="0" marT="0" marB="0" anchor="ctr" anchorCtr="0" horzOverflow="overflow"/>
                </a:tc>
              </a:tr>
            </a:tbl>
          </a:graphicData>
        </a:graphic>
      </p:graphicFrame>
      <p:sp>
        <p:nvSpPr>
          <p:cNvPr id="389" name="Designed and developed by Dr.Mahmoud Ibrahim @2023"/>
          <p:cNvSpPr txBox="1"/>
          <p:nvPr>
            <p:ph type="title" idx="4294967295"/>
          </p:nvPr>
        </p:nvSpPr>
        <p:spPr>
          <a:xfrm>
            <a:off x="534978" y="6018476"/>
            <a:ext cx="4690809" cy="406995"/>
          </a:xfrm>
          <a:prstGeom prst="rect">
            <a:avLst/>
          </a:prstGeom>
        </p:spPr>
        <p:txBody>
          <a:bodyPr/>
          <a:lstStyle>
            <a:lvl1pPr algn="ctr">
              <a:defRPr b="1" i="1" sz="1400">
                <a:latin typeface="Carlito"/>
                <a:ea typeface="Carlito"/>
                <a:cs typeface="Carlito"/>
                <a:sym typeface="Carlito"/>
              </a:defRPr>
            </a:lvl1pPr>
          </a:lstStyle>
          <a:p>
            <a:pPr/>
            <a:r>
              <a:t>Designed and developed by Dr.Mahmoud Ibrahim @2023 </a:t>
            </a:r>
          </a:p>
        </p:txBody>
      </p:sp>
      <p:sp>
        <p:nvSpPr>
          <p:cNvPr id="390" name="The outputs of the PJOMP"/>
          <p:cNvSpPr txBox="1"/>
          <p:nvPr>
            <p:ph type="body" sz="quarter" idx="4294967295"/>
          </p:nvPr>
        </p:nvSpPr>
        <p:spPr>
          <a:xfrm>
            <a:off x="2829169" y="371850"/>
            <a:ext cx="8668772" cy="781993"/>
          </a:xfrm>
          <a:prstGeom prst="rect">
            <a:avLst/>
          </a:prstGeom>
          <a:solidFill>
            <a:srgbClr val="FFFB00"/>
          </a:solidFill>
          <a:ln w="9525">
            <a:round/>
          </a:ln>
          <a:effectLst>
            <a:outerShdw sx="100000" sy="100000" kx="0" ky="0" algn="b" rotWithShape="0" blurRad="190500" dist="101600" dir="5400000">
              <a:srgbClr val="941751"/>
            </a:outerShdw>
          </a:effectLst>
        </p:spPr>
        <p:txBody>
          <a:bodyPr anchor="ctr"/>
          <a:lstStyle>
            <a:lvl1pPr marL="0" indent="0" algn="ctr" defTabSz="841247">
              <a:spcBef>
                <a:spcPts val="0"/>
              </a:spcBef>
              <a:buSzTx/>
              <a:buFontTx/>
              <a:buNone/>
              <a:defRPr b="1" i="1" sz="4048">
                <a:solidFill>
                  <a:srgbClr val="941100"/>
                </a:solidFill>
                <a:latin typeface="Bookman Old Style"/>
                <a:ea typeface="Bookman Old Style"/>
                <a:cs typeface="Bookman Old Style"/>
                <a:sym typeface="Bookman Old Style"/>
              </a:defRPr>
            </a:lvl1pPr>
          </a:lstStyle>
          <a:p>
            <a:pPr/>
            <a:r>
              <a:t>The outputs of the PJOMP</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92"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39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394"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39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396"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397" name="During the project closing phase, project operations management involves several important tasks to ensure the smooth and orderly closure of the project. These tasks include project operations activities and project compliance operations activities."/>
          <p:cNvSpPr txBox="1"/>
          <p:nvPr>
            <p:ph type="body" sz="half" idx="1"/>
          </p:nvPr>
        </p:nvSpPr>
        <p:spPr>
          <a:xfrm>
            <a:off x="1782534" y="1616610"/>
            <a:ext cx="9284514" cy="2658009"/>
          </a:xfrm>
          <a:prstGeom prst="rect">
            <a:avLst/>
          </a:prstGeom>
        </p:spPr>
        <p:txBody>
          <a:bodyPr/>
          <a:lstStyle/>
          <a:p>
            <a:pPr/>
            <a:r>
              <a:t>During the project closing phase, project operations management involves several important tasks to ensure the smooth and orderly closure of the project. These tasks include project operations activities and project compliance operations activities.   </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99" name="1-The  Project Operations of the (PJFT) at Closing  Phase:"/>
          <p:cNvSpPr txBox="1"/>
          <p:nvPr>
            <p:ph type="title"/>
          </p:nvPr>
        </p:nvSpPr>
        <p:spPr>
          <a:xfrm>
            <a:off x="1563338" y="1929517"/>
            <a:ext cx="9401427" cy="2258461"/>
          </a:xfrm>
          <a:prstGeom prst="rect">
            <a:avLst/>
          </a:prstGeom>
          <a:solidFill>
            <a:srgbClr val="FFFB00"/>
          </a:solidFill>
          <a:ln w="9525">
            <a:round/>
          </a:ln>
          <a:effectLst>
            <a:outerShdw sx="100000" sy="100000" kx="0" ky="0" algn="b" rotWithShape="0" blurRad="190500" dist="101600" dir="5400000">
              <a:srgbClr val="941751"/>
            </a:outerShdw>
          </a:effectLst>
        </p:spPr>
        <p:txBody>
          <a:bodyPr/>
          <a:lstStyle>
            <a:lvl1pPr>
              <a:defRPr b="1" i="1" sz="4400">
                <a:solidFill>
                  <a:srgbClr val="941100"/>
                </a:solidFill>
                <a:latin typeface="Bookman Old Style"/>
                <a:ea typeface="Bookman Old Style"/>
                <a:cs typeface="Bookman Old Style"/>
                <a:sym typeface="Bookman Old Style"/>
              </a:defRPr>
            </a:lvl1pPr>
          </a:lstStyle>
          <a:p>
            <a:pPr/>
            <a:r>
              <a:t>1-The  Project Operations of the (PJFT) at Closing  Phase:</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0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0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0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0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06"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07" name="1.  Finalizing Deliverables"/>
          <p:cNvSpPr txBox="1"/>
          <p:nvPr>
            <p:ph type="title"/>
          </p:nvPr>
        </p:nvSpPr>
        <p:spPr>
          <a:prstGeom prst="rect">
            <a:avLst/>
          </a:prstGeom>
        </p:spPr>
        <p:txBody>
          <a:bodyPr/>
          <a:lstStyle>
            <a:lvl1pPr defTabSz="841247">
              <a:defRPr sz="5520"/>
            </a:lvl1pPr>
          </a:lstStyle>
          <a:p>
            <a:pPr/>
            <a:r>
              <a:t>1.  Finalizing Deliverables </a:t>
            </a:r>
          </a:p>
        </p:txBody>
      </p:sp>
      <p:sp>
        <p:nvSpPr>
          <p:cNvPr id="408" name="In the closing phase, project operations management focuses on completing and verifying all project deliverables.…"/>
          <p:cNvSpPr txBox="1"/>
          <p:nvPr>
            <p:ph type="body" sz="half" idx="1"/>
          </p:nvPr>
        </p:nvSpPr>
        <p:spPr>
          <a:prstGeom prst="rect">
            <a:avLst/>
          </a:prstGeom>
        </p:spPr>
        <p:txBody>
          <a:bodyPr/>
          <a:lstStyle/>
          <a:p>
            <a:pPr/>
            <a:r>
              <a:t> In the closing phase, project operations management focuses on completing and verifying all project deliverables. </a:t>
            </a:r>
          </a:p>
          <a:p>
            <a:pPr/>
            <a:r>
              <a:t>This includes ensuring that all project requirements have been fully met  the required quality.</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1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1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1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1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15"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16" name="2-Finalizing Financials:"/>
          <p:cNvSpPr txBox="1"/>
          <p:nvPr>
            <p:ph type="title"/>
          </p:nvPr>
        </p:nvSpPr>
        <p:spPr>
          <a:prstGeom prst="rect">
            <a:avLst/>
          </a:prstGeom>
        </p:spPr>
        <p:txBody>
          <a:bodyPr/>
          <a:lstStyle>
            <a:lvl1pPr defTabSz="841247">
              <a:defRPr sz="5520"/>
            </a:lvl1pPr>
          </a:lstStyle>
          <a:p>
            <a:pPr/>
            <a:r>
              <a:t>2-Finalizing Financials:</a:t>
            </a:r>
          </a:p>
        </p:txBody>
      </p:sp>
      <p:sp>
        <p:nvSpPr>
          <p:cNvPr id="417" name="During the closing phase, project operations management focuses on finalizing the project's financial aspects.…"/>
          <p:cNvSpPr txBox="1"/>
          <p:nvPr>
            <p:ph type="body" sz="half" idx="1"/>
          </p:nvPr>
        </p:nvSpPr>
        <p:spPr>
          <a:prstGeom prst="rect">
            <a:avLst/>
          </a:prstGeom>
        </p:spPr>
        <p:txBody>
          <a:bodyPr/>
          <a:lstStyle/>
          <a:p>
            <a:pPr/>
            <a:r>
              <a:t>During the closing phase, project operations management focuses on finalizing the project's financial aspects. </a:t>
            </a:r>
          </a:p>
          <a:p>
            <a:pPr/>
            <a:r>
              <a:t>This includes reviewing project expenses, ensuring that all invoices and payments are processed, and closing out financial accounts related to the project.</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2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2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2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24"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25" name="3-Managing Resource Release:"/>
          <p:cNvSpPr txBox="1"/>
          <p:nvPr>
            <p:ph type="title"/>
          </p:nvPr>
        </p:nvSpPr>
        <p:spPr>
          <a:prstGeom prst="rect">
            <a:avLst/>
          </a:prstGeom>
        </p:spPr>
        <p:txBody>
          <a:bodyPr/>
          <a:lstStyle>
            <a:lvl1pPr defTabSz="841247">
              <a:defRPr sz="5520"/>
            </a:lvl1pPr>
          </a:lstStyle>
          <a:p>
            <a:pPr/>
            <a:r>
              <a:t>3-Managing Resource Release:</a:t>
            </a:r>
          </a:p>
        </p:txBody>
      </p:sp>
      <p:sp>
        <p:nvSpPr>
          <p:cNvPr id="426" name="Project operations management oversees the release of project resources during the closing phase.…"/>
          <p:cNvSpPr txBox="1"/>
          <p:nvPr>
            <p:ph type="body" sz="half" idx="1"/>
          </p:nvPr>
        </p:nvSpPr>
        <p:spPr>
          <a:prstGeom prst="rect">
            <a:avLst/>
          </a:prstGeom>
        </p:spPr>
        <p:txBody>
          <a:bodyPr/>
          <a:lstStyle/>
          <a:p>
            <a:pPr/>
            <a:r>
              <a:t>Project operations management oversees the release of project resources during the closing phase. </a:t>
            </a:r>
          </a:p>
          <a:p>
            <a:pPr/>
            <a:r>
              <a:t>This includes releasing team members from project responsibilities, returning borrowed equipment or materials, and reallocating any remaining resources to other projects or initiatives.</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2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3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3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33"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34" name="4.  Conducting Project  performance Reviews:"/>
          <p:cNvSpPr txBox="1"/>
          <p:nvPr>
            <p:ph type="title"/>
          </p:nvPr>
        </p:nvSpPr>
        <p:spPr>
          <a:prstGeom prst="rect">
            <a:avLst/>
          </a:prstGeom>
        </p:spPr>
        <p:txBody>
          <a:bodyPr/>
          <a:lstStyle>
            <a:lvl1pPr defTabSz="576072">
              <a:defRPr sz="3780"/>
            </a:lvl1pPr>
          </a:lstStyle>
          <a:p>
            <a:pPr/>
            <a:r>
              <a:t> 4.  Conducting Project  performance Reviews:  </a:t>
            </a:r>
          </a:p>
        </p:txBody>
      </p:sp>
      <p:sp>
        <p:nvSpPr>
          <p:cNvPr id="435" name="Project reviews are conducted to evaluate the overall performance of the project and identify lessons learned.…"/>
          <p:cNvSpPr txBox="1"/>
          <p:nvPr>
            <p:ph type="body" sz="half" idx="1"/>
          </p:nvPr>
        </p:nvSpPr>
        <p:spPr>
          <a:prstGeom prst="rect">
            <a:avLst/>
          </a:prstGeom>
        </p:spPr>
        <p:txBody>
          <a:bodyPr/>
          <a:lstStyle/>
          <a:p>
            <a:pPr defTabSz="832104">
              <a:spcBef>
                <a:spcPts val="900"/>
              </a:spcBef>
              <a:defRPr sz="2184"/>
            </a:pPr>
            <a:r>
              <a:t>Project reviews are conducted to evaluate the overall performance of the project and identify lessons learned. </a:t>
            </a:r>
          </a:p>
          <a:p>
            <a:pPr defTabSz="832104">
              <a:spcBef>
                <a:spcPts val="900"/>
              </a:spcBef>
              <a:defRPr sz="2184"/>
            </a:pPr>
            <a:r>
              <a:t>This involves assessing the project's success in achieving its objectives, analyzing the effectiveness of project operations processes, and identifying areas for improvement in future projects. </a:t>
            </a:r>
          </a:p>
          <a:p>
            <a:pPr defTabSz="832104">
              <a:spcBef>
                <a:spcPts val="900"/>
              </a:spcBef>
              <a:defRPr sz="2184"/>
            </a:pPr>
            <a:r>
              <a:rPr u="sng"/>
              <a:t>Project review activities</a:t>
            </a:r>
            <a:r>
              <a:t> may include performance analysis, stakeholder feedback, and team evaluations.</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3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3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3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4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42" name="Slide Number"/>
          <p:cNvSpPr txBox="1"/>
          <p:nvPr>
            <p:ph type="sldNum" sz="quarter" idx="2"/>
          </p:nvPr>
        </p:nvSpPr>
        <p:spPr>
          <a:xfrm>
            <a:off x="11172418" y="6404292"/>
            <a:ext cx="181382" cy="269241"/>
          </a:xfrm>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43" name="5-Conducting Client Acceptance"/>
          <p:cNvSpPr txBox="1"/>
          <p:nvPr>
            <p:ph type="title"/>
          </p:nvPr>
        </p:nvSpPr>
        <p:spPr>
          <a:prstGeom prst="rect">
            <a:avLst/>
          </a:prstGeom>
        </p:spPr>
        <p:txBody>
          <a:bodyPr/>
          <a:lstStyle>
            <a:lvl1pPr defTabSz="832104">
              <a:defRPr sz="5460"/>
            </a:lvl1pPr>
          </a:lstStyle>
          <a:p>
            <a:pPr/>
            <a:r>
              <a:t>5-Conducting Client Acceptance</a:t>
            </a:r>
          </a:p>
        </p:txBody>
      </p:sp>
      <p:sp>
        <p:nvSpPr>
          <p:cNvPr id="444" name="client acceptance is a critical step in the closing phase.…"/>
          <p:cNvSpPr txBox="1"/>
          <p:nvPr>
            <p:ph type="body" sz="half" idx="1"/>
          </p:nvPr>
        </p:nvSpPr>
        <p:spPr>
          <a:prstGeom prst="rect">
            <a:avLst/>
          </a:prstGeom>
        </p:spPr>
        <p:txBody>
          <a:bodyPr/>
          <a:lstStyle/>
          <a:p>
            <a:pPr/>
            <a:r>
              <a:t>client acceptance is a critical step in the closing phase. </a:t>
            </a:r>
          </a:p>
          <a:p>
            <a:pPr/>
            <a:r>
              <a:t>Project operations management ensures that the client formally accepts the project deliverables and confirms their satisfaction with the outcomes. </a:t>
            </a:r>
          </a:p>
          <a:p>
            <a:pPr/>
            <a:r>
              <a:t>This may involve conducting acceptance tests, obtaining sign-off on deliverables, and addressing any remaining client concerns or issues.</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4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4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4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4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5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52" name="6-Archiving Project Documentation:"/>
          <p:cNvSpPr txBox="1"/>
          <p:nvPr>
            <p:ph type="title"/>
          </p:nvPr>
        </p:nvSpPr>
        <p:spPr>
          <a:prstGeom prst="rect">
            <a:avLst/>
          </a:prstGeom>
        </p:spPr>
        <p:txBody>
          <a:bodyPr/>
          <a:lstStyle>
            <a:lvl1pPr defTabSz="731520">
              <a:defRPr sz="4800"/>
            </a:lvl1pPr>
          </a:lstStyle>
          <a:p>
            <a:pPr/>
            <a:r>
              <a:t> 6-Archiving Project Documentation: </a:t>
            </a:r>
          </a:p>
        </p:txBody>
      </p:sp>
      <p:sp>
        <p:nvSpPr>
          <p:cNvPr id="453" name="A- all project documentation and records need to be properly organized…"/>
          <p:cNvSpPr txBox="1"/>
          <p:nvPr>
            <p:ph type="body" sz="half" idx="1"/>
          </p:nvPr>
        </p:nvSpPr>
        <p:spPr>
          <a:prstGeom prst="rect">
            <a:avLst/>
          </a:prstGeom>
        </p:spPr>
        <p:txBody>
          <a:bodyPr/>
          <a:lstStyle/>
          <a:p>
            <a:pPr defTabSz="713231">
              <a:spcBef>
                <a:spcPts val="700"/>
              </a:spcBef>
              <a:defRPr sz="1871"/>
            </a:pPr>
            <a:r>
              <a:t>A</a:t>
            </a:r>
            <a:r>
              <a:rPr u="sng"/>
              <a:t>- all project documentation and records </a:t>
            </a:r>
            <a:r>
              <a:t>need to be properly organized</a:t>
            </a:r>
          </a:p>
          <a:p>
            <a:pPr defTabSz="713231">
              <a:spcBef>
                <a:spcPts val="700"/>
              </a:spcBef>
              <a:defRPr sz="1871"/>
            </a:pPr>
            <a:r>
              <a:t>This includes project plans, schedules, budgets, contracts, meeting minutes, and any other relevant project-related documents. </a:t>
            </a:r>
          </a:p>
          <a:p>
            <a:pPr defTabSz="713231">
              <a:spcBef>
                <a:spcPts val="700"/>
              </a:spcBef>
              <a:defRPr sz="1871"/>
            </a:pPr>
            <a:r>
              <a:t>B_Archiving ensures that project information is readily accessible for reference, audits, or future inquiries.</a:t>
            </a:r>
          </a:p>
          <a:p>
            <a:pPr defTabSz="713231">
              <a:spcBef>
                <a:spcPts val="700"/>
              </a:spcBef>
              <a:defRPr sz="1871"/>
            </a:pPr>
            <a:r>
              <a:rPr u="sng"/>
              <a:t>Organize and archive project documentation,</a:t>
            </a:r>
            <a:r>
              <a:t> including project plans, reports, contracts, change requests, and other relevant records. This ensures that project information is readily available for future reference, audits, or potential legal requirements.</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5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5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5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5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5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61" name="7.  Documenting Lessons Learned:"/>
          <p:cNvSpPr txBox="1"/>
          <p:nvPr>
            <p:ph type="title"/>
          </p:nvPr>
        </p:nvSpPr>
        <p:spPr>
          <a:prstGeom prst="rect">
            <a:avLst/>
          </a:prstGeom>
        </p:spPr>
        <p:txBody>
          <a:bodyPr/>
          <a:lstStyle>
            <a:lvl1pPr defTabSz="777240">
              <a:defRPr sz="5100"/>
            </a:lvl1pPr>
          </a:lstStyle>
          <a:p>
            <a:pPr/>
            <a:r>
              <a:t>7.  Documenting Lessons Learned:  </a:t>
            </a:r>
          </a:p>
        </p:txBody>
      </p:sp>
      <p:sp>
        <p:nvSpPr>
          <p:cNvPr id="462" name="Project operations management entails capturing and documenting lessons learned from the project.…"/>
          <p:cNvSpPr txBox="1"/>
          <p:nvPr>
            <p:ph type="body" sz="half" idx="1"/>
          </p:nvPr>
        </p:nvSpPr>
        <p:spPr>
          <a:prstGeom prst="rect">
            <a:avLst/>
          </a:prstGeom>
        </p:spPr>
        <p:txBody>
          <a:bodyPr/>
          <a:lstStyle/>
          <a:p>
            <a:pPr defTabSz="850391">
              <a:spcBef>
                <a:spcPts val="900"/>
              </a:spcBef>
              <a:defRPr sz="2232"/>
            </a:pPr>
            <a:r>
              <a:t>Project operations management entails capturing and documenting lessons learned from the project. </a:t>
            </a:r>
          </a:p>
          <a:p>
            <a:pPr defTabSz="850391">
              <a:spcBef>
                <a:spcPts val="900"/>
              </a:spcBef>
              <a:defRPr sz="2232"/>
            </a:pPr>
            <a:r>
              <a:t>This involves identifying successes, challenges, and best practices encountered during the project lifecycle. </a:t>
            </a:r>
          </a:p>
          <a:p>
            <a:pPr defTabSz="850391">
              <a:spcBef>
                <a:spcPts val="900"/>
              </a:spcBef>
              <a:defRPr sz="2232"/>
            </a:pPr>
            <a:r>
              <a:rPr u="sng"/>
              <a:t>Lessons learned documentation </a:t>
            </a:r>
            <a:r>
              <a:t>is a valuable resource for future projects, enabling organizations to improve project operations and avoid repeating mistakes.</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6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6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6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6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6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70" name="8-Celebrating Project Completion:…"/>
          <p:cNvSpPr txBox="1"/>
          <p:nvPr>
            <p:ph type="title"/>
          </p:nvPr>
        </p:nvSpPr>
        <p:spPr>
          <a:prstGeom prst="rect">
            <a:avLst/>
          </a:prstGeom>
        </p:spPr>
        <p:txBody>
          <a:bodyPr/>
          <a:lstStyle/>
          <a:p>
            <a:pPr defTabSz="393192">
              <a:defRPr sz="2580"/>
            </a:pPr>
            <a:r>
              <a:t>8-Celebrating Project Completion:</a:t>
            </a:r>
          </a:p>
          <a:p>
            <a:pPr defTabSz="393192">
              <a:defRPr sz="2580"/>
            </a:pPr>
            <a:r>
              <a:t>(PRS)</a:t>
            </a:r>
          </a:p>
        </p:txBody>
      </p:sp>
      <p:sp>
        <p:nvSpPr>
          <p:cNvPr id="471" name="Recognizing and celebrating the successful completion of the project is an important aspect of project operations during the closing phase.…"/>
          <p:cNvSpPr txBox="1"/>
          <p:nvPr>
            <p:ph type="body" sz="half" idx="1"/>
          </p:nvPr>
        </p:nvSpPr>
        <p:spPr>
          <a:prstGeom prst="rect">
            <a:avLst/>
          </a:prstGeom>
        </p:spPr>
        <p:txBody>
          <a:bodyPr/>
          <a:lstStyle/>
          <a:p>
            <a:pPr/>
            <a:r>
              <a:t>Recognizing and celebrating the successful completion of the project is an important aspect of project operations during the closing phase. </a:t>
            </a:r>
          </a:p>
          <a:p>
            <a:pPr/>
            <a:r>
              <a:t>This can involve organizing project closure events, acknowledging the contributions of team members, and expressing gratitude to stakeholders and clients for their support.</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3"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47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475" name="Picture Placeholder 10" descr="Picture Placeholder 10"/>
          <p:cNvPicPr>
            <a:picLocks noChangeAspect="1"/>
          </p:cNvPicPr>
          <p:nvPr>
            <p:ph type="pic" idx="22"/>
          </p:nvPr>
        </p:nvPicPr>
        <p:blipFill>
          <a:blip r:embed="rId2">
            <a:extLst/>
          </a:blip>
          <a:srcRect l="0" t="353" r="0" b="353"/>
          <a:stretch>
            <a:fillRect/>
          </a:stretch>
        </p:blipFill>
        <p:spPr>
          <a:xfrm>
            <a:off x="-1" y="-25401"/>
            <a:ext cx="12192001" cy="6858001"/>
          </a:xfrm>
          <a:prstGeom prst="rect">
            <a:avLst/>
          </a:prstGeom>
        </p:spPr>
      </p:pic>
      <p:sp>
        <p:nvSpPr>
          <p:cNvPr id="476"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77"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478"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479"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4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1" name="2. Project Compliance Operations at the Closure Phase:"/>
          <p:cNvSpPr txBox="1"/>
          <p:nvPr>
            <p:ph type="title"/>
          </p:nvPr>
        </p:nvSpPr>
        <p:spPr>
          <a:xfrm>
            <a:off x="1820381" y="3089121"/>
            <a:ext cx="9820604" cy="1632056"/>
          </a:xfrm>
          <a:prstGeom prst="rect">
            <a:avLst/>
          </a:prstGeom>
          <a:solidFill>
            <a:srgbClr val="FFFB00"/>
          </a:solidFill>
        </p:spPr>
        <p:txBody>
          <a:bodyPr/>
          <a:lstStyle/>
          <a:p>
            <a:pPr defTabSz="713231">
              <a:defRPr i="1" sz="3432">
                <a:solidFill>
                  <a:srgbClr val="941100"/>
                </a:solidFill>
                <a:latin typeface="Bookman Old Style"/>
                <a:ea typeface="Bookman Old Style"/>
                <a:cs typeface="Bookman Old Style"/>
                <a:sym typeface="Bookman Old Style"/>
              </a:defRPr>
            </a:pPr>
          </a:p>
          <a:p>
            <a:pPr defTabSz="713231">
              <a:defRPr i="1" sz="3432">
                <a:solidFill>
                  <a:srgbClr val="941100"/>
                </a:solidFill>
                <a:latin typeface="Bookman Old Style"/>
                <a:ea typeface="Bookman Old Style"/>
                <a:cs typeface="Bookman Old Style"/>
                <a:sym typeface="Bookman Old Style"/>
              </a:defRPr>
            </a:pPr>
            <a:r>
              <a:t>2. Project Compliance Operations at the Closure Phase:</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8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89" name="1-Finalizing  Compliance Audits:"/>
          <p:cNvSpPr txBox="1"/>
          <p:nvPr>
            <p:ph type="title"/>
          </p:nvPr>
        </p:nvSpPr>
        <p:spPr>
          <a:prstGeom prst="rect">
            <a:avLst/>
          </a:prstGeom>
        </p:spPr>
        <p:txBody>
          <a:bodyPr/>
          <a:lstStyle>
            <a:lvl1pPr defTabSz="822959">
              <a:defRPr sz="5400"/>
            </a:lvl1pPr>
          </a:lstStyle>
          <a:p>
            <a:pPr/>
            <a:r>
              <a:t> 1-Finalizing  Compliance Audits: </a:t>
            </a:r>
          </a:p>
        </p:txBody>
      </p:sp>
      <p:sp>
        <p:nvSpPr>
          <p:cNvPr id="490" name="Completed Compliance audits: assess various aspects, such as legal compliance, environmental regulations, safety standards, and contractual obligations.…"/>
          <p:cNvSpPr txBox="1"/>
          <p:nvPr>
            <p:ph type="body" sz="half" idx="1"/>
          </p:nvPr>
        </p:nvSpPr>
        <p:spPr>
          <a:xfrm>
            <a:off x="1341427" y="3214976"/>
            <a:ext cx="9509146" cy="2469351"/>
          </a:xfrm>
          <a:prstGeom prst="rect">
            <a:avLst/>
          </a:prstGeom>
        </p:spPr>
        <p:txBody>
          <a:bodyPr/>
          <a:lstStyle/>
          <a:p>
            <a:pPr/>
            <a:r>
              <a:rPr u="sng"/>
              <a:t>Completed Compliance audits: a</a:t>
            </a:r>
            <a:r>
              <a:t>ssess various aspects, such as legal compliance, environmental regulations, safety standards, and contractual obligations. </a:t>
            </a:r>
          </a:p>
          <a:p>
            <a:pPr/>
            <a:r>
              <a:t>The objective is to identify any deviations or non-compliance issues and take appropriate corrective actions.</a:t>
            </a:r>
          </a:p>
        </p:txBody>
      </p:sp>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2"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49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494"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495"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496"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497"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498" name="2-Fulfilled Contracts compliance and Agreements:"/>
          <p:cNvSpPr txBox="1"/>
          <p:nvPr>
            <p:ph type="title"/>
          </p:nvPr>
        </p:nvSpPr>
        <p:spPr>
          <a:xfrm>
            <a:off x="1357745" y="1612989"/>
            <a:ext cx="9144001" cy="783656"/>
          </a:xfrm>
          <a:prstGeom prst="rect">
            <a:avLst/>
          </a:prstGeom>
        </p:spPr>
        <p:txBody>
          <a:bodyPr/>
          <a:lstStyle>
            <a:lvl1pPr defTabSz="530351">
              <a:defRPr sz="3480"/>
            </a:lvl1pPr>
          </a:lstStyle>
          <a:p>
            <a:pPr/>
            <a:r>
              <a:t>2-Fulfilled Contracts compliance and Agreements: </a:t>
            </a:r>
          </a:p>
        </p:txBody>
      </p:sp>
      <p:sp>
        <p:nvSpPr>
          <p:cNvPr id="499" name="Project compliance operations include reviewing and closing all contracts and agreements associated with the project.…"/>
          <p:cNvSpPr txBox="1"/>
          <p:nvPr>
            <p:ph type="body" sz="half" idx="1"/>
          </p:nvPr>
        </p:nvSpPr>
        <p:spPr>
          <a:prstGeom prst="rect">
            <a:avLst/>
          </a:prstGeom>
        </p:spPr>
        <p:txBody>
          <a:bodyPr/>
          <a:lstStyle/>
          <a:p>
            <a:pPr/>
            <a:r>
              <a:t>Project compliance operations include reviewing and closing all contracts and agreements associated with the project. </a:t>
            </a:r>
          </a:p>
          <a:p>
            <a:pPr/>
            <a:r>
              <a:t>This involves ensuring that all contractual compliance obligations have been fulfilled, settling any outstanding financial matters, and obtaining necessary approvals for contract closure.</a:t>
            </a:r>
          </a:p>
        </p:txBody>
      </p:sp>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1"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02"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03"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04"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0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07" name="3. Achieved  Regulatory Requirements:"/>
          <p:cNvSpPr txBox="1"/>
          <p:nvPr>
            <p:ph type="title"/>
          </p:nvPr>
        </p:nvSpPr>
        <p:spPr>
          <a:prstGeom prst="rect">
            <a:avLst/>
          </a:prstGeom>
        </p:spPr>
        <p:txBody>
          <a:bodyPr/>
          <a:lstStyle>
            <a:lvl1pPr defTabSz="685800">
              <a:defRPr sz="4500"/>
            </a:lvl1pPr>
          </a:lstStyle>
          <a:p>
            <a:pPr/>
            <a:r>
              <a:t>3. Achieved  Regulatory Requirements:</a:t>
            </a:r>
          </a:p>
        </p:txBody>
      </p:sp>
      <p:sp>
        <p:nvSpPr>
          <p:cNvPr id="508" name="Depending on the nature of the project, there may be specific regulatory requirements that need to be addressed during the closing phase.…"/>
          <p:cNvSpPr txBox="1"/>
          <p:nvPr>
            <p:ph type="body" sz="half" idx="1"/>
          </p:nvPr>
        </p:nvSpPr>
        <p:spPr>
          <a:prstGeom prst="rect">
            <a:avLst/>
          </a:prstGeom>
        </p:spPr>
        <p:txBody>
          <a:bodyPr/>
          <a:lstStyle/>
          <a:p>
            <a:pPr/>
            <a:r>
              <a:t>Depending on the nature of the project, there may be specific regulatory requirements that need to be addressed during the closing phase. </a:t>
            </a:r>
          </a:p>
          <a:p>
            <a:pPr/>
            <a:r>
              <a:t>This can include obtaining necessary permits, licenses, or certifications, as well as submitting final reports or compliance documentation to regulatory authorities.</a:t>
            </a:r>
          </a:p>
        </p:txBody>
      </p:sp>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0"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11"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12"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13"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14"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1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16" name="4-aligned Ethics and Code of Conduct:"/>
          <p:cNvSpPr txBox="1"/>
          <p:nvPr>
            <p:ph type="title"/>
          </p:nvPr>
        </p:nvSpPr>
        <p:spPr>
          <a:prstGeom prst="rect">
            <a:avLst/>
          </a:prstGeom>
        </p:spPr>
        <p:txBody>
          <a:bodyPr/>
          <a:lstStyle>
            <a:lvl1pPr defTabSz="704087">
              <a:defRPr sz="4619"/>
            </a:lvl1pPr>
          </a:lstStyle>
          <a:p>
            <a:pPr/>
            <a:r>
              <a:t>4-aligned Ethics and Code of Conduct:</a:t>
            </a:r>
          </a:p>
        </p:txBody>
      </p:sp>
      <p:sp>
        <p:nvSpPr>
          <p:cNvPr id="517" name="Project compliance operations ensure that the project has adhered to the organization's ethics policies and code of conduct throughout its lifecycle.…"/>
          <p:cNvSpPr txBox="1"/>
          <p:nvPr>
            <p:ph type="body" sz="half" idx="1"/>
          </p:nvPr>
        </p:nvSpPr>
        <p:spPr>
          <a:prstGeom prst="rect">
            <a:avLst/>
          </a:prstGeom>
        </p:spPr>
        <p:txBody>
          <a:bodyPr/>
          <a:lstStyle/>
          <a:p>
            <a:pPr/>
            <a:r>
              <a:t>Project compliance operations ensure that the project has adhered to the organization's ethics policies and code of conduct throughout its lifecycle. </a:t>
            </a:r>
          </a:p>
          <a:p>
            <a:pPr/>
            <a:r>
              <a:t>This involves reviewing project activities for any breaches or violations and taking appropriate actions to address them.</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2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2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2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2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2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25" name="5-Finalizing Compliance Reports"/>
          <p:cNvSpPr txBox="1"/>
          <p:nvPr>
            <p:ph type="title"/>
          </p:nvPr>
        </p:nvSpPr>
        <p:spPr>
          <a:prstGeom prst="rect">
            <a:avLst/>
          </a:prstGeom>
        </p:spPr>
        <p:txBody>
          <a:bodyPr/>
          <a:lstStyle>
            <a:lvl1pPr defTabSz="832104">
              <a:defRPr sz="5460"/>
            </a:lvl1pPr>
          </a:lstStyle>
          <a:p>
            <a:pPr/>
            <a:r>
              <a:t>5-Finalizing Compliance Reports</a:t>
            </a:r>
          </a:p>
        </p:txBody>
      </p:sp>
      <p:sp>
        <p:nvSpPr>
          <p:cNvPr id="526" name="Project compliance operations include the preparation and submission of final compliance reports.…"/>
          <p:cNvSpPr txBox="1"/>
          <p:nvPr>
            <p:ph type="body" sz="half" idx="1"/>
          </p:nvPr>
        </p:nvSpPr>
        <p:spPr>
          <a:prstGeom prst="rect">
            <a:avLst/>
          </a:prstGeom>
        </p:spPr>
        <p:txBody>
          <a:bodyPr/>
          <a:lstStyle/>
          <a:p>
            <a:pPr defTabSz="813816">
              <a:spcBef>
                <a:spcPts val="800"/>
              </a:spcBef>
              <a:defRPr sz="2136"/>
            </a:pPr>
            <a:r>
              <a:t>Project compliance operations include the preparation and submission of final compliance reports. </a:t>
            </a:r>
          </a:p>
          <a:p>
            <a:pPr defTabSz="813816">
              <a:spcBef>
                <a:spcPts val="800"/>
              </a:spcBef>
              <a:defRPr sz="2136"/>
            </a:pPr>
            <a:r>
              <a:t>These reports document the project's adherence to relevant regulations, standards, and contractual obligations. </a:t>
            </a:r>
          </a:p>
          <a:p>
            <a:pPr defTabSz="813816">
              <a:spcBef>
                <a:spcPts val="800"/>
              </a:spcBef>
              <a:defRPr sz="2136"/>
            </a:pPr>
            <a:r>
              <a:t>They may be required for regulatory purposes, audits, or to demonstrate compliance to stakeholders.</a:t>
            </a:r>
          </a:p>
        </p:txBody>
      </p:sp>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28"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52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530"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53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32"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533"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534"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535"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36" name="3-“Project acceptance assessments”…"/>
          <p:cNvSpPr txBox="1"/>
          <p:nvPr>
            <p:ph type="title"/>
          </p:nvPr>
        </p:nvSpPr>
        <p:spPr>
          <a:xfrm>
            <a:off x="1820381" y="3089121"/>
            <a:ext cx="9634391" cy="2033115"/>
          </a:xfrm>
          <a:prstGeom prst="rect">
            <a:avLst/>
          </a:prstGeom>
          <a:solidFill>
            <a:srgbClr val="FFFB00"/>
          </a:solidFill>
        </p:spPr>
        <p:txBody>
          <a:bodyPr/>
          <a:lstStyle/>
          <a:p>
            <a:pPr defTabSz="813816">
              <a:defRPr i="1" sz="3916">
                <a:solidFill>
                  <a:srgbClr val="941100"/>
                </a:solidFill>
                <a:latin typeface="Bookman Old Style"/>
                <a:ea typeface="Bookman Old Style"/>
                <a:cs typeface="Bookman Old Style"/>
                <a:sym typeface="Bookman Old Style"/>
              </a:defRPr>
            </a:pPr>
            <a:r>
              <a:t>3-“Project acceptance assessments”</a:t>
            </a:r>
          </a:p>
          <a:p>
            <a:pPr defTabSz="813816">
              <a:defRPr i="1" sz="3916">
                <a:solidFill>
                  <a:srgbClr val="941100"/>
                </a:solidFill>
                <a:latin typeface="Bookman Old Style"/>
                <a:ea typeface="Bookman Old Style"/>
                <a:cs typeface="Bookman Old Style"/>
                <a:sym typeface="Bookman Old Style"/>
              </a:defRPr>
            </a:pPr>
            <a:r>
              <a:t>after </a:t>
            </a:r>
          </a:p>
          <a:p>
            <a:pPr defTabSz="813816">
              <a:defRPr i="1" sz="3916">
                <a:solidFill>
                  <a:srgbClr val="941100"/>
                </a:solidFill>
                <a:latin typeface="Bookman Old Style"/>
                <a:ea typeface="Bookman Old Style"/>
                <a:cs typeface="Bookman Old Style"/>
                <a:sym typeface="Bookman Old Style"/>
              </a:defRPr>
            </a:pPr>
            <a:r>
              <a:t>the project closure phase </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38"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5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40"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54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4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43" name="It's important to note that  “project acceptance assessments”…"/>
          <p:cNvSpPr txBox="1"/>
          <p:nvPr>
            <p:ph type="body" sz="half" idx="1"/>
          </p:nvPr>
        </p:nvSpPr>
        <p:spPr>
          <a:prstGeom prst="rect">
            <a:avLst/>
          </a:prstGeom>
        </p:spPr>
        <p:txBody>
          <a:bodyPr/>
          <a:lstStyle/>
          <a:p>
            <a:pPr defTabSz="868680">
              <a:spcBef>
                <a:spcPts val="900"/>
              </a:spcBef>
              <a:defRPr sz="2280"/>
            </a:pPr>
            <a:r>
              <a:t>It's important to note that  “project acceptance assessments” </a:t>
            </a:r>
          </a:p>
          <a:p>
            <a:pPr defTabSz="868680">
              <a:spcBef>
                <a:spcPts val="900"/>
              </a:spcBef>
              <a:defRPr sz="2280"/>
            </a:pPr>
            <a:r>
              <a:t>should be </a:t>
            </a:r>
          </a:p>
          <a:p>
            <a:pPr defTabSz="868680">
              <a:spcBef>
                <a:spcPts val="900"/>
              </a:spcBef>
              <a:defRPr sz="2280"/>
            </a:pPr>
            <a:r>
              <a:t>1-Defined and agreed upon with the client or relevant stakeholders during the BPP. </a:t>
            </a:r>
          </a:p>
          <a:p>
            <a:pPr defTabSz="868680">
              <a:spcBef>
                <a:spcPts val="900"/>
              </a:spcBef>
              <a:defRPr sz="2280"/>
            </a:pPr>
            <a:r>
              <a:t>2-The specific acceptance criteria, test cases, and procedures were documented in the “PFS” phase of the HPMQS  including the acceptance test plan to ensure consistency and clarity.</a:t>
            </a:r>
          </a:p>
        </p:txBody>
      </p:sp>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45" name="“PFS and +PVA”…"/>
          <p:cNvSpPr txBox="1"/>
          <p:nvPr>
            <p:ph type="title"/>
          </p:nvPr>
        </p:nvSpPr>
        <p:spPr>
          <a:prstGeom prst="rect">
            <a:avLst/>
          </a:prstGeom>
        </p:spPr>
        <p:txBody>
          <a:bodyPr/>
          <a:lstStyle/>
          <a:p>
            <a:pPr defTabSz="832104">
              <a:defRPr sz="5460"/>
            </a:pPr>
            <a:r>
              <a:t>“PFS and +PVA”</a:t>
            </a:r>
          </a:p>
          <a:p>
            <a:pPr defTabSz="832104">
              <a:defRPr sz="5460"/>
            </a:pPr>
            <a:r>
              <a:t> assessment</a:t>
            </a:r>
          </a:p>
        </p:txBody>
      </p:sp>
      <p:sp>
        <p:nvSpPr>
          <p:cNvPr id="546" name="This assessments are aimed at verifying that the project deliverables meet the specified requirements and are acceptable to the client or end-users. The specific tests will vary depending on the nature of the project and its deliverables."/>
          <p:cNvSpPr txBox="1"/>
          <p:nvPr>
            <p:ph type="body" sz="half" idx="1"/>
          </p:nvPr>
        </p:nvSpPr>
        <p:spPr>
          <a:prstGeom prst="rect">
            <a:avLst/>
          </a:prstGeom>
        </p:spPr>
        <p:txBody>
          <a:bodyPr/>
          <a:lstStyle/>
          <a:p>
            <a:pPr/>
            <a:r>
              <a:t> This assessments are aimed at verifying that the project deliverables meet the specified requirements and are acceptable to the client or end-users. The specific tests will vary depending on the nature of the project and its deliverables. </a:t>
            </a:r>
          </a:p>
        </p:txBody>
      </p:sp>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4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4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5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5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5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54" name="1-Functionality assessment :"/>
          <p:cNvSpPr txBox="1"/>
          <p:nvPr>
            <p:ph type="title"/>
          </p:nvPr>
        </p:nvSpPr>
        <p:spPr>
          <a:prstGeom prst="rect">
            <a:avLst/>
          </a:prstGeom>
        </p:spPr>
        <p:txBody>
          <a:bodyPr/>
          <a:lstStyle>
            <a:lvl1pPr defTabSz="841247">
              <a:defRPr sz="5520"/>
            </a:lvl1pPr>
          </a:lstStyle>
          <a:p>
            <a:pPr/>
            <a:r>
              <a:t>1-Functionality assessment : </a:t>
            </a:r>
          </a:p>
        </p:txBody>
      </p:sp>
      <p:sp>
        <p:nvSpPr>
          <p:cNvPr id="555" name="This type of acceptance test ensures that the project deliverables, such as software applications or systems, function as intended and meet the functional requirements. It involves testing various features, functionalities, user interfaces, and interacti"/>
          <p:cNvSpPr txBox="1"/>
          <p:nvPr>
            <p:ph type="body" sz="half" idx="1"/>
          </p:nvPr>
        </p:nvSpPr>
        <p:spPr>
          <a:prstGeom prst="rect">
            <a:avLst/>
          </a:prstGeom>
        </p:spPr>
        <p:txBody>
          <a:bodyPr/>
          <a:lstStyle/>
          <a:p>
            <a:pPr/>
            <a:r>
              <a:t>This type of acceptance test ensures that the project deliverables, such as software applications or systems, function as intended and meet the functional requirements. It involves testing various features, functionalities, user interfaces, and interactions to confirm that they work correctly and meet user expectations.</a:t>
            </a:r>
          </a:p>
        </p:txBody>
      </p:sp>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5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5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5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6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6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63" name="2-Performance assessment:"/>
          <p:cNvSpPr txBox="1"/>
          <p:nvPr>
            <p:ph type="title"/>
          </p:nvPr>
        </p:nvSpPr>
        <p:spPr>
          <a:prstGeom prst="rect">
            <a:avLst/>
          </a:prstGeom>
        </p:spPr>
        <p:txBody>
          <a:bodyPr/>
          <a:lstStyle>
            <a:lvl1pPr defTabSz="841247">
              <a:defRPr sz="5520"/>
            </a:lvl1pPr>
          </a:lstStyle>
          <a:p>
            <a:pPr/>
            <a:r>
              <a:t>2-Performance assessment:</a:t>
            </a:r>
          </a:p>
        </p:txBody>
      </p:sp>
      <p:sp>
        <p:nvSpPr>
          <p:cNvPr id="564" name="Performance testing verifies that the project deliverables perform optimally under expected workload and usage conditions. It includes assessing factors such as response times, throughput, scalability, and system stability.…"/>
          <p:cNvSpPr txBox="1"/>
          <p:nvPr>
            <p:ph type="body" sz="half" idx="1"/>
          </p:nvPr>
        </p:nvSpPr>
        <p:spPr>
          <a:prstGeom prst="rect">
            <a:avLst/>
          </a:prstGeom>
        </p:spPr>
        <p:txBody>
          <a:bodyPr/>
          <a:lstStyle/>
          <a:p>
            <a:pPr/>
            <a:r>
              <a:t>Performance testing verifies that the project deliverables perform optimally under expected workload and usage conditions. It includes assessing factors such as response times, throughput, scalability, and system stability. </a:t>
            </a:r>
          </a:p>
          <a:p>
            <a:pPr/>
            <a:r>
              <a:t>The objective is to ensure that the deliverables meet the performance requirements outlined in the project scope.</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6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6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6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6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7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72" name="3-User Acceptance Testing (UAT):"/>
          <p:cNvSpPr txBox="1"/>
          <p:nvPr>
            <p:ph type="title"/>
          </p:nvPr>
        </p:nvSpPr>
        <p:spPr>
          <a:xfrm>
            <a:off x="1524000" y="1614532"/>
            <a:ext cx="9144000" cy="783656"/>
          </a:xfrm>
          <a:prstGeom prst="rect">
            <a:avLst/>
          </a:prstGeom>
        </p:spPr>
        <p:txBody>
          <a:bodyPr/>
          <a:lstStyle>
            <a:lvl1pPr defTabSz="804672">
              <a:defRPr sz="5280"/>
            </a:lvl1pPr>
          </a:lstStyle>
          <a:p>
            <a:pPr/>
            <a:r>
              <a:t>3-User Acceptance Testing (UAT):</a:t>
            </a:r>
          </a:p>
        </p:txBody>
      </p:sp>
      <p:sp>
        <p:nvSpPr>
          <p:cNvPr id="573" name="UAT is performed by end-users or client representatives to validate that the project deliverables meet their specific needs and expectations. It involves executing real-life scenarios and test cases to evaluate the usability, functionality, and overall u"/>
          <p:cNvSpPr txBox="1"/>
          <p:nvPr>
            <p:ph type="body" sz="half" idx="1"/>
          </p:nvPr>
        </p:nvSpPr>
        <p:spPr>
          <a:prstGeom prst="rect">
            <a:avLst/>
          </a:prstGeom>
        </p:spPr>
        <p:txBody>
          <a:bodyPr/>
          <a:lstStyle/>
          <a:p>
            <a:pPr/>
            <a:r>
              <a:t>UAT is performed by end-users or client representatives to validate that the project deliverables meet their specific needs and expectations. It involves executing real-life scenarios and test cases to evaluate the usability, functionality, and overall user experience of the deliverables. Feedback from end-users is collected to identify any issues or areas for improvement.</a:t>
            </a:r>
          </a:p>
        </p:txBody>
      </p:sp>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7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7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7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7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7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81" name="4-Project Compliance operations assessment:"/>
          <p:cNvSpPr txBox="1"/>
          <p:nvPr>
            <p:ph type="title"/>
          </p:nvPr>
        </p:nvSpPr>
        <p:spPr>
          <a:prstGeom prst="rect">
            <a:avLst/>
          </a:prstGeom>
        </p:spPr>
        <p:txBody>
          <a:bodyPr/>
          <a:lstStyle>
            <a:lvl1pPr defTabSz="585215">
              <a:defRPr sz="3839"/>
            </a:lvl1pPr>
          </a:lstStyle>
          <a:p>
            <a:pPr/>
            <a:r>
              <a:t>4-Project Compliance operations assessment:</a:t>
            </a:r>
          </a:p>
        </p:txBody>
      </p:sp>
      <p:sp>
        <p:nvSpPr>
          <p:cNvPr id="582" name="Compliance testing evaluates whether the project deliverables adhere to specific regulatory or industry standards.…"/>
          <p:cNvSpPr txBox="1"/>
          <p:nvPr>
            <p:ph type="body" sz="half" idx="1"/>
          </p:nvPr>
        </p:nvSpPr>
        <p:spPr>
          <a:prstGeom prst="rect">
            <a:avLst/>
          </a:prstGeom>
        </p:spPr>
        <p:txBody>
          <a:bodyPr/>
          <a:lstStyle/>
          <a:p>
            <a:pPr/>
            <a:r>
              <a:t>Compliance testing evaluates whether the project deliverables adhere to specific regulatory or industry standards. </a:t>
            </a:r>
          </a:p>
          <a:p>
            <a:pPr/>
            <a:r>
              <a:t>This can include testing for compliance with legal requirements, industry-specific regulations, safety standards, or accessibility guidelines. </a:t>
            </a:r>
          </a:p>
          <a:p>
            <a:pPr/>
            <a:r>
              <a:rPr u="sng"/>
              <a:t>Compliance tests</a:t>
            </a:r>
            <a:r>
              <a:t> verify that the deliverables meet the necessary criteria and mitigate any compliance-related risks.</a:t>
            </a:r>
          </a:p>
        </p:txBody>
      </p:sp>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8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8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8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8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8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8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0" name="5-Project Compliance Integration assessment :"/>
          <p:cNvSpPr txBox="1"/>
          <p:nvPr>
            <p:ph type="title"/>
          </p:nvPr>
        </p:nvSpPr>
        <p:spPr>
          <a:prstGeom prst="rect">
            <a:avLst/>
          </a:prstGeom>
        </p:spPr>
        <p:txBody>
          <a:bodyPr/>
          <a:lstStyle>
            <a:lvl1pPr defTabSz="576072">
              <a:defRPr sz="3780"/>
            </a:lvl1pPr>
          </a:lstStyle>
          <a:p>
            <a:pPr/>
            <a:r>
              <a:t>5-Project Compliance Integration assessment :</a:t>
            </a:r>
          </a:p>
        </p:txBody>
      </p:sp>
      <p:sp>
        <p:nvSpPr>
          <p:cNvPr id="591" name="Integration testing focuses on verifying the seamless integration of various compliance components within the project deliverables.…"/>
          <p:cNvSpPr txBox="1"/>
          <p:nvPr>
            <p:ph type="body" sz="half" idx="1"/>
          </p:nvPr>
        </p:nvSpPr>
        <p:spPr>
          <a:xfrm>
            <a:off x="1341427" y="3377254"/>
            <a:ext cx="9509146" cy="2469351"/>
          </a:xfrm>
          <a:prstGeom prst="rect">
            <a:avLst/>
          </a:prstGeom>
        </p:spPr>
        <p:txBody>
          <a:bodyPr/>
          <a:lstStyle/>
          <a:p>
            <a:pPr defTabSz="822959">
              <a:spcBef>
                <a:spcPts val="900"/>
              </a:spcBef>
              <a:defRPr sz="2159"/>
            </a:pPr>
            <a:r>
              <a:t>Integration testing focuses on verifying the seamless integration of various compliance components within the project deliverables. </a:t>
            </a:r>
          </a:p>
          <a:p>
            <a:pPr defTabSz="822959">
              <a:spcBef>
                <a:spcPts val="900"/>
              </a:spcBef>
              <a:defRPr sz="2159"/>
            </a:pPr>
            <a:r>
              <a:t>It ensures that integration works together as intended and exchanges data accurately. </a:t>
            </a:r>
          </a:p>
          <a:p>
            <a:pPr defTabSz="822959">
              <a:spcBef>
                <a:spcPts val="900"/>
              </a:spcBef>
              <a:defRPr sz="2159"/>
            </a:pPr>
            <a:r>
              <a:t>Integration tests aim to identify and resolve any compatibility or communication issues.</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9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59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59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59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59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59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599" name="6-Security Testing:"/>
          <p:cNvSpPr txBox="1"/>
          <p:nvPr>
            <p:ph type="title"/>
          </p:nvPr>
        </p:nvSpPr>
        <p:spPr>
          <a:prstGeom prst="rect">
            <a:avLst/>
          </a:prstGeom>
        </p:spPr>
        <p:txBody>
          <a:bodyPr/>
          <a:lstStyle>
            <a:lvl1pPr defTabSz="841247">
              <a:defRPr sz="5520"/>
            </a:lvl1pPr>
          </a:lstStyle>
          <a:p>
            <a:pPr/>
            <a:r>
              <a:t>6-Security Testing:</a:t>
            </a:r>
          </a:p>
        </p:txBody>
      </p:sp>
      <p:sp>
        <p:nvSpPr>
          <p:cNvPr id="600" name="Security testing assesses the project deliverables for potential risks and ensures they comply with security requirements. It involves conducting penetration testing, vulnerability assessments, and verification of access controls, encryption measures, an"/>
          <p:cNvSpPr txBox="1"/>
          <p:nvPr>
            <p:ph type="body" sz="half" idx="1"/>
          </p:nvPr>
        </p:nvSpPr>
        <p:spPr>
          <a:prstGeom prst="rect">
            <a:avLst/>
          </a:prstGeom>
        </p:spPr>
        <p:txBody>
          <a:bodyPr/>
          <a:lstStyle/>
          <a:p>
            <a:pPr/>
            <a:r>
              <a:t>Security testing assesses the project deliverables for potential risks and ensures they comply with security requirements. It involves conducting penetration testing, vulnerability assessments, and verification of access controls, encryption measures, and data protection mechanisms. The objective is to identify and address any security risks or weaknesses.</a:t>
            </a:r>
          </a:p>
        </p:txBody>
      </p:sp>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02"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60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604"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60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06"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607"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08"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60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10" name="4- {Post -Project review}"/>
          <p:cNvSpPr txBox="1"/>
          <p:nvPr>
            <p:ph type="title"/>
          </p:nvPr>
        </p:nvSpPr>
        <p:spPr>
          <a:xfrm>
            <a:off x="1820381" y="3089121"/>
            <a:ext cx="9630738" cy="1617351"/>
          </a:xfrm>
          <a:prstGeom prst="rect">
            <a:avLst/>
          </a:prstGeom>
          <a:solidFill>
            <a:srgbClr val="FFFB00"/>
          </a:solidFill>
        </p:spPr>
        <p:txBody>
          <a:bodyPr/>
          <a:lstStyle>
            <a:lvl1pPr>
              <a:defRPr i="1">
                <a:solidFill>
                  <a:srgbClr val="941100"/>
                </a:solidFill>
                <a:latin typeface="Bookman Old Style"/>
                <a:ea typeface="Bookman Old Style"/>
                <a:cs typeface="Bookman Old Style"/>
                <a:sym typeface="Bookman Old Style"/>
              </a:defRPr>
            </a:lvl1pPr>
          </a:lstStyle>
          <a:p>
            <a:pPr/>
            <a:r>
              <a:t>4- {Post -Project review}</a:t>
            </a:r>
          </a:p>
        </p:txBody>
      </p:sp>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12" name="Picture Placeholder 10" descr="Picture Placeholder 10"/>
          <p:cNvPicPr>
            <a:picLocks noChangeAspect="1"/>
          </p:cNvPicPr>
          <p:nvPr>
            <p:ph type="pic" idx="21"/>
          </p:nvPr>
        </p:nvPicPr>
        <p:blipFill>
          <a:blip r:embed="rId2">
            <a:extLst/>
          </a:blip>
          <a:srcRect l="0" t="353" r="0" b="353"/>
          <a:stretch>
            <a:fillRect/>
          </a:stretch>
        </p:blipFill>
        <p:spPr>
          <a:xfrm>
            <a:off x="-1" y="-1"/>
            <a:ext cx="12192001" cy="6858001"/>
          </a:xfrm>
          <a:prstGeom prst="rect">
            <a:avLst/>
          </a:prstGeom>
        </p:spPr>
      </p:pic>
      <p:sp>
        <p:nvSpPr>
          <p:cNvPr id="61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pic>
        <p:nvPicPr>
          <p:cNvPr id="614" name="Picture Placeholder 10" descr="Picture Placeholder 10"/>
          <p:cNvPicPr>
            <a:picLocks noChangeAspect="1"/>
          </p:cNvPicPr>
          <p:nvPr>
            <p:ph type="pic" idx="22"/>
          </p:nvPr>
        </p:nvPicPr>
        <p:blipFill>
          <a:blip r:embed="rId2">
            <a:extLst/>
          </a:blip>
          <a:srcRect l="0" t="353" r="0" b="353"/>
          <a:stretch>
            <a:fillRect/>
          </a:stretch>
        </p:blipFill>
        <p:spPr>
          <a:xfrm>
            <a:off x="-1" y="-1"/>
            <a:ext cx="12192001" cy="6858001"/>
          </a:xfrm>
          <a:prstGeom prst="rect">
            <a:avLst/>
          </a:prstGeom>
        </p:spPr>
      </p:pic>
      <p:sp>
        <p:nvSpPr>
          <p:cNvPr id="61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16" name="Rectangle 17"/>
          <p:cNvSpPr/>
          <p:nvPr/>
        </p:nvSpPr>
        <p:spPr>
          <a:xfrm>
            <a:off x="2626178" y="500899"/>
            <a:ext cx="9922203" cy="45720"/>
          </a:xfrm>
          <a:prstGeom prst="rect">
            <a:avLst/>
          </a:prstGeom>
          <a:solidFill>
            <a:srgbClr val="000000"/>
          </a:solidFill>
          <a:ln w="12700">
            <a:miter lim="400000"/>
          </a:ln>
        </p:spPr>
        <p:txBody>
          <a:bodyPr lIns="45719" rIns="45719" anchor="ctr"/>
          <a:lstStyle/>
          <a:p>
            <a:pPr algn="ctr">
              <a:defRPr>
                <a:solidFill>
                  <a:srgbClr val="FFFFFF"/>
                </a:solidFill>
              </a:defRPr>
            </a:pPr>
          </a:p>
        </p:txBody>
      </p:sp>
      <p:sp>
        <p:nvSpPr>
          <p:cNvPr id="617" name="Rectangle: Rounded Corners 22"/>
          <p:cNvSpPr/>
          <p:nvPr/>
        </p:nvSpPr>
        <p:spPr>
          <a:xfrm>
            <a:off x="8607914" y="952845"/>
            <a:ext cx="4128423" cy="4952309"/>
          </a:xfrm>
          <a:prstGeom prst="roundRect">
            <a:avLst>
              <a:gd name="adj" fmla="val 6140"/>
            </a:avLst>
          </a:prstGeom>
          <a:solidFill>
            <a:srgbClr val="00B0F0">
              <a:alpha val="61961"/>
            </a:srgbClr>
          </a:solidFill>
          <a:ln w="12700">
            <a:miter lim="400000"/>
          </a:ln>
          <a:effectLst>
            <a:outerShdw sx="100000" sy="100000" kx="0" ky="0" algn="b" rotWithShape="0" blurRad="571500" dist="0" dir="0">
              <a:srgbClr val="000000">
                <a:alpha val="25000"/>
              </a:srgbClr>
            </a:outerShdw>
          </a:effectLst>
        </p:spPr>
        <p:txBody>
          <a:bodyPr lIns="45719" rIns="45719" anchor="ctr"/>
          <a:lstStyle/>
          <a:p>
            <a:pPr algn="ctr">
              <a:defRPr>
                <a:solidFill>
                  <a:srgbClr val="FFFFFF"/>
                </a:solidFill>
              </a:defRPr>
            </a:pPr>
          </a:p>
        </p:txBody>
      </p:sp>
      <p:pic>
        <p:nvPicPr>
          <p:cNvPr id="618" name="Graphic 21" descr="Graphic 21"/>
          <p:cNvPicPr>
            <a:picLocks noChangeAspect="1"/>
          </p:cNvPicPr>
          <p:nvPr/>
        </p:nvPicPr>
        <p:blipFill>
          <a:blip r:embed="rId3">
            <a:extLst/>
          </a:blip>
          <a:srcRect l="0" t="27877" r="0" b="25429"/>
          <a:stretch>
            <a:fillRect/>
          </a:stretch>
        </p:blipFill>
        <p:spPr>
          <a:xfrm>
            <a:off x="180431" y="79526"/>
            <a:ext cx="2305142" cy="1076344"/>
          </a:xfrm>
          <a:prstGeom prst="rect">
            <a:avLst/>
          </a:prstGeom>
          <a:ln w="12700">
            <a:miter lim="400000"/>
          </a:ln>
        </p:spPr>
      </p:pic>
      <p:sp>
        <p:nvSpPr>
          <p:cNvPr id="61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0" name="Post projet impact…"/>
          <p:cNvSpPr txBox="1"/>
          <p:nvPr>
            <p:ph type="title"/>
          </p:nvPr>
        </p:nvSpPr>
        <p:spPr>
          <a:prstGeom prst="rect">
            <a:avLst/>
          </a:prstGeom>
        </p:spPr>
        <p:txBody>
          <a:bodyPr/>
          <a:lstStyle/>
          <a:p>
            <a:pPr defTabSz="365760">
              <a:defRPr sz="1760"/>
            </a:pPr>
            <a:r>
              <a:t>Post projet impact </a:t>
            </a:r>
          </a:p>
          <a:p>
            <a:pPr defTabSz="365760">
              <a:defRPr sz="1760"/>
            </a:pPr>
            <a:r>
              <a:t>Closing BPP </a:t>
            </a:r>
          </a:p>
        </p:txBody>
      </p:sp>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2" name="Image" descr="Image"/>
          <p:cNvPicPr>
            <a:picLocks noChangeAspect="1"/>
          </p:cNvPicPr>
          <p:nvPr/>
        </p:nvPicPr>
        <p:blipFill>
          <a:blip r:embed="rId2">
            <a:extLst/>
          </a:blip>
          <a:srcRect l="0" t="0" r="0" b="9331"/>
          <a:stretch>
            <a:fillRect/>
          </a:stretch>
        </p:blipFill>
        <p:spPr>
          <a:xfrm>
            <a:off x="-7886" y="-162719"/>
            <a:ext cx="13452372" cy="7183282"/>
          </a:xfrm>
          <a:prstGeom prst="rect">
            <a:avLst/>
          </a:prstGeom>
          <a:ln w="12700">
            <a:miter lim="400000"/>
          </a:ln>
        </p:spPr>
      </p:pic>
      <p:pic>
        <p:nvPicPr>
          <p:cNvPr id="623"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24" name="Rectangle Rectangle" descr="Rectangle Rectangle"/>
          <p:cNvPicPr>
            <a:picLocks noChangeAspect="0"/>
          </p:cNvPicPr>
          <p:nvPr/>
        </p:nvPicPr>
        <p:blipFill>
          <a:blip r:embed="rId4">
            <a:extLst/>
          </a:blip>
          <a:stretch>
            <a:fillRect/>
          </a:stretch>
        </p:blipFill>
        <p:spPr>
          <a:xfrm>
            <a:off x="1599186" y="1637413"/>
            <a:ext cx="9651210" cy="2895803"/>
          </a:xfrm>
          <a:prstGeom prst="rect">
            <a:avLst/>
          </a:prstGeom>
          <a:effectLst>
            <a:outerShdw sx="100000" sy="100000" kx="0" ky="0" algn="b" rotWithShape="0" blurRad="190500" dist="101600" dir="5400000">
              <a:schemeClr val="accent5">
                <a:alpha val="49461"/>
              </a:schemeClr>
            </a:outerShdw>
          </a:effectLst>
        </p:spPr>
      </p:pic>
      <p:sp>
        <p:nvSpPr>
          <p:cNvPr id="625"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26"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27" name="Conduct a post-project review meeting with key stakeholders to discuss the project's overall performance, lessons learned, and recommendations for future projects.…"/>
          <p:cNvSpPr txBox="1"/>
          <p:nvPr>
            <p:ph type="body" sz="half" idx="1"/>
          </p:nvPr>
        </p:nvSpPr>
        <p:spPr>
          <a:prstGeom prst="rect">
            <a:avLst/>
          </a:prstGeom>
        </p:spPr>
        <p:txBody>
          <a:bodyPr/>
          <a:lstStyle/>
          <a:p>
            <a:pPr/>
            <a:r>
              <a:t>Conduct a post-project review meeting with key stakeholders to discuss the project's overall performance, lessons learned, and recommendations for future projects. </a:t>
            </a:r>
          </a:p>
          <a:p>
            <a:pPr/>
            <a:r>
              <a:t>This review helps improve project management processes and practices.</a:t>
            </a:r>
          </a:p>
        </p:txBody>
      </p:sp>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29"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0"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31"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32"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33"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34"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35" name="1-Transitioning Project Operations:…"/>
          <p:cNvSpPr txBox="1"/>
          <p:nvPr>
            <p:ph type="title"/>
          </p:nvPr>
        </p:nvSpPr>
        <p:spPr>
          <a:prstGeom prst="rect">
            <a:avLst/>
          </a:prstGeom>
        </p:spPr>
        <p:txBody>
          <a:bodyPr/>
          <a:lstStyle/>
          <a:p>
            <a:pPr defTabSz="393192">
              <a:defRPr sz="2580"/>
            </a:pPr>
            <a:r>
              <a:t>1-Transitioning Project Operations:</a:t>
            </a:r>
          </a:p>
          <a:p>
            <a:pPr defTabSz="393192">
              <a:defRPr sz="2580"/>
            </a:pPr>
            <a:r>
              <a:t>(Post - impact )</a:t>
            </a:r>
          </a:p>
        </p:txBody>
      </p:sp>
      <p:sp>
        <p:nvSpPr>
          <p:cNvPr id="636" name="In some cases, project compliance operations involve transitioning project operations to ongoing business units or stakeholders. This includes documenting operational procedures, conducting knowledge transfer sessions, and ensuring a smooth handover of r"/>
          <p:cNvSpPr txBox="1"/>
          <p:nvPr>
            <p:ph type="body" sz="half" idx="1"/>
          </p:nvPr>
        </p:nvSpPr>
        <p:spPr>
          <a:prstGeom prst="rect">
            <a:avLst/>
          </a:prstGeom>
        </p:spPr>
        <p:txBody>
          <a:bodyPr/>
          <a:lstStyle/>
          <a:p>
            <a:pPr/>
            <a:r>
              <a:t>In some cases, project compliance operations involve transitioning project operations to ongoing business units or stakeholders. This includes documenting operational procedures, conducting knowledge transfer sessions, and ensuring a smooth handover of responsibilities.</a:t>
            </a:r>
          </a:p>
        </p:txBody>
      </p:sp>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38"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39"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0"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41"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42"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43"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44" name="2. Post-Project Audits:"/>
          <p:cNvSpPr txBox="1"/>
          <p:nvPr>
            <p:ph type="title"/>
          </p:nvPr>
        </p:nvSpPr>
        <p:spPr>
          <a:prstGeom prst="rect">
            <a:avLst/>
          </a:prstGeom>
        </p:spPr>
        <p:txBody>
          <a:bodyPr/>
          <a:lstStyle>
            <a:lvl1pPr defTabSz="841247">
              <a:defRPr sz="5520"/>
            </a:lvl1pPr>
          </a:lstStyle>
          <a:p>
            <a:pPr/>
            <a:r>
              <a:t>  2. Post-Project Audits: </a:t>
            </a:r>
          </a:p>
        </p:txBody>
      </p:sp>
      <p:sp>
        <p:nvSpPr>
          <p:cNvPr id="645" name="Conduct internal or external audits to verify compliance with project management processes, financial controls, or any other relevant standards. These audits help identify areas of non-compliance and provide recommendations for improvement."/>
          <p:cNvSpPr txBox="1"/>
          <p:nvPr>
            <p:ph type="body" sz="half" idx="1"/>
          </p:nvPr>
        </p:nvSpPr>
        <p:spPr>
          <a:prstGeom prst="rect">
            <a:avLst/>
          </a:prstGeom>
        </p:spPr>
        <p:txBody>
          <a:bodyPr/>
          <a:lstStyle/>
          <a:p>
            <a:pPr/>
            <a:r>
              <a:t>Conduct internal or external audits to verify compliance with project management processes, financial controls, or any other relevant standards. These audits help identify areas of non-compliance and provide recommendations for improvement.</a:t>
            </a:r>
          </a:p>
        </p:txBody>
      </p:sp>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47"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48"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49"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0"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51"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52"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53" name="3-post project verifying the Legal and Regulatory Organizational Compliance adherence"/>
          <p:cNvSpPr txBox="1"/>
          <p:nvPr>
            <p:ph type="title"/>
          </p:nvPr>
        </p:nvSpPr>
        <p:spPr>
          <a:prstGeom prst="rect">
            <a:avLst/>
          </a:prstGeom>
        </p:spPr>
        <p:txBody>
          <a:bodyPr/>
          <a:lstStyle>
            <a:lvl1pPr defTabSz="393192">
              <a:defRPr sz="2580"/>
            </a:lvl1pPr>
          </a:lstStyle>
          <a:p>
            <a:pPr/>
            <a:r>
              <a:t>3-post project verifying the Legal and Regulatory Organizational Compliance adherence </a:t>
            </a:r>
          </a:p>
        </p:txBody>
      </p:sp>
      <p:sp>
        <p:nvSpPr>
          <p:cNvPr id="654" name="Project compliance ensures that the PFS adheres to all relevant laws, regulations, permits, licenses, and contractual obligations.…"/>
          <p:cNvSpPr txBox="1"/>
          <p:nvPr>
            <p:ph type="body" sz="half" idx="1"/>
          </p:nvPr>
        </p:nvSpPr>
        <p:spPr>
          <a:prstGeom prst="rect">
            <a:avLst/>
          </a:prstGeom>
        </p:spPr>
        <p:txBody>
          <a:bodyPr/>
          <a:lstStyle/>
          <a:p>
            <a:pPr defTabSz="749808">
              <a:spcBef>
                <a:spcPts val="800"/>
              </a:spcBef>
              <a:defRPr sz="1968"/>
            </a:pPr>
            <a:r>
              <a:t>Project compliance ensures that the PFS adheres to all relevant laws, regulations, permits, licenses, and contractual obligations. </a:t>
            </a:r>
          </a:p>
          <a:p>
            <a:pPr defTabSz="749808">
              <a:spcBef>
                <a:spcPts val="800"/>
              </a:spcBef>
              <a:defRPr sz="1968"/>
            </a:pPr>
            <a:r>
              <a:t>This includes verifying compliance with labor laws, health and safety regulations, environmental regulations, data protection and privacy laws, intellectual property rights, building codes, and other applicable legal requirements. Post project  Compliance activities may involve conducting audits, inspections, or assessments to ensure adherence to regulatory standards.</a:t>
            </a:r>
          </a:p>
        </p:txBody>
      </p:sp>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56"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57"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58"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59"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0"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61"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62" name="4. HPMQCI:"/>
          <p:cNvSpPr txBox="1"/>
          <p:nvPr>
            <p:ph type="title"/>
          </p:nvPr>
        </p:nvSpPr>
        <p:spPr>
          <a:prstGeom prst="rect">
            <a:avLst/>
          </a:prstGeom>
        </p:spPr>
        <p:txBody>
          <a:bodyPr/>
          <a:lstStyle>
            <a:lvl1pPr defTabSz="841247">
              <a:defRPr sz="5520"/>
            </a:lvl1pPr>
          </a:lstStyle>
          <a:p>
            <a:pPr/>
            <a:r>
              <a:t>4. HPMQCI:</a:t>
            </a:r>
          </a:p>
        </p:txBody>
      </p:sp>
      <p:sp>
        <p:nvSpPr>
          <p:cNvPr id="663" name="After the project is accepted and tested, an HPMQCI reviewing is conducted to verify that all deliverables have been produced according to the agreed-upon specifications.…"/>
          <p:cNvSpPr txBox="1"/>
          <p:nvPr>
            <p:ph type="body" sz="half" idx="1"/>
          </p:nvPr>
        </p:nvSpPr>
        <p:spPr>
          <a:prstGeom prst="rect">
            <a:avLst/>
          </a:prstGeom>
        </p:spPr>
        <p:txBody>
          <a:bodyPr/>
          <a:lstStyle/>
          <a:p>
            <a:pPr/>
            <a:r>
              <a:t> After the project is accepted and tested, an HPMQCI reviewing is conducted to verify that all deliverables have been produced according to the agreed-upon specifications. </a:t>
            </a:r>
          </a:p>
          <a:p>
            <a:pPr/>
            <a:r>
              <a:t>This may involve conducting inspections, audits, or tests to confirm compliance with quality management systems, industry standards, and customer expectations.</a:t>
            </a:r>
          </a:p>
        </p:txBody>
      </p:sp>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65"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66"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67"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68"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69"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0"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71" name="5.  Environmental and Safety Compliance:"/>
          <p:cNvSpPr txBox="1"/>
          <p:nvPr>
            <p:ph type="title"/>
          </p:nvPr>
        </p:nvSpPr>
        <p:spPr>
          <a:prstGeom prst="rect">
            <a:avLst/>
          </a:prstGeom>
        </p:spPr>
        <p:txBody>
          <a:bodyPr/>
          <a:lstStyle>
            <a:lvl1pPr defTabSz="640079">
              <a:defRPr sz="4200"/>
            </a:lvl1pPr>
          </a:lstStyle>
          <a:p>
            <a:pPr/>
            <a:r>
              <a:t>5.  Environmental and Safety Compliance: </a:t>
            </a:r>
          </a:p>
        </p:txBody>
      </p:sp>
      <p:sp>
        <p:nvSpPr>
          <p:cNvPr id="672" name="This may include conducting organization environmental impact assessments, ensuring proper disposal of waste or hazardous materials, addressing any environmental remediation requirements, and verifying compliance with safety regulations and protocols.…"/>
          <p:cNvSpPr txBox="1"/>
          <p:nvPr>
            <p:ph type="body" sz="half" idx="1"/>
          </p:nvPr>
        </p:nvSpPr>
        <p:spPr>
          <a:prstGeom prst="rect">
            <a:avLst/>
          </a:prstGeom>
        </p:spPr>
        <p:txBody>
          <a:bodyPr/>
          <a:lstStyle/>
          <a:p>
            <a:pPr defTabSz="832104">
              <a:spcBef>
                <a:spcPts val="900"/>
              </a:spcBef>
              <a:defRPr sz="2184"/>
            </a:pPr>
          </a:p>
          <a:p>
            <a:pPr defTabSz="832104">
              <a:spcBef>
                <a:spcPts val="900"/>
              </a:spcBef>
              <a:defRPr sz="2184"/>
            </a:pPr>
            <a:r>
              <a:t>This may include conducting organization environmental impact assessments, ensuring proper disposal of waste or hazardous materials, addressing any environmental remediation requirements, and verifying compliance with safety regulations and protocols. </a:t>
            </a:r>
          </a:p>
          <a:p>
            <a:pPr defTabSz="832104">
              <a:spcBef>
                <a:spcPts val="900"/>
              </a:spcBef>
              <a:defRPr sz="2184"/>
            </a:pPr>
            <a:r>
              <a:t>Organizations may need to engage with relevant authorities or regulatory bodies to ensure adherence to environmental and safety compliance standards.</a:t>
            </a:r>
          </a:p>
        </p:txBody>
      </p:sp>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74"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75"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76"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77"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78"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79"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0" name="6. Regulatory Reporting and Documentation:"/>
          <p:cNvSpPr txBox="1"/>
          <p:nvPr>
            <p:ph type="title"/>
          </p:nvPr>
        </p:nvSpPr>
        <p:spPr>
          <a:xfrm>
            <a:off x="1336963" y="1612989"/>
            <a:ext cx="9144001" cy="783656"/>
          </a:xfrm>
          <a:prstGeom prst="rect">
            <a:avLst/>
          </a:prstGeom>
        </p:spPr>
        <p:txBody>
          <a:bodyPr/>
          <a:lstStyle>
            <a:lvl1pPr defTabSz="594359">
              <a:defRPr sz="3900"/>
            </a:lvl1pPr>
          </a:lstStyle>
          <a:p>
            <a:pPr/>
            <a:r>
              <a:t>6. Regulatory Reporting and Documentation: </a:t>
            </a:r>
          </a:p>
        </p:txBody>
      </p:sp>
      <p:sp>
        <p:nvSpPr>
          <p:cNvPr id="681" name="Depending on the nature of the project and the industry, there may be specific regulatory reporting and documentation requirements to fulfill after project closure and official acceptance.…"/>
          <p:cNvSpPr txBox="1"/>
          <p:nvPr>
            <p:ph type="body" sz="half" idx="1"/>
          </p:nvPr>
        </p:nvSpPr>
        <p:spPr>
          <a:prstGeom prst="rect">
            <a:avLst/>
          </a:prstGeom>
        </p:spPr>
        <p:txBody>
          <a:bodyPr/>
          <a:lstStyle/>
          <a:p>
            <a:pPr/>
            <a:r>
              <a:t>Depending on the nature of the project and the industry, there may be specific regulatory reporting and documentation requirements to fulfill after project closure and official acceptance.</a:t>
            </a:r>
          </a:p>
          <a:p>
            <a:pPr/>
            <a:r>
              <a:t>This can include submitting project reports to regulatory bodies and preparing financial statements or audit reports.</a:t>
            </a:r>
          </a:p>
        </p:txBody>
      </p:sp>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683" name="Image" descr="Image"/>
          <p:cNvPicPr>
            <a:picLocks noChangeAspect="0"/>
          </p:cNvPicPr>
          <p:nvPr/>
        </p:nvPicPr>
        <p:blipFill>
          <a:blip r:embed="rId2">
            <a:extLst/>
          </a:blip>
          <a:stretch>
            <a:fillRect/>
          </a:stretch>
        </p:blipFill>
        <p:spPr>
          <a:xfrm>
            <a:off x="-7886" y="-175419"/>
            <a:ext cx="13439672" cy="7272183"/>
          </a:xfrm>
          <a:prstGeom prst="rect">
            <a:avLst/>
          </a:prstGeom>
        </p:spPr>
      </p:pic>
      <p:pic>
        <p:nvPicPr>
          <p:cNvPr id="684" name="Rectangle: Rounded Corners 22" descr="Rectangle: Rounded Corners 22"/>
          <p:cNvPicPr>
            <a:picLocks noChangeAspect="0"/>
          </p:cNvPicPr>
          <p:nvPr/>
        </p:nvPicPr>
        <p:blipFill>
          <a:blip r:embed="rId3">
            <a:extLst/>
          </a:blip>
          <a:stretch>
            <a:fillRect/>
          </a:stretch>
        </p:blipFill>
        <p:spPr>
          <a:xfrm>
            <a:off x="7128506" y="966296"/>
            <a:ext cx="4236426" cy="4238038"/>
          </a:xfrm>
          <a:prstGeom prst="rect">
            <a:avLst/>
          </a:prstGeom>
          <a:effectLst>
            <a:outerShdw sx="100000" sy="100000" kx="0" ky="0" algn="b" rotWithShape="0" blurRad="571500" dist="0" dir="0">
              <a:srgbClr val="000000">
                <a:alpha val="25000"/>
              </a:srgbClr>
            </a:outerShdw>
            <a:reflection blurRad="0" stA="50000" stPos="0" endA="0" endPos="40000" dist="0" dir="5400000" fadeDir="5400000" sx="100000" sy="-100000" kx="0" ky="0" algn="bl" rotWithShape="0"/>
          </a:effectLst>
        </p:spPr>
      </p:pic>
      <p:pic>
        <p:nvPicPr>
          <p:cNvPr id="685" name="Rectangle Rectangle" descr="Rectangle Rectangle"/>
          <p:cNvPicPr>
            <a:picLocks noChangeAspect="0"/>
          </p:cNvPicPr>
          <p:nvPr/>
        </p:nvPicPr>
        <p:blipFill>
          <a:blip r:embed="rId4">
            <a:extLst/>
          </a:blip>
          <a:stretch>
            <a:fillRect/>
          </a:stretch>
        </p:blipFill>
        <p:spPr>
          <a:xfrm>
            <a:off x="1515678" y="1370652"/>
            <a:ext cx="9160644" cy="1271416"/>
          </a:xfrm>
          <a:prstGeom prst="rect">
            <a:avLst/>
          </a:prstGeom>
          <a:effectLst>
            <a:outerShdw sx="100000" sy="100000" kx="0" ky="0" algn="b" rotWithShape="0" blurRad="381000" dist="114300" dir="0">
              <a:srgbClr val="000000">
                <a:alpha val="75000"/>
              </a:srgbClr>
            </a:outerShdw>
          </a:effectLst>
        </p:spPr>
      </p:pic>
      <p:pic>
        <p:nvPicPr>
          <p:cNvPr id="686" name="Rectangle Rectangle" descr="Rectangle Rectangle"/>
          <p:cNvPicPr>
            <a:picLocks noChangeAspect="0"/>
          </p:cNvPicPr>
          <p:nvPr/>
        </p:nvPicPr>
        <p:blipFill>
          <a:blip r:embed="rId5">
            <a:extLst/>
          </a:blip>
          <a:stretch>
            <a:fillRect/>
          </a:stretch>
        </p:blipFill>
        <p:spPr>
          <a:xfrm>
            <a:off x="1270258" y="3034354"/>
            <a:ext cx="9651484" cy="2572473"/>
          </a:xfrm>
          <a:prstGeom prst="rect">
            <a:avLst/>
          </a:prstGeom>
          <a:effectLst>
            <a:outerShdw sx="100000" sy="100000" kx="0" ky="0" algn="b" rotWithShape="0" blurRad="190500" dist="101600" dir="5400000">
              <a:schemeClr val="accent5">
                <a:alpha val="49461"/>
              </a:schemeClr>
            </a:outerShdw>
          </a:effectLst>
        </p:spPr>
      </p:pic>
      <p:sp>
        <p:nvSpPr>
          <p:cNvPr id="687" name="TextBox 2"/>
          <p:cNvSpPr txBox="1"/>
          <p:nvPr/>
        </p:nvSpPr>
        <p:spPr>
          <a:xfrm>
            <a:off x="8769279" y="6244536"/>
            <a:ext cx="2524761" cy="396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b="1" sz="2000"/>
            </a:lvl1pPr>
          </a:lstStyle>
          <a:p>
            <a:pPr/>
            <a:r>
              <a:t>www.midocean.ae</a:t>
            </a:r>
          </a:p>
        </p:txBody>
      </p:sp>
      <p:sp>
        <p:nvSpPr>
          <p:cNvPr id="688" name="Slide Number"/>
          <p:cNvSpPr txBox="1"/>
          <p:nvPr>
            <p:ph type="sldNum" sz="quarter" idx="2"/>
          </p:nvPr>
        </p:nvSpPr>
        <p:spPr>
          <a:prstGeom prst="rect">
            <a:avLst/>
          </a:prstGeom>
          <a:extLst>
            <a:ext uri="{C572A759-6A51-4108-AA02-DFA0A04FC94B}">
              <ma14:wrappingTextBoxFlag xmlns:ma14="http://schemas.microsoft.com/office/mac/drawingml/2011/main" val="1"/>
            </a:ext>
          </a:extLst>
        </p:spPr>
        <p:txBody>
          <a:bodyPr/>
          <a:lstStyle/>
          <a:p>
            <a:pPr/>
            <a:fld id="{86CB4B4D-7CA3-9044-876B-883B54F8677D}" type="slidenum"/>
          </a:p>
        </p:txBody>
      </p:sp>
      <p:sp>
        <p:nvSpPr>
          <p:cNvPr id="689" name="7. Intellectual Property Protection"/>
          <p:cNvSpPr txBox="1"/>
          <p:nvPr>
            <p:ph type="title"/>
          </p:nvPr>
        </p:nvSpPr>
        <p:spPr>
          <a:prstGeom prst="rect">
            <a:avLst/>
          </a:prstGeom>
        </p:spPr>
        <p:txBody>
          <a:bodyPr/>
          <a:lstStyle>
            <a:lvl1pPr defTabSz="786384">
              <a:defRPr sz="5160"/>
            </a:lvl1pPr>
          </a:lstStyle>
          <a:p>
            <a:pPr/>
            <a:r>
              <a:t>7. Intellectual Property Protection</a:t>
            </a:r>
          </a:p>
        </p:txBody>
      </p:sp>
      <p:sp>
        <p:nvSpPr>
          <p:cNvPr id="690" name="Intellectual property (IP) assets developed during the project need to be protected and managed appropriately. This may involve registering copyrights or trademarks or implementing confidentiality and non-disclosure agreements.…"/>
          <p:cNvSpPr txBox="1"/>
          <p:nvPr>
            <p:ph type="body" sz="half" idx="1"/>
          </p:nvPr>
        </p:nvSpPr>
        <p:spPr>
          <a:prstGeom prst="rect">
            <a:avLst/>
          </a:prstGeom>
        </p:spPr>
        <p:txBody>
          <a:bodyPr/>
          <a:lstStyle/>
          <a:p>
            <a:pPr defTabSz="832104">
              <a:spcBef>
                <a:spcPts val="900"/>
              </a:spcBef>
              <a:defRPr sz="2184"/>
            </a:pPr>
          </a:p>
          <a:p>
            <a:pPr defTabSz="832104">
              <a:spcBef>
                <a:spcPts val="900"/>
              </a:spcBef>
              <a:defRPr sz="2184"/>
            </a:pPr>
            <a:r>
              <a:t>Intellectual property (IP) assets developed during the project need to be protected and managed appropriately. This may involve registering copyrights or trademarks or implementing confidentiality and non-disclosure agreements. </a:t>
            </a:r>
          </a:p>
          <a:p>
            <a:pPr defTabSz="832104">
              <a:spcBef>
                <a:spcPts val="900"/>
              </a:spcBef>
              <a:defRPr sz="2184"/>
            </a:pPr>
            <a:r>
              <a:t>Post-project compliance operations may include conducting IP audits to ensure that the organization's IP assets are adequately protected and that there are no infringements or unauthorized use of intellectual property rights.</a:t>
            </a:r>
          </a:p>
        </p:txBody>
      </p:sp>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